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2" r:id="rId1"/>
  </p:sldMasterIdLst>
  <p:notesMasterIdLst>
    <p:notesMasterId r:id="rId25"/>
  </p:notesMasterIdLst>
  <p:sldIdLst>
    <p:sldId id="256" r:id="rId2"/>
    <p:sldId id="258" r:id="rId3"/>
    <p:sldId id="259" r:id="rId4"/>
    <p:sldId id="272" r:id="rId5"/>
    <p:sldId id="296" r:id="rId6"/>
    <p:sldId id="297" r:id="rId7"/>
    <p:sldId id="260" r:id="rId8"/>
    <p:sldId id="274" r:id="rId9"/>
    <p:sldId id="298" r:id="rId10"/>
    <p:sldId id="299" r:id="rId11"/>
    <p:sldId id="300" r:id="rId12"/>
    <p:sldId id="278" r:id="rId13"/>
    <p:sldId id="280" r:id="rId14"/>
    <p:sldId id="284" r:id="rId15"/>
    <p:sldId id="285" r:id="rId16"/>
    <p:sldId id="293" r:id="rId17"/>
    <p:sldId id="287" r:id="rId18"/>
    <p:sldId id="288" r:id="rId19"/>
    <p:sldId id="289" r:id="rId20"/>
    <p:sldId id="290" r:id="rId21"/>
    <p:sldId id="291" r:id="rId22"/>
    <p:sldId id="294" r:id="rId23"/>
    <p:sldId id="295" r:id="rId24"/>
  </p:sldIdLst>
  <p:sldSz cx="9144000" cy="5143500" type="screen16x9"/>
  <p:notesSz cx="6858000" cy="9144000"/>
  <p:embeddedFontLst>
    <p:embeddedFont>
      <p:font typeface="Gochi Hand" panose="020B0604020202020204" charset="0"/>
      <p:regular r:id="rId26"/>
    </p:embeddedFont>
    <p:embeddedFont>
      <p:font typeface="Roboto" panose="020B0604020202020204" charset="0"/>
      <p:regular r:id="rId27"/>
      <p:bold r:id="rId28"/>
      <p:italic r:id="rId29"/>
      <p:boldItalic r:id="rId30"/>
    </p:embeddedFont>
    <p:embeddedFont>
      <p:font typeface="Open Sans" panose="020B0604020202020204" charset="0"/>
      <p:regular r:id="rId31"/>
      <p:bold r:id="rId32"/>
      <p:italic r:id="rId33"/>
      <p:boldItalic r:id="rId3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C69BB87-C469-4469-90B2-6D4D8E65529F}">
  <a:tblStyle styleId="{7C69BB87-C469-4469-90B2-6D4D8E65529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21" Type="http://schemas.openxmlformats.org/officeDocument/2006/relationships/slide" Target="slides/slide20.xml"/><Relationship Id="rId34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font" Target="fonts/font8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7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" name="Google Shape;35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5" name="Google Shape;1425;g906006f27e_0_21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6" name="Google Shape;1426;g906006f27e_0_21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540214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5" name="Google Shape;1425;g906006f27e_0_21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6" name="Google Shape;1426;g906006f27e_0_21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29294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1" name="Google Shape;1611;g997bf304f4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2" name="Google Shape;1612;g997bf304f4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7" name="Google Shape;1687;g997bf304f4_0_3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8" name="Google Shape;1688;g997bf304f4_0_3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" name="Google Shape;1947;g9192b1aa6a_5_1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8" name="Google Shape;1948;g9192b1aa6a_5_1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8" name="Google Shape;1958;g9192b1aa6a_0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9" name="Google Shape;1959;g9192b1aa6a_0_1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8" name="Google Shape;1958;g9192b1aa6a_0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9" name="Google Shape;1959;g9192b1aa6a_0_1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617767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8" name="Google Shape;1958;g9192b1aa6a_0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9" name="Google Shape;1959;g9192b1aa6a_0_1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378687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8" name="Google Shape;1958;g9192b1aa6a_0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9" name="Google Shape;1959;g9192b1aa6a_0_1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620275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8" name="Google Shape;1958;g9192b1aa6a_0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9" name="Google Shape;1959;g9192b1aa6a_0_1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4610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g8cabe99395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7" name="Google Shape;407;g8cabe99395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8" name="Google Shape;1958;g9192b1aa6a_0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9" name="Google Shape;1959;g9192b1aa6a_0_1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13339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8" name="Google Shape;1958;g9192b1aa6a_0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9" name="Google Shape;1959;g9192b1aa6a_0_1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998241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8" name="Google Shape;1958;g9192b1aa6a_0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9" name="Google Shape;1959;g9192b1aa6a_0_1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993345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8" name="Google Shape;1958;g9192b1aa6a_0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9" name="Google Shape;1959;g9192b1aa6a_0_1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23997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g9192b1aa6a_5_6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6" name="Google Shape;446;g9192b1aa6a_5_6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" name="Google Shape;1351;g905f8bbb73_0_43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2" name="Google Shape;1352;g905f8bbb73_0_43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" name="Google Shape;1351;g905f8bbb73_0_43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2" name="Google Shape;1352;g905f8bbb73_0_43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05549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" name="Google Shape;1351;g905f8bbb73_0_43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2" name="Google Shape;1352;g905f8bbb73_0_43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310034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g8cabe99395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8" name="Google Shape;488;g8cabe99395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5" name="Google Shape;1425;g906006f27e_0_21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6" name="Google Shape;1426;g906006f27e_0_21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5" name="Google Shape;1425;g906006f27e_0_21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6" name="Google Shape;1426;g906006f27e_0_21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12229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con título" type="title">
  <p:cSld name="TITLE">
    <p:bg>
      <p:bgPr>
        <a:solidFill>
          <a:schemeClr val="accen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1127545" y="-1774916"/>
            <a:ext cx="10783796" cy="5613946"/>
            <a:chOff x="-1127545" y="-1774916"/>
            <a:chExt cx="10783796" cy="5613946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-1127545" y="-1774916"/>
              <a:ext cx="10401570" cy="5613946"/>
              <a:chOff x="-1127545" y="-1774916"/>
              <a:chExt cx="10401570" cy="5613946"/>
            </a:xfrm>
          </p:grpSpPr>
          <p:sp>
            <p:nvSpPr>
              <p:cNvPr id="11" name="Google Shape;11;p2"/>
              <p:cNvSpPr/>
              <p:nvPr/>
            </p:nvSpPr>
            <p:spPr>
              <a:xfrm>
                <a:off x="-25975" y="-522825"/>
                <a:ext cx="9300000" cy="25086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2" name="Google Shape;12;p2"/>
              <p:cNvGrpSpPr/>
              <p:nvPr/>
            </p:nvGrpSpPr>
            <p:grpSpPr>
              <a:xfrm>
                <a:off x="2029712" y="-1774916"/>
                <a:ext cx="4828236" cy="5613946"/>
                <a:chOff x="2207750" y="238125"/>
                <a:chExt cx="3168550" cy="3684175"/>
              </a:xfrm>
            </p:grpSpPr>
            <p:sp>
              <p:nvSpPr>
                <p:cNvPr id="13" name="Google Shape;13;p2"/>
                <p:cNvSpPr/>
                <p:nvPr/>
              </p:nvSpPr>
              <p:spPr>
                <a:xfrm>
                  <a:off x="2207750" y="238125"/>
                  <a:ext cx="3168550" cy="3112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6742" h="124493" extrusionOk="0">
                      <a:moveTo>
                        <a:pt x="1687" y="0"/>
                      </a:moveTo>
                      <a:lnTo>
                        <a:pt x="1687" y="0"/>
                      </a:lnTo>
                      <a:cubicBezTo>
                        <a:pt x="0" y="38248"/>
                        <a:pt x="313" y="76620"/>
                        <a:pt x="2750" y="114868"/>
                      </a:cubicBezTo>
                      <a:cubicBezTo>
                        <a:pt x="15124" y="117868"/>
                        <a:pt x="27686" y="121805"/>
                        <a:pt x="44060" y="124493"/>
                      </a:cubicBezTo>
                      <a:cubicBezTo>
                        <a:pt x="52997" y="124493"/>
                        <a:pt x="69183" y="121930"/>
                        <a:pt x="77557" y="120868"/>
                      </a:cubicBezTo>
                      <a:cubicBezTo>
                        <a:pt x="94056" y="118680"/>
                        <a:pt x="110430" y="115993"/>
                        <a:pt x="126742" y="112618"/>
                      </a:cubicBezTo>
                      <a:cubicBezTo>
                        <a:pt x="123242" y="75433"/>
                        <a:pt x="122617" y="38060"/>
                        <a:pt x="124867" y="812"/>
                      </a:cubicBezTo>
                      <a:lnTo>
                        <a:pt x="124867" y="812"/>
                      </a:lnTo>
                      <a:cubicBezTo>
                        <a:pt x="121492" y="937"/>
                        <a:pt x="118180" y="1000"/>
                        <a:pt x="114805" y="1062"/>
                      </a:cubicBezTo>
                      <a:cubicBezTo>
                        <a:pt x="101230" y="1400"/>
                        <a:pt x="87654" y="1568"/>
                        <a:pt x="74076" y="1568"/>
                      </a:cubicBezTo>
                      <a:cubicBezTo>
                        <a:pt x="49961" y="1568"/>
                        <a:pt x="25837" y="1040"/>
                        <a:pt x="1687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" name="Google Shape;14;p2"/>
                <p:cNvSpPr/>
                <p:nvPr/>
              </p:nvSpPr>
              <p:spPr>
                <a:xfrm>
                  <a:off x="3121750" y="3050450"/>
                  <a:ext cx="468725" cy="782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749" h="31311" extrusionOk="0">
                      <a:moveTo>
                        <a:pt x="18749" y="0"/>
                      </a:moveTo>
                      <a:lnTo>
                        <a:pt x="63" y="1375"/>
                      </a:lnTo>
                      <a:cubicBezTo>
                        <a:pt x="0" y="10750"/>
                        <a:pt x="0" y="20124"/>
                        <a:pt x="188" y="29499"/>
                      </a:cubicBezTo>
                      <a:lnTo>
                        <a:pt x="3812" y="31311"/>
                      </a:lnTo>
                      <a:cubicBezTo>
                        <a:pt x="4312" y="30124"/>
                        <a:pt x="4875" y="28999"/>
                        <a:pt x="5375" y="27811"/>
                      </a:cubicBezTo>
                      <a:cubicBezTo>
                        <a:pt x="9624" y="18437"/>
                        <a:pt x="14062" y="9187"/>
                        <a:pt x="18749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" name="Google Shape;15;p2"/>
                <p:cNvSpPr/>
                <p:nvPr/>
              </p:nvSpPr>
              <p:spPr>
                <a:xfrm>
                  <a:off x="3217050" y="3745725"/>
                  <a:ext cx="182825" cy="176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13" h="7063" extrusionOk="0">
                      <a:moveTo>
                        <a:pt x="1563" y="0"/>
                      </a:moveTo>
                      <a:cubicBezTo>
                        <a:pt x="1063" y="1125"/>
                        <a:pt x="500" y="2313"/>
                        <a:pt x="0" y="3500"/>
                      </a:cubicBezTo>
                      <a:cubicBezTo>
                        <a:pt x="2438" y="4687"/>
                        <a:pt x="4875" y="5875"/>
                        <a:pt x="7312" y="7062"/>
                      </a:cubicBezTo>
                      <a:lnTo>
                        <a:pt x="156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6" name="Google Shape;16;p2"/>
              <p:cNvSpPr/>
              <p:nvPr/>
            </p:nvSpPr>
            <p:spPr>
              <a:xfrm rot="639656">
                <a:off x="-903799" y="232978"/>
                <a:ext cx="5168207" cy="2900684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" name="Google Shape;17;p2"/>
            <p:cNvSpPr/>
            <p:nvPr/>
          </p:nvSpPr>
          <p:spPr>
            <a:xfrm rot="-200">
              <a:off x="4488151" y="-323821"/>
              <a:ext cx="5168100" cy="29007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720300" y="763925"/>
            <a:ext cx="7703400" cy="117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746850" y="1710050"/>
            <a:ext cx="7642200" cy="74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104350" y="3813825"/>
            <a:ext cx="254700" cy="196900"/>
          </a:xfrm>
          <a:custGeom>
            <a:avLst/>
            <a:gdLst/>
            <a:ahLst/>
            <a:cxnLst/>
            <a:rect l="l" t="t" r="r" b="b"/>
            <a:pathLst>
              <a:path w="10188" h="7876" extrusionOk="0">
                <a:moveTo>
                  <a:pt x="5125" y="1"/>
                </a:moveTo>
                <a:cubicBezTo>
                  <a:pt x="0" y="1"/>
                  <a:pt x="0" y="7875"/>
                  <a:pt x="5125" y="7875"/>
                </a:cubicBezTo>
                <a:cubicBezTo>
                  <a:pt x="10187" y="7875"/>
                  <a:pt x="10187" y="1"/>
                  <a:pt x="5125" y="1"/>
                </a:cubicBezTo>
                <a:close/>
              </a:path>
            </a:pathLst>
          </a:custGeom>
          <a:solidFill>
            <a:srgbClr val="F7C4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235350" y="-323975"/>
            <a:ext cx="156250" cy="123475"/>
          </a:xfrm>
          <a:custGeom>
            <a:avLst/>
            <a:gdLst/>
            <a:ahLst/>
            <a:cxnLst/>
            <a:rect l="l" t="t" r="r" b="b"/>
            <a:pathLst>
              <a:path w="6250" h="4939" extrusionOk="0">
                <a:moveTo>
                  <a:pt x="3125" y="1"/>
                </a:moveTo>
                <a:cubicBezTo>
                  <a:pt x="0" y="1"/>
                  <a:pt x="0" y="4938"/>
                  <a:pt x="3125" y="4938"/>
                </a:cubicBezTo>
                <a:cubicBezTo>
                  <a:pt x="6250" y="4938"/>
                  <a:pt x="6250" y="1"/>
                  <a:pt x="3125" y="1"/>
                </a:cubicBezTo>
                <a:close/>
              </a:path>
            </a:pathLst>
          </a:custGeom>
          <a:solidFill>
            <a:srgbClr val="F7C4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438175" y="3576600"/>
            <a:ext cx="209400" cy="209075"/>
          </a:xfrm>
          <a:custGeom>
            <a:avLst/>
            <a:gdLst/>
            <a:ahLst/>
            <a:cxnLst/>
            <a:rect l="l" t="t" r="r" b="b"/>
            <a:pathLst>
              <a:path w="8376" h="8363" extrusionOk="0">
                <a:moveTo>
                  <a:pt x="4441" y="1"/>
                </a:moveTo>
                <a:cubicBezTo>
                  <a:pt x="4194" y="1"/>
                  <a:pt x="3941" y="32"/>
                  <a:pt x="3688" y="88"/>
                </a:cubicBezTo>
                <a:cubicBezTo>
                  <a:pt x="3126" y="88"/>
                  <a:pt x="2563" y="276"/>
                  <a:pt x="2126" y="526"/>
                </a:cubicBezTo>
                <a:cubicBezTo>
                  <a:pt x="1626" y="838"/>
                  <a:pt x="1251" y="1151"/>
                  <a:pt x="938" y="1650"/>
                </a:cubicBezTo>
                <a:cubicBezTo>
                  <a:pt x="563" y="2025"/>
                  <a:pt x="313" y="2525"/>
                  <a:pt x="188" y="3025"/>
                </a:cubicBezTo>
                <a:cubicBezTo>
                  <a:pt x="1" y="3775"/>
                  <a:pt x="1" y="4525"/>
                  <a:pt x="188" y="5213"/>
                </a:cubicBezTo>
                <a:lnTo>
                  <a:pt x="188" y="5338"/>
                </a:lnTo>
                <a:cubicBezTo>
                  <a:pt x="313" y="5838"/>
                  <a:pt x="563" y="6338"/>
                  <a:pt x="938" y="6713"/>
                </a:cubicBezTo>
                <a:cubicBezTo>
                  <a:pt x="1251" y="7213"/>
                  <a:pt x="1626" y="7525"/>
                  <a:pt x="2126" y="7775"/>
                </a:cubicBezTo>
                <a:lnTo>
                  <a:pt x="3126" y="8213"/>
                </a:lnTo>
                <a:cubicBezTo>
                  <a:pt x="3401" y="8316"/>
                  <a:pt x="3695" y="8362"/>
                  <a:pt x="3998" y="8362"/>
                </a:cubicBezTo>
                <a:cubicBezTo>
                  <a:pt x="4245" y="8362"/>
                  <a:pt x="4498" y="8331"/>
                  <a:pt x="4751" y="8275"/>
                </a:cubicBezTo>
                <a:cubicBezTo>
                  <a:pt x="5125" y="8275"/>
                  <a:pt x="5438" y="8213"/>
                  <a:pt x="5750" y="8025"/>
                </a:cubicBezTo>
                <a:cubicBezTo>
                  <a:pt x="6313" y="7838"/>
                  <a:pt x="6750" y="7525"/>
                  <a:pt x="7125" y="7150"/>
                </a:cubicBezTo>
                <a:lnTo>
                  <a:pt x="7750" y="6338"/>
                </a:lnTo>
                <a:cubicBezTo>
                  <a:pt x="8125" y="5713"/>
                  <a:pt x="8313" y="4963"/>
                  <a:pt x="8313" y="4213"/>
                </a:cubicBezTo>
                <a:lnTo>
                  <a:pt x="8375" y="4275"/>
                </a:lnTo>
                <a:lnTo>
                  <a:pt x="8375" y="4150"/>
                </a:lnTo>
                <a:cubicBezTo>
                  <a:pt x="8375" y="3400"/>
                  <a:pt x="8188" y="2650"/>
                  <a:pt x="7813" y="2025"/>
                </a:cubicBezTo>
                <a:lnTo>
                  <a:pt x="7188" y="1213"/>
                </a:lnTo>
                <a:cubicBezTo>
                  <a:pt x="6625" y="713"/>
                  <a:pt x="6000" y="338"/>
                  <a:pt x="5313" y="151"/>
                </a:cubicBezTo>
                <a:cubicBezTo>
                  <a:pt x="5038" y="47"/>
                  <a:pt x="4744" y="1"/>
                  <a:pt x="4441" y="1"/>
                </a:cubicBez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8976075" y="-295850"/>
            <a:ext cx="82850" cy="67225"/>
          </a:xfrm>
          <a:custGeom>
            <a:avLst/>
            <a:gdLst/>
            <a:ahLst/>
            <a:cxnLst/>
            <a:rect l="l" t="t" r="r" b="b"/>
            <a:pathLst>
              <a:path w="3314" h="2689" extrusionOk="0">
                <a:moveTo>
                  <a:pt x="1688" y="1"/>
                </a:moveTo>
                <a:cubicBezTo>
                  <a:pt x="1" y="126"/>
                  <a:pt x="1" y="2563"/>
                  <a:pt x="1688" y="2688"/>
                </a:cubicBezTo>
                <a:cubicBezTo>
                  <a:pt x="3313" y="2563"/>
                  <a:pt x="3313" y="126"/>
                  <a:pt x="1688" y="1"/>
                </a:cubicBez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/>
          <p:nvPr/>
        </p:nvSpPr>
        <p:spPr>
          <a:xfrm rot="3855602">
            <a:off x="-307589" y="2779980"/>
            <a:ext cx="1976456" cy="1673623"/>
          </a:xfrm>
          <a:custGeom>
            <a:avLst/>
            <a:gdLst/>
            <a:ahLst/>
            <a:cxnLst/>
            <a:rect l="l" t="t" r="r" b="b"/>
            <a:pathLst>
              <a:path w="79056" h="66943" extrusionOk="0">
                <a:moveTo>
                  <a:pt x="78452" y="0"/>
                </a:moveTo>
                <a:cubicBezTo>
                  <a:pt x="78223" y="0"/>
                  <a:pt x="78001" y="115"/>
                  <a:pt x="77944" y="361"/>
                </a:cubicBezTo>
                <a:cubicBezTo>
                  <a:pt x="76508" y="7276"/>
                  <a:pt x="72594" y="13409"/>
                  <a:pt x="66592" y="17236"/>
                </a:cubicBezTo>
                <a:cubicBezTo>
                  <a:pt x="63634" y="19150"/>
                  <a:pt x="60285" y="20368"/>
                  <a:pt x="56806" y="20803"/>
                </a:cubicBezTo>
                <a:cubicBezTo>
                  <a:pt x="55948" y="20893"/>
                  <a:pt x="55088" y="20927"/>
                  <a:pt x="54228" y="20927"/>
                </a:cubicBezTo>
                <a:cubicBezTo>
                  <a:pt x="51585" y="20927"/>
                  <a:pt x="48932" y="20606"/>
                  <a:pt x="46291" y="20606"/>
                </a:cubicBezTo>
                <a:cubicBezTo>
                  <a:pt x="45649" y="20606"/>
                  <a:pt x="45007" y="20625"/>
                  <a:pt x="44367" y="20672"/>
                </a:cubicBezTo>
                <a:cubicBezTo>
                  <a:pt x="38017" y="21194"/>
                  <a:pt x="32058" y="24239"/>
                  <a:pt x="27927" y="29110"/>
                </a:cubicBezTo>
                <a:cubicBezTo>
                  <a:pt x="23229" y="34721"/>
                  <a:pt x="21968" y="42071"/>
                  <a:pt x="19967" y="48899"/>
                </a:cubicBezTo>
                <a:cubicBezTo>
                  <a:pt x="17768" y="56347"/>
                  <a:pt x="12659" y="66053"/>
                  <a:pt x="4154" y="66053"/>
                </a:cubicBezTo>
                <a:cubicBezTo>
                  <a:pt x="3072" y="66053"/>
                  <a:pt x="1936" y="65896"/>
                  <a:pt x="743" y="65557"/>
                </a:cubicBezTo>
                <a:cubicBezTo>
                  <a:pt x="700" y="65547"/>
                  <a:pt x="659" y="65543"/>
                  <a:pt x="620" y="65543"/>
                </a:cubicBezTo>
                <a:cubicBezTo>
                  <a:pt x="149" y="65543"/>
                  <a:pt x="0" y="66223"/>
                  <a:pt x="482" y="66384"/>
                </a:cubicBezTo>
                <a:cubicBezTo>
                  <a:pt x="1702" y="66766"/>
                  <a:pt x="2916" y="66943"/>
                  <a:pt x="4109" y="66943"/>
                </a:cubicBezTo>
                <a:cubicBezTo>
                  <a:pt x="9297" y="66943"/>
                  <a:pt x="14066" y="63593"/>
                  <a:pt x="16966" y="59207"/>
                </a:cubicBezTo>
                <a:cubicBezTo>
                  <a:pt x="21620" y="52118"/>
                  <a:pt x="22142" y="43289"/>
                  <a:pt x="25578" y="35678"/>
                </a:cubicBezTo>
                <a:cubicBezTo>
                  <a:pt x="29188" y="27414"/>
                  <a:pt x="37365" y="22108"/>
                  <a:pt x="46368" y="22064"/>
                </a:cubicBezTo>
                <a:cubicBezTo>
                  <a:pt x="48987" y="22064"/>
                  <a:pt x="51590" y="22338"/>
                  <a:pt x="54197" y="22338"/>
                </a:cubicBezTo>
                <a:cubicBezTo>
                  <a:pt x="55745" y="22338"/>
                  <a:pt x="57295" y="22242"/>
                  <a:pt x="58850" y="21934"/>
                </a:cubicBezTo>
                <a:cubicBezTo>
                  <a:pt x="62112" y="21281"/>
                  <a:pt x="65244" y="19976"/>
                  <a:pt x="67984" y="18106"/>
                </a:cubicBezTo>
                <a:cubicBezTo>
                  <a:pt x="73942" y="14061"/>
                  <a:pt x="78335" y="7755"/>
                  <a:pt x="79031" y="535"/>
                </a:cubicBezTo>
                <a:cubicBezTo>
                  <a:pt x="79055" y="192"/>
                  <a:pt x="78748" y="0"/>
                  <a:pt x="7845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>
  <p:cSld name="CUSTOM_2_1_1_1">
    <p:bg>
      <p:bgPr>
        <a:solidFill>
          <a:schemeClr val="accent4"/>
        </a:solidFill>
        <a:effectLst/>
      </p:bgPr>
    </p:bg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1"/>
          <p:cNvSpPr/>
          <p:nvPr/>
        </p:nvSpPr>
        <p:spPr>
          <a:xfrm rot="5400000" flipH="1">
            <a:off x="3765736" y="-282315"/>
            <a:ext cx="5884047" cy="6146133"/>
          </a:xfrm>
          <a:custGeom>
            <a:avLst/>
            <a:gdLst/>
            <a:ahLst/>
            <a:cxnLst/>
            <a:rect l="l" t="t" r="r" b="b"/>
            <a:pathLst>
              <a:path w="131333" h="115258" extrusionOk="0">
                <a:moveTo>
                  <a:pt x="57968" y="0"/>
                </a:moveTo>
                <a:cubicBezTo>
                  <a:pt x="38640" y="0"/>
                  <a:pt x="19314" y="103"/>
                  <a:pt x="0" y="360"/>
                </a:cubicBezTo>
                <a:cubicBezTo>
                  <a:pt x="570" y="35475"/>
                  <a:pt x="1965" y="70591"/>
                  <a:pt x="4120" y="105642"/>
                </a:cubicBezTo>
                <a:cubicBezTo>
                  <a:pt x="12994" y="109065"/>
                  <a:pt x="22502" y="111093"/>
                  <a:pt x="31882" y="112551"/>
                </a:cubicBezTo>
                <a:cubicBezTo>
                  <a:pt x="41580" y="114073"/>
                  <a:pt x="51341" y="114960"/>
                  <a:pt x="61103" y="115213"/>
                </a:cubicBezTo>
                <a:cubicBezTo>
                  <a:pt x="62489" y="115243"/>
                  <a:pt x="63874" y="115258"/>
                  <a:pt x="65259" y="115258"/>
                </a:cubicBezTo>
                <a:cubicBezTo>
                  <a:pt x="87759" y="115258"/>
                  <a:pt x="110136" y="111380"/>
                  <a:pt x="131333" y="103677"/>
                </a:cubicBezTo>
                <a:cubicBezTo>
                  <a:pt x="129495" y="69323"/>
                  <a:pt x="130065" y="34715"/>
                  <a:pt x="128417" y="360"/>
                </a:cubicBezTo>
                <a:cubicBezTo>
                  <a:pt x="104946" y="152"/>
                  <a:pt x="81456" y="0"/>
                  <a:pt x="579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1"/>
          <p:cNvSpPr/>
          <p:nvPr/>
        </p:nvSpPr>
        <p:spPr>
          <a:xfrm rot="4849329" flipH="1">
            <a:off x="3222493" y="2538216"/>
            <a:ext cx="427876" cy="844627"/>
          </a:xfrm>
          <a:custGeom>
            <a:avLst/>
            <a:gdLst/>
            <a:ahLst/>
            <a:cxnLst/>
            <a:rect l="l" t="t" r="r" b="b"/>
            <a:pathLst>
              <a:path w="17115" h="33785" extrusionOk="0">
                <a:moveTo>
                  <a:pt x="15593" y="0"/>
                </a:moveTo>
                <a:lnTo>
                  <a:pt x="3614" y="2662"/>
                </a:lnTo>
                <a:lnTo>
                  <a:pt x="3677" y="3042"/>
                </a:lnTo>
                <a:cubicBezTo>
                  <a:pt x="3741" y="3296"/>
                  <a:pt x="3804" y="3676"/>
                  <a:pt x="3867" y="4120"/>
                </a:cubicBezTo>
                <a:cubicBezTo>
                  <a:pt x="3994" y="4627"/>
                  <a:pt x="4121" y="5134"/>
                  <a:pt x="4248" y="5768"/>
                </a:cubicBezTo>
                <a:lnTo>
                  <a:pt x="4691" y="7923"/>
                </a:lnTo>
                <a:cubicBezTo>
                  <a:pt x="5072" y="9508"/>
                  <a:pt x="5452" y="11282"/>
                  <a:pt x="5959" y="13311"/>
                </a:cubicBezTo>
                <a:cubicBezTo>
                  <a:pt x="6213" y="14262"/>
                  <a:pt x="6466" y="15339"/>
                  <a:pt x="6783" y="16353"/>
                </a:cubicBezTo>
                <a:cubicBezTo>
                  <a:pt x="6910" y="16924"/>
                  <a:pt x="7037" y="17431"/>
                  <a:pt x="7163" y="17938"/>
                </a:cubicBezTo>
                <a:lnTo>
                  <a:pt x="7417" y="19079"/>
                </a:lnTo>
                <a:cubicBezTo>
                  <a:pt x="7480" y="19396"/>
                  <a:pt x="7544" y="19649"/>
                  <a:pt x="7544" y="19713"/>
                </a:cubicBezTo>
                <a:lnTo>
                  <a:pt x="7544" y="19903"/>
                </a:lnTo>
                <a:cubicBezTo>
                  <a:pt x="7544" y="20030"/>
                  <a:pt x="7544" y="20156"/>
                  <a:pt x="7480" y="20283"/>
                </a:cubicBezTo>
                <a:cubicBezTo>
                  <a:pt x="7353" y="20473"/>
                  <a:pt x="7290" y="20600"/>
                  <a:pt x="7163" y="20790"/>
                </a:cubicBezTo>
                <a:lnTo>
                  <a:pt x="6973" y="21044"/>
                </a:lnTo>
                <a:lnTo>
                  <a:pt x="6910" y="21234"/>
                </a:lnTo>
                <a:lnTo>
                  <a:pt x="6846" y="21297"/>
                </a:lnTo>
                <a:lnTo>
                  <a:pt x="6846" y="21361"/>
                </a:lnTo>
                <a:lnTo>
                  <a:pt x="5896" y="22692"/>
                </a:lnTo>
                <a:cubicBezTo>
                  <a:pt x="4691" y="24530"/>
                  <a:pt x="3614" y="26305"/>
                  <a:pt x="2726" y="27826"/>
                </a:cubicBezTo>
                <a:cubicBezTo>
                  <a:pt x="952" y="30932"/>
                  <a:pt x="1" y="33150"/>
                  <a:pt x="1" y="33150"/>
                </a:cubicBezTo>
                <a:lnTo>
                  <a:pt x="635" y="33784"/>
                </a:lnTo>
                <a:cubicBezTo>
                  <a:pt x="635" y="33784"/>
                  <a:pt x="2853" y="32770"/>
                  <a:pt x="5832" y="30868"/>
                </a:cubicBezTo>
                <a:cubicBezTo>
                  <a:pt x="7353" y="29918"/>
                  <a:pt x="9128" y="28840"/>
                  <a:pt x="10903" y="27509"/>
                </a:cubicBezTo>
                <a:lnTo>
                  <a:pt x="12234" y="26495"/>
                </a:lnTo>
                <a:lnTo>
                  <a:pt x="12234" y="26495"/>
                </a:lnTo>
                <a:cubicBezTo>
                  <a:pt x="12213" y="26516"/>
                  <a:pt x="12213" y="26523"/>
                  <a:pt x="12222" y="26523"/>
                </a:cubicBezTo>
                <a:cubicBezTo>
                  <a:pt x="12241" y="26523"/>
                  <a:pt x="12297" y="26495"/>
                  <a:pt x="12297" y="26495"/>
                </a:cubicBezTo>
                <a:lnTo>
                  <a:pt x="12361" y="26368"/>
                </a:lnTo>
                <a:lnTo>
                  <a:pt x="12551" y="26241"/>
                </a:lnTo>
                <a:lnTo>
                  <a:pt x="12931" y="25924"/>
                </a:lnTo>
                <a:cubicBezTo>
                  <a:pt x="13121" y="25734"/>
                  <a:pt x="13438" y="25417"/>
                  <a:pt x="13692" y="25164"/>
                </a:cubicBezTo>
                <a:cubicBezTo>
                  <a:pt x="14009" y="24783"/>
                  <a:pt x="14262" y="24467"/>
                  <a:pt x="14516" y="24150"/>
                </a:cubicBezTo>
                <a:cubicBezTo>
                  <a:pt x="14769" y="23706"/>
                  <a:pt x="15086" y="23262"/>
                  <a:pt x="15277" y="22755"/>
                </a:cubicBezTo>
                <a:cubicBezTo>
                  <a:pt x="15720" y="21931"/>
                  <a:pt x="15974" y="20980"/>
                  <a:pt x="16164" y="20030"/>
                </a:cubicBezTo>
                <a:cubicBezTo>
                  <a:pt x="16354" y="19206"/>
                  <a:pt x="16417" y="18445"/>
                  <a:pt x="16544" y="17748"/>
                </a:cubicBezTo>
                <a:lnTo>
                  <a:pt x="16734" y="15910"/>
                </a:lnTo>
                <a:cubicBezTo>
                  <a:pt x="16861" y="14705"/>
                  <a:pt x="16925" y="13501"/>
                  <a:pt x="17051" y="12360"/>
                </a:cubicBezTo>
                <a:cubicBezTo>
                  <a:pt x="17115" y="11156"/>
                  <a:pt x="17051" y="10078"/>
                  <a:pt x="17051" y="9001"/>
                </a:cubicBezTo>
                <a:cubicBezTo>
                  <a:pt x="16988" y="7923"/>
                  <a:pt x="16861" y="6909"/>
                  <a:pt x="16798" y="6022"/>
                </a:cubicBezTo>
                <a:cubicBezTo>
                  <a:pt x="16671" y="5134"/>
                  <a:pt x="16544" y="4247"/>
                  <a:pt x="16417" y="3550"/>
                </a:cubicBezTo>
                <a:cubicBezTo>
                  <a:pt x="16291" y="2789"/>
                  <a:pt x="16164" y="2155"/>
                  <a:pt x="16037" y="1585"/>
                </a:cubicBezTo>
                <a:cubicBezTo>
                  <a:pt x="15910" y="1014"/>
                  <a:pt x="15784" y="697"/>
                  <a:pt x="15720" y="444"/>
                </a:cubicBezTo>
                <a:lnTo>
                  <a:pt x="1559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21"/>
          <p:cNvSpPr txBox="1">
            <a:spLocks noGrp="1"/>
          </p:cNvSpPr>
          <p:nvPr>
            <p:ph type="subTitle" idx="1"/>
          </p:nvPr>
        </p:nvSpPr>
        <p:spPr>
          <a:xfrm>
            <a:off x="5649975" y="977172"/>
            <a:ext cx="1828800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7" name="Google Shape;217;p21"/>
          <p:cNvSpPr txBox="1">
            <a:spLocks noGrp="1"/>
          </p:cNvSpPr>
          <p:nvPr>
            <p:ph type="subTitle" idx="2"/>
          </p:nvPr>
        </p:nvSpPr>
        <p:spPr>
          <a:xfrm>
            <a:off x="5649975" y="3354069"/>
            <a:ext cx="1828800" cy="87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21"/>
          <p:cNvSpPr txBox="1">
            <a:spLocks noGrp="1"/>
          </p:cNvSpPr>
          <p:nvPr>
            <p:ph type="subTitle" idx="3"/>
          </p:nvPr>
        </p:nvSpPr>
        <p:spPr>
          <a:xfrm>
            <a:off x="5649975" y="2176469"/>
            <a:ext cx="1828800" cy="87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21"/>
          <p:cNvSpPr txBox="1">
            <a:spLocks noGrp="1"/>
          </p:cNvSpPr>
          <p:nvPr>
            <p:ph type="title"/>
          </p:nvPr>
        </p:nvSpPr>
        <p:spPr>
          <a:xfrm>
            <a:off x="728500" y="851275"/>
            <a:ext cx="2256900" cy="111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2_1_2">
    <p:bg>
      <p:bgPr>
        <a:solidFill>
          <a:schemeClr val="accent1"/>
        </a:solidFill>
        <a:effectLst/>
      </p:bgPr>
    </p:bg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3"/>
          <p:cNvSpPr txBox="1">
            <a:spLocks noGrp="1"/>
          </p:cNvSpPr>
          <p:nvPr>
            <p:ph type="title"/>
          </p:nvPr>
        </p:nvSpPr>
        <p:spPr>
          <a:xfrm>
            <a:off x="724150" y="539496"/>
            <a:ext cx="7693800" cy="53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2">
  <p:cSld name="TITLE_AND_BODY_2"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28"/>
          <p:cNvSpPr txBox="1">
            <a:spLocks noGrp="1"/>
          </p:cNvSpPr>
          <p:nvPr>
            <p:ph type="title"/>
          </p:nvPr>
        </p:nvSpPr>
        <p:spPr>
          <a:xfrm>
            <a:off x="720300" y="1064978"/>
            <a:ext cx="3405300" cy="186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9" name="Google Shape;279;p28"/>
          <p:cNvSpPr txBox="1">
            <a:spLocks noGrp="1"/>
          </p:cNvSpPr>
          <p:nvPr>
            <p:ph type="subTitle" idx="1"/>
          </p:nvPr>
        </p:nvSpPr>
        <p:spPr>
          <a:xfrm>
            <a:off x="720300" y="3094522"/>
            <a:ext cx="2748000" cy="98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0" name="Google Shape;280;p28"/>
          <p:cNvSpPr/>
          <p:nvPr/>
        </p:nvSpPr>
        <p:spPr>
          <a:xfrm rot="-5400000">
            <a:off x="-554337" y="3364213"/>
            <a:ext cx="2198725" cy="1793575"/>
          </a:xfrm>
          <a:custGeom>
            <a:avLst/>
            <a:gdLst/>
            <a:ahLst/>
            <a:cxnLst/>
            <a:rect l="l" t="t" r="r" b="b"/>
            <a:pathLst>
              <a:path w="87949" h="71743" extrusionOk="0">
                <a:moveTo>
                  <a:pt x="78205" y="20063"/>
                </a:moveTo>
                <a:lnTo>
                  <a:pt x="78205" y="20063"/>
                </a:lnTo>
                <a:cubicBezTo>
                  <a:pt x="78189" y="20095"/>
                  <a:pt x="78173" y="20127"/>
                  <a:pt x="78141" y="20158"/>
                </a:cubicBezTo>
                <a:lnTo>
                  <a:pt x="78205" y="20063"/>
                </a:lnTo>
                <a:close/>
                <a:moveTo>
                  <a:pt x="77759" y="20540"/>
                </a:moveTo>
                <a:cubicBezTo>
                  <a:pt x="77823" y="20540"/>
                  <a:pt x="77823" y="20668"/>
                  <a:pt x="77759" y="20731"/>
                </a:cubicBezTo>
                <a:cubicBezTo>
                  <a:pt x="77759" y="20719"/>
                  <a:pt x="77752" y="20714"/>
                  <a:pt x="77740" y="20714"/>
                </a:cubicBezTo>
                <a:cubicBezTo>
                  <a:pt x="77688" y="20714"/>
                  <a:pt x="77544" y="20807"/>
                  <a:pt x="77440" y="20859"/>
                </a:cubicBezTo>
                <a:lnTo>
                  <a:pt x="77759" y="20540"/>
                </a:lnTo>
                <a:close/>
                <a:moveTo>
                  <a:pt x="50311" y="30794"/>
                </a:moveTo>
                <a:cubicBezTo>
                  <a:pt x="50311" y="30797"/>
                  <a:pt x="50312" y="30802"/>
                  <a:pt x="50315" y="30806"/>
                </a:cubicBezTo>
                <a:lnTo>
                  <a:pt x="50315" y="30806"/>
                </a:lnTo>
                <a:cubicBezTo>
                  <a:pt x="50335" y="30802"/>
                  <a:pt x="50355" y="30798"/>
                  <a:pt x="50375" y="30794"/>
                </a:cubicBezTo>
                <a:close/>
                <a:moveTo>
                  <a:pt x="37065" y="33850"/>
                </a:moveTo>
                <a:lnTo>
                  <a:pt x="37065" y="33850"/>
                </a:lnTo>
                <a:cubicBezTo>
                  <a:pt x="37001" y="33914"/>
                  <a:pt x="36938" y="33974"/>
                  <a:pt x="36873" y="34030"/>
                </a:cubicBezTo>
                <a:lnTo>
                  <a:pt x="36873" y="34030"/>
                </a:lnTo>
                <a:cubicBezTo>
                  <a:pt x="36960" y="33998"/>
                  <a:pt x="37013" y="33903"/>
                  <a:pt x="37065" y="33850"/>
                </a:cubicBezTo>
                <a:close/>
                <a:moveTo>
                  <a:pt x="31290" y="41252"/>
                </a:moveTo>
                <a:cubicBezTo>
                  <a:pt x="31284" y="41268"/>
                  <a:pt x="31277" y="41284"/>
                  <a:pt x="31270" y="41301"/>
                </a:cubicBezTo>
                <a:cubicBezTo>
                  <a:pt x="31279" y="41282"/>
                  <a:pt x="31286" y="41266"/>
                  <a:pt x="31290" y="41252"/>
                </a:cubicBezTo>
                <a:close/>
                <a:moveTo>
                  <a:pt x="30060" y="55248"/>
                </a:moveTo>
                <a:lnTo>
                  <a:pt x="30060" y="55248"/>
                </a:lnTo>
                <a:cubicBezTo>
                  <a:pt x="30053" y="55269"/>
                  <a:pt x="30048" y="55288"/>
                  <a:pt x="30045" y="55307"/>
                </a:cubicBezTo>
                <a:lnTo>
                  <a:pt x="30045" y="55307"/>
                </a:lnTo>
                <a:lnTo>
                  <a:pt x="30060" y="55248"/>
                </a:lnTo>
                <a:close/>
                <a:moveTo>
                  <a:pt x="29104" y="55184"/>
                </a:moveTo>
                <a:cubicBezTo>
                  <a:pt x="29104" y="55312"/>
                  <a:pt x="28977" y="55503"/>
                  <a:pt x="29104" y="55567"/>
                </a:cubicBezTo>
                <a:lnTo>
                  <a:pt x="29104" y="55376"/>
                </a:lnTo>
                <a:lnTo>
                  <a:pt x="29104" y="55184"/>
                </a:lnTo>
                <a:close/>
                <a:moveTo>
                  <a:pt x="28213" y="58241"/>
                </a:moveTo>
                <a:lnTo>
                  <a:pt x="28213" y="58241"/>
                </a:lnTo>
                <a:cubicBezTo>
                  <a:pt x="28133" y="58321"/>
                  <a:pt x="28153" y="58351"/>
                  <a:pt x="28179" y="58362"/>
                </a:cubicBezTo>
                <a:lnTo>
                  <a:pt x="28179" y="58362"/>
                </a:lnTo>
                <a:cubicBezTo>
                  <a:pt x="28191" y="58322"/>
                  <a:pt x="28202" y="58282"/>
                  <a:pt x="28213" y="58241"/>
                </a:cubicBezTo>
                <a:close/>
                <a:moveTo>
                  <a:pt x="29423" y="58496"/>
                </a:moveTo>
                <a:cubicBezTo>
                  <a:pt x="29420" y="58498"/>
                  <a:pt x="29418" y="58501"/>
                  <a:pt x="29416" y="58503"/>
                </a:cubicBezTo>
                <a:lnTo>
                  <a:pt x="29416" y="58503"/>
                </a:lnTo>
                <a:cubicBezTo>
                  <a:pt x="29383" y="58595"/>
                  <a:pt x="29359" y="58673"/>
                  <a:pt x="29359" y="58751"/>
                </a:cubicBezTo>
                <a:lnTo>
                  <a:pt x="29423" y="58496"/>
                </a:lnTo>
                <a:close/>
                <a:moveTo>
                  <a:pt x="14628" y="70247"/>
                </a:moveTo>
                <a:cubicBezTo>
                  <a:pt x="14612" y="70255"/>
                  <a:pt x="14597" y="70265"/>
                  <a:pt x="14584" y="70278"/>
                </a:cubicBezTo>
                <a:cubicBezTo>
                  <a:pt x="14603" y="70268"/>
                  <a:pt x="14617" y="70258"/>
                  <a:pt x="14628" y="70247"/>
                </a:cubicBezTo>
                <a:close/>
                <a:moveTo>
                  <a:pt x="175" y="70492"/>
                </a:moveTo>
                <a:cubicBezTo>
                  <a:pt x="166" y="70514"/>
                  <a:pt x="184" y="70532"/>
                  <a:pt x="255" y="70532"/>
                </a:cubicBezTo>
                <a:lnTo>
                  <a:pt x="175" y="70492"/>
                </a:lnTo>
                <a:close/>
                <a:moveTo>
                  <a:pt x="298" y="70348"/>
                </a:moveTo>
                <a:cubicBezTo>
                  <a:pt x="171" y="70348"/>
                  <a:pt x="64" y="70362"/>
                  <a:pt x="1" y="70405"/>
                </a:cubicBezTo>
                <a:lnTo>
                  <a:pt x="175" y="70492"/>
                </a:lnTo>
                <a:lnTo>
                  <a:pt x="175" y="70492"/>
                </a:lnTo>
                <a:cubicBezTo>
                  <a:pt x="190" y="70455"/>
                  <a:pt x="279" y="70405"/>
                  <a:pt x="319" y="70405"/>
                </a:cubicBezTo>
                <a:cubicBezTo>
                  <a:pt x="364" y="70396"/>
                  <a:pt x="404" y="70392"/>
                  <a:pt x="442" y="70392"/>
                </a:cubicBezTo>
                <a:cubicBezTo>
                  <a:pt x="632" y="70392"/>
                  <a:pt x="729" y="70495"/>
                  <a:pt x="757" y="70561"/>
                </a:cubicBezTo>
                <a:lnTo>
                  <a:pt x="757" y="70561"/>
                </a:lnTo>
                <a:cubicBezTo>
                  <a:pt x="763" y="70468"/>
                  <a:pt x="1032" y="70462"/>
                  <a:pt x="1147" y="70405"/>
                </a:cubicBezTo>
                <a:cubicBezTo>
                  <a:pt x="892" y="70405"/>
                  <a:pt x="553" y="70348"/>
                  <a:pt x="298" y="70348"/>
                </a:cubicBezTo>
                <a:close/>
                <a:moveTo>
                  <a:pt x="757" y="70561"/>
                </a:moveTo>
                <a:cubicBezTo>
                  <a:pt x="756" y="70572"/>
                  <a:pt x="759" y="70583"/>
                  <a:pt x="765" y="70596"/>
                </a:cubicBezTo>
                <a:cubicBezTo>
                  <a:pt x="765" y="70587"/>
                  <a:pt x="762" y="70575"/>
                  <a:pt x="757" y="70561"/>
                </a:cubicBezTo>
                <a:close/>
                <a:moveTo>
                  <a:pt x="1649" y="70836"/>
                </a:moveTo>
                <a:cubicBezTo>
                  <a:pt x="1639" y="70836"/>
                  <a:pt x="1629" y="70836"/>
                  <a:pt x="1619" y="70836"/>
                </a:cubicBezTo>
                <a:lnTo>
                  <a:pt x="1619" y="70836"/>
                </a:lnTo>
                <a:cubicBezTo>
                  <a:pt x="1644" y="70841"/>
                  <a:pt x="1666" y="70844"/>
                  <a:pt x="1685" y="70844"/>
                </a:cubicBezTo>
                <a:cubicBezTo>
                  <a:pt x="1705" y="70844"/>
                  <a:pt x="1723" y="70841"/>
                  <a:pt x="1741" y="70837"/>
                </a:cubicBezTo>
                <a:lnTo>
                  <a:pt x="1741" y="70837"/>
                </a:lnTo>
                <a:cubicBezTo>
                  <a:pt x="1711" y="70837"/>
                  <a:pt x="1680" y="70836"/>
                  <a:pt x="1649" y="70836"/>
                </a:cubicBezTo>
                <a:close/>
                <a:moveTo>
                  <a:pt x="510" y="70596"/>
                </a:moveTo>
                <a:cubicBezTo>
                  <a:pt x="581" y="70810"/>
                  <a:pt x="872" y="70844"/>
                  <a:pt x="1192" y="70844"/>
                </a:cubicBezTo>
                <a:cubicBezTo>
                  <a:pt x="1334" y="70844"/>
                  <a:pt x="1482" y="70837"/>
                  <a:pt x="1619" y="70836"/>
                </a:cubicBezTo>
                <a:lnTo>
                  <a:pt x="1619" y="70836"/>
                </a:lnTo>
                <a:cubicBezTo>
                  <a:pt x="1579" y="70828"/>
                  <a:pt x="1530" y="70813"/>
                  <a:pt x="1465" y="70787"/>
                </a:cubicBezTo>
                <a:cubicBezTo>
                  <a:pt x="1529" y="70660"/>
                  <a:pt x="1657" y="70596"/>
                  <a:pt x="1784" y="70596"/>
                </a:cubicBezTo>
                <a:close/>
                <a:moveTo>
                  <a:pt x="2867" y="71488"/>
                </a:moveTo>
                <a:cubicBezTo>
                  <a:pt x="2875" y="71490"/>
                  <a:pt x="2884" y="71493"/>
                  <a:pt x="2891" y="71495"/>
                </a:cubicBezTo>
                <a:lnTo>
                  <a:pt x="2891" y="71495"/>
                </a:lnTo>
                <a:cubicBezTo>
                  <a:pt x="2883" y="71492"/>
                  <a:pt x="2875" y="71490"/>
                  <a:pt x="2867" y="71488"/>
                </a:cubicBezTo>
                <a:close/>
                <a:moveTo>
                  <a:pt x="87101" y="0"/>
                </a:moveTo>
                <a:cubicBezTo>
                  <a:pt x="86952" y="0"/>
                  <a:pt x="86813" y="98"/>
                  <a:pt x="86675" y="480"/>
                </a:cubicBezTo>
                <a:lnTo>
                  <a:pt x="86802" y="1053"/>
                </a:lnTo>
                <a:lnTo>
                  <a:pt x="86675" y="1181"/>
                </a:lnTo>
                <a:lnTo>
                  <a:pt x="86675" y="735"/>
                </a:lnTo>
                <a:cubicBezTo>
                  <a:pt x="86484" y="990"/>
                  <a:pt x="86611" y="1181"/>
                  <a:pt x="86675" y="1372"/>
                </a:cubicBezTo>
                <a:cubicBezTo>
                  <a:pt x="86547" y="1372"/>
                  <a:pt x="86547" y="1435"/>
                  <a:pt x="86484" y="1563"/>
                </a:cubicBezTo>
                <a:lnTo>
                  <a:pt x="86675" y="2072"/>
                </a:lnTo>
                <a:cubicBezTo>
                  <a:pt x="86669" y="2078"/>
                  <a:pt x="86662" y="2081"/>
                  <a:pt x="86655" y="2081"/>
                </a:cubicBezTo>
                <a:cubicBezTo>
                  <a:pt x="86616" y="2081"/>
                  <a:pt x="86564" y="2008"/>
                  <a:pt x="86516" y="2008"/>
                </a:cubicBezTo>
                <a:cubicBezTo>
                  <a:pt x="86479" y="2008"/>
                  <a:pt x="86445" y="2050"/>
                  <a:pt x="86420" y="2200"/>
                </a:cubicBezTo>
                <a:cubicBezTo>
                  <a:pt x="86434" y="2256"/>
                  <a:pt x="86455" y="2275"/>
                  <a:pt x="86478" y="2275"/>
                </a:cubicBezTo>
                <a:cubicBezTo>
                  <a:pt x="86526" y="2275"/>
                  <a:pt x="86588" y="2200"/>
                  <a:pt x="86642" y="2200"/>
                </a:cubicBezTo>
                <a:cubicBezTo>
                  <a:pt x="86682" y="2200"/>
                  <a:pt x="86717" y="2242"/>
                  <a:pt x="86738" y="2391"/>
                </a:cubicBezTo>
                <a:cubicBezTo>
                  <a:pt x="86547" y="2645"/>
                  <a:pt x="86484" y="2518"/>
                  <a:pt x="86547" y="2836"/>
                </a:cubicBezTo>
                <a:cubicBezTo>
                  <a:pt x="86420" y="2836"/>
                  <a:pt x="86420" y="2773"/>
                  <a:pt x="86420" y="2709"/>
                </a:cubicBezTo>
                <a:lnTo>
                  <a:pt x="86420" y="2709"/>
                </a:lnTo>
                <a:cubicBezTo>
                  <a:pt x="86420" y="2964"/>
                  <a:pt x="86356" y="3346"/>
                  <a:pt x="86484" y="3537"/>
                </a:cubicBezTo>
                <a:cubicBezTo>
                  <a:pt x="86252" y="3769"/>
                  <a:pt x="86337" y="4318"/>
                  <a:pt x="86161" y="4318"/>
                </a:cubicBezTo>
                <a:cubicBezTo>
                  <a:pt x="86144" y="4318"/>
                  <a:pt x="86124" y="4312"/>
                  <a:pt x="86101" y="4301"/>
                </a:cubicBezTo>
                <a:lnTo>
                  <a:pt x="86101" y="4301"/>
                </a:lnTo>
                <a:cubicBezTo>
                  <a:pt x="86165" y="4556"/>
                  <a:pt x="86165" y="4811"/>
                  <a:pt x="86165" y="5065"/>
                </a:cubicBezTo>
                <a:cubicBezTo>
                  <a:pt x="86126" y="4986"/>
                  <a:pt x="86092" y="4953"/>
                  <a:pt x="86063" y="4953"/>
                </a:cubicBezTo>
                <a:cubicBezTo>
                  <a:pt x="85915" y="4953"/>
                  <a:pt x="85868" y="5784"/>
                  <a:pt x="85650" y="5784"/>
                </a:cubicBezTo>
                <a:cubicBezTo>
                  <a:pt x="85632" y="5784"/>
                  <a:pt x="85613" y="5778"/>
                  <a:pt x="85592" y="5766"/>
                </a:cubicBezTo>
                <a:lnTo>
                  <a:pt x="85592" y="5766"/>
                </a:lnTo>
                <a:cubicBezTo>
                  <a:pt x="85847" y="6148"/>
                  <a:pt x="85465" y="6912"/>
                  <a:pt x="85401" y="7485"/>
                </a:cubicBezTo>
                <a:lnTo>
                  <a:pt x="85401" y="7358"/>
                </a:lnTo>
                <a:cubicBezTo>
                  <a:pt x="85337" y="7549"/>
                  <a:pt x="85210" y="7740"/>
                  <a:pt x="85083" y="7867"/>
                </a:cubicBezTo>
                <a:cubicBezTo>
                  <a:pt x="85274" y="7995"/>
                  <a:pt x="85146" y="8504"/>
                  <a:pt x="85210" y="8823"/>
                </a:cubicBezTo>
                <a:cubicBezTo>
                  <a:pt x="85146" y="8886"/>
                  <a:pt x="85100" y="8912"/>
                  <a:pt x="85066" y="8912"/>
                </a:cubicBezTo>
                <a:cubicBezTo>
                  <a:pt x="84927" y="8912"/>
                  <a:pt x="84968" y="8504"/>
                  <a:pt x="84764" y="8504"/>
                </a:cubicBezTo>
                <a:cubicBezTo>
                  <a:pt x="84947" y="8565"/>
                  <a:pt x="84780" y="9209"/>
                  <a:pt x="84932" y="9209"/>
                </a:cubicBezTo>
                <a:cubicBezTo>
                  <a:pt x="84939" y="9209"/>
                  <a:pt x="84947" y="9207"/>
                  <a:pt x="84955" y="9205"/>
                </a:cubicBezTo>
                <a:lnTo>
                  <a:pt x="84955" y="9205"/>
                </a:lnTo>
                <a:cubicBezTo>
                  <a:pt x="84700" y="9396"/>
                  <a:pt x="84764" y="9396"/>
                  <a:pt x="84509" y="9459"/>
                </a:cubicBezTo>
                <a:cubicBezTo>
                  <a:pt x="84764" y="9651"/>
                  <a:pt x="84446" y="9778"/>
                  <a:pt x="84509" y="10033"/>
                </a:cubicBezTo>
                <a:cubicBezTo>
                  <a:pt x="84255" y="10415"/>
                  <a:pt x="84255" y="10033"/>
                  <a:pt x="84127" y="10542"/>
                </a:cubicBezTo>
                <a:cubicBezTo>
                  <a:pt x="84094" y="10576"/>
                  <a:pt x="84068" y="10590"/>
                  <a:pt x="84048" y="10590"/>
                </a:cubicBezTo>
                <a:cubicBezTo>
                  <a:pt x="83957" y="10590"/>
                  <a:pt x="84000" y="10288"/>
                  <a:pt x="84000" y="10287"/>
                </a:cubicBezTo>
                <a:lnTo>
                  <a:pt x="84000" y="10287"/>
                </a:lnTo>
                <a:cubicBezTo>
                  <a:pt x="83809" y="10733"/>
                  <a:pt x="84127" y="10606"/>
                  <a:pt x="84191" y="10733"/>
                </a:cubicBezTo>
                <a:cubicBezTo>
                  <a:pt x="84102" y="11001"/>
                  <a:pt x="84040" y="11060"/>
                  <a:pt x="83980" y="11060"/>
                </a:cubicBezTo>
                <a:cubicBezTo>
                  <a:pt x="83933" y="11060"/>
                  <a:pt x="83887" y="11024"/>
                  <a:pt x="83830" y="11024"/>
                </a:cubicBezTo>
                <a:cubicBezTo>
                  <a:pt x="83804" y="11024"/>
                  <a:pt x="83776" y="11031"/>
                  <a:pt x="83745" y="11052"/>
                </a:cubicBezTo>
                <a:cubicBezTo>
                  <a:pt x="83682" y="11434"/>
                  <a:pt x="83745" y="11752"/>
                  <a:pt x="83554" y="12007"/>
                </a:cubicBezTo>
                <a:cubicBezTo>
                  <a:pt x="83554" y="12007"/>
                  <a:pt x="83526" y="12035"/>
                  <a:pt x="83507" y="12035"/>
                </a:cubicBezTo>
                <a:cubicBezTo>
                  <a:pt x="83498" y="12035"/>
                  <a:pt x="83490" y="12028"/>
                  <a:pt x="83490" y="12007"/>
                </a:cubicBezTo>
                <a:cubicBezTo>
                  <a:pt x="83490" y="12389"/>
                  <a:pt x="82981" y="13026"/>
                  <a:pt x="82981" y="13535"/>
                </a:cubicBezTo>
                <a:lnTo>
                  <a:pt x="82854" y="13535"/>
                </a:lnTo>
                <a:cubicBezTo>
                  <a:pt x="82981" y="13535"/>
                  <a:pt x="83108" y="13535"/>
                  <a:pt x="83172" y="13599"/>
                </a:cubicBezTo>
                <a:cubicBezTo>
                  <a:pt x="83045" y="13790"/>
                  <a:pt x="83108" y="14045"/>
                  <a:pt x="82917" y="14045"/>
                </a:cubicBezTo>
                <a:cubicBezTo>
                  <a:pt x="82981" y="13917"/>
                  <a:pt x="82917" y="13917"/>
                  <a:pt x="82917" y="13790"/>
                </a:cubicBezTo>
                <a:lnTo>
                  <a:pt x="82854" y="14045"/>
                </a:lnTo>
                <a:cubicBezTo>
                  <a:pt x="82829" y="14050"/>
                  <a:pt x="82809" y="14052"/>
                  <a:pt x="82793" y="14052"/>
                </a:cubicBezTo>
                <a:cubicBezTo>
                  <a:pt x="82600" y="14052"/>
                  <a:pt x="82966" y="13721"/>
                  <a:pt x="82790" y="13663"/>
                </a:cubicBezTo>
                <a:lnTo>
                  <a:pt x="82790" y="13663"/>
                </a:lnTo>
                <a:cubicBezTo>
                  <a:pt x="82663" y="14108"/>
                  <a:pt x="82535" y="14490"/>
                  <a:pt x="82280" y="14936"/>
                </a:cubicBezTo>
                <a:cubicBezTo>
                  <a:pt x="82124" y="14884"/>
                  <a:pt x="82478" y="14408"/>
                  <a:pt x="82405" y="14408"/>
                </a:cubicBezTo>
                <a:cubicBezTo>
                  <a:pt x="82389" y="14408"/>
                  <a:pt x="82351" y="14432"/>
                  <a:pt x="82280" y="14490"/>
                </a:cubicBezTo>
                <a:lnTo>
                  <a:pt x="82663" y="14045"/>
                </a:lnTo>
                <a:lnTo>
                  <a:pt x="82663" y="14045"/>
                </a:lnTo>
                <a:cubicBezTo>
                  <a:pt x="82570" y="14079"/>
                  <a:pt x="82516" y="14093"/>
                  <a:pt x="82485" y="14093"/>
                </a:cubicBezTo>
                <a:cubicBezTo>
                  <a:pt x="82370" y="14093"/>
                  <a:pt x="82608" y="13894"/>
                  <a:pt x="82467" y="13894"/>
                </a:cubicBezTo>
                <a:cubicBezTo>
                  <a:pt x="82441" y="13894"/>
                  <a:pt x="82401" y="13901"/>
                  <a:pt x="82344" y="13917"/>
                </a:cubicBezTo>
                <a:cubicBezTo>
                  <a:pt x="81898" y="14490"/>
                  <a:pt x="82026" y="14682"/>
                  <a:pt x="81580" y="15255"/>
                </a:cubicBezTo>
                <a:cubicBezTo>
                  <a:pt x="81580" y="15350"/>
                  <a:pt x="81628" y="15350"/>
                  <a:pt x="81675" y="15350"/>
                </a:cubicBezTo>
                <a:cubicBezTo>
                  <a:pt x="81723" y="15350"/>
                  <a:pt x="81771" y="15350"/>
                  <a:pt x="81771" y="15446"/>
                </a:cubicBezTo>
                <a:cubicBezTo>
                  <a:pt x="81389" y="16401"/>
                  <a:pt x="80879" y="15828"/>
                  <a:pt x="80688" y="16592"/>
                </a:cubicBezTo>
                <a:cubicBezTo>
                  <a:pt x="80688" y="16847"/>
                  <a:pt x="80879" y="17038"/>
                  <a:pt x="80434" y="17356"/>
                </a:cubicBezTo>
                <a:lnTo>
                  <a:pt x="80370" y="17102"/>
                </a:lnTo>
                <a:cubicBezTo>
                  <a:pt x="79924" y="17611"/>
                  <a:pt x="80370" y="17611"/>
                  <a:pt x="79797" y="18057"/>
                </a:cubicBezTo>
                <a:cubicBezTo>
                  <a:pt x="79797" y="17941"/>
                  <a:pt x="80061" y="17666"/>
                  <a:pt x="80012" y="17666"/>
                </a:cubicBezTo>
                <a:cubicBezTo>
                  <a:pt x="80007" y="17666"/>
                  <a:pt x="79999" y="17669"/>
                  <a:pt x="79988" y="17675"/>
                </a:cubicBezTo>
                <a:cubicBezTo>
                  <a:pt x="79606" y="17929"/>
                  <a:pt x="79924" y="17993"/>
                  <a:pt x="79669" y="18312"/>
                </a:cubicBezTo>
                <a:lnTo>
                  <a:pt x="79478" y="18248"/>
                </a:lnTo>
                <a:cubicBezTo>
                  <a:pt x="79096" y="18821"/>
                  <a:pt x="78587" y="19522"/>
                  <a:pt x="78077" y="20158"/>
                </a:cubicBezTo>
                <a:cubicBezTo>
                  <a:pt x="78077" y="20068"/>
                  <a:pt x="78077" y="19978"/>
                  <a:pt x="78032" y="19978"/>
                </a:cubicBezTo>
                <a:cubicBezTo>
                  <a:pt x="78014" y="19978"/>
                  <a:pt x="77987" y="19994"/>
                  <a:pt x="77950" y="20031"/>
                </a:cubicBezTo>
                <a:cubicBezTo>
                  <a:pt x="77632" y="20413"/>
                  <a:pt x="77249" y="20795"/>
                  <a:pt x="76867" y="21114"/>
                </a:cubicBezTo>
                <a:cubicBezTo>
                  <a:pt x="76485" y="21496"/>
                  <a:pt x="76039" y="21814"/>
                  <a:pt x="75594" y="22069"/>
                </a:cubicBezTo>
                <a:lnTo>
                  <a:pt x="75466" y="22451"/>
                </a:lnTo>
                <a:cubicBezTo>
                  <a:pt x="75403" y="22483"/>
                  <a:pt x="75355" y="22499"/>
                  <a:pt x="75331" y="22499"/>
                </a:cubicBezTo>
                <a:cubicBezTo>
                  <a:pt x="75307" y="22499"/>
                  <a:pt x="75307" y="22483"/>
                  <a:pt x="75339" y="22451"/>
                </a:cubicBezTo>
                <a:lnTo>
                  <a:pt x="75339" y="22451"/>
                </a:lnTo>
                <a:cubicBezTo>
                  <a:pt x="74957" y="22642"/>
                  <a:pt x="75339" y="22515"/>
                  <a:pt x="75275" y="22706"/>
                </a:cubicBezTo>
                <a:cubicBezTo>
                  <a:pt x="75218" y="22792"/>
                  <a:pt x="75147" y="22826"/>
                  <a:pt x="75099" y="22826"/>
                </a:cubicBezTo>
                <a:cubicBezTo>
                  <a:pt x="75040" y="22826"/>
                  <a:pt x="75014" y="22776"/>
                  <a:pt x="75084" y="22706"/>
                </a:cubicBezTo>
                <a:lnTo>
                  <a:pt x="75084" y="22706"/>
                </a:lnTo>
                <a:cubicBezTo>
                  <a:pt x="74766" y="23024"/>
                  <a:pt x="74511" y="23343"/>
                  <a:pt x="74193" y="23661"/>
                </a:cubicBezTo>
                <a:cubicBezTo>
                  <a:pt x="73874" y="23979"/>
                  <a:pt x="73492" y="24234"/>
                  <a:pt x="73046" y="24425"/>
                </a:cubicBezTo>
                <a:lnTo>
                  <a:pt x="73174" y="24298"/>
                </a:lnTo>
                <a:lnTo>
                  <a:pt x="73174" y="24298"/>
                </a:lnTo>
                <a:cubicBezTo>
                  <a:pt x="72664" y="24553"/>
                  <a:pt x="72855" y="24998"/>
                  <a:pt x="72346" y="25062"/>
                </a:cubicBezTo>
                <a:lnTo>
                  <a:pt x="72409" y="24998"/>
                </a:lnTo>
                <a:lnTo>
                  <a:pt x="72409" y="24998"/>
                </a:lnTo>
                <a:cubicBezTo>
                  <a:pt x="71900" y="25317"/>
                  <a:pt x="71390" y="25635"/>
                  <a:pt x="70817" y="25954"/>
                </a:cubicBezTo>
                <a:cubicBezTo>
                  <a:pt x="70372" y="26272"/>
                  <a:pt x="69862" y="26463"/>
                  <a:pt x="69353" y="26654"/>
                </a:cubicBezTo>
                <a:cubicBezTo>
                  <a:pt x="69353" y="26973"/>
                  <a:pt x="68206" y="27100"/>
                  <a:pt x="68334" y="27418"/>
                </a:cubicBezTo>
                <a:cubicBezTo>
                  <a:pt x="67824" y="27482"/>
                  <a:pt x="67315" y="27546"/>
                  <a:pt x="66869" y="27737"/>
                </a:cubicBezTo>
                <a:cubicBezTo>
                  <a:pt x="66614" y="27800"/>
                  <a:pt x="66614" y="28119"/>
                  <a:pt x="66296" y="28246"/>
                </a:cubicBezTo>
                <a:lnTo>
                  <a:pt x="66232" y="28055"/>
                </a:lnTo>
                <a:lnTo>
                  <a:pt x="65914" y="28374"/>
                </a:lnTo>
                <a:lnTo>
                  <a:pt x="65595" y="28246"/>
                </a:lnTo>
                <a:lnTo>
                  <a:pt x="65341" y="28437"/>
                </a:lnTo>
                <a:lnTo>
                  <a:pt x="65595" y="28437"/>
                </a:lnTo>
                <a:cubicBezTo>
                  <a:pt x="65383" y="28607"/>
                  <a:pt x="65114" y="28692"/>
                  <a:pt x="64845" y="28692"/>
                </a:cubicBezTo>
                <a:cubicBezTo>
                  <a:pt x="64711" y="28692"/>
                  <a:pt x="64576" y="28671"/>
                  <a:pt x="64449" y="28628"/>
                </a:cubicBezTo>
                <a:lnTo>
                  <a:pt x="63430" y="29138"/>
                </a:lnTo>
                <a:cubicBezTo>
                  <a:pt x="63430" y="29074"/>
                  <a:pt x="63621" y="29010"/>
                  <a:pt x="63748" y="28883"/>
                </a:cubicBezTo>
                <a:lnTo>
                  <a:pt x="63748" y="28883"/>
                </a:lnTo>
                <a:cubicBezTo>
                  <a:pt x="63594" y="28999"/>
                  <a:pt x="63516" y="29033"/>
                  <a:pt x="63469" y="29033"/>
                </a:cubicBezTo>
                <a:cubicBezTo>
                  <a:pt x="63403" y="29033"/>
                  <a:pt x="63401" y="28963"/>
                  <a:pt x="63335" y="28963"/>
                </a:cubicBezTo>
                <a:cubicBezTo>
                  <a:pt x="63294" y="28963"/>
                  <a:pt x="63230" y="28990"/>
                  <a:pt x="63112" y="29074"/>
                </a:cubicBezTo>
                <a:cubicBezTo>
                  <a:pt x="63175" y="29074"/>
                  <a:pt x="63112" y="29201"/>
                  <a:pt x="63112" y="29201"/>
                </a:cubicBezTo>
                <a:cubicBezTo>
                  <a:pt x="62666" y="29265"/>
                  <a:pt x="62220" y="29329"/>
                  <a:pt x="61774" y="29520"/>
                </a:cubicBezTo>
                <a:lnTo>
                  <a:pt x="61838" y="29329"/>
                </a:lnTo>
                <a:lnTo>
                  <a:pt x="61838" y="29329"/>
                </a:lnTo>
                <a:cubicBezTo>
                  <a:pt x="61074" y="29520"/>
                  <a:pt x="60182" y="29838"/>
                  <a:pt x="59291" y="29966"/>
                </a:cubicBezTo>
                <a:cubicBezTo>
                  <a:pt x="59609" y="29966"/>
                  <a:pt x="59609" y="30157"/>
                  <a:pt x="59291" y="30220"/>
                </a:cubicBezTo>
                <a:lnTo>
                  <a:pt x="59163" y="30093"/>
                </a:lnTo>
                <a:lnTo>
                  <a:pt x="59163" y="30093"/>
                </a:lnTo>
                <a:cubicBezTo>
                  <a:pt x="58972" y="30220"/>
                  <a:pt x="59418" y="30093"/>
                  <a:pt x="59099" y="30284"/>
                </a:cubicBezTo>
                <a:cubicBezTo>
                  <a:pt x="58781" y="30284"/>
                  <a:pt x="58845" y="30093"/>
                  <a:pt x="59036" y="30029"/>
                </a:cubicBezTo>
                <a:lnTo>
                  <a:pt x="59036" y="30029"/>
                </a:lnTo>
                <a:lnTo>
                  <a:pt x="58654" y="30157"/>
                </a:lnTo>
                <a:cubicBezTo>
                  <a:pt x="58654" y="30093"/>
                  <a:pt x="58717" y="30029"/>
                  <a:pt x="58717" y="29966"/>
                </a:cubicBezTo>
                <a:lnTo>
                  <a:pt x="58717" y="29966"/>
                </a:lnTo>
                <a:cubicBezTo>
                  <a:pt x="58661" y="30003"/>
                  <a:pt x="58570" y="30013"/>
                  <a:pt x="58466" y="30013"/>
                </a:cubicBezTo>
                <a:cubicBezTo>
                  <a:pt x="58356" y="30013"/>
                  <a:pt x="58230" y="30002"/>
                  <a:pt x="58112" y="30002"/>
                </a:cubicBezTo>
                <a:cubicBezTo>
                  <a:pt x="57968" y="30002"/>
                  <a:pt x="57836" y="30019"/>
                  <a:pt x="57762" y="30093"/>
                </a:cubicBezTo>
                <a:lnTo>
                  <a:pt x="57762" y="30029"/>
                </a:lnTo>
                <a:cubicBezTo>
                  <a:pt x="56807" y="30157"/>
                  <a:pt x="56425" y="30284"/>
                  <a:pt x="55661" y="30348"/>
                </a:cubicBezTo>
                <a:cubicBezTo>
                  <a:pt x="55661" y="30475"/>
                  <a:pt x="55406" y="30475"/>
                  <a:pt x="55151" y="30602"/>
                </a:cubicBezTo>
                <a:cubicBezTo>
                  <a:pt x="54693" y="30602"/>
                  <a:pt x="54234" y="30521"/>
                  <a:pt x="53710" y="30521"/>
                </a:cubicBezTo>
                <a:cubicBezTo>
                  <a:pt x="53579" y="30521"/>
                  <a:pt x="53444" y="30526"/>
                  <a:pt x="53304" y="30539"/>
                </a:cubicBezTo>
                <a:cubicBezTo>
                  <a:pt x="52858" y="30666"/>
                  <a:pt x="53177" y="30730"/>
                  <a:pt x="52986" y="30794"/>
                </a:cubicBezTo>
                <a:cubicBezTo>
                  <a:pt x="52922" y="30666"/>
                  <a:pt x="52222" y="30666"/>
                  <a:pt x="52604" y="30539"/>
                </a:cubicBezTo>
                <a:lnTo>
                  <a:pt x="52604" y="30539"/>
                </a:lnTo>
                <a:cubicBezTo>
                  <a:pt x="51903" y="30602"/>
                  <a:pt x="51203" y="30666"/>
                  <a:pt x="50566" y="30794"/>
                </a:cubicBezTo>
                <a:cubicBezTo>
                  <a:pt x="50630" y="30857"/>
                  <a:pt x="50757" y="30857"/>
                  <a:pt x="50693" y="30921"/>
                </a:cubicBezTo>
                <a:cubicBezTo>
                  <a:pt x="50681" y="30933"/>
                  <a:pt x="50660" y="30938"/>
                  <a:pt x="50633" y="30938"/>
                </a:cubicBezTo>
                <a:cubicBezTo>
                  <a:pt x="50528" y="30938"/>
                  <a:pt x="50342" y="30859"/>
                  <a:pt x="50315" y="30806"/>
                </a:cubicBezTo>
                <a:lnTo>
                  <a:pt x="50315" y="30806"/>
                </a:lnTo>
                <a:cubicBezTo>
                  <a:pt x="50131" y="30842"/>
                  <a:pt x="49938" y="30856"/>
                  <a:pt x="49739" y="30856"/>
                </a:cubicBezTo>
                <a:cubicBezTo>
                  <a:pt x="49012" y="30856"/>
                  <a:pt x="48212" y="30668"/>
                  <a:pt x="47528" y="30668"/>
                </a:cubicBezTo>
                <a:cubicBezTo>
                  <a:pt x="47242" y="30668"/>
                  <a:pt x="46977" y="30701"/>
                  <a:pt x="46745" y="30794"/>
                </a:cubicBezTo>
                <a:lnTo>
                  <a:pt x="46808" y="30794"/>
                </a:lnTo>
                <a:lnTo>
                  <a:pt x="45853" y="30985"/>
                </a:lnTo>
                <a:cubicBezTo>
                  <a:pt x="45407" y="30985"/>
                  <a:pt x="46108" y="30857"/>
                  <a:pt x="45790" y="30794"/>
                </a:cubicBezTo>
                <a:lnTo>
                  <a:pt x="45790" y="30794"/>
                </a:lnTo>
                <a:cubicBezTo>
                  <a:pt x="44771" y="31112"/>
                  <a:pt x="44134" y="30857"/>
                  <a:pt x="43306" y="31176"/>
                </a:cubicBezTo>
                <a:cubicBezTo>
                  <a:pt x="43153" y="31099"/>
                  <a:pt x="42967" y="31069"/>
                  <a:pt x="42760" y="31069"/>
                </a:cubicBezTo>
                <a:cubicBezTo>
                  <a:pt x="41930" y="31069"/>
                  <a:pt x="40759" y="31558"/>
                  <a:pt x="39994" y="31558"/>
                </a:cubicBezTo>
                <a:lnTo>
                  <a:pt x="40058" y="31621"/>
                </a:lnTo>
                <a:cubicBezTo>
                  <a:pt x="39994" y="31664"/>
                  <a:pt x="39945" y="31678"/>
                  <a:pt x="39900" y="31678"/>
                </a:cubicBezTo>
                <a:cubicBezTo>
                  <a:pt x="39810" y="31678"/>
                  <a:pt x="39740" y="31621"/>
                  <a:pt x="39612" y="31621"/>
                </a:cubicBezTo>
                <a:cubicBezTo>
                  <a:pt x="39676" y="31685"/>
                  <a:pt x="39867" y="31621"/>
                  <a:pt x="39740" y="31749"/>
                </a:cubicBezTo>
                <a:cubicBezTo>
                  <a:pt x="37702" y="32322"/>
                  <a:pt x="35791" y="33086"/>
                  <a:pt x="33944" y="34169"/>
                </a:cubicBezTo>
                <a:cubicBezTo>
                  <a:pt x="33371" y="34678"/>
                  <a:pt x="33944" y="34869"/>
                  <a:pt x="33116" y="35379"/>
                </a:cubicBezTo>
                <a:lnTo>
                  <a:pt x="33116" y="34997"/>
                </a:lnTo>
                <a:cubicBezTo>
                  <a:pt x="32925" y="35315"/>
                  <a:pt x="32671" y="35634"/>
                  <a:pt x="32416" y="35952"/>
                </a:cubicBezTo>
                <a:lnTo>
                  <a:pt x="32034" y="36461"/>
                </a:lnTo>
                <a:lnTo>
                  <a:pt x="31715" y="36971"/>
                </a:lnTo>
                <a:cubicBezTo>
                  <a:pt x="31270" y="37608"/>
                  <a:pt x="30951" y="38372"/>
                  <a:pt x="30760" y="39136"/>
                </a:cubicBezTo>
                <a:cubicBezTo>
                  <a:pt x="30760" y="39009"/>
                  <a:pt x="30696" y="39009"/>
                  <a:pt x="30760" y="38881"/>
                </a:cubicBezTo>
                <a:lnTo>
                  <a:pt x="30760" y="38881"/>
                </a:lnTo>
                <a:cubicBezTo>
                  <a:pt x="30505" y="39136"/>
                  <a:pt x="30442" y="40028"/>
                  <a:pt x="30569" y="40028"/>
                </a:cubicBezTo>
                <a:cubicBezTo>
                  <a:pt x="30544" y="40130"/>
                  <a:pt x="30518" y="40150"/>
                  <a:pt x="30489" y="40150"/>
                </a:cubicBezTo>
                <a:cubicBezTo>
                  <a:pt x="30469" y="40150"/>
                  <a:pt x="30447" y="40141"/>
                  <a:pt x="30423" y="40141"/>
                </a:cubicBezTo>
                <a:cubicBezTo>
                  <a:pt x="30392" y="40141"/>
                  <a:pt x="30357" y="40155"/>
                  <a:pt x="30314" y="40219"/>
                </a:cubicBezTo>
                <a:cubicBezTo>
                  <a:pt x="30187" y="40537"/>
                  <a:pt x="30314" y="40983"/>
                  <a:pt x="30187" y="41174"/>
                </a:cubicBezTo>
                <a:lnTo>
                  <a:pt x="30187" y="41047"/>
                </a:lnTo>
                <a:cubicBezTo>
                  <a:pt x="30187" y="41222"/>
                  <a:pt x="30080" y="41826"/>
                  <a:pt x="30160" y="41826"/>
                </a:cubicBezTo>
                <a:cubicBezTo>
                  <a:pt x="30168" y="41826"/>
                  <a:pt x="30176" y="41821"/>
                  <a:pt x="30187" y="41811"/>
                </a:cubicBezTo>
                <a:lnTo>
                  <a:pt x="30187" y="41811"/>
                </a:lnTo>
                <a:cubicBezTo>
                  <a:pt x="30060" y="42384"/>
                  <a:pt x="30187" y="42893"/>
                  <a:pt x="29996" y="43276"/>
                </a:cubicBezTo>
                <a:cubicBezTo>
                  <a:pt x="30187" y="43594"/>
                  <a:pt x="29869" y="44231"/>
                  <a:pt x="30123" y="44358"/>
                </a:cubicBezTo>
                <a:cubicBezTo>
                  <a:pt x="30116" y="44356"/>
                  <a:pt x="30108" y="44355"/>
                  <a:pt x="30101" y="44355"/>
                </a:cubicBezTo>
                <a:cubicBezTo>
                  <a:pt x="29869" y="44355"/>
                  <a:pt x="29872" y="45323"/>
                  <a:pt x="29996" y="45632"/>
                </a:cubicBezTo>
                <a:cubicBezTo>
                  <a:pt x="29988" y="45616"/>
                  <a:pt x="29980" y="45609"/>
                  <a:pt x="29971" y="45609"/>
                </a:cubicBezTo>
                <a:cubicBezTo>
                  <a:pt x="29927" y="45609"/>
                  <a:pt x="29883" y="45808"/>
                  <a:pt x="29839" y="45808"/>
                </a:cubicBezTo>
                <a:cubicBezTo>
                  <a:pt x="29828" y="45808"/>
                  <a:pt x="29816" y="45794"/>
                  <a:pt x="29805" y="45759"/>
                </a:cubicBezTo>
                <a:lnTo>
                  <a:pt x="29805" y="45759"/>
                </a:lnTo>
                <a:cubicBezTo>
                  <a:pt x="29805" y="46167"/>
                  <a:pt x="29805" y="46468"/>
                  <a:pt x="29902" y="46468"/>
                </a:cubicBezTo>
                <a:cubicBezTo>
                  <a:pt x="29911" y="46468"/>
                  <a:pt x="29921" y="46465"/>
                  <a:pt x="29932" y="46460"/>
                </a:cubicBezTo>
                <a:lnTo>
                  <a:pt x="29932" y="46460"/>
                </a:lnTo>
                <a:cubicBezTo>
                  <a:pt x="29614" y="47160"/>
                  <a:pt x="30187" y="47924"/>
                  <a:pt x="29741" y="48307"/>
                </a:cubicBezTo>
                <a:cubicBezTo>
                  <a:pt x="29869" y="49389"/>
                  <a:pt x="29932" y="50472"/>
                  <a:pt x="29869" y="51554"/>
                </a:cubicBezTo>
                <a:cubicBezTo>
                  <a:pt x="29614" y="51491"/>
                  <a:pt x="29932" y="50408"/>
                  <a:pt x="29677" y="50408"/>
                </a:cubicBezTo>
                <a:cubicBezTo>
                  <a:pt x="29741" y="51236"/>
                  <a:pt x="29741" y="52128"/>
                  <a:pt x="29677" y="52892"/>
                </a:cubicBezTo>
                <a:cubicBezTo>
                  <a:pt x="29646" y="52954"/>
                  <a:pt x="29623" y="52978"/>
                  <a:pt x="29605" y="52978"/>
                </a:cubicBezTo>
                <a:cubicBezTo>
                  <a:pt x="29550" y="52978"/>
                  <a:pt x="29550" y="52749"/>
                  <a:pt x="29550" y="52701"/>
                </a:cubicBezTo>
                <a:cubicBezTo>
                  <a:pt x="29550" y="53656"/>
                  <a:pt x="29168" y="54484"/>
                  <a:pt x="29104" y="55376"/>
                </a:cubicBezTo>
                <a:cubicBezTo>
                  <a:pt x="29127" y="55358"/>
                  <a:pt x="29148" y="55350"/>
                  <a:pt x="29166" y="55350"/>
                </a:cubicBezTo>
                <a:cubicBezTo>
                  <a:pt x="29343" y="55350"/>
                  <a:pt x="29304" y="56097"/>
                  <a:pt x="29354" y="56196"/>
                </a:cubicBezTo>
                <a:lnTo>
                  <a:pt x="29354" y="56196"/>
                </a:lnTo>
                <a:cubicBezTo>
                  <a:pt x="29318" y="56145"/>
                  <a:pt x="29286" y="56124"/>
                  <a:pt x="29257" y="56124"/>
                </a:cubicBezTo>
                <a:cubicBezTo>
                  <a:pt x="29123" y="56124"/>
                  <a:pt x="29041" y="56558"/>
                  <a:pt x="28891" y="56558"/>
                </a:cubicBezTo>
                <a:cubicBezTo>
                  <a:pt x="28843" y="56558"/>
                  <a:pt x="28788" y="56513"/>
                  <a:pt x="28722" y="56394"/>
                </a:cubicBezTo>
                <a:lnTo>
                  <a:pt x="28722" y="56394"/>
                </a:lnTo>
                <a:cubicBezTo>
                  <a:pt x="28722" y="56522"/>
                  <a:pt x="28722" y="56649"/>
                  <a:pt x="28786" y="56649"/>
                </a:cubicBezTo>
                <a:cubicBezTo>
                  <a:pt x="28751" y="56719"/>
                  <a:pt x="28716" y="56770"/>
                  <a:pt x="28692" y="56770"/>
                </a:cubicBezTo>
                <a:cubicBezTo>
                  <a:pt x="28672" y="56770"/>
                  <a:pt x="28659" y="56735"/>
                  <a:pt x="28659" y="56649"/>
                </a:cubicBezTo>
                <a:lnTo>
                  <a:pt x="28659" y="56649"/>
                </a:lnTo>
                <a:cubicBezTo>
                  <a:pt x="28531" y="57222"/>
                  <a:pt x="28722" y="57095"/>
                  <a:pt x="28531" y="57604"/>
                </a:cubicBezTo>
                <a:cubicBezTo>
                  <a:pt x="28467" y="57604"/>
                  <a:pt x="28531" y="57477"/>
                  <a:pt x="28467" y="57413"/>
                </a:cubicBezTo>
                <a:cubicBezTo>
                  <a:pt x="28467" y="57732"/>
                  <a:pt x="28340" y="58050"/>
                  <a:pt x="28213" y="58369"/>
                </a:cubicBezTo>
                <a:cubicBezTo>
                  <a:pt x="28213" y="58369"/>
                  <a:pt x="28195" y="58369"/>
                  <a:pt x="28179" y="58362"/>
                </a:cubicBezTo>
                <a:lnTo>
                  <a:pt x="28179" y="58362"/>
                </a:lnTo>
                <a:cubicBezTo>
                  <a:pt x="27992" y="59022"/>
                  <a:pt x="27741" y="59679"/>
                  <a:pt x="27321" y="60279"/>
                </a:cubicBezTo>
                <a:cubicBezTo>
                  <a:pt x="27307" y="60209"/>
                  <a:pt x="27290" y="60182"/>
                  <a:pt x="27270" y="60182"/>
                </a:cubicBezTo>
                <a:cubicBezTo>
                  <a:pt x="27203" y="60182"/>
                  <a:pt x="27103" y="60475"/>
                  <a:pt x="26969" y="60475"/>
                </a:cubicBezTo>
                <a:cubicBezTo>
                  <a:pt x="26959" y="60475"/>
                  <a:pt x="26949" y="60474"/>
                  <a:pt x="26939" y="60470"/>
                </a:cubicBezTo>
                <a:lnTo>
                  <a:pt x="26684" y="60852"/>
                </a:lnTo>
                <a:lnTo>
                  <a:pt x="26684" y="60852"/>
                </a:lnTo>
                <a:lnTo>
                  <a:pt x="26875" y="60789"/>
                </a:lnTo>
                <a:lnTo>
                  <a:pt x="26875" y="60789"/>
                </a:lnTo>
                <a:cubicBezTo>
                  <a:pt x="26684" y="61107"/>
                  <a:pt x="26621" y="61489"/>
                  <a:pt x="26302" y="61744"/>
                </a:cubicBezTo>
                <a:lnTo>
                  <a:pt x="26430" y="61425"/>
                </a:lnTo>
                <a:lnTo>
                  <a:pt x="26430" y="61425"/>
                </a:lnTo>
                <a:cubicBezTo>
                  <a:pt x="26302" y="61680"/>
                  <a:pt x="26175" y="61871"/>
                  <a:pt x="26047" y="62062"/>
                </a:cubicBezTo>
                <a:cubicBezTo>
                  <a:pt x="26111" y="61999"/>
                  <a:pt x="26239" y="61871"/>
                  <a:pt x="26366" y="61808"/>
                </a:cubicBezTo>
                <a:lnTo>
                  <a:pt x="26366" y="61808"/>
                </a:lnTo>
                <a:cubicBezTo>
                  <a:pt x="26175" y="62190"/>
                  <a:pt x="26621" y="61935"/>
                  <a:pt x="26239" y="62317"/>
                </a:cubicBezTo>
                <a:cubicBezTo>
                  <a:pt x="26239" y="62312"/>
                  <a:pt x="26237" y="62310"/>
                  <a:pt x="26233" y="62310"/>
                </a:cubicBezTo>
                <a:cubicBezTo>
                  <a:pt x="26191" y="62310"/>
                  <a:pt x="25906" y="62645"/>
                  <a:pt x="25729" y="62763"/>
                </a:cubicBezTo>
                <a:cubicBezTo>
                  <a:pt x="25665" y="62954"/>
                  <a:pt x="25474" y="63209"/>
                  <a:pt x="25283" y="63336"/>
                </a:cubicBezTo>
                <a:cubicBezTo>
                  <a:pt x="25220" y="63336"/>
                  <a:pt x="25156" y="63145"/>
                  <a:pt x="25092" y="63145"/>
                </a:cubicBezTo>
                <a:cubicBezTo>
                  <a:pt x="25092" y="63463"/>
                  <a:pt x="24455" y="63909"/>
                  <a:pt x="24455" y="64228"/>
                </a:cubicBezTo>
                <a:cubicBezTo>
                  <a:pt x="24455" y="64100"/>
                  <a:pt x="24392" y="64037"/>
                  <a:pt x="24328" y="64037"/>
                </a:cubicBezTo>
                <a:lnTo>
                  <a:pt x="24328" y="64228"/>
                </a:lnTo>
                <a:cubicBezTo>
                  <a:pt x="24264" y="64291"/>
                  <a:pt x="24217" y="64323"/>
                  <a:pt x="24177" y="64323"/>
                </a:cubicBezTo>
                <a:cubicBezTo>
                  <a:pt x="24137" y="64323"/>
                  <a:pt x="24105" y="64291"/>
                  <a:pt x="24073" y="64228"/>
                </a:cubicBezTo>
                <a:lnTo>
                  <a:pt x="24073" y="64228"/>
                </a:lnTo>
                <a:cubicBezTo>
                  <a:pt x="23691" y="64673"/>
                  <a:pt x="24455" y="64355"/>
                  <a:pt x="23882" y="64737"/>
                </a:cubicBezTo>
                <a:lnTo>
                  <a:pt x="23946" y="64610"/>
                </a:lnTo>
                <a:lnTo>
                  <a:pt x="23946" y="64610"/>
                </a:lnTo>
                <a:cubicBezTo>
                  <a:pt x="23373" y="64992"/>
                  <a:pt x="22991" y="65565"/>
                  <a:pt x="22418" y="65883"/>
                </a:cubicBezTo>
                <a:cubicBezTo>
                  <a:pt x="22163" y="65820"/>
                  <a:pt x="22863" y="65501"/>
                  <a:pt x="22545" y="65501"/>
                </a:cubicBezTo>
                <a:lnTo>
                  <a:pt x="21526" y="66456"/>
                </a:lnTo>
                <a:cubicBezTo>
                  <a:pt x="21208" y="66775"/>
                  <a:pt x="20825" y="67030"/>
                  <a:pt x="20443" y="67221"/>
                </a:cubicBezTo>
                <a:lnTo>
                  <a:pt x="20571" y="67157"/>
                </a:lnTo>
                <a:lnTo>
                  <a:pt x="20571" y="67157"/>
                </a:lnTo>
                <a:cubicBezTo>
                  <a:pt x="20631" y="67459"/>
                  <a:pt x="20006" y="67360"/>
                  <a:pt x="19669" y="67674"/>
                </a:cubicBezTo>
                <a:lnTo>
                  <a:pt x="19669" y="67674"/>
                </a:lnTo>
                <a:cubicBezTo>
                  <a:pt x="19687" y="67611"/>
                  <a:pt x="19615" y="67539"/>
                  <a:pt x="19615" y="67539"/>
                </a:cubicBezTo>
                <a:cubicBezTo>
                  <a:pt x="19042" y="67921"/>
                  <a:pt x="18405" y="68303"/>
                  <a:pt x="17832" y="68685"/>
                </a:cubicBezTo>
                <a:lnTo>
                  <a:pt x="17896" y="68558"/>
                </a:lnTo>
                <a:lnTo>
                  <a:pt x="17896" y="68558"/>
                </a:lnTo>
                <a:cubicBezTo>
                  <a:pt x="17514" y="68685"/>
                  <a:pt x="17004" y="68940"/>
                  <a:pt x="16622" y="69068"/>
                </a:cubicBezTo>
                <a:cubicBezTo>
                  <a:pt x="16559" y="69131"/>
                  <a:pt x="16368" y="69259"/>
                  <a:pt x="16559" y="69259"/>
                </a:cubicBezTo>
                <a:cubicBezTo>
                  <a:pt x="15985" y="69322"/>
                  <a:pt x="15412" y="69513"/>
                  <a:pt x="14903" y="69768"/>
                </a:cubicBezTo>
                <a:cubicBezTo>
                  <a:pt x="14393" y="70086"/>
                  <a:pt x="13884" y="70214"/>
                  <a:pt x="13311" y="70214"/>
                </a:cubicBezTo>
                <a:cubicBezTo>
                  <a:pt x="13420" y="70214"/>
                  <a:pt x="13529" y="70073"/>
                  <a:pt x="13518" y="70073"/>
                </a:cubicBezTo>
                <a:cubicBezTo>
                  <a:pt x="13516" y="70073"/>
                  <a:pt x="13511" y="70077"/>
                  <a:pt x="13502" y="70086"/>
                </a:cubicBezTo>
                <a:lnTo>
                  <a:pt x="12610" y="70341"/>
                </a:lnTo>
                <a:cubicBezTo>
                  <a:pt x="12738" y="70469"/>
                  <a:pt x="12738" y="70405"/>
                  <a:pt x="12992" y="70469"/>
                </a:cubicBezTo>
                <a:cubicBezTo>
                  <a:pt x="12801" y="70596"/>
                  <a:pt x="12610" y="70723"/>
                  <a:pt x="12419" y="70787"/>
                </a:cubicBezTo>
                <a:cubicBezTo>
                  <a:pt x="12801" y="70596"/>
                  <a:pt x="12355" y="70532"/>
                  <a:pt x="12164" y="70532"/>
                </a:cubicBezTo>
                <a:cubicBezTo>
                  <a:pt x="12228" y="70532"/>
                  <a:pt x="12164" y="70596"/>
                  <a:pt x="12164" y="70660"/>
                </a:cubicBezTo>
                <a:cubicBezTo>
                  <a:pt x="12073" y="70625"/>
                  <a:pt x="12015" y="70612"/>
                  <a:pt x="11976" y="70612"/>
                </a:cubicBezTo>
                <a:cubicBezTo>
                  <a:pt x="11815" y="70612"/>
                  <a:pt x="12012" y="70857"/>
                  <a:pt x="11642" y="70857"/>
                </a:cubicBezTo>
                <a:cubicBezTo>
                  <a:pt x="11608" y="70857"/>
                  <a:pt x="11571" y="70855"/>
                  <a:pt x="11528" y="70851"/>
                </a:cubicBezTo>
                <a:lnTo>
                  <a:pt x="11528" y="70787"/>
                </a:lnTo>
                <a:cubicBezTo>
                  <a:pt x="11273" y="70914"/>
                  <a:pt x="11082" y="70978"/>
                  <a:pt x="10827" y="71042"/>
                </a:cubicBezTo>
                <a:cubicBezTo>
                  <a:pt x="10700" y="70914"/>
                  <a:pt x="11018" y="70914"/>
                  <a:pt x="11018" y="70787"/>
                </a:cubicBezTo>
                <a:lnTo>
                  <a:pt x="11018" y="70787"/>
                </a:lnTo>
                <a:cubicBezTo>
                  <a:pt x="10745" y="70842"/>
                  <a:pt x="10471" y="71131"/>
                  <a:pt x="10157" y="71131"/>
                </a:cubicBezTo>
                <a:cubicBezTo>
                  <a:pt x="10106" y="71131"/>
                  <a:pt x="10053" y="71123"/>
                  <a:pt x="9999" y="71105"/>
                </a:cubicBezTo>
                <a:cubicBezTo>
                  <a:pt x="10190" y="71042"/>
                  <a:pt x="10381" y="70978"/>
                  <a:pt x="10572" y="70914"/>
                </a:cubicBezTo>
                <a:cubicBezTo>
                  <a:pt x="10445" y="70883"/>
                  <a:pt x="10333" y="70867"/>
                  <a:pt x="10222" y="70867"/>
                </a:cubicBezTo>
                <a:cubicBezTo>
                  <a:pt x="10111" y="70867"/>
                  <a:pt x="9999" y="70883"/>
                  <a:pt x="9872" y="70914"/>
                </a:cubicBezTo>
                <a:lnTo>
                  <a:pt x="9426" y="70914"/>
                </a:lnTo>
                <a:cubicBezTo>
                  <a:pt x="8980" y="71360"/>
                  <a:pt x="8534" y="71105"/>
                  <a:pt x="7898" y="71360"/>
                </a:cubicBezTo>
                <a:cubicBezTo>
                  <a:pt x="8471" y="71105"/>
                  <a:pt x="8025" y="71233"/>
                  <a:pt x="8025" y="71042"/>
                </a:cubicBezTo>
                <a:cubicBezTo>
                  <a:pt x="7898" y="70978"/>
                  <a:pt x="7643" y="70914"/>
                  <a:pt x="7707" y="70851"/>
                </a:cubicBezTo>
                <a:lnTo>
                  <a:pt x="7707" y="70851"/>
                </a:lnTo>
                <a:cubicBezTo>
                  <a:pt x="7627" y="70910"/>
                  <a:pt x="7548" y="70926"/>
                  <a:pt x="7465" y="70926"/>
                </a:cubicBezTo>
                <a:cubicBezTo>
                  <a:pt x="7364" y="70926"/>
                  <a:pt x="7257" y="70902"/>
                  <a:pt x="7138" y="70902"/>
                </a:cubicBezTo>
                <a:cubicBezTo>
                  <a:pt x="7040" y="70902"/>
                  <a:pt x="6934" y="70919"/>
                  <a:pt x="6815" y="70978"/>
                </a:cubicBezTo>
                <a:cubicBezTo>
                  <a:pt x="6815" y="70978"/>
                  <a:pt x="6497" y="70978"/>
                  <a:pt x="6560" y="70851"/>
                </a:cubicBezTo>
                <a:lnTo>
                  <a:pt x="6560" y="70851"/>
                </a:lnTo>
                <a:cubicBezTo>
                  <a:pt x="6178" y="70914"/>
                  <a:pt x="6688" y="70978"/>
                  <a:pt x="6624" y="71042"/>
                </a:cubicBezTo>
                <a:cubicBezTo>
                  <a:pt x="6517" y="71077"/>
                  <a:pt x="6403" y="71091"/>
                  <a:pt x="6284" y="71091"/>
                </a:cubicBezTo>
                <a:cubicBezTo>
                  <a:pt x="5913" y="71091"/>
                  <a:pt x="5486" y="70961"/>
                  <a:pt x="5028" y="70961"/>
                </a:cubicBezTo>
                <a:cubicBezTo>
                  <a:pt x="4843" y="70961"/>
                  <a:pt x="4652" y="70982"/>
                  <a:pt x="4459" y="71042"/>
                </a:cubicBezTo>
                <a:cubicBezTo>
                  <a:pt x="3694" y="71105"/>
                  <a:pt x="3567" y="71233"/>
                  <a:pt x="2867" y="71296"/>
                </a:cubicBezTo>
                <a:cubicBezTo>
                  <a:pt x="2612" y="71169"/>
                  <a:pt x="3058" y="71105"/>
                  <a:pt x="3058" y="71105"/>
                </a:cubicBezTo>
                <a:cubicBezTo>
                  <a:pt x="2739" y="70978"/>
                  <a:pt x="2421" y="70914"/>
                  <a:pt x="2102" y="70914"/>
                </a:cubicBezTo>
                <a:cubicBezTo>
                  <a:pt x="2166" y="70914"/>
                  <a:pt x="2102" y="70851"/>
                  <a:pt x="2039" y="70787"/>
                </a:cubicBezTo>
                <a:cubicBezTo>
                  <a:pt x="1870" y="70787"/>
                  <a:pt x="1808" y="70823"/>
                  <a:pt x="1741" y="70837"/>
                </a:cubicBezTo>
                <a:lnTo>
                  <a:pt x="1741" y="70837"/>
                </a:lnTo>
                <a:cubicBezTo>
                  <a:pt x="1802" y="70839"/>
                  <a:pt x="1859" y="70843"/>
                  <a:pt x="1911" y="70851"/>
                </a:cubicBezTo>
                <a:lnTo>
                  <a:pt x="1657" y="71105"/>
                </a:lnTo>
                <a:lnTo>
                  <a:pt x="2230" y="70978"/>
                </a:lnTo>
                <a:lnTo>
                  <a:pt x="2230" y="70978"/>
                </a:lnTo>
                <a:cubicBezTo>
                  <a:pt x="2293" y="71042"/>
                  <a:pt x="2357" y="71169"/>
                  <a:pt x="2102" y="71169"/>
                </a:cubicBezTo>
                <a:cubicBezTo>
                  <a:pt x="2262" y="71265"/>
                  <a:pt x="2341" y="71265"/>
                  <a:pt x="2413" y="71265"/>
                </a:cubicBezTo>
                <a:cubicBezTo>
                  <a:pt x="2484" y="71265"/>
                  <a:pt x="2548" y="71265"/>
                  <a:pt x="2675" y="71360"/>
                </a:cubicBezTo>
                <a:lnTo>
                  <a:pt x="3058" y="71360"/>
                </a:lnTo>
                <a:cubicBezTo>
                  <a:pt x="3003" y="71360"/>
                  <a:pt x="3042" y="71501"/>
                  <a:pt x="2934" y="71501"/>
                </a:cubicBezTo>
                <a:cubicBezTo>
                  <a:pt x="2922" y="71501"/>
                  <a:pt x="2908" y="71499"/>
                  <a:pt x="2891" y="71495"/>
                </a:cubicBezTo>
                <a:lnTo>
                  <a:pt x="2891" y="71495"/>
                </a:lnTo>
                <a:cubicBezTo>
                  <a:pt x="3046" y="71538"/>
                  <a:pt x="3185" y="71552"/>
                  <a:pt x="3310" y="71552"/>
                </a:cubicBezTo>
                <a:cubicBezTo>
                  <a:pt x="3527" y="71552"/>
                  <a:pt x="3700" y="71511"/>
                  <a:pt x="3835" y="71511"/>
                </a:cubicBezTo>
                <a:cubicBezTo>
                  <a:pt x="3936" y="71511"/>
                  <a:pt x="4016" y="71534"/>
                  <a:pt x="4077" y="71615"/>
                </a:cubicBezTo>
                <a:cubicBezTo>
                  <a:pt x="4904" y="71615"/>
                  <a:pt x="4140" y="71424"/>
                  <a:pt x="4777" y="71233"/>
                </a:cubicBezTo>
                <a:lnTo>
                  <a:pt x="4777" y="71233"/>
                </a:lnTo>
                <a:lnTo>
                  <a:pt x="5223" y="71742"/>
                </a:lnTo>
                <a:lnTo>
                  <a:pt x="5287" y="71551"/>
                </a:lnTo>
                <a:cubicBezTo>
                  <a:pt x="5350" y="71551"/>
                  <a:pt x="5541" y="71551"/>
                  <a:pt x="5541" y="71615"/>
                </a:cubicBezTo>
                <a:cubicBezTo>
                  <a:pt x="5860" y="71551"/>
                  <a:pt x="5478" y="71551"/>
                  <a:pt x="5669" y="71424"/>
                </a:cubicBezTo>
                <a:lnTo>
                  <a:pt x="5669" y="71424"/>
                </a:lnTo>
                <a:cubicBezTo>
                  <a:pt x="5812" y="71495"/>
                  <a:pt x="6009" y="71504"/>
                  <a:pt x="6206" y="71504"/>
                </a:cubicBezTo>
                <a:cubicBezTo>
                  <a:pt x="6272" y="71504"/>
                  <a:pt x="6337" y="71503"/>
                  <a:pt x="6401" y="71503"/>
                </a:cubicBezTo>
                <a:cubicBezTo>
                  <a:pt x="6656" y="71503"/>
                  <a:pt x="6879" y="71519"/>
                  <a:pt x="6942" y="71679"/>
                </a:cubicBezTo>
                <a:cubicBezTo>
                  <a:pt x="7070" y="71488"/>
                  <a:pt x="6497" y="71551"/>
                  <a:pt x="6942" y="71424"/>
                </a:cubicBezTo>
                <a:lnTo>
                  <a:pt x="6942" y="71424"/>
                </a:lnTo>
                <a:cubicBezTo>
                  <a:pt x="6982" y="71523"/>
                  <a:pt x="7046" y="71554"/>
                  <a:pt x="7127" y="71554"/>
                </a:cubicBezTo>
                <a:cubicBezTo>
                  <a:pt x="7267" y="71554"/>
                  <a:pt x="7458" y="71461"/>
                  <a:pt x="7660" y="71461"/>
                </a:cubicBezTo>
                <a:cubicBezTo>
                  <a:pt x="7717" y="71461"/>
                  <a:pt x="7776" y="71468"/>
                  <a:pt x="7834" y="71488"/>
                </a:cubicBezTo>
                <a:cubicBezTo>
                  <a:pt x="7707" y="71679"/>
                  <a:pt x="7324" y="71615"/>
                  <a:pt x="7770" y="71742"/>
                </a:cubicBezTo>
                <a:cubicBezTo>
                  <a:pt x="7830" y="71643"/>
                  <a:pt x="7926" y="71612"/>
                  <a:pt x="8040" y="71612"/>
                </a:cubicBezTo>
                <a:cubicBezTo>
                  <a:pt x="8237" y="71612"/>
                  <a:pt x="8487" y="71706"/>
                  <a:pt x="8691" y="71706"/>
                </a:cubicBezTo>
                <a:cubicBezTo>
                  <a:pt x="8750" y="71706"/>
                  <a:pt x="8804" y="71698"/>
                  <a:pt x="8853" y="71679"/>
                </a:cubicBezTo>
                <a:cubicBezTo>
                  <a:pt x="8853" y="71424"/>
                  <a:pt x="9553" y="71488"/>
                  <a:pt x="10063" y="71360"/>
                </a:cubicBezTo>
                <a:cubicBezTo>
                  <a:pt x="10212" y="71379"/>
                  <a:pt x="10367" y="71387"/>
                  <a:pt x="10524" y="71387"/>
                </a:cubicBezTo>
                <a:cubicBezTo>
                  <a:pt x="10903" y="71387"/>
                  <a:pt x="11295" y="71341"/>
                  <a:pt x="11655" y="71296"/>
                </a:cubicBezTo>
                <a:cubicBezTo>
                  <a:pt x="11719" y="71105"/>
                  <a:pt x="12228" y="71042"/>
                  <a:pt x="12610" y="70914"/>
                </a:cubicBezTo>
                <a:lnTo>
                  <a:pt x="12610" y="70914"/>
                </a:lnTo>
                <a:cubicBezTo>
                  <a:pt x="12610" y="71042"/>
                  <a:pt x="12610" y="71105"/>
                  <a:pt x="12355" y="71233"/>
                </a:cubicBezTo>
                <a:lnTo>
                  <a:pt x="12738" y="71105"/>
                </a:lnTo>
                <a:cubicBezTo>
                  <a:pt x="12801" y="70978"/>
                  <a:pt x="12992" y="70914"/>
                  <a:pt x="13120" y="70914"/>
                </a:cubicBezTo>
                <a:lnTo>
                  <a:pt x="13056" y="71042"/>
                </a:lnTo>
                <a:cubicBezTo>
                  <a:pt x="13565" y="70851"/>
                  <a:pt x="14075" y="70660"/>
                  <a:pt x="14584" y="70596"/>
                </a:cubicBezTo>
                <a:cubicBezTo>
                  <a:pt x="14584" y="70405"/>
                  <a:pt x="14011" y="70341"/>
                  <a:pt x="14584" y="70023"/>
                </a:cubicBezTo>
                <a:cubicBezTo>
                  <a:pt x="14639" y="70077"/>
                  <a:pt x="14694" y="70179"/>
                  <a:pt x="14628" y="70247"/>
                </a:cubicBezTo>
                <a:lnTo>
                  <a:pt x="14628" y="70247"/>
                </a:lnTo>
                <a:cubicBezTo>
                  <a:pt x="14695" y="70211"/>
                  <a:pt x="14788" y="70201"/>
                  <a:pt x="14839" y="70150"/>
                </a:cubicBezTo>
                <a:lnTo>
                  <a:pt x="14839" y="70150"/>
                </a:lnTo>
                <a:lnTo>
                  <a:pt x="14648" y="70405"/>
                </a:lnTo>
                <a:cubicBezTo>
                  <a:pt x="14966" y="70405"/>
                  <a:pt x="14775" y="70214"/>
                  <a:pt x="14966" y="70150"/>
                </a:cubicBezTo>
                <a:cubicBezTo>
                  <a:pt x="14966" y="70214"/>
                  <a:pt x="15014" y="70214"/>
                  <a:pt x="15062" y="70214"/>
                </a:cubicBezTo>
                <a:cubicBezTo>
                  <a:pt x="15110" y="70214"/>
                  <a:pt x="15158" y="70214"/>
                  <a:pt x="15158" y="70278"/>
                </a:cubicBezTo>
                <a:cubicBezTo>
                  <a:pt x="15158" y="70341"/>
                  <a:pt x="15110" y="70341"/>
                  <a:pt x="15054" y="70341"/>
                </a:cubicBezTo>
                <a:cubicBezTo>
                  <a:pt x="14998" y="70341"/>
                  <a:pt x="14935" y="70341"/>
                  <a:pt x="14903" y="70405"/>
                </a:cubicBezTo>
                <a:cubicBezTo>
                  <a:pt x="14998" y="70373"/>
                  <a:pt x="15110" y="70357"/>
                  <a:pt x="15229" y="70357"/>
                </a:cubicBezTo>
                <a:cubicBezTo>
                  <a:pt x="15349" y="70357"/>
                  <a:pt x="15476" y="70373"/>
                  <a:pt x="15603" y="70405"/>
                </a:cubicBezTo>
                <a:cubicBezTo>
                  <a:pt x="15540" y="70341"/>
                  <a:pt x="15540" y="70214"/>
                  <a:pt x="15731" y="70150"/>
                </a:cubicBezTo>
                <a:cubicBezTo>
                  <a:pt x="15852" y="70098"/>
                  <a:pt x="15922" y="70079"/>
                  <a:pt x="15964" y="70079"/>
                </a:cubicBezTo>
                <a:cubicBezTo>
                  <a:pt x="16075" y="70079"/>
                  <a:pt x="15991" y="70214"/>
                  <a:pt x="16176" y="70214"/>
                </a:cubicBezTo>
                <a:cubicBezTo>
                  <a:pt x="16304" y="70086"/>
                  <a:pt x="16622" y="70023"/>
                  <a:pt x="16559" y="69895"/>
                </a:cubicBezTo>
                <a:cubicBezTo>
                  <a:pt x="16590" y="69864"/>
                  <a:pt x="16622" y="69848"/>
                  <a:pt x="16662" y="69848"/>
                </a:cubicBezTo>
                <a:cubicBezTo>
                  <a:pt x="16702" y="69848"/>
                  <a:pt x="16750" y="69864"/>
                  <a:pt x="16813" y="69895"/>
                </a:cubicBezTo>
                <a:cubicBezTo>
                  <a:pt x="17004" y="69704"/>
                  <a:pt x="17832" y="69386"/>
                  <a:pt x="17514" y="69322"/>
                </a:cubicBezTo>
                <a:lnTo>
                  <a:pt x="17450" y="69322"/>
                </a:lnTo>
                <a:cubicBezTo>
                  <a:pt x="18151" y="68876"/>
                  <a:pt x="19042" y="68685"/>
                  <a:pt x="19679" y="68240"/>
                </a:cubicBezTo>
                <a:lnTo>
                  <a:pt x="19679" y="68303"/>
                </a:lnTo>
                <a:cubicBezTo>
                  <a:pt x="20061" y="68049"/>
                  <a:pt x="20443" y="67730"/>
                  <a:pt x="20825" y="67412"/>
                </a:cubicBezTo>
                <a:cubicBezTo>
                  <a:pt x="20889" y="67380"/>
                  <a:pt x="20969" y="67364"/>
                  <a:pt x="21032" y="67364"/>
                </a:cubicBezTo>
                <a:cubicBezTo>
                  <a:pt x="21096" y="67364"/>
                  <a:pt x="21144" y="67380"/>
                  <a:pt x="21144" y="67412"/>
                </a:cubicBezTo>
                <a:cubicBezTo>
                  <a:pt x="21399" y="67157"/>
                  <a:pt x="21653" y="66966"/>
                  <a:pt x="21972" y="66839"/>
                </a:cubicBezTo>
                <a:lnTo>
                  <a:pt x="21972" y="66839"/>
                </a:lnTo>
                <a:cubicBezTo>
                  <a:pt x="21844" y="66998"/>
                  <a:pt x="21876" y="66998"/>
                  <a:pt x="21884" y="66998"/>
                </a:cubicBezTo>
                <a:cubicBezTo>
                  <a:pt x="21892" y="66998"/>
                  <a:pt x="21876" y="66998"/>
                  <a:pt x="21653" y="67157"/>
                </a:cubicBezTo>
                <a:cubicBezTo>
                  <a:pt x="22099" y="66902"/>
                  <a:pt x="22226" y="66902"/>
                  <a:pt x="22545" y="66456"/>
                </a:cubicBezTo>
                <a:cubicBezTo>
                  <a:pt x="22545" y="66504"/>
                  <a:pt x="22573" y="66524"/>
                  <a:pt x="22617" y="66524"/>
                </a:cubicBezTo>
                <a:cubicBezTo>
                  <a:pt x="22748" y="66524"/>
                  <a:pt x="23023" y="66345"/>
                  <a:pt x="23118" y="66202"/>
                </a:cubicBezTo>
                <a:cubicBezTo>
                  <a:pt x="22991" y="66202"/>
                  <a:pt x="22927" y="66329"/>
                  <a:pt x="22800" y="66329"/>
                </a:cubicBezTo>
                <a:cubicBezTo>
                  <a:pt x="22991" y="66202"/>
                  <a:pt x="23118" y="66011"/>
                  <a:pt x="23373" y="65883"/>
                </a:cubicBezTo>
                <a:lnTo>
                  <a:pt x="23373" y="66138"/>
                </a:lnTo>
                <a:cubicBezTo>
                  <a:pt x="23755" y="65883"/>
                  <a:pt x="24073" y="65565"/>
                  <a:pt x="24328" y="65183"/>
                </a:cubicBezTo>
                <a:cubicBezTo>
                  <a:pt x="24519" y="64801"/>
                  <a:pt x="24838" y="64546"/>
                  <a:pt x="25220" y="64355"/>
                </a:cubicBezTo>
                <a:cubicBezTo>
                  <a:pt x="25232" y="64306"/>
                  <a:pt x="25223" y="64288"/>
                  <a:pt x="25201" y="64288"/>
                </a:cubicBezTo>
                <a:cubicBezTo>
                  <a:pt x="25135" y="64288"/>
                  <a:pt x="24951" y="64454"/>
                  <a:pt x="24870" y="64454"/>
                </a:cubicBezTo>
                <a:cubicBezTo>
                  <a:pt x="24838" y="64454"/>
                  <a:pt x="24823" y="64428"/>
                  <a:pt x="24838" y="64355"/>
                </a:cubicBezTo>
                <a:cubicBezTo>
                  <a:pt x="25156" y="64100"/>
                  <a:pt x="25665" y="63909"/>
                  <a:pt x="25793" y="63782"/>
                </a:cubicBezTo>
                <a:cubicBezTo>
                  <a:pt x="26239" y="63400"/>
                  <a:pt x="25920" y="63145"/>
                  <a:pt x="26430" y="62699"/>
                </a:cubicBezTo>
                <a:cubicBezTo>
                  <a:pt x="26302" y="62699"/>
                  <a:pt x="26111" y="62699"/>
                  <a:pt x="26366" y="62253"/>
                </a:cubicBezTo>
                <a:cubicBezTo>
                  <a:pt x="26477" y="62059"/>
                  <a:pt x="26600" y="61986"/>
                  <a:pt x="26693" y="61986"/>
                </a:cubicBezTo>
                <a:cubicBezTo>
                  <a:pt x="26813" y="61986"/>
                  <a:pt x="26884" y="62110"/>
                  <a:pt x="26812" y="62253"/>
                </a:cubicBezTo>
                <a:cubicBezTo>
                  <a:pt x="26748" y="62381"/>
                  <a:pt x="26684" y="62381"/>
                  <a:pt x="26684" y="62381"/>
                </a:cubicBezTo>
                <a:cubicBezTo>
                  <a:pt x="26635" y="62478"/>
                  <a:pt x="26549" y="62614"/>
                  <a:pt x="26598" y="62614"/>
                </a:cubicBezTo>
                <a:cubicBezTo>
                  <a:pt x="26613" y="62614"/>
                  <a:pt x="26640" y="62601"/>
                  <a:pt x="26684" y="62572"/>
                </a:cubicBezTo>
                <a:lnTo>
                  <a:pt x="26684" y="62508"/>
                </a:lnTo>
                <a:cubicBezTo>
                  <a:pt x="26849" y="62399"/>
                  <a:pt x="27107" y="61960"/>
                  <a:pt x="27217" y="61960"/>
                </a:cubicBezTo>
                <a:cubicBezTo>
                  <a:pt x="27235" y="61960"/>
                  <a:pt x="27249" y="61972"/>
                  <a:pt x="27257" y="61999"/>
                </a:cubicBezTo>
                <a:cubicBezTo>
                  <a:pt x="27314" y="61858"/>
                  <a:pt x="27320" y="61805"/>
                  <a:pt x="27294" y="61805"/>
                </a:cubicBezTo>
                <a:cubicBezTo>
                  <a:pt x="27260" y="61805"/>
                  <a:pt x="27173" y="61892"/>
                  <a:pt x="27066" y="61999"/>
                </a:cubicBezTo>
                <a:cubicBezTo>
                  <a:pt x="27385" y="61617"/>
                  <a:pt x="27703" y="61234"/>
                  <a:pt x="27958" y="60789"/>
                </a:cubicBezTo>
                <a:lnTo>
                  <a:pt x="27958" y="60789"/>
                </a:lnTo>
                <a:cubicBezTo>
                  <a:pt x="27926" y="60820"/>
                  <a:pt x="27878" y="60836"/>
                  <a:pt x="27847" y="60836"/>
                </a:cubicBezTo>
                <a:cubicBezTo>
                  <a:pt x="27815" y="60836"/>
                  <a:pt x="27799" y="60820"/>
                  <a:pt x="27831" y="60789"/>
                </a:cubicBezTo>
                <a:cubicBezTo>
                  <a:pt x="28340" y="60024"/>
                  <a:pt x="27894" y="60407"/>
                  <a:pt x="28149" y="59833"/>
                </a:cubicBezTo>
                <a:cubicBezTo>
                  <a:pt x="28208" y="59774"/>
                  <a:pt x="28250" y="59756"/>
                  <a:pt x="28282" y="59756"/>
                </a:cubicBezTo>
                <a:cubicBezTo>
                  <a:pt x="28332" y="59756"/>
                  <a:pt x="28358" y="59801"/>
                  <a:pt x="28387" y="59801"/>
                </a:cubicBezTo>
                <a:cubicBezTo>
                  <a:pt x="28418" y="59801"/>
                  <a:pt x="28454" y="59746"/>
                  <a:pt x="28531" y="59515"/>
                </a:cubicBezTo>
                <a:cubicBezTo>
                  <a:pt x="28611" y="59415"/>
                  <a:pt x="28660" y="59378"/>
                  <a:pt x="28689" y="59378"/>
                </a:cubicBezTo>
                <a:cubicBezTo>
                  <a:pt x="28752" y="59378"/>
                  <a:pt x="28722" y="59555"/>
                  <a:pt x="28722" y="59642"/>
                </a:cubicBezTo>
                <a:cubicBezTo>
                  <a:pt x="28912" y="59263"/>
                  <a:pt x="29102" y="58821"/>
                  <a:pt x="29416" y="58503"/>
                </a:cubicBezTo>
                <a:lnTo>
                  <a:pt x="29416" y="58503"/>
                </a:lnTo>
                <a:cubicBezTo>
                  <a:pt x="29437" y="58444"/>
                  <a:pt x="29462" y="58379"/>
                  <a:pt x="29486" y="58305"/>
                </a:cubicBezTo>
                <a:lnTo>
                  <a:pt x="29486" y="58305"/>
                </a:lnTo>
                <a:lnTo>
                  <a:pt x="29295" y="58432"/>
                </a:lnTo>
                <a:cubicBezTo>
                  <a:pt x="29359" y="58305"/>
                  <a:pt x="29423" y="58178"/>
                  <a:pt x="29486" y="58178"/>
                </a:cubicBezTo>
                <a:cubicBezTo>
                  <a:pt x="29486" y="57987"/>
                  <a:pt x="29232" y="58178"/>
                  <a:pt x="29232" y="57859"/>
                </a:cubicBezTo>
                <a:cubicBezTo>
                  <a:pt x="29423" y="57668"/>
                  <a:pt x="29423" y="57159"/>
                  <a:pt x="29614" y="57159"/>
                </a:cubicBezTo>
                <a:cubicBezTo>
                  <a:pt x="29504" y="57434"/>
                  <a:pt x="29524" y="57471"/>
                  <a:pt x="29568" y="57471"/>
                </a:cubicBezTo>
                <a:cubicBezTo>
                  <a:pt x="29584" y="57471"/>
                  <a:pt x="29604" y="57466"/>
                  <a:pt x="29621" y="57466"/>
                </a:cubicBezTo>
                <a:cubicBezTo>
                  <a:pt x="29664" y="57466"/>
                  <a:pt x="29691" y="57499"/>
                  <a:pt x="29614" y="57732"/>
                </a:cubicBezTo>
                <a:cubicBezTo>
                  <a:pt x="29677" y="57604"/>
                  <a:pt x="29677" y="57477"/>
                  <a:pt x="29741" y="57350"/>
                </a:cubicBezTo>
                <a:lnTo>
                  <a:pt x="29741" y="57413"/>
                </a:lnTo>
                <a:cubicBezTo>
                  <a:pt x="30123" y="56777"/>
                  <a:pt x="29677" y="57031"/>
                  <a:pt x="29869" y="56331"/>
                </a:cubicBezTo>
                <a:lnTo>
                  <a:pt x="29869" y="56331"/>
                </a:lnTo>
                <a:cubicBezTo>
                  <a:pt x="29883" y="56360"/>
                  <a:pt x="29905" y="56373"/>
                  <a:pt x="29930" y="56373"/>
                </a:cubicBezTo>
                <a:cubicBezTo>
                  <a:pt x="30011" y="56373"/>
                  <a:pt x="30123" y="56237"/>
                  <a:pt x="30123" y="56140"/>
                </a:cubicBezTo>
                <a:lnTo>
                  <a:pt x="30123" y="56140"/>
                </a:lnTo>
                <a:cubicBezTo>
                  <a:pt x="30102" y="56225"/>
                  <a:pt x="30074" y="56260"/>
                  <a:pt x="30045" y="56260"/>
                </a:cubicBezTo>
                <a:cubicBezTo>
                  <a:pt x="29989" y="56260"/>
                  <a:pt x="29932" y="56118"/>
                  <a:pt x="29932" y="55949"/>
                </a:cubicBezTo>
                <a:cubicBezTo>
                  <a:pt x="30102" y="55552"/>
                  <a:pt x="30020" y="55458"/>
                  <a:pt x="30045" y="55307"/>
                </a:cubicBezTo>
                <a:lnTo>
                  <a:pt x="30045" y="55307"/>
                </a:lnTo>
                <a:lnTo>
                  <a:pt x="29996" y="55503"/>
                </a:lnTo>
                <a:cubicBezTo>
                  <a:pt x="29932" y="55376"/>
                  <a:pt x="29996" y="55121"/>
                  <a:pt x="29996" y="54866"/>
                </a:cubicBezTo>
                <a:cubicBezTo>
                  <a:pt x="30053" y="54866"/>
                  <a:pt x="30008" y="55067"/>
                  <a:pt x="30043" y="55067"/>
                </a:cubicBezTo>
                <a:cubicBezTo>
                  <a:pt x="30047" y="55067"/>
                  <a:pt x="30053" y="55064"/>
                  <a:pt x="30060" y="55057"/>
                </a:cubicBezTo>
                <a:cubicBezTo>
                  <a:pt x="29932" y="54675"/>
                  <a:pt x="30378" y="54293"/>
                  <a:pt x="30378" y="53783"/>
                </a:cubicBezTo>
                <a:cubicBezTo>
                  <a:pt x="30410" y="53688"/>
                  <a:pt x="30458" y="53688"/>
                  <a:pt x="30505" y="53688"/>
                </a:cubicBezTo>
                <a:cubicBezTo>
                  <a:pt x="30553" y="53688"/>
                  <a:pt x="30601" y="53688"/>
                  <a:pt x="30633" y="53592"/>
                </a:cubicBezTo>
                <a:cubicBezTo>
                  <a:pt x="30569" y="53019"/>
                  <a:pt x="30887" y="53019"/>
                  <a:pt x="30824" y="52446"/>
                </a:cubicBezTo>
                <a:lnTo>
                  <a:pt x="30824" y="52446"/>
                </a:lnTo>
                <a:cubicBezTo>
                  <a:pt x="30772" y="52498"/>
                  <a:pt x="30741" y="52540"/>
                  <a:pt x="30718" y="52540"/>
                </a:cubicBezTo>
                <a:cubicBezTo>
                  <a:pt x="30686" y="52540"/>
                  <a:pt x="30670" y="52454"/>
                  <a:pt x="30633" y="52191"/>
                </a:cubicBezTo>
                <a:lnTo>
                  <a:pt x="30633" y="53147"/>
                </a:lnTo>
                <a:lnTo>
                  <a:pt x="30505" y="52510"/>
                </a:lnTo>
                <a:cubicBezTo>
                  <a:pt x="30442" y="52828"/>
                  <a:pt x="30505" y="53147"/>
                  <a:pt x="30442" y="53338"/>
                </a:cubicBezTo>
                <a:cubicBezTo>
                  <a:pt x="30404" y="53149"/>
                  <a:pt x="30411" y="53095"/>
                  <a:pt x="30383" y="53095"/>
                </a:cubicBezTo>
                <a:cubicBezTo>
                  <a:pt x="30364" y="53095"/>
                  <a:pt x="30329" y="53121"/>
                  <a:pt x="30251" y="53147"/>
                </a:cubicBezTo>
                <a:cubicBezTo>
                  <a:pt x="30569" y="52828"/>
                  <a:pt x="30251" y="52382"/>
                  <a:pt x="30442" y="52000"/>
                </a:cubicBezTo>
                <a:lnTo>
                  <a:pt x="30824" y="52000"/>
                </a:lnTo>
                <a:cubicBezTo>
                  <a:pt x="31015" y="51363"/>
                  <a:pt x="30760" y="50790"/>
                  <a:pt x="30887" y="49962"/>
                </a:cubicBezTo>
                <a:lnTo>
                  <a:pt x="30887" y="49962"/>
                </a:lnTo>
                <a:lnTo>
                  <a:pt x="30824" y="50217"/>
                </a:lnTo>
                <a:cubicBezTo>
                  <a:pt x="30696" y="50090"/>
                  <a:pt x="30824" y="49708"/>
                  <a:pt x="30824" y="49453"/>
                </a:cubicBezTo>
                <a:cubicBezTo>
                  <a:pt x="30951" y="49453"/>
                  <a:pt x="30951" y="49262"/>
                  <a:pt x="31079" y="49198"/>
                </a:cubicBezTo>
                <a:cubicBezTo>
                  <a:pt x="30951" y="49198"/>
                  <a:pt x="31079" y="48561"/>
                  <a:pt x="30887" y="48434"/>
                </a:cubicBezTo>
                <a:lnTo>
                  <a:pt x="31015" y="48052"/>
                </a:lnTo>
                <a:cubicBezTo>
                  <a:pt x="31079" y="47351"/>
                  <a:pt x="30696" y="47288"/>
                  <a:pt x="30760" y="46587"/>
                </a:cubicBezTo>
                <a:lnTo>
                  <a:pt x="30760" y="46587"/>
                </a:lnTo>
                <a:cubicBezTo>
                  <a:pt x="30887" y="46778"/>
                  <a:pt x="31015" y="46523"/>
                  <a:pt x="31079" y="46969"/>
                </a:cubicBezTo>
                <a:cubicBezTo>
                  <a:pt x="31079" y="46715"/>
                  <a:pt x="31079" y="46523"/>
                  <a:pt x="31015" y="46523"/>
                </a:cubicBezTo>
                <a:cubicBezTo>
                  <a:pt x="31079" y="46396"/>
                  <a:pt x="30887" y="45887"/>
                  <a:pt x="31015" y="45696"/>
                </a:cubicBezTo>
                <a:cubicBezTo>
                  <a:pt x="30951" y="45632"/>
                  <a:pt x="30824" y="45568"/>
                  <a:pt x="30887" y="45313"/>
                </a:cubicBezTo>
                <a:lnTo>
                  <a:pt x="30951" y="45313"/>
                </a:lnTo>
                <a:cubicBezTo>
                  <a:pt x="30903" y="45313"/>
                  <a:pt x="30856" y="45099"/>
                  <a:pt x="30781" y="45099"/>
                </a:cubicBezTo>
                <a:cubicBezTo>
                  <a:pt x="30764" y="45099"/>
                  <a:pt x="30746" y="45109"/>
                  <a:pt x="30727" y="45136"/>
                </a:cubicBezTo>
                <a:lnTo>
                  <a:pt x="30727" y="45136"/>
                </a:lnTo>
                <a:cubicBezTo>
                  <a:pt x="31125" y="44426"/>
                  <a:pt x="30769" y="43200"/>
                  <a:pt x="31142" y="42702"/>
                </a:cubicBezTo>
                <a:cubicBezTo>
                  <a:pt x="31206" y="42193"/>
                  <a:pt x="31206" y="41683"/>
                  <a:pt x="31270" y="41174"/>
                </a:cubicBezTo>
                <a:cubicBezTo>
                  <a:pt x="31270" y="41174"/>
                  <a:pt x="31315" y="41174"/>
                  <a:pt x="31290" y="41252"/>
                </a:cubicBezTo>
                <a:lnTo>
                  <a:pt x="31290" y="41252"/>
                </a:lnTo>
                <a:cubicBezTo>
                  <a:pt x="31495" y="40735"/>
                  <a:pt x="31022" y="40837"/>
                  <a:pt x="31270" y="40219"/>
                </a:cubicBezTo>
                <a:cubicBezTo>
                  <a:pt x="31330" y="40158"/>
                  <a:pt x="31368" y="40135"/>
                  <a:pt x="31390" y="40135"/>
                </a:cubicBezTo>
                <a:cubicBezTo>
                  <a:pt x="31469" y="40135"/>
                  <a:pt x="31345" y="40443"/>
                  <a:pt x="31368" y="40443"/>
                </a:cubicBezTo>
                <a:cubicBezTo>
                  <a:pt x="31372" y="40443"/>
                  <a:pt x="31381" y="40433"/>
                  <a:pt x="31397" y="40410"/>
                </a:cubicBezTo>
                <a:cubicBezTo>
                  <a:pt x="31843" y="40410"/>
                  <a:pt x="31588" y="39582"/>
                  <a:pt x="31970" y="39200"/>
                </a:cubicBezTo>
                <a:lnTo>
                  <a:pt x="31970" y="39327"/>
                </a:lnTo>
                <a:cubicBezTo>
                  <a:pt x="32161" y="39072"/>
                  <a:pt x="32097" y="38563"/>
                  <a:pt x="32416" y="38054"/>
                </a:cubicBezTo>
                <a:cubicBezTo>
                  <a:pt x="32543" y="37480"/>
                  <a:pt x="32798" y="36907"/>
                  <a:pt x="33116" y="36461"/>
                </a:cubicBezTo>
                <a:lnTo>
                  <a:pt x="33116" y="36461"/>
                </a:lnTo>
                <a:cubicBezTo>
                  <a:pt x="33116" y="36716"/>
                  <a:pt x="32989" y="36716"/>
                  <a:pt x="33180" y="36780"/>
                </a:cubicBezTo>
                <a:cubicBezTo>
                  <a:pt x="33307" y="36525"/>
                  <a:pt x="32989" y="36652"/>
                  <a:pt x="33244" y="36270"/>
                </a:cubicBezTo>
                <a:cubicBezTo>
                  <a:pt x="33398" y="36219"/>
                  <a:pt x="33634" y="36044"/>
                  <a:pt x="33787" y="36044"/>
                </a:cubicBezTo>
                <a:cubicBezTo>
                  <a:pt x="33824" y="36044"/>
                  <a:pt x="33856" y="36054"/>
                  <a:pt x="33881" y="36079"/>
                </a:cubicBezTo>
                <a:lnTo>
                  <a:pt x="33562" y="36398"/>
                </a:lnTo>
                <a:cubicBezTo>
                  <a:pt x="33881" y="36398"/>
                  <a:pt x="33944" y="35952"/>
                  <a:pt x="34199" y="35825"/>
                </a:cubicBezTo>
                <a:lnTo>
                  <a:pt x="34199" y="35952"/>
                </a:lnTo>
                <a:cubicBezTo>
                  <a:pt x="34709" y="35442"/>
                  <a:pt x="34581" y="35251"/>
                  <a:pt x="35218" y="34806"/>
                </a:cubicBezTo>
                <a:lnTo>
                  <a:pt x="35091" y="34806"/>
                </a:lnTo>
                <a:cubicBezTo>
                  <a:pt x="35345" y="34424"/>
                  <a:pt x="35473" y="34742"/>
                  <a:pt x="35727" y="34360"/>
                </a:cubicBezTo>
                <a:lnTo>
                  <a:pt x="35982" y="34487"/>
                </a:lnTo>
                <a:cubicBezTo>
                  <a:pt x="36301" y="34169"/>
                  <a:pt x="36683" y="33850"/>
                  <a:pt x="37129" y="33596"/>
                </a:cubicBezTo>
                <a:lnTo>
                  <a:pt x="37129" y="33596"/>
                </a:lnTo>
                <a:cubicBezTo>
                  <a:pt x="36874" y="33914"/>
                  <a:pt x="36555" y="34232"/>
                  <a:pt x="36237" y="34487"/>
                </a:cubicBezTo>
                <a:cubicBezTo>
                  <a:pt x="36476" y="34344"/>
                  <a:pt x="36679" y="34200"/>
                  <a:pt x="36873" y="34030"/>
                </a:cubicBezTo>
                <a:lnTo>
                  <a:pt x="36873" y="34030"/>
                </a:lnTo>
                <a:cubicBezTo>
                  <a:pt x="36854" y="34037"/>
                  <a:pt x="36833" y="34041"/>
                  <a:pt x="36810" y="34041"/>
                </a:cubicBezTo>
                <a:cubicBezTo>
                  <a:pt x="37065" y="33723"/>
                  <a:pt x="37447" y="33405"/>
                  <a:pt x="37893" y="33277"/>
                </a:cubicBezTo>
                <a:cubicBezTo>
                  <a:pt x="37921" y="33363"/>
                  <a:pt x="38002" y="33398"/>
                  <a:pt x="38123" y="33398"/>
                </a:cubicBezTo>
                <a:cubicBezTo>
                  <a:pt x="38270" y="33398"/>
                  <a:pt x="38476" y="33347"/>
                  <a:pt x="38721" y="33277"/>
                </a:cubicBezTo>
                <a:cubicBezTo>
                  <a:pt x="38991" y="33187"/>
                  <a:pt x="39293" y="33097"/>
                  <a:pt x="39537" y="33097"/>
                </a:cubicBezTo>
                <a:cubicBezTo>
                  <a:pt x="39638" y="33097"/>
                  <a:pt x="39729" y="33113"/>
                  <a:pt x="39803" y="33150"/>
                </a:cubicBezTo>
                <a:cubicBezTo>
                  <a:pt x="40759" y="32768"/>
                  <a:pt x="41714" y="32577"/>
                  <a:pt x="42733" y="32513"/>
                </a:cubicBezTo>
                <a:cubicBezTo>
                  <a:pt x="42287" y="32258"/>
                  <a:pt x="43051" y="32449"/>
                  <a:pt x="42924" y="32131"/>
                </a:cubicBezTo>
                <a:cubicBezTo>
                  <a:pt x="43178" y="32067"/>
                  <a:pt x="43306" y="32067"/>
                  <a:pt x="43306" y="32067"/>
                </a:cubicBezTo>
                <a:lnTo>
                  <a:pt x="44134" y="32195"/>
                </a:lnTo>
                <a:cubicBezTo>
                  <a:pt x="44325" y="32258"/>
                  <a:pt x="43879" y="32322"/>
                  <a:pt x="43943" y="32386"/>
                </a:cubicBezTo>
                <a:cubicBezTo>
                  <a:pt x="44516" y="32386"/>
                  <a:pt x="44197" y="32513"/>
                  <a:pt x="44580" y="32577"/>
                </a:cubicBezTo>
                <a:cubicBezTo>
                  <a:pt x="44452" y="32449"/>
                  <a:pt x="44771" y="32386"/>
                  <a:pt x="45089" y="32386"/>
                </a:cubicBezTo>
                <a:lnTo>
                  <a:pt x="44580" y="32258"/>
                </a:lnTo>
                <a:cubicBezTo>
                  <a:pt x="44754" y="32204"/>
                  <a:pt x="44890" y="32185"/>
                  <a:pt x="45001" y="32185"/>
                </a:cubicBezTo>
                <a:cubicBezTo>
                  <a:pt x="45306" y="32185"/>
                  <a:pt x="45435" y="32332"/>
                  <a:pt x="45718" y="32332"/>
                </a:cubicBezTo>
                <a:cubicBezTo>
                  <a:pt x="45822" y="32332"/>
                  <a:pt x="45946" y="32312"/>
                  <a:pt x="46108" y="32258"/>
                </a:cubicBezTo>
                <a:lnTo>
                  <a:pt x="46108" y="32258"/>
                </a:lnTo>
                <a:lnTo>
                  <a:pt x="45853" y="32386"/>
                </a:lnTo>
                <a:cubicBezTo>
                  <a:pt x="46554" y="32386"/>
                  <a:pt x="47191" y="32258"/>
                  <a:pt x="47827" y="32004"/>
                </a:cubicBezTo>
                <a:cubicBezTo>
                  <a:pt x="47891" y="32004"/>
                  <a:pt x="48018" y="32131"/>
                  <a:pt x="47827" y="32195"/>
                </a:cubicBezTo>
                <a:cubicBezTo>
                  <a:pt x="48701" y="32195"/>
                  <a:pt x="49715" y="31914"/>
                  <a:pt x="50468" y="31914"/>
                </a:cubicBezTo>
                <a:cubicBezTo>
                  <a:pt x="50593" y="31914"/>
                  <a:pt x="50711" y="31922"/>
                  <a:pt x="50821" y="31940"/>
                </a:cubicBezTo>
                <a:lnTo>
                  <a:pt x="50757" y="32067"/>
                </a:lnTo>
                <a:cubicBezTo>
                  <a:pt x="50921" y="32067"/>
                  <a:pt x="51038" y="31927"/>
                  <a:pt x="51228" y="31927"/>
                </a:cubicBezTo>
                <a:cubicBezTo>
                  <a:pt x="51260" y="31927"/>
                  <a:pt x="51294" y="31931"/>
                  <a:pt x="51330" y="31940"/>
                </a:cubicBezTo>
                <a:cubicBezTo>
                  <a:pt x="51330" y="31940"/>
                  <a:pt x="51266" y="32067"/>
                  <a:pt x="51330" y="32067"/>
                </a:cubicBezTo>
                <a:cubicBezTo>
                  <a:pt x="51585" y="31940"/>
                  <a:pt x="51840" y="31940"/>
                  <a:pt x="52094" y="31940"/>
                </a:cubicBezTo>
                <a:lnTo>
                  <a:pt x="51840" y="32004"/>
                </a:lnTo>
                <a:cubicBezTo>
                  <a:pt x="51982" y="32021"/>
                  <a:pt x="52114" y="32029"/>
                  <a:pt x="52239" y="32029"/>
                </a:cubicBezTo>
                <a:cubicBezTo>
                  <a:pt x="53007" y="32029"/>
                  <a:pt x="53484" y="31731"/>
                  <a:pt x="54196" y="31621"/>
                </a:cubicBezTo>
                <a:cubicBezTo>
                  <a:pt x="54196" y="31876"/>
                  <a:pt x="55024" y="31940"/>
                  <a:pt x="55406" y="31940"/>
                </a:cubicBezTo>
                <a:cubicBezTo>
                  <a:pt x="56425" y="31876"/>
                  <a:pt x="57444" y="31621"/>
                  <a:pt x="58463" y="31367"/>
                </a:cubicBezTo>
                <a:cubicBezTo>
                  <a:pt x="58674" y="31393"/>
                  <a:pt x="58885" y="31409"/>
                  <a:pt x="59096" y="31409"/>
                </a:cubicBezTo>
                <a:cubicBezTo>
                  <a:pt x="59394" y="31409"/>
                  <a:pt x="59693" y="31378"/>
                  <a:pt x="59991" y="31303"/>
                </a:cubicBezTo>
                <a:cubicBezTo>
                  <a:pt x="60564" y="31176"/>
                  <a:pt x="61265" y="31048"/>
                  <a:pt x="61774" y="30985"/>
                </a:cubicBezTo>
                <a:cubicBezTo>
                  <a:pt x="61647" y="30985"/>
                  <a:pt x="61774" y="30794"/>
                  <a:pt x="61965" y="30730"/>
                </a:cubicBezTo>
                <a:cubicBezTo>
                  <a:pt x="62052" y="30687"/>
                  <a:pt x="62315" y="30555"/>
                  <a:pt x="62474" y="30555"/>
                </a:cubicBezTo>
                <a:cubicBezTo>
                  <a:pt x="62550" y="30555"/>
                  <a:pt x="62602" y="30584"/>
                  <a:pt x="62602" y="30666"/>
                </a:cubicBezTo>
                <a:lnTo>
                  <a:pt x="62538" y="30666"/>
                </a:lnTo>
                <a:cubicBezTo>
                  <a:pt x="62610" y="30702"/>
                  <a:pt x="62696" y="30717"/>
                  <a:pt x="62791" y="30717"/>
                </a:cubicBezTo>
                <a:cubicBezTo>
                  <a:pt x="63037" y="30717"/>
                  <a:pt x="63346" y="30613"/>
                  <a:pt x="63621" y="30475"/>
                </a:cubicBezTo>
                <a:lnTo>
                  <a:pt x="63621" y="30157"/>
                </a:lnTo>
                <a:cubicBezTo>
                  <a:pt x="63706" y="30170"/>
                  <a:pt x="63792" y="30176"/>
                  <a:pt x="63878" y="30176"/>
                </a:cubicBezTo>
                <a:cubicBezTo>
                  <a:pt x="64938" y="30176"/>
                  <a:pt x="66092" y="29246"/>
                  <a:pt x="66775" y="29246"/>
                </a:cubicBezTo>
                <a:cubicBezTo>
                  <a:pt x="66831" y="29246"/>
                  <a:pt x="66883" y="29252"/>
                  <a:pt x="66933" y="29265"/>
                </a:cubicBezTo>
                <a:cubicBezTo>
                  <a:pt x="67124" y="29138"/>
                  <a:pt x="67442" y="28947"/>
                  <a:pt x="67633" y="28819"/>
                </a:cubicBezTo>
                <a:lnTo>
                  <a:pt x="67697" y="28947"/>
                </a:lnTo>
                <a:cubicBezTo>
                  <a:pt x="68270" y="28756"/>
                  <a:pt x="68907" y="28501"/>
                  <a:pt x="69480" y="28183"/>
                </a:cubicBezTo>
                <a:lnTo>
                  <a:pt x="69480" y="28183"/>
                </a:lnTo>
                <a:lnTo>
                  <a:pt x="69353" y="28374"/>
                </a:lnTo>
                <a:cubicBezTo>
                  <a:pt x="69798" y="28119"/>
                  <a:pt x="69671" y="27609"/>
                  <a:pt x="70053" y="27418"/>
                </a:cubicBezTo>
                <a:lnTo>
                  <a:pt x="70308" y="27546"/>
                </a:lnTo>
                <a:cubicBezTo>
                  <a:pt x="71136" y="27227"/>
                  <a:pt x="71900" y="26781"/>
                  <a:pt x="72537" y="26208"/>
                </a:cubicBezTo>
                <a:lnTo>
                  <a:pt x="72537" y="26208"/>
                </a:lnTo>
                <a:cubicBezTo>
                  <a:pt x="72537" y="26208"/>
                  <a:pt x="72537" y="26336"/>
                  <a:pt x="72473" y="26399"/>
                </a:cubicBezTo>
                <a:cubicBezTo>
                  <a:pt x="72600" y="26272"/>
                  <a:pt x="72983" y="26081"/>
                  <a:pt x="73237" y="25954"/>
                </a:cubicBezTo>
                <a:cubicBezTo>
                  <a:pt x="73481" y="25770"/>
                  <a:pt x="73667" y="25587"/>
                  <a:pt x="73570" y="25460"/>
                </a:cubicBezTo>
                <a:lnTo>
                  <a:pt x="73570" y="25460"/>
                </a:lnTo>
                <a:cubicBezTo>
                  <a:pt x="73583" y="25471"/>
                  <a:pt x="73599" y="25476"/>
                  <a:pt x="73617" y="25476"/>
                </a:cubicBezTo>
                <a:cubicBezTo>
                  <a:pt x="73813" y="25476"/>
                  <a:pt x="74293" y="24890"/>
                  <a:pt x="74575" y="24553"/>
                </a:cubicBezTo>
                <a:lnTo>
                  <a:pt x="74638" y="24744"/>
                </a:lnTo>
                <a:cubicBezTo>
                  <a:pt x="74766" y="24425"/>
                  <a:pt x="74957" y="24170"/>
                  <a:pt x="75212" y="23916"/>
                </a:cubicBezTo>
                <a:cubicBezTo>
                  <a:pt x="75229" y="23899"/>
                  <a:pt x="75246" y="23891"/>
                  <a:pt x="75259" y="23891"/>
                </a:cubicBezTo>
                <a:cubicBezTo>
                  <a:pt x="75296" y="23891"/>
                  <a:pt x="75305" y="23950"/>
                  <a:pt x="75212" y="24043"/>
                </a:cubicBezTo>
                <a:cubicBezTo>
                  <a:pt x="75594" y="23788"/>
                  <a:pt x="75339" y="23661"/>
                  <a:pt x="75785" y="23406"/>
                </a:cubicBezTo>
                <a:lnTo>
                  <a:pt x="75785" y="23406"/>
                </a:lnTo>
                <a:lnTo>
                  <a:pt x="75721" y="23597"/>
                </a:lnTo>
                <a:cubicBezTo>
                  <a:pt x="75912" y="23470"/>
                  <a:pt x="76039" y="23279"/>
                  <a:pt x="76103" y="23088"/>
                </a:cubicBezTo>
                <a:cubicBezTo>
                  <a:pt x="76294" y="22833"/>
                  <a:pt x="76804" y="22578"/>
                  <a:pt x="76931" y="22578"/>
                </a:cubicBezTo>
                <a:cubicBezTo>
                  <a:pt x="76931" y="22387"/>
                  <a:pt x="76995" y="22196"/>
                  <a:pt x="77186" y="22069"/>
                </a:cubicBezTo>
                <a:cubicBezTo>
                  <a:pt x="77249" y="22069"/>
                  <a:pt x="77186" y="22196"/>
                  <a:pt x="77186" y="22260"/>
                </a:cubicBezTo>
                <a:cubicBezTo>
                  <a:pt x="77823" y="21814"/>
                  <a:pt x="77886" y="21368"/>
                  <a:pt x="78332" y="21114"/>
                </a:cubicBezTo>
                <a:lnTo>
                  <a:pt x="78459" y="21114"/>
                </a:lnTo>
                <a:cubicBezTo>
                  <a:pt x="78205" y="21368"/>
                  <a:pt x="77950" y="21559"/>
                  <a:pt x="77695" y="21814"/>
                </a:cubicBezTo>
                <a:cubicBezTo>
                  <a:pt x="77708" y="21820"/>
                  <a:pt x="77723" y="21823"/>
                  <a:pt x="77739" y="21823"/>
                </a:cubicBezTo>
                <a:cubicBezTo>
                  <a:pt x="77819" y="21823"/>
                  <a:pt x="77939" y="21763"/>
                  <a:pt x="78019" y="21763"/>
                </a:cubicBezTo>
                <a:cubicBezTo>
                  <a:pt x="78092" y="21763"/>
                  <a:pt x="78132" y="21813"/>
                  <a:pt x="78077" y="22005"/>
                </a:cubicBezTo>
                <a:cubicBezTo>
                  <a:pt x="78332" y="21559"/>
                  <a:pt x="78587" y="21114"/>
                  <a:pt x="78969" y="20731"/>
                </a:cubicBezTo>
                <a:lnTo>
                  <a:pt x="79033" y="20731"/>
                </a:lnTo>
                <a:lnTo>
                  <a:pt x="79033" y="20795"/>
                </a:lnTo>
                <a:cubicBezTo>
                  <a:pt x="79096" y="20731"/>
                  <a:pt x="79160" y="20604"/>
                  <a:pt x="79224" y="20540"/>
                </a:cubicBezTo>
                <a:cubicBezTo>
                  <a:pt x="79351" y="20477"/>
                  <a:pt x="79415" y="20349"/>
                  <a:pt x="79542" y="20286"/>
                </a:cubicBezTo>
                <a:lnTo>
                  <a:pt x="79733" y="20031"/>
                </a:lnTo>
                <a:cubicBezTo>
                  <a:pt x="79733" y="20095"/>
                  <a:pt x="79733" y="20095"/>
                  <a:pt x="79733" y="20095"/>
                </a:cubicBezTo>
                <a:cubicBezTo>
                  <a:pt x="79669" y="20222"/>
                  <a:pt x="79606" y="20286"/>
                  <a:pt x="79542" y="20286"/>
                </a:cubicBezTo>
                <a:cubicBezTo>
                  <a:pt x="79550" y="20290"/>
                  <a:pt x="79559" y="20292"/>
                  <a:pt x="79569" y="20292"/>
                </a:cubicBezTo>
                <a:cubicBezTo>
                  <a:pt x="79703" y="20292"/>
                  <a:pt x="79937" y="19895"/>
                  <a:pt x="80115" y="19776"/>
                </a:cubicBezTo>
                <a:cubicBezTo>
                  <a:pt x="80017" y="19678"/>
                  <a:pt x="80145" y="19543"/>
                  <a:pt x="80065" y="19543"/>
                </a:cubicBezTo>
                <a:cubicBezTo>
                  <a:pt x="80041" y="19543"/>
                  <a:pt x="79998" y="19556"/>
                  <a:pt x="79924" y="19585"/>
                </a:cubicBezTo>
                <a:cubicBezTo>
                  <a:pt x="79924" y="19585"/>
                  <a:pt x="79924" y="19585"/>
                  <a:pt x="79797" y="19713"/>
                </a:cubicBezTo>
                <a:cubicBezTo>
                  <a:pt x="79733" y="19776"/>
                  <a:pt x="79733" y="19776"/>
                  <a:pt x="79733" y="19840"/>
                </a:cubicBezTo>
                <a:lnTo>
                  <a:pt x="79351" y="20286"/>
                </a:lnTo>
                <a:cubicBezTo>
                  <a:pt x="79415" y="20031"/>
                  <a:pt x="79542" y="19840"/>
                  <a:pt x="79733" y="19776"/>
                </a:cubicBezTo>
                <a:lnTo>
                  <a:pt x="79733" y="19330"/>
                </a:lnTo>
                <a:cubicBezTo>
                  <a:pt x="80115" y="19203"/>
                  <a:pt x="80625" y="18821"/>
                  <a:pt x="80752" y="18821"/>
                </a:cubicBezTo>
                <a:cubicBezTo>
                  <a:pt x="80943" y="18503"/>
                  <a:pt x="81198" y="18184"/>
                  <a:pt x="81453" y="17866"/>
                </a:cubicBezTo>
                <a:cubicBezTo>
                  <a:pt x="81644" y="17547"/>
                  <a:pt x="81771" y="17229"/>
                  <a:pt x="81771" y="16847"/>
                </a:cubicBezTo>
                <a:cubicBezTo>
                  <a:pt x="81847" y="16732"/>
                  <a:pt x="81924" y="16709"/>
                  <a:pt x="81986" y="16709"/>
                </a:cubicBezTo>
                <a:cubicBezTo>
                  <a:pt x="82028" y="16709"/>
                  <a:pt x="82064" y="16719"/>
                  <a:pt x="82089" y="16719"/>
                </a:cubicBezTo>
                <a:cubicBezTo>
                  <a:pt x="82026" y="16783"/>
                  <a:pt x="81962" y="16910"/>
                  <a:pt x="81962" y="16974"/>
                </a:cubicBezTo>
                <a:cubicBezTo>
                  <a:pt x="82153" y="16592"/>
                  <a:pt x="82599" y="15955"/>
                  <a:pt x="82472" y="15764"/>
                </a:cubicBezTo>
                <a:cubicBezTo>
                  <a:pt x="82556" y="15680"/>
                  <a:pt x="82603" y="15651"/>
                  <a:pt x="82629" y="15651"/>
                </a:cubicBezTo>
                <a:cubicBezTo>
                  <a:pt x="82684" y="15651"/>
                  <a:pt x="82649" y="15774"/>
                  <a:pt x="82671" y="15774"/>
                </a:cubicBezTo>
                <a:cubicBezTo>
                  <a:pt x="82687" y="15774"/>
                  <a:pt x="82731" y="15714"/>
                  <a:pt x="82854" y="15509"/>
                </a:cubicBezTo>
                <a:lnTo>
                  <a:pt x="82854" y="15637"/>
                </a:lnTo>
                <a:cubicBezTo>
                  <a:pt x="83299" y="15127"/>
                  <a:pt x="83618" y="14554"/>
                  <a:pt x="83745" y="13981"/>
                </a:cubicBezTo>
                <a:cubicBezTo>
                  <a:pt x="83873" y="13280"/>
                  <a:pt x="84191" y="12707"/>
                  <a:pt x="84637" y="12198"/>
                </a:cubicBezTo>
                <a:lnTo>
                  <a:pt x="84637" y="12198"/>
                </a:lnTo>
                <a:cubicBezTo>
                  <a:pt x="84573" y="12262"/>
                  <a:pt x="84509" y="12325"/>
                  <a:pt x="84509" y="12325"/>
                </a:cubicBezTo>
                <a:cubicBezTo>
                  <a:pt x="84955" y="11561"/>
                  <a:pt x="85337" y="10733"/>
                  <a:pt x="85592" y="9842"/>
                </a:cubicBezTo>
                <a:cubicBezTo>
                  <a:pt x="85847" y="8950"/>
                  <a:pt x="86165" y="8122"/>
                  <a:pt x="86611" y="7294"/>
                </a:cubicBezTo>
                <a:cubicBezTo>
                  <a:pt x="86802" y="6848"/>
                  <a:pt x="86675" y="6785"/>
                  <a:pt x="86611" y="6466"/>
                </a:cubicBezTo>
                <a:lnTo>
                  <a:pt x="86802" y="6403"/>
                </a:lnTo>
                <a:lnTo>
                  <a:pt x="86738" y="5829"/>
                </a:lnTo>
                <a:cubicBezTo>
                  <a:pt x="86738" y="5065"/>
                  <a:pt x="87503" y="4683"/>
                  <a:pt x="87375" y="3664"/>
                </a:cubicBezTo>
                <a:lnTo>
                  <a:pt x="87375" y="3664"/>
                </a:lnTo>
                <a:lnTo>
                  <a:pt x="87184" y="3792"/>
                </a:lnTo>
                <a:cubicBezTo>
                  <a:pt x="87306" y="3486"/>
                  <a:pt x="87311" y="2769"/>
                  <a:pt x="87424" y="2769"/>
                </a:cubicBezTo>
                <a:cubicBezTo>
                  <a:pt x="87429" y="2769"/>
                  <a:pt x="87434" y="2770"/>
                  <a:pt x="87439" y="2773"/>
                </a:cubicBezTo>
                <a:cubicBezTo>
                  <a:pt x="87439" y="2773"/>
                  <a:pt x="87311" y="2645"/>
                  <a:pt x="87439" y="2582"/>
                </a:cubicBezTo>
                <a:lnTo>
                  <a:pt x="87503" y="2582"/>
                </a:lnTo>
                <a:lnTo>
                  <a:pt x="87439" y="1690"/>
                </a:lnTo>
                <a:cubicBezTo>
                  <a:pt x="87511" y="1475"/>
                  <a:pt x="87582" y="1448"/>
                  <a:pt x="87650" y="1448"/>
                </a:cubicBezTo>
                <a:cubicBezTo>
                  <a:pt x="87673" y="1448"/>
                  <a:pt x="87696" y="1451"/>
                  <a:pt x="87717" y="1451"/>
                </a:cubicBezTo>
                <a:cubicBezTo>
                  <a:pt x="87805" y="1451"/>
                  <a:pt x="87885" y="1403"/>
                  <a:pt x="87948" y="926"/>
                </a:cubicBezTo>
                <a:cubicBezTo>
                  <a:pt x="87948" y="578"/>
                  <a:pt x="87790" y="18"/>
                  <a:pt x="87665" y="18"/>
                </a:cubicBezTo>
                <a:cubicBezTo>
                  <a:pt x="87653" y="18"/>
                  <a:pt x="87641" y="23"/>
                  <a:pt x="87630" y="34"/>
                </a:cubicBezTo>
                <a:cubicBezTo>
                  <a:pt x="87566" y="162"/>
                  <a:pt x="87566" y="416"/>
                  <a:pt x="87503" y="416"/>
                </a:cubicBezTo>
                <a:lnTo>
                  <a:pt x="87503" y="98"/>
                </a:lnTo>
                <a:cubicBezTo>
                  <a:pt x="87358" y="69"/>
                  <a:pt x="87226" y="0"/>
                  <a:pt x="87101" y="0"/>
                </a:cubicBezTo>
                <a:close/>
              </a:path>
            </a:pathLst>
          </a:custGeom>
          <a:solidFill>
            <a:srgbClr val="FF85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Google Shape;281;p28"/>
          <p:cNvSpPr/>
          <p:nvPr/>
        </p:nvSpPr>
        <p:spPr>
          <a:xfrm rot="-5400000">
            <a:off x="-682862" y="3540863"/>
            <a:ext cx="2158900" cy="1728750"/>
          </a:xfrm>
          <a:custGeom>
            <a:avLst/>
            <a:gdLst/>
            <a:ahLst/>
            <a:cxnLst/>
            <a:rect l="l" t="t" r="r" b="b"/>
            <a:pathLst>
              <a:path w="86356" h="69150" extrusionOk="0">
                <a:moveTo>
                  <a:pt x="0" y="1"/>
                </a:moveTo>
                <a:lnTo>
                  <a:pt x="0" y="67251"/>
                </a:lnTo>
                <a:cubicBezTo>
                  <a:pt x="1083" y="67760"/>
                  <a:pt x="2293" y="68143"/>
                  <a:pt x="3439" y="68461"/>
                </a:cubicBezTo>
                <a:cubicBezTo>
                  <a:pt x="5227" y="68925"/>
                  <a:pt x="7086" y="69150"/>
                  <a:pt x="8949" y="69150"/>
                </a:cubicBezTo>
                <a:cubicBezTo>
                  <a:pt x="17570" y="69150"/>
                  <a:pt x="26290" y="64339"/>
                  <a:pt x="28594" y="56170"/>
                </a:cubicBezTo>
                <a:cubicBezTo>
                  <a:pt x="30378" y="49993"/>
                  <a:pt x="28403" y="42860"/>
                  <a:pt x="31524" y="37256"/>
                </a:cubicBezTo>
                <a:cubicBezTo>
                  <a:pt x="34199" y="32416"/>
                  <a:pt x="39994" y="30060"/>
                  <a:pt x="45534" y="29423"/>
                </a:cubicBezTo>
                <a:cubicBezTo>
                  <a:pt x="51075" y="28786"/>
                  <a:pt x="56679" y="29295"/>
                  <a:pt x="62156" y="28340"/>
                </a:cubicBezTo>
                <a:cubicBezTo>
                  <a:pt x="73110" y="26175"/>
                  <a:pt x="81962" y="18151"/>
                  <a:pt x="85210" y="7452"/>
                </a:cubicBezTo>
                <a:cubicBezTo>
                  <a:pt x="85910" y="5032"/>
                  <a:pt x="86292" y="2548"/>
                  <a:pt x="86356" y="1"/>
                </a:cubicBezTo>
                <a:close/>
              </a:path>
            </a:pathLst>
          </a:custGeom>
          <a:solidFill>
            <a:srgbClr val="F7C4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2" name="Google Shape;282;p28"/>
          <p:cNvGrpSpPr/>
          <p:nvPr/>
        </p:nvGrpSpPr>
        <p:grpSpPr>
          <a:xfrm rot="-2295037">
            <a:off x="8017712" y="-373162"/>
            <a:ext cx="973060" cy="900470"/>
            <a:chOff x="3904050" y="2322725"/>
            <a:chExt cx="464475" cy="429825"/>
          </a:xfrm>
        </p:grpSpPr>
        <p:sp>
          <p:nvSpPr>
            <p:cNvPr id="283" name="Google Shape;283;p28"/>
            <p:cNvSpPr/>
            <p:nvPr/>
          </p:nvSpPr>
          <p:spPr>
            <a:xfrm>
              <a:off x="3904050" y="2531675"/>
              <a:ext cx="114900" cy="89150"/>
            </a:xfrm>
            <a:custGeom>
              <a:avLst/>
              <a:gdLst/>
              <a:ahLst/>
              <a:cxnLst/>
              <a:rect l="l" t="t" r="r" b="b"/>
              <a:pathLst>
                <a:path w="4596" h="3566" extrusionOk="0">
                  <a:moveTo>
                    <a:pt x="2298" y="0"/>
                  </a:moveTo>
                  <a:cubicBezTo>
                    <a:pt x="1" y="0"/>
                    <a:pt x="1" y="3566"/>
                    <a:pt x="2298" y="3566"/>
                  </a:cubicBezTo>
                  <a:cubicBezTo>
                    <a:pt x="4596" y="3566"/>
                    <a:pt x="4596" y="0"/>
                    <a:pt x="229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28"/>
            <p:cNvSpPr/>
            <p:nvPr/>
          </p:nvSpPr>
          <p:spPr>
            <a:xfrm>
              <a:off x="4001100" y="2322725"/>
              <a:ext cx="54500" cy="40625"/>
            </a:xfrm>
            <a:custGeom>
              <a:avLst/>
              <a:gdLst/>
              <a:ahLst/>
              <a:cxnLst/>
              <a:rect l="l" t="t" r="r" b="b"/>
              <a:pathLst>
                <a:path w="2180" h="1625" extrusionOk="0">
                  <a:moveTo>
                    <a:pt x="1070" y="0"/>
                  </a:moveTo>
                  <a:cubicBezTo>
                    <a:pt x="1" y="0"/>
                    <a:pt x="1" y="1624"/>
                    <a:pt x="1070" y="1624"/>
                  </a:cubicBezTo>
                  <a:cubicBezTo>
                    <a:pt x="2179" y="1624"/>
                    <a:pt x="2179" y="0"/>
                    <a:pt x="10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28"/>
            <p:cNvSpPr/>
            <p:nvPr/>
          </p:nvSpPr>
          <p:spPr>
            <a:xfrm>
              <a:off x="4288300" y="2690125"/>
              <a:ext cx="80225" cy="62425"/>
            </a:xfrm>
            <a:custGeom>
              <a:avLst/>
              <a:gdLst/>
              <a:ahLst/>
              <a:cxnLst/>
              <a:rect l="l" t="t" r="r" b="b"/>
              <a:pathLst>
                <a:path w="3209" h="2497" extrusionOk="0">
                  <a:moveTo>
                    <a:pt x="1585" y="0"/>
                  </a:moveTo>
                  <a:cubicBezTo>
                    <a:pt x="0" y="0"/>
                    <a:pt x="0" y="2496"/>
                    <a:pt x="1585" y="2496"/>
                  </a:cubicBezTo>
                  <a:cubicBezTo>
                    <a:pt x="3209" y="2496"/>
                    <a:pt x="3209" y="0"/>
                    <a:pt x="15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6" name="Google Shape;286;p28"/>
          <p:cNvSpPr/>
          <p:nvPr/>
        </p:nvSpPr>
        <p:spPr>
          <a:xfrm>
            <a:off x="-526150" y="-344275"/>
            <a:ext cx="2383400" cy="1177100"/>
          </a:xfrm>
          <a:custGeom>
            <a:avLst/>
            <a:gdLst/>
            <a:ahLst/>
            <a:cxnLst/>
            <a:rect l="l" t="t" r="r" b="b"/>
            <a:pathLst>
              <a:path w="95336" h="47084" extrusionOk="0">
                <a:moveTo>
                  <a:pt x="3694" y="1"/>
                </a:moveTo>
                <a:cubicBezTo>
                  <a:pt x="2229" y="4459"/>
                  <a:pt x="1274" y="9108"/>
                  <a:pt x="828" y="13757"/>
                </a:cubicBezTo>
                <a:cubicBezTo>
                  <a:pt x="0" y="23564"/>
                  <a:pt x="2420" y="34199"/>
                  <a:pt x="9616" y="41013"/>
                </a:cubicBezTo>
                <a:cubicBezTo>
                  <a:pt x="13662" y="44878"/>
                  <a:pt x="19367" y="47083"/>
                  <a:pt x="24907" y="47083"/>
                </a:cubicBezTo>
                <a:cubicBezTo>
                  <a:pt x="29134" y="47083"/>
                  <a:pt x="33266" y="45799"/>
                  <a:pt x="36491" y="42987"/>
                </a:cubicBezTo>
                <a:cubicBezTo>
                  <a:pt x="41777" y="38339"/>
                  <a:pt x="44006" y="30442"/>
                  <a:pt x="50247" y="27130"/>
                </a:cubicBezTo>
                <a:cubicBezTo>
                  <a:pt x="52728" y="25824"/>
                  <a:pt x="55434" y="25450"/>
                  <a:pt x="58238" y="25450"/>
                </a:cubicBezTo>
                <a:cubicBezTo>
                  <a:pt x="61997" y="25450"/>
                  <a:pt x="65931" y="26122"/>
                  <a:pt x="69733" y="26122"/>
                </a:cubicBezTo>
                <a:cubicBezTo>
                  <a:pt x="70010" y="26122"/>
                  <a:pt x="70287" y="26119"/>
                  <a:pt x="70562" y="26111"/>
                </a:cubicBezTo>
                <a:cubicBezTo>
                  <a:pt x="81388" y="25729"/>
                  <a:pt x="91578" y="17641"/>
                  <a:pt x="94444" y="7197"/>
                </a:cubicBezTo>
                <a:cubicBezTo>
                  <a:pt x="95017" y="4841"/>
                  <a:pt x="95335" y="2421"/>
                  <a:pt x="95208" y="1"/>
                </a:cubicBezTo>
                <a:close/>
              </a:path>
            </a:pathLst>
          </a:custGeom>
          <a:solidFill>
            <a:srgbClr val="FF73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ullet list 2">
  <p:cSld name="TITLE_AND_TWO_COLUMNS_1_1">
    <p:bg>
      <p:bgPr>
        <a:solidFill>
          <a:schemeClr val="accent4"/>
        </a:solidFill>
        <a:effectLst/>
      </p:bgPr>
    </p:bg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31"/>
          <p:cNvSpPr txBox="1">
            <a:spLocks noGrp="1"/>
          </p:cNvSpPr>
          <p:nvPr>
            <p:ph type="title"/>
          </p:nvPr>
        </p:nvSpPr>
        <p:spPr>
          <a:xfrm>
            <a:off x="720300" y="539496"/>
            <a:ext cx="5434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9" name="Google Shape;319;p31"/>
          <p:cNvSpPr txBox="1">
            <a:spLocks noGrp="1"/>
          </p:cNvSpPr>
          <p:nvPr>
            <p:ph type="subTitle" idx="1"/>
          </p:nvPr>
        </p:nvSpPr>
        <p:spPr>
          <a:xfrm>
            <a:off x="906525" y="2363275"/>
            <a:ext cx="2839500" cy="22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oppins"/>
              <a:buChar char="●"/>
              <a:defRPr sz="1200"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 Light"/>
              <a:buChar char="○"/>
              <a:defRPr sz="1200"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 Light"/>
              <a:buChar char="■"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 Light"/>
              <a:buChar char="●"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 Light"/>
              <a:buChar char="○"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 Light"/>
              <a:buChar char="■"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 Light"/>
              <a:buChar char="●"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 Light"/>
              <a:buChar char="○"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 Light"/>
              <a:buChar char="■"/>
              <a:defRPr/>
            </a:lvl9pPr>
          </a:lstStyle>
          <a:p>
            <a:endParaRPr/>
          </a:p>
        </p:txBody>
      </p:sp>
      <p:sp>
        <p:nvSpPr>
          <p:cNvPr id="320" name="Google Shape;320;p31"/>
          <p:cNvSpPr/>
          <p:nvPr/>
        </p:nvSpPr>
        <p:spPr>
          <a:xfrm>
            <a:off x="89625" y="4988450"/>
            <a:ext cx="209400" cy="209075"/>
          </a:xfrm>
          <a:custGeom>
            <a:avLst/>
            <a:gdLst/>
            <a:ahLst/>
            <a:cxnLst/>
            <a:rect l="l" t="t" r="r" b="b"/>
            <a:pathLst>
              <a:path w="8376" h="8363" extrusionOk="0">
                <a:moveTo>
                  <a:pt x="4441" y="1"/>
                </a:moveTo>
                <a:cubicBezTo>
                  <a:pt x="4194" y="1"/>
                  <a:pt x="3941" y="32"/>
                  <a:pt x="3688" y="88"/>
                </a:cubicBezTo>
                <a:cubicBezTo>
                  <a:pt x="3126" y="88"/>
                  <a:pt x="2563" y="276"/>
                  <a:pt x="2126" y="526"/>
                </a:cubicBezTo>
                <a:cubicBezTo>
                  <a:pt x="1626" y="838"/>
                  <a:pt x="1251" y="1151"/>
                  <a:pt x="938" y="1650"/>
                </a:cubicBezTo>
                <a:cubicBezTo>
                  <a:pt x="563" y="2025"/>
                  <a:pt x="313" y="2525"/>
                  <a:pt x="188" y="3025"/>
                </a:cubicBezTo>
                <a:cubicBezTo>
                  <a:pt x="1" y="3775"/>
                  <a:pt x="1" y="4525"/>
                  <a:pt x="188" y="5213"/>
                </a:cubicBezTo>
                <a:lnTo>
                  <a:pt x="188" y="5338"/>
                </a:lnTo>
                <a:cubicBezTo>
                  <a:pt x="313" y="5838"/>
                  <a:pt x="563" y="6338"/>
                  <a:pt x="938" y="6713"/>
                </a:cubicBezTo>
                <a:cubicBezTo>
                  <a:pt x="1251" y="7213"/>
                  <a:pt x="1626" y="7525"/>
                  <a:pt x="2126" y="7775"/>
                </a:cubicBezTo>
                <a:lnTo>
                  <a:pt x="3126" y="8213"/>
                </a:lnTo>
                <a:cubicBezTo>
                  <a:pt x="3401" y="8316"/>
                  <a:pt x="3695" y="8362"/>
                  <a:pt x="3998" y="8362"/>
                </a:cubicBezTo>
                <a:cubicBezTo>
                  <a:pt x="4245" y="8362"/>
                  <a:pt x="4498" y="8331"/>
                  <a:pt x="4751" y="8275"/>
                </a:cubicBezTo>
                <a:cubicBezTo>
                  <a:pt x="5125" y="8275"/>
                  <a:pt x="5438" y="8213"/>
                  <a:pt x="5750" y="8025"/>
                </a:cubicBezTo>
                <a:cubicBezTo>
                  <a:pt x="6313" y="7838"/>
                  <a:pt x="6750" y="7525"/>
                  <a:pt x="7125" y="7150"/>
                </a:cubicBezTo>
                <a:lnTo>
                  <a:pt x="7750" y="6338"/>
                </a:lnTo>
                <a:cubicBezTo>
                  <a:pt x="8125" y="5713"/>
                  <a:pt x="8313" y="4963"/>
                  <a:pt x="8313" y="4213"/>
                </a:cubicBezTo>
                <a:lnTo>
                  <a:pt x="8375" y="4275"/>
                </a:lnTo>
                <a:lnTo>
                  <a:pt x="8375" y="4150"/>
                </a:lnTo>
                <a:cubicBezTo>
                  <a:pt x="8375" y="3400"/>
                  <a:pt x="8188" y="2650"/>
                  <a:pt x="7813" y="2025"/>
                </a:cubicBezTo>
                <a:lnTo>
                  <a:pt x="7188" y="1213"/>
                </a:lnTo>
                <a:cubicBezTo>
                  <a:pt x="6625" y="713"/>
                  <a:pt x="6000" y="338"/>
                  <a:pt x="5313" y="151"/>
                </a:cubicBezTo>
                <a:cubicBezTo>
                  <a:pt x="5038" y="47"/>
                  <a:pt x="4744" y="1"/>
                  <a:pt x="444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1"/>
          <p:cNvSpPr/>
          <p:nvPr/>
        </p:nvSpPr>
        <p:spPr>
          <a:xfrm>
            <a:off x="507825" y="4988450"/>
            <a:ext cx="82850" cy="67225"/>
          </a:xfrm>
          <a:custGeom>
            <a:avLst/>
            <a:gdLst/>
            <a:ahLst/>
            <a:cxnLst/>
            <a:rect l="l" t="t" r="r" b="b"/>
            <a:pathLst>
              <a:path w="3314" h="2689" extrusionOk="0">
                <a:moveTo>
                  <a:pt x="1688" y="1"/>
                </a:moveTo>
                <a:cubicBezTo>
                  <a:pt x="1" y="126"/>
                  <a:pt x="1" y="2563"/>
                  <a:pt x="1688" y="2688"/>
                </a:cubicBezTo>
                <a:cubicBezTo>
                  <a:pt x="3313" y="2563"/>
                  <a:pt x="3313" y="126"/>
                  <a:pt x="168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1"/>
          <p:cNvSpPr/>
          <p:nvPr/>
        </p:nvSpPr>
        <p:spPr>
          <a:xfrm rot="2027983">
            <a:off x="185841" y="-466023"/>
            <a:ext cx="1976430" cy="1673601"/>
          </a:xfrm>
          <a:custGeom>
            <a:avLst/>
            <a:gdLst/>
            <a:ahLst/>
            <a:cxnLst/>
            <a:rect l="l" t="t" r="r" b="b"/>
            <a:pathLst>
              <a:path w="79056" h="66943" extrusionOk="0">
                <a:moveTo>
                  <a:pt x="78452" y="0"/>
                </a:moveTo>
                <a:cubicBezTo>
                  <a:pt x="78223" y="0"/>
                  <a:pt x="78001" y="115"/>
                  <a:pt x="77944" y="361"/>
                </a:cubicBezTo>
                <a:cubicBezTo>
                  <a:pt x="76508" y="7276"/>
                  <a:pt x="72594" y="13409"/>
                  <a:pt x="66592" y="17236"/>
                </a:cubicBezTo>
                <a:cubicBezTo>
                  <a:pt x="63634" y="19150"/>
                  <a:pt x="60285" y="20368"/>
                  <a:pt x="56806" y="20803"/>
                </a:cubicBezTo>
                <a:cubicBezTo>
                  <a:pt x="55948" y="20893"/>
                  <a:pt x="55088" y="20927"/>
                  <a:pt x="54228" y="20927"/>
                </a:cubicBezTo>
                <a:cubicBezTo>
                  <a:pt x="51585" y="20927"/>
                  <a:pt x="48932" y="20606"/>
                  <a:pt x="46291" y="20606"/>
                </a:cubicBezTo>
                <a:cubicBezTo>
                  <a:pt x="45649" y="20606"/>
                  <a:pt x="45007" y="20625"/>
                  <a:pt x="44367" y="20672"/>
                </a:cubicBezTo>
                <a:cubicBezTo>
                  <a:pt x="38017" y="21194"/>
                  <a:pt x="32058" y="24239"/>
                  <a:pt x="27927" y="29110"/>
                </a:cubicBezTo>
                <a:cubicBezTo>
                  <a:pt x="23229" y="34721"/>
                  <a:pt x="21968" y="42071"/>
                  <a:pt x="19967" y="48899"/>
                </a:cubicBezTo>
                <a:cubicBezTo>
                  <a:pt x="17768" y="56347"/>
                  <a:pt x="12659" y="66053"/>
                  <a:pt x="4154" y="66053"/>
                </a:cubicBezTo>
                <a:cubicBezTo>
                  <a:pt x="3072" y="66053"/>
                  <a:pt x="1936" y="65896"/>
                  <a:pt x="743" y="65557"/>
                </a:cubicBezTo>
                <a:cubicBezTo>
                  <a:pt x="700" y="65547"/>
                  <a:pt x="659" y="65543"/>
                  <a:pt x="620" y="65543"/>
                </a:cubicBezTo>
                <a:cubicBezTo>
                  <a:pt x="149" y="65543"/>
                  <a:pt x="0" y="66223"/>
                  <a:pt x="482" y="66384"/>
                </a:cubicBezTo>
                <a:cubicBezTo>
                  <a:pt x="1702" y="66766"/>
                  <a:pt x="2916" y="66943"/>
                  <a:pt x="4109" y="66943"/>
                </a:cubicBezTo>
                <a:cubicBezTo>
                  <a:pt x="9297" y="66943"/>
                  <a:pt x="14066" y="63593"/>
                  <a:pt x="16966" y="59207"/>
                </a:cubicBezTo>
                <a:cubicBezTo>
                  <a:pt x="21620" y="52118"/>
                  <a:pt x="22142" y="43289"/>
                  <a:pt x="25578" y="35678"/>
                </a:cubicBezTo>
                <a:cubicBezTo>
                  <a:pt x="29188" y="27414"/>
                  <a:pt x="37365" y="22108"/>
                  <a:pt x="46368" y="22064"/>
                </a:cubicBezTo>
                <a:cubicBezTo>
                  <a:pt x="48987" y="22064"/>
                  <a:pt x="51590" y="22338"/>
                  <a:pt x="54197" y="22338"/>
                </a:cubicBezTo>
                <a:cubicBezTo>
                  <a:pt x="55745" y="22338"/>
                  <a:pt x="57295" y="22242"/>
                  <a:pt x="58850" y="21934"/>
                </a:cubicBezTo>
                <a:cubicBezTo>
                  <a:pt x="62112" y="21281"/>
                  <a:pt x="65244" y="19976"/>
                  <a:pt x="67984" y="18106"/>
                </a:cubicBezTo>
                <a:cubicBezTo>
                  <a:pt x="73942" y="14061"/>
                  <a:pt x="78335" y="7755"/>
                  <a:pt x="79031" y="535"/>
                </a:cubicBezTo>
                <a:cubicBezTo>
                  <a:pt x="79055" y="192"/>
                  <a:pt x="78748" y="0"/>
                  <a:pt x="7845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1"/>
          <p:cNvSpPr txBox="1">
            <a:spLocks noGrp="1"/>
          </p:cNvSpPr>
          <p:nvPr>
            <p:ph type="subTitle" idx="2"/>
          </p:nvPr>
        </p:nvSpPr>
        <p:spPr>
          <a:xfrm>
            <a:off x="5101575" y="2363274"/>
            <a:ext cx="2843700" cy="22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oppins"/>
              <a:buChar char="●"/>
              <a:defRPr sz="1200"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 Light"/>
              <a:buChar char="○"/>
              <a:defRPr sz="1200"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 Light"/>
              <a:buChar char="■"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 Light"/>
              <a:buChar char="●"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 Light"/>
              <a:buChar char="○"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 Light"/>
              <a:buChar char="■"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 Light"/>
              <a:buChar char="●"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 Light"/>
              <a:buChar char="○"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 Light"/>
              <a:buChar char="■"/>
              <a:defRPr/>
            </a:lvl9pPr>
          </a:lstStyle>
          <a:p>
            <a:endParaRPr/>
          </a:p>
        </p:txBody>
      </p:sp>
      <p:sp>
        <p:nvSpPr>
          <p:cNvPr id="324" name="Google Shape;324;p31"/>
          <p:cNvSpPr txBox="1">
            <a:spLocks noGrp="1"/>
          </p:cNvSpPr>
          <p:nvPr>
            <p:ph type="subTitle" idx="3"/>
          </p:nvPr>
        </p:nvSpPr>
        <p:spPr>
          <a:xfrm>
            <a:off x="906525" y="1612725"/>
            <a:ext cx="28437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Font typeface="Gochi Hand"/>
              <a:buNone/>
              <a:defRPr sz="2800">
                <a:latin typeface="Gochi Hand"/>
                <a:ea typeface="Gochi Hand"/>
                <a:cs typeface="Gochi Hand"/>
                <a:sym typeface="Gochi Hand"/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Font typeface="Gochi Hand"/>
              <a:buNone/>
              <a:defRPr>
                <a:latin typeface="Gochi Hand"/>
                <a:ea typeface="Gochi Hand"/>
                <a:cs typeface="Gochi Hand"/>
                <a:sym typeface="Gochi Hand"/>
              </a:defRPr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Font typeface="Gochi Hand"/>
              <a:buNone/>
              <a:defRPr>
                <a:latin typeface="Gochi Hand"/>
                <a:ea typeface="Gochi Hand"/>
                <a:cs typeface="Gochi Hand"/>
                <a:sym typeface="Gochi Hand"/>
              </a:defRPr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Font typeface="Gochi Hand"/>
              <a:buNone/>
              <a:defRPr>
                <a:latin typeface="Gochi Hand"/>
                <a:ea typeface="Gochi Hand"/>
                <a:cs typeface="Gochi Hand"/>
                <a:sym typeface="Gochi Hand"/>
              </a:defRPr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Font typeface="Gochi Hand"/>
              <a:buNone/>
              <a:defRPr>
                <a:latin typeface="Gochi Hand"/>
                <a:ea typeface="Gochi Hand"/>
                <a:cs typeface="Gochi Hand"/>
                <a:sym typeface="Gochi Hand"/>
              </a:defRPr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Font typeface="Gochi Hand"/>
              <a:buNone/>
              <a:defRPr>
                <a:latin typeface="Gochi Hand"/>
                <a:ea typeface="Gochi Hand"/>
                <a:cs typeface="Gochi Hand"/>
                <a:sym typeface="Gochi Hand"/>
              </a:defRPr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Font typeface="Gochi Hand"/>
              <a:buNone/>
              <a:defRPr>
                <a:latin typeface="Gochi Hand"/>
                <a:ea typeface="Gochi Hand"/>
                <a:cs typeface="Gochi Hand"/>
                <a:sym typeface="Gochi Hand"/>
              </a:defRPr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Font typeface="Gochi Hand"/>
              <a:buNone/>
              <a:defRPr>
                <a:latin typeface="Gochi Hand"/>
                <a:ea typeface="Gochi Hand"/>
                <a:cs typeface="Gochi Hand"/>
                <a:sym typeface="Gochi Hand"/>
              </a:defRPr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Font typeface="Gochi Hand"/>
              <a:buNone/>
              <a:defRPr>
                <a:latin typeface="Gochi Hand"/>
                <a:ea typeface="Gochi Hand"/>
                <a:cs typeface="Gochi Hand"/>
                <a:sym typeface="Gochi Hand"/>
              </a:defRPr>
            </a:lvl9pPr>
          </a:lstStyle>
          <a:p>
            <a:endParaRPr/>
          </a:p>
        </p:txBody>
      </p:sp>
      <p:sp>
        <p:nvSpPr>
          <p:cNvPr id="325" name="Google Shape;325;p31"/>
          <p:cNvSpPr txBox="1">
            <a:spLocks noGrp="1"/>
          </p:cNvSpPr>
          <p:nvPr>
            <p:ph type="subTitle" idx="4"/>
          </p:nvPr>
        </p:nvSpPr>
        <p:spPr>
          <a:xfrm>
            <a:off x="5101575" y="1612725"/>
            <a:ext cx="28437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Gochi Hand"/>
              <a:buNone/>
              <a:defRPr sz="2800">
                <a:latin typeface="Gochi Hand"/>
                <a:ea typeface="Gochi Hand"/>
                <a:cs typeface="Gochi Hand"/>
                <a:sym typeface="Gochi Hand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Gochi Hand"/>
              <a:buNone/>
              <a:defRPr>
                <a:latin typeface="Gochi Hand"/>
                <a:ea typeface="Gochi Hand"/>
                <a:cs typeface="Gochi Hand"/>
                <a:sym typeface="Gochi Hand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Gochi Hand"/>
              <a:buNone/>
              <a:defRPr>
                <a:latin typeface="Gochi Hand"/>
                <a:ea typeface="Gochi Hand"/>
                <a:cs typeface="Gochi Hand"/>
                <a:sym typeface="Gochi Hand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Gochi Hand"/>
              <a:buNone/>
              <a:defRPr>
                <a:latin typeface="Gochi Hand"/>
                <a:ea typeface="Gochi Hand"/>
                <a:cs typeface="Gochi Hand"/>
                <a:sym typeface="Gochi Hand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Gochi Hand"/>
              <a:buNone/>
              <a:defRPr>
                <a:latin typeface="Gochi Hand"/>
                <a:ea typeface="Gochi Hand"/>
                <a:cs typeface="Gochi Hand"/>
                <a:sym typeface="Gochi Hand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Gochi Hand"/>
              <a:buNone/>
              <a:defRPr>
                <a:latin typeface="Gochi Hand"/>
                <a:ea typeface="Gochi Hand"/>
                <a:cs typeface="Gochi Hand"/>
                <a:sym typeface="Gochi Hand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Gochi Hand"/>
              <a:buNone/>
              <a:defRPr>
                <a:latin typeface="Gochi Hand"/>
                <a:ea typeface="Gochi Hand"/>
                <a:cs typeface="Gochi Hand"/>
                <a:sym typeface="Gochi Hand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Gochi Hand"/>
              <a:buNone/>
              <a:defRPr>
                <a:latin typeface="Gochi Hand"/>
                <a:ea typeface="Gochi Hand"/>
                <a:cs typeface="Gochi Hand"/>
                <a:sym typeface="Gochi Hand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Gochi Hand"/>
              <a:buNone/>
              <a:defRPr>
                <a:latin typeface="Gochi Hand"/>
                <a:ea typeface="Gochi Hand"/>
                <a:cs typeface="Gochi Hand"/>
                <a:sym typeface="Gochi Han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4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>
            <a:spLocks noGrp="1"/>
          </p:cNvSpPr>
          <p:nvPr>
            <p:ph type="title"/>
          </p:nvPr>
        </p:nvSpPr>
        <p:spPr>
          <a:xfrm>
            <a:off x="720300" y="3347725"/>
            <a:ext cx="7645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7" name="Google Shape;27;p3"/>
          <p:cNvSpPr/>
          <p:nvPr/>
        </p:nvSpPr>
        <p:spPr>
          <a:xfrm>
            <a:off x="211725" y="271575"/>
            <a:ext cx="120325" cy="92200"/>
          </a:xfrm>
          <a:custGeom>
            <a:avLst/>
            <a:gdLst/>
            <a:ahLst/>
            <a:cxnLst/>
            <a:rect l="l" t="t" r="r" b="b"/>
            <a:pathLst>
              <a:path w="4813" h="3688" extrusionOk="0">
                <a:moveTo>
                  <a:pt x="2438" y="1"/>
                </a:moveTo>
                <a:cubicBezTo>
                  <a:pt x="0" y="1"/>
                  <a:pt x="0" y="3688"/>
                  <a:pt x="2438" y="3688"/>
                </a:cubicBezTo>
                <a:cubicBezTo>
                  <a:pt x="4812" y="3688"/>
                  <a:pt x="4812" y="1"/>
                  <a:pt x="2438" y="1"/>
                </a:cubicBez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3"/>
          <p:cNvSpPr/>
          <p:nvPr/>
        </p:nvSpPr>
        <p:spPr>
          <a:xfrm>
            <a:off x="974738" y="1103875"/>
            <a:ext cx="209400" cy="209075"/>
          </a:xfrm>
          <a:custGeom>
            <a:avLst/>
            <a:gdLst/>
            <a:ahLst/>
            <a:cxnLst/>
            <a:rect l="l" t="t" r="r" b="b"/>
            <a:pathLst>
              <a:path w="8376" h="8363" extrusionOk="0">
                <a:moveTo>
                  <a:pt x="4441" y="1"/>
                </a:moveTo>
                <a:cubicBezTo>
                  <a:pt x="4194" y="1"/>
                  <a:pt x="3941" y="32"/>
                  <a:pt x="3688" y="88"/>
                </a:cubicBezTo>
                <a:cubicBezTo>
                  <a:pt x="3126" y="88"/>
                  <a:pt x="2563" y="276"/>
                  <a:pt x="2126" y="526"/>
                </a:cubicBezTo>
                <a:cubicBezTo>
                  <a:pt x="1626" y="838"/>
                  <a:pt x="1251" y="1151"/>
                  <a:pt x="938" y="1650"/>
                </a:cubicBezTo>
                <a:cubicBezTo>
                  <a:pt x="563" y="2025"/>
                  <a:pt x="313" y="2525"/>
                  <a:pt x="188" y="3025"/>
                </a:cubicBezTo>
                <a:cubicBezTo>
                  <a:pt x="1" y="3775"/>
                  <a:pt x="1" y="4525"/>
                  <a:pt x="188" y="5213"/>
                </a:cubicBezTo>
                <a:lnTo>
                  <a:pt x="188" y="5338"/>
                </a:lnTo>
                <a:cubicBezTo>
                  <a:pt x="313" y="5838"/>
                  <a:pt x="563" y="6338"/>
                  <a:pt x="938" y="6713"/>
                </a:cubicBezTo>
                <a:cubicBezTo>
                  <a:pt x="1251" y="7213"/>
                  <a:pt x="1626" y="7525"/>
                  <a:pt x="2126" y="7775"/>
                </a:cubicBezTo>
                <a:lnTo>
                  <a:pt x="3126" y="8213"/>
                </a:lnTo>
                <a:cubicBezTo>
                  <a:pt x="3401" y="8316"/>
                  <a:pt x="3695" y="8362"/>
                  <a:pt x="3998" y="8362"/>
                </a:cubicBezTo>
                <a:cubicBezTo>
                  <a:pt x="4245" y="8362"/>
                  <a:pt x="4498" y="8331"/>
                  <a:pt x="4751" y="8275"/>
                </a:cubicBezTo>
                <a:cubicBezTo>
                  <a:pt x="5125" y="8275"/>
                  <a:pt x="5438" y="8213"/>
                  <a:pt x="5750" y="8025"/>
                </a:cubicBezTo>
                <a:cubicBezTo>
                  <a:pt x="6313" y="7838"/>
                  <a:pt x="6750" y="7525"/>
                  <a:pt x="7125" y="7150"/>
                </a:cubicBezTo>
                <a:lnTo>
                  <a:pt x="7750" y="6338"/>
                </a:lnTo>
                <a:cubicBezTo>
                  <a:pt x="8125" y="5713"/>
                  <a:pt x="8313" y="4963"/>
                  <a:pt x="8313" y="4213"/>
                </a:cubicBezTo>
                <a:lnTo>
                  <a:pt x="8375" y="4275"/>
                </a:lnTo>
                <a:lnTo>
                  <a:pt x="8375" y="4150"/>
                </a:lnTo>
                <a:cubicBezTo>
                  <a:pt x="8375" y="3400"/>
                  <a:pt x="8188" y="2650"/>
                  <a:pt x="7813" y="2025"/>
                </a:cubicBezTo>
                <a:lnTo>
                  <a:pt x="7188" y="1213"/>
                </a:lnTo>
                <a:cubicBezTo>
                  <a:pt x="6625" y="713"/>
                  <a:pt x="6000" y="338"/>
                  <a:pt x="5313" y="151"/>
                </a:cubicBezTo>
                <a:cubicBezTo>
                  <a:pt x="5038" y="47"/>
                  <a:pt x="4744" y="1"/>
                  <a:pt x="4441" y="1"/>
                </a:cubicBez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3"/>
          <p:cNvSpPr/>
          <p:nvPr/>
        </p:nvSpPr>
        <p:spPr>
          <a:xfrm>
            <a:off x="8468825" y="4447575"/>
            <a:ext cx="82850" cy="67225"/>
          </a:xfrm>
          <a:custGeom>
            <a:avLst/>
            <a:gdLst/>
            <a:ahLst/>
            <a:cxnLst/>
            <a:rect l="l" t="t" r="r" b="b"/>
            <a:pathLst>
              <a:path w="3314" h="2689" extrusionOk="0">
                <a:moveTo>
                  <a:pt x="1688" y="1"/>
                </a:moveTo>
                <a:cubicBezTo>
                  <a:pt x="1" y="126"/>
                  <a:pt x="1" y="2563"/>
                  <a:pt x="1688" y="2688"/>
                </a:cubicBezTo>
                <a:cubicBezTo>
                  <a:pt x="3313" y="2563"/>
                  <a:pt x="3313" y="126"/>
                  <a:pt x="1688" y="1"/>
                </a:cubicBez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title" idx="2" hasCustomPrompt="1"/>
          </p:nvPr>
        </p:nvSpPr>
        <p:spPr>
          <a:xfrm>
            <a:off x="2717400" y="538325"/>
            <a:ext cx="3651600" cy="25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1" name="Google Shape;31;p3"/>
          <p:cNvSpPr/>
          <p:nvPr/>
        </p:nvSpPr>
        <p:spPr>
          <a:xfrm>
            <a:off x="-760900" y="363775"/>
            <a:ext cx="2383400" cy="1177100"/>
          </a:xfrm>
          <a:custGeom>
            <a:avLst/>
            <a:gdLst/>
            <a:ahLst/>
            <a:cxnLst/>
            <a:rect l="l" t="t" r="r" b="b"/>
            <a:pathLst>
              <a:path w="95336" h="47084" extrusionOk="0">
                <a:moveTo>
                  <a:pt x="3694" y="1"/>
                </a:moveTo>
                <a:cubicBezTo>
                  <a:pt x="2229" y="4459"/>
                  <a:pt x="1274" y="9108"/>
                  <a:pt x="828" y="13757"/>
                </a:cubicBezTo>
                <a:cubicBezTo>
                  <a:pt x="0" y="23564"/>
                  <a:pt x="2420" y="34199"/>
                  <a:pt x="9616" y="41013"/>
                </a:cubicBezTo>
                <a:cubicBezTo>
                  <a:pt x="13662" y="44878"/>
                  <a:pt x="19367" y="47083"/>
                  <a:pt x="24907" y="47083"/>
                </a:cubicBezTo>
                <a:cubicBezTo>
                  <a:pt x="29134" y="47083"/>
                  <a:pt x="33266" y="45799"/>
                  <a:pt x="36491" y="42987"/>
                </a:cubicBezTo>
                <a:cubicBezTo>
                  <a:pt x="41777" y="38339"/>
                  <a:pt x="44006" y="30442"/>
                  <a:pt x="50247" y="27130"/>
                </a:cubicBezTo>
                <a:cubicBezTo>
                  <a:pt x="52728" y="25824"/>
                  <a:pt x="55434" y="25450"/>
                  <a:pt x="58238" y="25450"/>
                </a:cubicBezTo>
                <a:cubicBezTo>
                  <a:pt x="61997" y="25450"/>
                  <a:pt x="65931" y="26122"/>
                  <a:pt x="69733" y="26122"/>
                </a:cubicBezTo>
                <a:cubicBezTo>
                  <a:pt x="70010" y="26122"/>
                  <a:pt x="70287" y="26119"/>
                  <a:pt x="70562" y="26111"/>
                </a:cubicBezTo>
                <a:cubicBezTo>
                  <a:pt x="81388" y="25729"/>
                  <a:pt x="91578" y="17641"/>
                  <a:pt x="94444" y="7197"/>
                </a:cubicBezTo>
                <a:cubicBezTo>
                  <a:pt x="95017" y="4841"/>
                  <a:pt x="95335" y="2421"/>
                  <a:pt x="95208" y="1"/>
                </a:cubicBezTo>
                <a:close/>
              </a:path>
            </a:pathLst>
          </a:custGeom>
          <a:solidFill>
            <a:srgbClr val="FF73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3"/>
          <p:cNvSpPr/>
          <p:nvPr/>
        </p:nvSpPr>
        <p:spPr>
          <a:xfrm rot="-13063">
            <a:off x="6450487" y="3368510"/>
            <a:ext cx="2822845" cy="1741813"/>
          </a:xfrm>
          <a:custGeom>
            <a:avLst/>
            <a:gdLst/>
            <a:ahLst/>
            <a:cxnLst/>
            <a:rect l="l" t="t" r="r" b="b"/>
            <a:pathLst>
              <a:path w="112913" h="69672" fill="none" extrusionOk="0">
                <a:moveTo>
                  <a:pt x="0" y="69671"/>
                </a:moveTo>
                <a:cubicBezTo>
                  <a:pt x="6878" y="56488"/>
                  <a:pt x="20889" y="47509"/>
                  <a:pt x="35154" y="47509"/>
                </a:cubicBezTo>
                <a:cubicBezTo>
                  <a:pt x="35982" y="47509"/>
                  <a:pt x="36682" y="47509"/>
                  <a:pt x="37447" y="47636"/>
                </a:cubicBezTo>
                <a:cubicBezTo>
                  <a:pt x="43688" y="48019"/>
                  <a:pt x="49483" y="49929"/>
                  <a:pt x="55087" y="51712"/>
                </a:cubicBezTo>
                <a:cubicBezTo>
                  <a:pt x="57762" y="52540"/>
                  <a:pt x="60500" y="53432"/>
                  <a:pt x="63175" y="54132"/>
                </a:cubicBezTo>
                <a:cubicBezTo>
                  <a:pt x="66359" y="54960"/>
                  <a:pt x="69734" y="55406"/>
                  <a:pt x="73046" y="55470"/>
                </a:cubicBezTo>
                <a:cubicBezTo>
                  <a:pt x="77886" y="55470"/>
                  <a:pt x="81898" y="54323"/>
                  <a:pt x="84891" y="51967"/>
                </a:cubicBezTo>
                <a:cubicBezTo>
                  <a:pt x="88585" y="49165"/>
                  <a:pt x="91196" y="44134"/>
                  <a:pt x="92661" y="37129"/>
                </a:cubicBezTo>
                <a:cubicBezTo>
                  <a:pt x="93170" y="34836"/>
                  <a:pt x="93488" y="32480"/>
                  <a:pt x="93871" y="30060"/>
                </a:cubicBezTo>
                <a:cubicBezTo>
                  <a:pt x="94444" y="25793"/>
                  <a:pt x="95335" y="21526"/>
                  <a:pt x="96545" y="17387"/>
                </a:cubicBezTo>
                <a:cubicBezTo>
                  <a:pt x="99220" y="9044"/>
                  <a:pt x="104506" y="2867"/>
                  <a:pt x="111002" y="510"/>
                </a:cubicBezTo>
                <a:cubicBezTo>
                  <a:pt x="111638" y="319"/>
                  <a:pt x="112275" y="128"/>
                  <a:pt x="112912" y="1"/>
                </a:cubicBezTo>
              </a:path>
            </a:pathLst>
          </a:custGeom>
          <a:noFill/>
          <a:ln w="11150" cap="rnd" cmpd="sng">
            <a:solidFill>
              <a:srgbClr val="45A8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3"/>
          <p:cNvSpPr/>
          <p:nvPr/>
        </p:nvSpPr>
        <p:spPr>
          <a:xfrm rot="-13063">
            <a:off x="6538615" y="3502426"/>
            <a:ext cx="2859446" cy="1767263"/>
          </a:xfrm>
          <a:custGeom>
            <a:avLst/>
            <a:gdLst/>
            <a:ahLst/>
            <a:cxnLst/>
            <a:rect l="l" t="t" r="r" b="b"/>
            <a:pathLst>
              <a:path w="114377" h="70690" extrusionOk="0">
                <a:moveTo>
                  <a:pt x="114377" y="1"/>
                </a:moveTo>
                <a:cubicBezTo>
                  <a:pt x="112912" y="1"/>
                  <a:pt x="111511" y="256"/>
                  <a:pt x="110174" y="701"/>
                </a:cubicBezTo>
                <a:cubicBezTo>
                  <a:pt x="103996" y="2930"/>
                  <a:pt x="99984" y="9044"/>
                  <a:pt x="97946" y="15285"/>
                </a:cubicBezTo>
                <a:cubicBezTo>
                  <a:pt x="95908" y="21526"/>
                  <a:pt x="95590" y="28213"/>
                  <a:pt x="94189" y="34645"/>
                </a:cubicBezTo>
                <a:cubicBezTo>
                  <a:pt x="92788" y="41077"/>
                  <a:pt x="90240" y="47636"/>
                  <a:pt x="85082" y="51648"/>
                </a:cubicBezTo>
                <a:cubicBezTo>
                  <a:pt x="81075" y="54728"/>
                  <a:pt x="76138" y="55884"/>
                  <a:pt x="71065" y="55884"/>
                </a:cubicBezTo>
                <a:cubicBezTo>
                  <a:pt x="67431" y="55884"/>
                  <a:pt x="63727" y="55291"/>
                  <a:pt x="60245" y="54387"/>
                </a:cubicBezTo>
                <a:cubicBezTo>
                  <a:pt x="51839" y="52222"/>
                  <a:pt x="43815" y="48528"/>
                  <a:pt x="35218" y="47955"/>
                </a:cubicBezTo>
                <a:cubicBezTo>
                  <a:pt x="34522" y="47907"/>
                  <a:pt x="33828" y="47884"/>
                  <a:pt x="33136" y="47884"/>
                </a:cubicBezTo>
                <a:cubicBezTo>
                  <a:pt x="18922" y="47884"/>
                  <a:pt x="5466" y="57695"/>
                  <a:pt x="0" y="70690"/>
                </a:cubicBezTo>
                <a:lnTo>
                  <a:pt x="114377" y="70690"/>
                </a:lnTo>
                <a:lnTo>
                  <a:pt x="114377" y="1"/>
                </a:ln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3"/>
          <p:cNvSpPr/>
          <p:nvPr/>
        </p:nvSpPr>
        <p:spPr>
          <a:xfrm>
            <a:off x="63675" y="16875"/>
            <a:ext cx="2198725" cy="1793575"/>
          </a:xfrm>
          <a:custGeom>
            <a:avLst/>
            <a:gdLst/>
            <a:ahLst/>
            <a:cxnLst/>
            <a:rect l="l" t="t" r="r" b="b"/>
            <a:pathLst>
              <a:path w="87949" h="71743" extrusionOk="0">
                <a:moveTo>
                  <a:pt x="78205" y="20063"/>
                </a:moveTo>
                <a:lnTo>
                  <a:pt x="78205" y="20063"/>
                </a:lnTo>
                <a:cubicBezTo>
                  <a:pt x="78189" y="20095"/>
                  <a:pt x="78173" y="20127"/>
                  <a:pt x="78141" y="20158"/>
                </a:cubicBezTo>
                <a:lnTo>
                  <a:pt x="78205" y="20063"/>
                </a:lnTo>
                <a:close/>
                <a:moveTo>
                  <a:pt x="77759" y="20540"/>
                </a:moveTo>
                <a:cubicBezTo>
                  <a:pt x="77823" y="20540"/>
                  <a:pt x="77823" y="20668"/>
                  <a:pt x="77759" y="20731"/>
                </a:cubicBezTo>
                <a:cubicBezTo>
                  <a:pt x="77759" y="20719"/>
                  <a:pt x="77752" y="20714"/>
                  <a:pt x="77740" y="20714"/>
                </a:cubicBezTo>
                <a:cubicBezTo>
                  <a:pt x="77688" y="20714"/>
                  <a:pt x="77544" y="20807"/>
                  <a:pt x="77440" y="20859"/>
                </a:cubicBezTo>
                <a:lnTo>
                  <a:pt x="77759" y="20540"/>
                </a:lnTo>
                <a:close/>
                <a:moveTo>
                  <a:pt x="50311" y="30794"/>
                </a:moveTo>
                <a:cubicBezTo>
                  <a:pt x="50311" y="30797"/>
                  <a:pt x="50312" y="30802"/>
                  <a:pt x="50315" y="30806"/>
                </a:cubicBezTo>
                <a:lnTo>
                  <a:pt x="50315" y="30806"/>
                </a:lnTo>
                <a:cubicBezTo>
                  <a:pt x="50335" y="30802"/>
                  <a:pt x="50355" y="30798"/>
                  <a:pt x="50375" y="30794"/>
                </a:cubicBezTo>
                <a:close/>
                <a:moveTo>
                  <a:pt x="37065" y="33850"/>
                </a:moveTo>
                <a:lnTo>
                  <a:pt x="37065" y="33850"/>
                </a:lnTo>
                <a:cubicBezTo>
                  <a:pt x="37001" y="33914"/>
                  <a:pt x="36938" y="33974"/>
                  <a:pt x="36873" y="34030"/>
                </a:cubicBezTo>
                <a:lnTo>
                  <a:pt x="36873" y="34030"/>
                </a:lnTo>
                <a:cubicBezTo>
                  <a:pt x="36960" y="33998"/>
                  <a:pt x="37013" y="33903"/>
                  <a:pt x="37065" y="33850"/>
                </a:cubicBezTo>
                <a:close/>
                <a:moveTo>
                  <a:pt x="31290" y="41252"/>
                </a:moveTo>
                <a:cubicBezTo>
                  <a:pt x="31284" y="41268"/>
                  <a:pt x="31277" y="41284"/>
                  <a:pt x="31270" y="41301"/>
                </a:cubicBezTo>
                <a:cubicBezTo>
                  <a:pt x="31279" y="41282"/>
                  <a:pt x="31286" y="41266"/>
                  <a:pt x="31290" y="41252"/>
                </a:cubicBezTo>
                <a:close/>
                <a:moveTo>
                  <a:pt x="30060" y="55248"/>
                </a:moveTo>
                <a:lnTo>
                  <a:pt x="30060" y="55248"/>
                </a:lnTo>
                <a:cubicBezTo>
                  <a:pt x="30053" y="55269"/>
                  <a:pt x="30048" y="55288"/>
                  <a:pt x="30045" y="55307"/>
                </a:cubicBezTo>
                <a:lnTo>
                  <a:pt x="30045" y="55307"/>
                </a:lnTo>
                <a:lnTo>
                  <a:pt x="30060" y="55248"/>
                </a:lnTo>
                <a:close/>
                <a:moveTo>
                  <a:pt x="29104" y="55184"/>
                </a:moveTo>
                <a:cubicBezTo>
                  <a:pt x="29104" y="55312"/>
                  <a:pt x="28977" y="55503"/>
                  <a:pt x="29104" y="55567"/>
                </a:cubicBezTo>
                <a:lnTo>
                  <a:pt x="29104" y="55376"/>
                </a:lnTo>
                <a:lnTo>
                  <a:pt x="29104" y="55184"/>
                </a:lnTo>
                <a:close/>
                <a:moveTo>
                  <a:pt x="28213" y="58241"/>
                </a:moveTo>
                <a:lnTo>
                  <a:pt x="28213" y="58241"/>
                </a:lnTo>
                <a:cubicBezTo>
                  <a:pt x="28133" y="58321"/>
                  <a:pt x="28153" y="58351"/>
                  <a:pt x="28179" y="58362"/>
                </a:cubicBezTo>
                <a:lnTo>
                  <a:pt x="28179" y="58362"/>
                </a:lnTo>
                <a:cubicBezTo>
                  <a:pt x="28191" y="58322"/>
                  <a:pt x="28202" y="58282"/>
                  <a:pt x="28213" y="58241"/>
                </a:cubicBezTo>
                <a:close/>
                <a:moveTo>
                  <a:pt x="29423" y="58496"/>
                </a:moveTo>
                <a:cubicBezTo>
                  <a:pt x="29420" y="58498"/>
                  <a:pt x="29418" y="58501"/>
                  <a:pt x="29416" y="58503"/>
                </a:cubicBezTo>
                <a:lnTo>
                  <a:pt x="29416" y="58503"/>
                </a:lnTo>
                <a:cubicBezTo>
                  <a:pt x="29383" y="58595"/>
                  <a:pt x="29359" y="58673"/>
                  <a:pt x="29359" y="58751"/>
                </a:cubicBezTo>
                <a:lnTo>
                  <a:pt x="29423" y="58496"/>
                </a:lnTo>
                <a:close/>
                <a:moveTo>
                  <a:pt x="14628" y="70247"/>
                </a:moveTo>
                <a:cubicBezTo>
                  <a:pt x="14612" y="70255"/>
                  <a:pt x="14597" y="70265"/>
                  <a:pt x="14584" y="70278"/>
                </a:cubicBezTo>
                <a:cubicBezTo>
                  <a:pt x="14603" y="70268"/>
                  <a:pt x="14617" y="70258"/>
                  <a:pt x="14628" y="70247"/>
                </a:cubicBezTo>
                <a:close/>
                <a:moveTo>
                  <a:pt x="175" y="70492"/>
                </a:moveTo>
                <a:cubicBezTo>
                  <a:pt x="166" y="70514"/>
                  <a:pt x="184" y="70532"/>
                  <a:pt x="255" y="70532"/>
                </a:cubicBezTo>
                <a:lnTo>
                  <a:pt x="175" y="70492"/>
                </a:lnTo>
                <a:close/>
                <a:moveTo>
                  <a:pt x="298" y="70348"/>
                </a:moveTo>
                <a:cubicBezTo>
                  <a:pt x="171" y="70348"/>
                  <a:pt x="64" y="70362"/>
                  <a:pt x="1" y="70405"/>
                </a:cubicBezTo>
                <a:lnTo>
                  <a:pt x="175" y="70492"/>
                </a:lnTo>
                <a:lnTo>
                  <a:pt x="175" y="70492"/>
                </a:lnTo>
                <a:cubicBezTo>
                  <a:pt x="190" y="70455"/>
                  <a:pt x="279" y="70405"/>
                  <a:pt x="319" y="70405"/>
                </a:cubicBezTo>
                <a:cubicBezTo>
                  <a:pt x="364" y="70396"/>
                  <a:pt x="404" y="70392"/>
                  <a:pt x="442" y="70392"/>
                </a:cubicBezTo>
                <a:cubicBezTo>
                  <a:pt x="632" y="70392"/>
                  <a:pt x="729" y="70495"/>
                  <a:pt x="757" y="70561"/>
                </a:cubicBezTo>
                <a:lnTo>
                  <a:pt x="757" y="70561"/>
                </a:lnTo>
                <a:cubicBezTo>
                  <a:pt x="763" y="70468"/>
                  <a:pt x="1032" y="70462"/>
                  <a:pt x="1147" y="70405"/>
                </a:cubicBezTo>
                <a:cubicBezTo>
                  <a:pt x="892" y="70405"/>
                  <a:pt x="553" y="70348"/>
                  <a:pt x="298" y="70348"/>
                </a:cubicBezTo>
                <a:close/>
                <a:moveTo>
                  <a:pt x="757" y="70561"/>
                </a:moveTo>
                <a:cubicBezTo>
                  <a:pt x="756" y="70572"/>
                  <a:pt x="759" y="70583"/>
                  <a:pt x="765" y="70596"/>
                </a:cubicBezTo>
                <a:cubicBezTo>
                  <a:pt x="765" y="70587"/>
                  <a:pt x="762" y="70575"/>
                  <a:pt x="757" y="70561"/>
                </a:cubicBezTo>
                <a:close/>
                <a:moveTo>
                  <a:pt x="1649" y="70836"/>
                </a:moveTo>
                <a:cubicBezTo>
                  <a:pt x="1639" y="70836"/>
                  <a:pt x="1629" y="70836"/>
                  <a:pt x="1619" y="70836"/>
                </a:cubicBezTo>
                <a:lnTo>
                  <a:pt x="1619" y="70836"/>
                </a:lnTo>
                <a:cubicBezTo>
                  <a:pt x="1644" y="70841"/>
                  <a:pt x="1666" y="70844"/>
                  <a:pt x="1685" y="70844"/>
                </a:cubicBezTo>
                <a:cubicBezTo>
                  <a:pt x="1705" y="70844"/>
                  <a:pt x="1723" y="70841"/>
                  <a:pt x="1741" y="70837"/>
                </a:cubicBezTo>
                <a:lnTo>
                  <a:pt x="1741" y="70837"/>
                </a:lnTo>
                <a:cubicBezTo>
                  <a:pt x="1711" y="70837"/>
                  <a:pt x="1680" y="70836"/>
                  <a:pt x="1649" y="70836"/>
                </a:cubicBezTo>
                <a:close/>
                <a:moveTo>
                  <a:pt x="510" y="70596"/>
                </a:moveTo>
                <a:cubicBezTo>
                  <a:pt x="581" y="70810"/>
                  <a:pt x="872" y="70844"/>
                  <a:pt x="1192" y="70844"/>
                </a:cubicBezTo>
                <a:cubicBezTo>
                  <a:pt x="1334" y="70844"/>
                  <a:pt x="1482" y="70837"/>
                  <a:pt x="1619" y="70836"/>
                </a:cubicBezTo>
                <a:lnTo>
                  <a:pt x="1619" y="70836"/>
                </a:lnTo>
                <a:cubicBezTo>
                  <a:pt x="1579" y="70828"/>
                  <a:pt x="1530" y="70813"/>
                  <a:pt x="1465" y="70787"/>
                </a:cubicBezTo>
                <a:cubicBezTo>
                  <a:pt x="1529" y="70660"/>
                  <a:pt x="1657" y="70596"/>
                  <a:pt x="1784" y="70596"/>
                </a:cubicBezTo>
                <a:close/>
                <a:moveTo>
                  <a:pt x="2867" y="71488"/>
                </a:moveTo>
                <a:cubicBezTo>
                  <a:pt x="2875" y="71490"/>
                  <a:pt x="2884" y="71493"/>
                  <a:pt x="2891" y="71495"/>
                </a:cubicBezTo>
                <a:lnTo>
                  <a:pt x="2891" y="71495"/>
                </a:lnTo>
                <a:cubicBezTo>
                  <a:pt x="2883" y="71492"/>
                  <a:pt x="2875" y="71490"/>
                  <a:pt x="2867" y="71488"/>
                </a:cubicBezTo>
                <a:close/>
                <a:moveTo>
                  <a:pt x="87101" y="0"/>
                </a:moveTo>
                <a:cubicBezTo>
                  <a:pt x="86952" y="0"/>
                  <a:pt x="86813" y="98"/>
                  <a:pt x="86675" y="480"/>
                </a:cubicBezTo>
                <a:lnTo>
                  <a:pt x="86802" y="1053"/>
                </a:lnTo>
                <a:lnTo>
                  <a:pt x="86675" y="1181"/>
                </a:lnTo>
                <a:lnTo>
                  <a:pt x="86675" y="735"/>
                </a:lnTo>
                <a:cubicBezTo>
                  <a:pt x="86484" y="990"/>
                  <a:pt x="86611" y="1181"/>
                  <a:pt x="86675" y="1372"/>
                </a:cubicBezTo>
                <a:cubicBezTo>
                  <a:pt x="86547" y="1372"/>
                  <a:pt x="86547" y="1435"/>
                  <a:pt x="86484" y="1563"/>
                </a:cubicBezTo>
                <a:lnTo>
                  <a:pt x="86675" y="2072"/>
                </a:lnTo>
                <a:cubicBezTo>
                  <a:pt x="86669" y="2078"/>
                  <a:pt x="86662" y="2081"/>
                  <a:pt x="86655" y="2081"/>
                </a:cubicBezTo>
                <a:cubicBezTo>
                  <a:pt x="86616" y="2081"/>
                  <a:pt x="86564" y="2008"/>
                  <a:pt x="86516" y="2008"/>
                </a:cubicBezTo>
                <a:cubicBezTo>
                  <a:pt x="86479" y="2008"/>
                  <a:pt x="86445" y="2050"/>
                  <a:pt x="86420" y="2200"/>
                </a:cubicBezTo>
                <a:cubicBezTo>
                  <a:pt x="86434" y="2256"/>
                  <a:pt x="86455" y="2275"/>
                  <a:pt x="86478" y="2275"/>
                </a:cubicBezTo>
                <a:cubicBezTo>
                  <a:pt x="86526" y="2275"/>
                  <a:pt x="86588" y="2200"/>
                  <a:pt x="86642" y="2200"/>
                </a:cubicBezTo>
                <a:cubicBezTo>
                  <a:pt x="86682" y="2200"/>
                  <a:pt x="86717" y="2242"/>
                  <a:pt x="86738" y="2391"/>
                </a:cubicBezTo>
                <a:cubicBezTo>
                  <a:pt x="86547" y="2645"/>
                  <a:pt x="86484" y="2518"/>
                  <a:pt x="86547" y="2836"/>
                </a:cubicBezTo>
                <a:cubicBezTo>
                  <a:pt x="86420" y="2836"/>
                  <a:pt x="86420" y="2773"/>
                  <a:pt x="86420" y="2709"/>
                </a:cubicBezTo>
                <a:lnTo>
                  <a:pt x="86420" y="2709"/>
                </a:lnTo>
                <a:cubicBezTo>
                  <a:pt x="86420" y="2964"/>
                  <a:pt x="86356" y="3346"/>
                  <a:pt x="86484" y="3537"/>
                </a:cubicBezTo>
                <a:cubicBezTo>
                  <a:pt x="86252" y="3769"/>
                  <a:pt x="86337" y="4318"/>
                  <a:pt x="86161" y="4318"/>
                </a:cubicBezTo>
                <a:cubicBezTo>
                  <a:pt x="86144" y="4318"/>
                  <a:pt x="86124" y="4312"/>
                  <a:pt x="86101" y="4301"/>
                </a:cubicBezTo>
                <a:lnTo>
                  <a:pt x="86101" y="4301"/>
                </a:lnTo>
                <a:cubicBezTo>
                  <a:pt x="86165" y="4556"/>
                  <a:pt x="86165" y="4811"/>
                  <a:pt x="86165" y="5065"/>
                </a:cubicBezTo>
                <a:cubicBezTo>
                  <a:pt x="86126" y="4986"/>
                  <a:pt x="86092" y="4953"/>
                  <a:pt x="86063" y="4953"/>
                </a:cubicBezTo>
                <a:cubicBezTo>
                  <a:pt x="85915" y="4953"/>
                  <a:pt x="85868" y="5784"/>
                  <a:pt x="85650" y="5784"/>
                </a:cubicBezTo>
                <a:cubicBezTo>
                  <a:pt x="85632" y="5784"/>
                  <a:pt x="85613" y="5778"/>
                  <a:pt x="85592" y="5766"/>
                </a:cubicBezTo>
                <a:lnTo>
                  <a:pt x="85592" y="5766"/>
                </a:lnTo>
                <a:cubicBezTo>
                  <a:pt x="85847" y="6148"/>
                  <a:pt x="85465" y="6912"/>
                  <a:pt x="85401" y="7485"/>
                </a:cubicBezTo>
                <a:lnTo>
                  <a:pt x="85401" y="7358"/>
                </a:lnTo>
                <a:cubicBezTo>
                  <a:pt x="85337" y="7549"/>
                  <a:pt x="85210" y="7740"/>
                  <a:pt x="85083" y="7867"/>
                </a:cubicBezTo>
                <a:cubicBezTo>
                  <a:pt x="85274" y="7995"/>
                  <a:pt x="85146" y="8504"/>
                  <a:pt x="85210" y="8823"/>
                </a:cubicBezTo>
                <a:cubicBezTo>
                  <a:pt x="85146" y="8886"/>
                  <a:pt x="85100" y="8912"/>
                  <a:pt x="85066" y="8912"/>
                </a:cubicBezTo>
                <a:cubicBezTo>
                  <a:pt x="84927" y="8912"/>
                  <a:pt x="84968" y="8504"/>
                  <a:pt x="84764" y="8504"/>
                </a:cubicBezTo>
                <a:cubicBezTo>
                  <a:pt x="84947" y="8565"/>
                  <a:pt x="84780" y="9209"/>
                  <a:pt x="84932" y="9209"/>
                </a:cubicBezTo>
                <a:cubicBezTo>
                  <a:pt x="84939" y="9209"/>
                  <a:pt x="84947" y="9207"/>
                  <a:pt x="84955" y="9205"/>
                </a:cubicBezTo>
                <a:lnTo>
                  <a:pt x="84955" y="9205"/>
                </a:lnTo>
                <a:cubicBezTo>
                  <a:pt x="84700" y="9396"/>
                  <a:pt x="84764" y="9396"/>
                  <a:pt x="84509" y="9459"/>
                </a:cubicBezTo>
                <a:cubicBezTo>
                  <a:pt x="84764" y="9651"/>
                  <a:pt x="84446" y="9778"/>
                  <a:pt x="84509" y="10033"/>
                </a:cubicBezTo>
                <a:cubicBezTo>
                  <a:pt x="84255" y="10415"/>
                  <a:pt x="84255" y="10033"/>
                  <a:pt x="84127" y="10542"/>
                </a:cubicBezTo>
                <a:cubicBezTo>
                  <a:pt x="84094" y="10576"/>
                  <a:pt x="84068" y="10590"/>
                  <a:pt x="84048" y="10590"/>
                </a:cubicBezTo>
                <a:cubicBezTo>
                  <a:pt x="83957" y="10590"/>
                  <a:pt x="84000" y="10288"/>
                  <a:pt x="84000" y="10287"/>
                </a:cubicBezTo>
                <a:lnTo>
                  <a:pt x="84000" y="10287"/>
                </a:lnTo>
                <a:cubicBezTo>
                  <a:pt x="83809" y="10733"/>
                  <a:pt x="84127" y="10606"/>
                  <a:pt x="84191" y="10733"/>
                </a:cubicBezTo>
                <a:cubicBezTo>
                  <a:pt x="84102" y="11001"/>
                  <a:pt x="84040" y="11060"/>
                  <a:pt x="83980" y="11060"/>
                </a:cubicBezTo>
                <a:cubicBezTo>
                  <a:pt x="83933" y="11060"/>
                  <a:pt x="83887" y="11024"/>
                  <a:pt x="83830" y="11024"/>
                </a:cubicBezTo>
                <a:cubicBezTo>
                  <a:pt x="83804" y="11024"/>
                  <a:pt x="83776" y="11031"/>
                  <a:pt x="83745" y="11052"/>
                </a:cubicBezTo>
                <a:cubicBezTo>
                  <a:pt x="83682" y="11434"/>
                  <a:pt x="83745" y="11752"/>
                  <a:pt x="83554" y="12007"/>
                </a:cubicBezTo>
                <a:cubicBezTo>
                  <a:pt x="83554" y="12007"/>
                  <a:pt x="83526" y="12035"/>
                  <a:pt x="83507" y="12035"/>
                </a:cubicBezTo>
                <a:cubicBezTo>
                  <a:pt x="83498" y="12035"/>
                  <a:pt x="83490" y="12028"/>
                  <a:pt x="83490" y="12007"/>
                </a:cubicBezTo>
                <a:cubicBezTo>
                  <a:pt x="83490" y="12389"/>
                  <a:pt x="82981" y="13026"/>
                  <a:pt x="82981" y="13535"/>
                </a:cubicBezTo>
                <a:lnTo>
                  <a:pt x="82854" y="13535"/>
                </a:lnTo>
                <a:cubicBezTo>
                  <a:pt x="82981" y="13535"/>
                  <a:pt x="83108" y="13535"/>
                  <a:pt x="83172" y="13599"/>
                </a:cubicBezTo>
                <a:cubicBezTo>
                  <a:pt x="83045" y="13790"/>
                  <a:pt x="83108" y="14045"/>
                  <a:pt x="82917" y="14045"/>
                </a:cubicBezTo>
                <a:cubicBezTo>
                  <a:pt x="82981" y="13917"/>
                  <a:pt x="82917" y="13917"/>
                  <a:pt x="82917" y="13790"/>
                </a:cubicBezTo>
                <a:lnTo>
                  <a:pt x="82854" y="14045"/>
                </a:lnTo>
                <a:cubicBezTo>
                  <a:pt x="82829" y="14050"/>
                  <a:pt x="82809" y="14052"/>
                  <a:pt x="82793" y="14052"/>
                </a:cubicBezTo>
                <a:cubicBezTo>
                  <a:pt x="82600" y="14052"/>
                  <a:pt x="82966" y="13721"/>
                  <a:pt x="82790" y="13663"/>
                </a:cubicBezTo>
                <a:lnTo>
                  <a:pt x="82790" y="13663"/>
                </a:lnTo>
                <a:cubicBezTo>
                  <a:pt x="82663" y="14108"/>
                  <a:pt x="82535" y="14490"/>
                  <a:pt x="82280" y="14936"/>
                </a:cubicBezTo>
                <a:cubicBezTo>
                  <a:pt x="82124" y="14884"/>
                  <a:pt x="82478" y="14408"/>
                  <a:pt x="82405" y="14408"/>
                </a:cubicBezTo>
                <a:cubicBezTo>
                  <a:pt x="82389" y="14408"/>
                  <a:pt x="82351" y="14432"/>
                  <a:pt x="82280" y="14490"/>
                </a:cubicBezTo>
                <a:lnTo>
                  <a:pt x="82663" y="14045"/>
                </a:lnTo>
                <a:lnTo>
                  <a:pt x="82663" y="14045"/>
                </a:lnTo>
                <a:cubicBezTo>
                  <a:pt x="82570" y="14079"/>
                  <a:pt x="82516" y="14093"/>
                  <a:pt x="82485" y="14093"/>
                </a:cubicBezTo>
                <a:cubicBezTo>
                  <a:pt x="82370" y="14093"/>
                  <a:pt x="82608" y="13894"/>
                  <a:pt x="82467" y="13894"/>
                </a:cubicBezTo>
                <a:cubicBezTo>
                  <a:pt x="82441" y="13894"/>
                  <a:pt x="82401" y="13901"/>
                  <a:pt x="82344" y="13917"/>
                </a:cubicBezTo>
                <a:cubicBezTo>
                  <a:pt x="81898" y="14490"/>
                  <a:pt x="82026" y="14682"/>
                  <a:pt x="81580" y="15255"/>
                </a:cubicBezTo>
                <a:cubicBezTo>
                  <a:pt x="81580" y="15350"/>
                  <a:pt x="81628" y="15350"/>
                  <a:pt x="81675" y="15350"/>
                </a:cubicBezTo>
                <a:cubicBezTo>
                  <a:pt x="81723" y="15350"/>
                  <a:pt x="81771" y="15350"/>
                  <a:pt x="81771" y="15446"/>
                </a:cubicBezTo>
                <a:cubicBezTo>
                  <a:pt x="81389" y="16401"/>
                  <a:pt x="80879" y="15828"/>
                  <a:pt x="80688" y="16592"/>
                </a:cubicBezTo>
                <a:cubicBezTo>
                  <a:pt x="80688" y="16847"/>
                  <a:pt x="80879" y="17038"/>
                  <a:pt x="80434" y="17356"/>
                </a:cubicBezTo>
                <a:lnTo>
                  <a:pt x="80370" y="17102"/>
                </a:lnTo>
                <a:cubicBezTo>
                  <a:pt x="79924" y="17611"/>
                  <a:pt x="80370" y="17611"/>
                  <a:pt x="79797" y="18057"/>
                </a:cubicBezTo>
                <a:cubicBezTo>
                  <a:pt x="79797" y="17941"/>
                  <a:pt x="80061" y="17666"/>
                  <a:pt x="80012" y="17666"/>
                </a:cubicBezTo>
                <a:cubicBezTo>
                  <a:pt x="80007" y="17666"/>
                  <a:pt x="79999" y="17669"/>
                  <a:pt x="79988" y="17675"/>
                </a:cubicBezTo>
                <a:cubicBezTo>
                  <a:pt x="79606" y="17929"/>
                  <a:pt x="79924" y="17993"/>
                  <a:pt x="79669" y="18312"/>
                </a:cubicBezTo>
                <a:lnTo>
                  <a:pt x="79478" y="18248"/>
                </a:lnTo>
                <a:cubicBezTo>
                  <a:pt x="79096" y="18821"/>
                  <a:pt x="78587" y="19522"/>
                  <a:pt x="78077" y="20158"/>
                </a:cubicBezTo>
                <a:cubicBezTo>
                  <a:pt x="78077" y="20068"/>
                  <a:pt x="78077" y="19978"/>
                  <a:pt x="78032" y="19978"/>
                </a:cubicBezTo>
                <a:cubicBezTo>
                  <a:pt x="78014" y="19978"/>
                  <a:pt x="77987" y="19994"/>
                  <a:pt x="77950" y="20031"/>
                </a:cubicBezTo>
                <a:cubicBezTo>
                  <a:pt x="77632" y="20413"/>
                  <a:pt x="77249" y="20795"/>
                  <a:pt x="76867" y="21114"/>
                </a:cubicBezTo>
                <a:cubicBezTo>
                  <a:pt x="76485" y="21496"/>
                  <a:pt x="76039" y="21814"/>
                  <a:pt x="75594" y="22069"/>
                </a:cubicBezTo>
                <a:lnTo>
                  <a:pt x="75466" y="22451"/>
                </a:lnTo>
                <a:cubicBezTo>
                  <a:pt x="75403" y="22483"/>
                  <a:pt x="75355" y="22499"/>
                  <a:pt x="75331" y="22499"/>
                </a:cubicBezTo>
                <a:cubicBezTo>
                  <a:pt x="75307" y="22499"/>
                  <a:pt x="75307" y="22483"/>
                  <a:pt x="75339" y="22451"/>
                </a:cubicBezTo>
                <a:lnTo>
                  <a:pt x="75339" y="22451"/>
                </a:lnTo>
                <a:cubicBezTo>
                  <a:pt x="74957" y="22642"/>
                  <a:pt x="75339" y="22515"/>
                  <a:pt x="75275" y="22706"/>
                </a:cubicBezTo>
                <a:cubicBezTo>
                  <a:pt x="75218" y="22792"/>
                  <a:pt x="75147" y="22826"/>
                  <a:pt x="75099" y="22826"/>
                </a:cubicBezTo>
                <a:cubicBezTo>
                  <a:pt x="75040" y="22826"/>
                  <a:pt x="75014" y="22776"/>
                  <a:pt x="75084" y="22706"/>
                </a:cubicBezTo>
                <a:lnTo>
                  <a:pt x="75084" y="22706"/>
                </a:lnTo>
                <a:cubicBezTo>
                  <a:pt x="74766" y="23024"/>
                  <a:pt x="74511" y="23343"/>
                  <a:pt x="74193" y="23661"/>
                </a:cubicBezTo>
                <a:cubicBezTo>
                  <a:pt x="73874" y="23979"/>
                  <a:pt x="73492" y="24234"/>
                  <a:pt x="73046" y="24425"/>
                </a:cubicBezTo>
                <a:lnTo>
                  <a:pt x="73174" y="24298"/>
                </a:lnTo>
                <a:lnTo>
                  <a:pt x="73174" y="24298"/>
                </a:lnTo>
                <a:cubicBezTo>
                  <a:pt x="72664" y="24553"/>
                  <a:pt x="72855" y="24998"/>
                  <a:pt x="72346" y="25062"/>
                </a:cubicBezTo>
                <a:lnTo>
                  <a:pt x="72409" y="24998"/>
                </a:lnTo>
                <a:lnTo>
                  <a:pt x="72409" y="24998"/>
                </a:lnTo>
                <a:cubicBezTo>
                  <a:pt x="71900" y="25317"/>
                  <a:pt x="71390" y="25635"/>
                  <a:pt x="70817" y="25954"/>
                </a:cubicBezTo>
                <a:cubicBezTo>
                  <a:pt x="70372" y="26272"/>
                  <a:pt x="69862" y="26463"/>
                  <a:pt x="69353" y="26654"/>
                </a:cubicBezTo>
                <a:cubicBezTo>
                  <a:pt x="69353" y="26973"/>
                  <a:pt x="68206" y="27100"/>
                  <a:pt x="68334" y="27418"/>
                </a:cubicBezTo>
                <a:cubicBezTo>
                  <a:pt x="67824" y="27482"/>
                  <a:pt x="67315" y="27546"/>
                  <a:pt x="66869" y="27737"/>
                </a:cubicBezTo>
                <a:cubicBezTo>
                  <a:pt x="66614" y="27800"/>
                  <a:pt x="66614" y="28119"/>
                  <a:pt x="66296" y="28246"/>
                </a:cubicBezTo>
                <a:lnTo>
                  <a:pt x="66232" y="28055"/>
                </a:lnTo>
                <a:lnTo>
                  <a:pt x="65914" y="28374"/>
                </a:lnTo>
                <a:lnTo>
                  <a:pt x="65595" y="28246"/>
                </a:lnTo>
                <a:lnTo>
                  <a:pt x="65341" y="28437"/>
                </a:lnTo>
                <a:lnTo>
                  <a:pt x="65595" y="28437"/>
                </a:lnTo>
                <a:cubicBezTo>
                  <a:pt x="65383" y="28607"/>
                  <a:pt x="65114" y="28692"/>
                  <a:pt x="64845" y="28692"/>
                </a:cubicBezTo>
                <a:cubicBezTo>
                  <a:pt x="64711" y="28692"/>
                  <a:pt x="64576" y="28671"/>
                  <a:pt x="64449" y="28628"/>
                </a:cubicBezTo>
                <a:lnTo>
                  <a:pt x="63430" y="29138"/>
                </a:lnTo>
                <a:cubicBezTo>
                  <a:pt x="63430" y="29074"/>
                  <a:pt x="63621" y="29010"/>
                  <a:pt x="63748" y="28883"/>
                </a:cubicBezTo>
                <a:lnTo>
                  <a:pt x="63748" y="28883"/>
                </a:lnTo>
                <a:cubicBezTo>
                  <a:pt x="63594" y="28999"/>
                  <a:pt x="63516" y="29033"/>
                  <a:pt x="63469" y="29033"/>
                </a:cubicBezTo>
                <a:cubicBezTo>
                  <a:pt x="63403" y="29033"/>
                  <a:pt x="63401" y="28963"/>
                  <a:pt x="63335" y="28963"/>
                </a:cubicBezTo>
                <a:cubicBezTo>
                  <a:pt x="63294" y="28963"/>
                  <a:pt x="63230" y="28990"/>
                  <a:pt x="63112" y="29074"/>
                </a:cubicBezTo>
                <a:cubicBezTo>
                  <a:pt x="63175" y="29074"/>
                  <a:pt x="63112" y="29201"/>
                  <a:pt x="63112" y="29201"/>
                </a:cubicBezTo>
                <a:cubicBezTo>
                  <a:pt x="62666" y="29265"/>
                  <a:pt x="62220" y="29329"/>
                  <a:pt x="61774" y="29520"/>
                </a:cubicBezTo>
                <a:lnTo>
                  <a:pt x="61838" y="29329"/>
                </a:lnTo>
                <a:lnTo>
                  <a:pt x="61838" y="29329"/>
                </a:lnTo>
                <a:cubicBezTo>
                  <a:pt x="61074" y="29520"/>
                  <a:pt x="60182" y="29838"/>
                  <a:pt x="59291" y="29966"/>
                </a:cubicBezTo>
                <a:cubicBezTo>
                  <a:pt x="59609" y="29966"/>
                  <a:pt x="59609" y="30157"/>
                  <a:pt x="59291" y="30220"/>
                </a:cubicBezTo>
                <a:lnTo>
                  <a:pt x="59163" y="30093"/>
                </a:lnTo>
                <a:lnTo>
                  <a:pt x="59163" y="30093"/>
                </a:lnTo>
                <a:cubicBezTo>
                  <a:pt x="58972" y="30220"/>
                  <a:pt x="59418" y="30093"/>
                  <a:pt x="59099" y="30284"/>
                </a:cubicBezTo>
                <a:cubicBezTo>
                  <a:pt x="58781" y="30284"/>
                  <a:pt x="58845" y="30093"/>
                  <a:pt x="59036" y="30029"/>
                </a:cubicBezTo>
                <a:lnTo>
                  <a:pt x="59036" y="30029"/>
                </a:lnTo>
                <a:lnTo>
                  <a:pt x="58654" y="30157"/>
                </a:lnTo>
                <a:cubicBezTo>
                  <a:pt x="58654" y="30093"/>
                  <a:pt x="58717" y="30029"/>
                  <a:pt x="58717" y="29966"/>
                </a:cubicBezTo>
                <a:lnTo>
                  <a:pt x="58717" y="29966"/>
                </a:lnTo>
                <a:cubicBezTo>
                  <a:pt x="58661" y="30003"/>
                  <a:pt x="58570" y="30013"/>
                  <a:pt x="58466" y="30013"/>
                </a:cubicBezTo>
                <a:cubicBezTo>
                  <a:pt x="58356" y="30013"/>
                  <a:pt x="58230" y="30002"/>
                  <a:pt x="58112" y="30002"/>
                </a:cubicBezTo>
                <a:cubicBezTo>
                  <a:pt x="57968" y="30002"/>
                  <a:pt x="57836" y="30019"/>
                  <a:pt x="57762" y="30093"/>
                </a:cubicBezTo>
                <a:lnTo>
                  <a:pt x="57762" y="30029"/>
                </a:lnTo>
                <a:cubicBezTo>
                  <a:pt x="56807" y="30157"/>
                  <a:pt x="56425" y="30284"/>
                  <a:pt x="55661" y="30348"/>
                </a:cubicBezTo>
                <a:cubicBezTo>
                  <a:pt x="55661" y="30475"/>
                  <a:pt x="55406" y="30475"/>
                  <a:pt x="55151" y="30602"/>
                </a:cubicBezTo>
                <a:cubicBezTo>
                  <a:pt x="54693" y="30602"/>
                  <a:pt x="54234" y="30521"/>
                  <a:pt x="53710" y="30521"/>
                </a:cubicBezTo>
                <a:cubicBezTo>
                  <a:pt x="53579" y="30521"/>
                  <a:pt x="53444" y="30526"/>
                  <a:pt x="53304" y="30539"/>
                </a:cubicBezTo>
                <a:cubicBezTo>
                  <a:pt x="52858" y="30666"/>
                  <a:pt x="53177" y="30730"/>
                  <a:pt x="52986" y="30794"/>
                </a:cubicBezTo>
                <a:cubicBezTo>
                  <a:pt x="52922" y="30666"/>
                  <a:pt x="52222" y="30666"/>
                  <a:pt x="52604" y="30539"/>
                </a:cubicBezTo>
                <a:lnTo>
                  <a:pt x="52604" y="30539"/>
                </a:lnTo>
                <a:cubicBezTo>
                  <a:pt x="51903" y="30602"/>
                  <a:pt x="51203" y="30666"/>
                  <a:pt x="50566" y="30794"/>
                </a:cubicBezTo>
                <a:cubicBezTo>
                  <a:pt x="50630" y="30857"/>
                  <a:pt x="50757" y="30857"/>
                  <a:pt x="50693" y="30921"/>
                </a:cubicBezTo>
                <a:cubicBezTo>
                  <a:pt x="50681" y="30933"/>
                  <a:pt x="50660" y="30938"/>
                  <a:pt x="50633" y="30938"/>
                </a:cubicBezTo>
                <a:cubicBezTo>
                  <a:pt x="50528" y="30938"/>
                  <a:pt x="50342" y="30859"/>
                  <a:pt x="50315" y="30806"/>
                </a:cubicBezTo>
                <a:lnTo>
                  <a:pt x="50315" y="30806"/>
                </a:lnTo>
                <a:cubicBezTo>
                  <a:pt x="50131" y="30842"/>
                  <a:pt x="49938" y="30856"/>
                  <a:pt x="49739" y="30856"/>
                </a:cubicBezTo>
                <a:cubicBezTo>
                  <a:pt x="49012" y="30856"/>
                  <a:pt x="48212" y="30668"/>
                  <a:pt x="47528" y="30668"/>
                </a:cubicBezTo>
                <a:cubicBezTo>
                  <a:pt x="47242" y="30668"/>
                  <a:pt x="46977" y="30701"/>
                  <a:pt x="46745" y="30794"/>
                </a:cubicBezTo>
                <a:lnTo>
                  <a:pt x="46808" y="30794"/>
                </a:lnTo>
                <a:lnTo>
                  <a:pt x="45853" y="30985"/>
                </a:lnTo>
                <a:cubicBezTo>
                  <a:pt x="45407" y="30985"/>
                  <a:pt x="46108" y="30857"/>
                  <a:pt x="45790" y="30794"/>
                </a:cubicBezTo>
                <a:lnTo>
                  <a:pt x="45790" y="30794"/>
                </a:lnTo>
                <a:cubicBezTo>
                  <a:pt x="44771" y="31112"/>
                  <a:pt x="44134" y="30857"/>
                  <a:pt x="43306" y="31176"/>
                </a:cubicBezTo>
                <a:cubicBezTo>
                  <a:pt x="43153" y="31099"/>
                  <a:pt x="42967" y="31069"/>
                  <a:pt x="42760" y="31069"/>
                </a:cubicBezTo>
                <a:cubicBezTo>
                  <a:pt x="41930" y="31069"/>
                  <a:pt x="40759" y="31558"/>
                  <a:pt x="39994" y="31558"/>
                </a:cubicBezTo>
                <a:lnTo>
                  <a:pt x="40058" y="31621"/>
                </a:lnTo>
                <a:cubicBezTo>
                  <a:pt x="39994" y="31664"/>
                  <a:pt x="39945" y="31678"/>
                  <a:pt x="39900" y="31678"/>
                </a:cubicBezTo>
                <a:cubicBezTo>
                  <a:pt x="39810" y="31678"/>
                  <a:pt x="39740" y="31621"/>
                  <a:pt x="39612" y="31621"/>
                </a:cubicBezTo>
                <a:cubicBezTo>
                  <a:pt x="39676" y="31685"/>
                  <a:pt x="39867" y="31621"/>
                  <a:pt x="39740" y="31749"/>
                </a:cubicBezTo>
                <a:cubicBezTo>
                  <a:pt x="37702" y="32322"/>
                  <a:pt x="35791" y="33086"/>
                  <a:pt x="33944" y="34169"/>
                </a:cubicBezTo>
                <a:cubicBezTo>
                  <a:pt x="33371" y="34678"/>
                  <a:pt x="33944" y="34869"/>
                  <a:pt x="33116" y="35379"/>
                </a:cubicBezTo>
                <a:lnTo>
                  <a:pt x="33116" y="34997"/>
                </a:lnTo>
                <a:cubicBezTo>
                  <a:pt x="32925" y="35315"/>
                  <a:pt x="32671" y="35634"/>
                  <a:pt x="32416" y="35952"/>
                </a:cubicBezTo>
                <a:lnTo>
                  <a:pt x="32034" y="36461"/>
                </a:lnTo>
                <a:lnTo>
                  <a:pt x="31715" y="36971"/>
                </a:lnTo>
                <a:cubicBezTo>
                  <a:pt x="31270" y="37608"/>
                  <a:pt x="30951" y="38372"/>
                  <a:pt x="30760" y="39136"/>
                </a:cubicBezTo>
                <a:cubicBezTo>
                  <a:pt x="30760" y="39009"/>
                  <a:pt x="30696" y="39009"/>
                  <a:pt x="30760" y="38881"/>
                </a:cubicBezTo>
                <a:lnTo>
                  <a:pt x="30760" y="38881"/>
                </a:lnTo>
                <a:cubicBezTo>
                  <a:pt x="30505" y="39136"/>
                  <a:pt x="30442" y="40028"/>
                  <a:pt x="30569" y="40028"/>
                </a:cubicBezTo>
                <a:cubicBezTo>
                  <a:pt x="30544" y="40130"/>
                  <a:pt x="30518" y="40150"/>
                  <a:pt x="30489" y="40150"/>
                </a:cubicBezTo>
                <a:cubicBezTo>
                  <a:pt x="30469" y="40150"/>
                  <a:pt x="30447" y="40141"/>
                  <a:pt x="30423" y="40141"/>
                </a:cubicBezTo>
                <a:cubicBezTo>
                  <a:pt x="30392" y="40141"/>
                  <a:pt x="30357" y="40155"/>
                  <a:pt x="30314" y="40219"/>
                </a:cubicBezTo>
                <a:cubicBezTo>
                  <a:pt x="30187" y="40537"/>
                  <a:pt x="30314" y="40983"/>
                  <a:pt x="30187" y="41174"/>
                </a:cubicBezTo>
                <a:lnTo>
                  <a:pt x="30187" y="41047"/>
                </a:lnTo>
                <a:cubicBezTo>
                  <a:pt x="30187" y="41222"/>
                  <a:pt x="30080" y="41826"/>
                  <a:pt x="30160" y="41826"/>
                </a:cubicBezTo>
                <a:cubicBezTo>
                  <a:pt x="30168" y="41826"/>
                  <a:pt x="30176" y="41821"/>
                  <a:pt x="30187" y="41811"/>
                </a:cubicBezTo>
                <a:lnTo>
                  <a:pt x="30187" y="41811"/>
                </a:lnTo>
                <a:cubicBezTo>
                  <a:pt x="30060" y="42384"/>
                  <a:pt x="30187" y="42893"/>
                  <a:pt x="29996" y="43276"/>
                </a:cubicBezTo>
                <a:cubicBezTo>
                  <a:pt x="30187" y="43594"/>
                  <a:pt x="29869" y="44231"/>
                  <a:pt x="30123" y="44358"/>
                </a:cubicBezTo>
                <a:cubicBezTo>
                  <a:pt x="30116" y="44356"/>
                  <a:pt x="30108" y="44355"/>
                  <a:pt x="30101" y="44355"/>
                </a:cubicBezTo>
                <a:cubicBezTo>
                  <a:pt x="29869" y="44355"/>
                  <a:pt x="29872" y="45323"/>
                  <a:pt x="29996" y="45632"/>
                </a:cubicBezTo>
                <a:cubicBezTo>
                  <a:pt x="29988" y="45616"/>
                  <a:pt x="29980" y="45609"/>
                  <a:pt x="29971" y="45609"/>
                </a:cubicBezTo>
                <a:cubicBezTo>
                  <a:pt x="29927" y="45609"/>
                  <a:pt x="29883" y="45808"/>
                  <a:pt x="29839" y="45808"/>
                </a:cubicBezTo>
                <a:cubicBezTo>
                  <a:pt x="29828" y="45808"/>
                  <a:pt x="29816" y="45794"/>
                  <a:pt x="29805" y="45759"/>
                </a:cubicBezTo>
                <a:lnTo>
                  <a:pt x="29805" y="45759"/>
                </a:lnTo>
                <a:cubicBezTo>
                  <a:pt x="29805" y="46167"/>
                  <a:pt x="29805" y="46468"/>
                  <a:pt x="29902" y="46468"/>
                </a:cubicBezTo>
                <a:cubicBezTo>
                  <a:pt x="29911" y="46468"/>
                  <a:pt x="29921" y="46465"/>
                  <a:pt x="29932" y="46460"/>
                </a:cubicBezTo>
                <a:lnTo>
                  <a:pt x="29932" y="46460"/>
                </a:lnTo>
                <a:cubicBezTo>
                  <a:pt x="29614" y="47160"/>
                  <a:pt x="30187" y="47924"/>
                  <a:pt x="29741" y="48307"/>
                </a:cubicBezTo>
                <a:cubicBezTo>
                  <a:pt x="29869" y="49389"/>
                  <a:pt x="29932" y="50472"/>
                  <a:pt x="29869" y="51554"/>
                </a:cubicBezTo>
                <a:cubicBezTo>
                  <a:pt x="29614" y="51491"/>
                  <a:pt x="29932" y="50408"/>
                  <a:pt x="29677" y="50408"/>
                </a:cubicBezTo>
                <a:cubicBezTo>
                  <a:pt x="29741" y="51236"/>
                  <a:pt x="29741" y="52128"/>
                  <a:pt x="29677" y="52892"/>
                </a:cubicBezTo>
                <a:cubicBezTo>
                  <a:pt x="29646" y="52954"/>
                  <a:pt x="29623" y="52978"/>
                  <a:pt x="29605" y="52978"/>
                </a:cubicBezTo>
                <a:cubicBezTo>
                  <a:pt x="29550" y="52978"/>
                  <a:pt x="29550" y="52749"/>
                  <a:pt x="29550" y="52701"/>
                </a:cubicBezTo>
                <a:cubicBezTo>
                  <a:pt x="29550" y="53656"/>
                  <a:pt x="29168" y="54484"/>
                  <a:pt x="29104" y="55376"/>
                </a:cubicBezTo>
                <a:cubicBezTo>
                  <a:pt x="29127" y="55358"/>
                  <a:pt x="29148" y="55350"/>
                  <a:pt x="29166" y="55350"/>
                </a:cubicBezTo>
                <a:cubicBezTo>
                  <a:pt x="29343" y="55350"/>
                  <a:pt x="29304" y="56097"/>
                  <a:pt x="29354" y="56196"/>
                </a:cubicBezTo>
                <a:lnTo>
                  <a:pt x="29354" y="56196"/>
                </a:lnTo>
                <a:cubicBezTo>
                  <a:pt x="29318" y="56145"/>
                  <a:pt x="29286" y="56124"/>
                  <a:pt x="29257" y="56124"/>
                </a:cubicBezTo>
                <a:cubicBezTo>
                  <a:pt x="29123" y="56124"/>
                  <a:pt x="29041" y="56558"/>
                  <a:pt x="28891" y="56558"/>
                </a:cubicBezTo>
                <a:cubicBezTo>
                  <a:pt x="28843" y="56558"/>
                  <a:pt x="28788" y="56513"/>
                  <a:pt x="28722" y="56394"/>
                </a:cubicBezTo>
                <a:lnTo>
                  <a:pt x="28722" y="56394"/>
                </a:lnTo>
                <a:cubicBezTo>
                  <a:pt x="28722" y="56522"/>
                  <a:pt x="28722" y="56649"/>
                  <a:pt x="28786" y="56649"/>
                </a:cubicBezTo>
                <a:cubicBezTo>
                  <a:pt x="28751" y="56719"/>
                  <a:pt x="28716" y="56770"/>
                  <a:pt x="28692" y="56770"/>
                </a:cubicBezTo>
                <a:cubicBezTo>
                  <a:pt x="28672" y="56770"/>
                  <a:pt x="28659" y="56735"/>
                  <a:pt x="28659" y="56649"/>
                </a:cubicBezTo>
                <a:lnTo>
                  <a:pt x="28659" y="56649"/>
                </a:lnTo>
                <a:cubicBezTo>
                  <a:pt x="28531" y="57222"/>
                  <a:pt x="28722" y="57095"/>
                  <a:pt x="28531" y="57604"/>
                </a:cubicBezTo>
                <a:cubicBezTo>
                  <a:pt x="28467" y="57604"/>
                  <a:pt x="28531" y="57477"/>
                  <a:pt x="28467" y="57413"/>
                </a:cubicBezTo>
                <a:cubicBezTo>
                  <a:pt x="28467" y="57732"/>
                  <a:pt x="28340" y="58050"/>
                  <a:pt x="28213" y="58369"/>
                </a:cubicBezTo>
                <a:cubicBezTo>
                  <a:pt x="28213" y="58369"/>
                  <a:pt x="28195" y="58369"/>
                  <a:pt x="28179" y="58362"/>
                </a:cubicBezTo>
                <a:lnTo>
                  <a:pt x="28179" y="58362"/>
                </a:lnTo>
                <a:cubicBezTo>
                  <a:pt x="27992" y="59022"/>
                  <a:pt x="27741" y="59679"/>
                  <a:pt x="27321" y="60279"/>
                </a:cubicBezTo>
                <a:cubicBezTo>
                  <a:pt x="27307" y="60209"/>
                  <a:pt x="27290" y="60182"/>
                  <a:pt x="27270" y="60182"/>
                </a:cubicBezTo>
                <a:cubicBezTo>
                  <a:pt x="27203" y="60182"/>
                  <a:pt x="27103" y="60475"/>
                  <a:pt x="26969" y="60475"/>
                </a:cubicBezTo>
                <a:cubicBezTo>
                  <a:pt x="26959" y="60475"/>
                  <a:pt x="26949" y="60474"/>
                  <a:pt x="26939" y="60470"/>
                </a:cubicBezTo>
                <a:lnTo>
                  <a:pt x="26684" y="60852"/>
                </a:lnTo>
                <a:lnTo>
                  <a:pt x="26684" y="60852"/>
                </a:lnTo>
                <a:lnTo>
                  <a:pt x="26875" y="60789"/>
                </a:lnTo>
                <a:lnTo>
                  <a:pt x="26875" y="60789"/>
                </a:lnTo>
                <a:cubicBezTo>
                  <a:pt x="26684" y="61107"/>
                  <a:pt x="26621" y="61489"/>
                  <a:pt x="26302" y="61744"/>
                </a:cubicBezTo>
                <a:lnTo>
                  <a:pt x="26430" y="61425"/>
                </a:lnTo>
                <a:lnTo>
                  <a:pt x="26430" y="61425"/>
                </a:lnTo>
                <a:cubicBezTo>
                  <a:pt x="26302" y="61680"/>
                  <a:pt x="26175" y="61871"/>
                  <a:pt x="26047" y="62062"/>
                </a:cubicBezTo>
                <a:cubicBezTo>
                  <a:pt x="26111" y="61999"/>
                  <a:pt x="26239" y="61871"/>
                  <a:pt x="26366" y="61808"/>
                </a:cubicBezTo>
                <a:lnTo>
                  <a:pt x="26366" y="61808"/>
                </a:lnTo>
                <a:cubicBezTo>
                  <a:pt x="26175" y="62190"/>
                  <a:pt x="26621" y="61935"/>
                  <a:pt x="26239" y="62317"/>
                </a:cubicBezTo>
                <a:cubicBezTo>
                  <a:pt x="26239" y="62312"/>
                  <a:pt x="26237" y="62310"/>
                  <a:pt x="26233" y="62310"/>
                </a:cubicBezTo>
                <a:cubicBezTo>
                  <a:pt x="26191" y="62310"/>
                  <a:pt x="25906" y="62645"/>
                  <a:pt x="25729" y="62763"/>
                </a:cubicBezTo>
                <a:cubicBezTo>
                  <a:pt x="25665" y="62954"/>
                  <a:pt x="25474" y="63209"/>
                  <a:pt x="25283" y="63336"/>
                </a:cubicBezTo>
                <a:cubicBezTo>
                  <a:pt x="25220" y="63336"/>
                  <a:pt x="25156" y="63145"/>
                  <a:pt x="25092" y="63145"/>
                </a:cubicBezTo>
                <a:cubicBezTo>
                  <a:pt x="25092" y="63463"/>
                  <a:pt x="24455" y="63909"/>
                  <a:pt x="24455" y="64228"/>
                </a:cubicBezTo>
                <a:cubicBezTo>
                  <a:pt x="24455" y="64100"/>
                  <a:pt x="24392" y="64037"/>
                  <a:pt x="24328" y="64037"/>
                </a:cubicBezTo>
                <a:lnTo>
                  <a:pt x="24328" y="64228"/>
                </a:lnTo>
                <a:cubicBezTo>
                  <a:pt x="24264" y="64291"/>
                  <a:pt x="24217" y="64323"/>
                  <a:pt x="24177" y="64323"/>
                </a:cubicBezTo>
                <a:cubicBezTo>
                  <a:pt x="24137" y="64323"/>
                  <a:pt x="24105" y="64291"/>
                  <a:pt x="24073" y="64228"/>
                </a:cubicBezTo>
                <a:lnTo>
                  <a:pt x="24073" y="64228"/>
                </a:lnTo>
                <a:cubicBezTo>
                  <a:pt x="23691" y="64673"/>
                  <a:pt x="24455" y="64355"/>
                  <a:pt x="23882" y="64737"/>
                </a:cubicBezTo>
                <a:lnTo>
                  <a:pt x="23946" y="64610"/>
                </a:lnTo>
                <a:lnTo>
                  <a:pt x="23946" y="64610"/>
                </a:lnTo>
                <a:cubicBezTo>
                  <a:pt x="23373" y="64992"/>
                  <a:pt x="22991" y="65565"/>
                  <a:pt x="22418" y="65883"/>
                </a:cubicBezTo>
                <a:cubicBezTo>
                  <a:pt x="22163" y="65820"/>
                  <a:pt x="22863" y="65501"/>
                  <a:pt x="22545" y="65501"/>
                </a:cubicBezTo>
                <a:lnTo>
                  <a:pt x="21526" y="66456"/>
                </a:lnTo>
                <a:cubicBezTo>
                  <a:pt x="21208" y="66775"/>
                  <a:pt x="20825" y="67030"/>
                  <a:pt x="20443" y="67221"/>
                </a:cubicBezTo>
                <a:lnTo>
                  <a:pt x="20571" y="67157"/>
                </a:lnTo>
                <a:lnTo>
                  <a:pt x="20571" y="67157"/>
                </a:lnTo>
                <a:cubicBezTo>
                  <a:pt x="20631" y="67459"/>
                  <a:pt x="20006" y="67360"/>
                  <a:pt x="19669" y="67674"/>
                </a:cubicBezTo>
                <a:lnTo>
                  <a:pt x="19669" y="67674"/>
                </a:lnTo>
                <a:cubicBezTo>
                  <a:pt x="19687" y="67611"/>
                  <a:pt x="19615" y="67539"/>
                  <a:pt x="19615" y="67539"/>
                </a:cubicBezTo>
                <a:cubicBezTo>
                  <a:pt x="19042" y="67921"/>
                  <a:pt x="18405" y="68303"/>
                  <a:pt x="17832" y="68685"/>
                </a:cubicBezTo>
                <a:lnTo>
                  <a:pt x="17896" y="68558"/>
                </a:lnTo>
                <a:lnTo>
                  <a:pt x="17896" y="68558"/>
                </a:lnTo>
                <a:cubicBezTo>
                  <a:pt x="17514" y="68685"/>
                  <a:pt x="17004" y="68940"/>
                  <a:pt x="16622" y="69068"/>
                </a:cubicBezTo>
                <a:cubicBezTo>
                  <a:pt x="16559" y="69131"/>
                  <a:pt x="16368" y="69259"/>
                  <a:pt x="16559" y="69259"/>
                </a:cubicBezTo>
                <a:cubicBezTo>
                  <a:pt x="15985" y="69322"/>
                  <a:pt x="15412" y="69513"/>
                  <a:pt x="14903" y="69768"/>
                </a:cubicBezTo>
                <a:cubicBezTo>
                  <a:pt x="14393" y="70086"/>
                  <a:pt x="13884" y="70214"/>
                  <a:pt x="13311" y="70214"/>
                </a:cubicBezTo>
                <a:cubicBezTo>
                  <a:pt x="13420" y="70214"/>
                  <a:pt x="13529" y="70073"/>
                  <a:pt x="13518" y="70073"/>
                </a:cubicBezTo>
                <a:cubicBezTo>
                  <a:pt x="13516" y="70073"/>
                  <a:pt x="13511" y="70077"/>
                  <a:pt x="13502" y="70086"/>
                </a:cubicBezTo>
                <a:lnTo>
                  <a:pt x="12610" y="70341"/>
                </a:lnTo>
                <a:cubicBezTo>
                  <a:pt x="12738" y="70469"/>
                  <a:pt x="12738" y="70405"/>
                  <a:pt x="12992" y="70469"/>
                </a:cubicBezTo>
                <a:cubicBezTo>
                  <a:pt x="12801" y="70596"/>
                  <a:pt x="12610" y="70723"/>
                  <a:pt x="12419" y="70787"/>
                </a:cubicBezTo>
                <a:cubicBezTo>
                  <a:pt x="12801" y="70596"/>
                  <a:pt x="12355" y="70532"/>
                  <a:pt x="12164" y="70532"/>
                </a:cubicBezTo>
                <a:cubicBezTo>
                  <a:pt x="12228" y="70532"/>
                  <a:pt x="12164" y="70596"/>
                  <a:pt x="12164" y="70660"/>
                </a:cubicBezTo>
                <a:cubicBezTo>
                  <a:pt x="12073" y="70625"/>
                  <a:pt x="12015" y="70612"/>
                  <a:pt x="11976" y="70612"/>
                </a:cubicBezTo>
                <a:cubicBezTo>
                  <a:pt x="11815" y="70612"/>
                  <a:pt x="12012" y="70857"/>
                  <a:pt x="11642" y="70857"/>
                </a:cubicBezTo>
                <a:cubicBezTo>
                  <a:pt x="11608" y="70857"/>
                  <a:pt x="11571" y="70855"/>
                  <a:pt x="11528" y="70851"/>
                </a:cubicBezTo>
                <a:lnTo>
                  <a:pt x="11528" y="70787"/>
                </a:lnTo>
                <a:cubicBezTo>
                  <a:pt x="11273" y="70914"/>
                  <a:pt x="11082" y="70978"/>
                  <a:pt x="10827" y="71042"/>
                </a:cubicBezTo>
                <a:cubicBezTo>
                  <a:pt x="10700" y="70914"/>
                  <a:pt x="11018" y="70914"/>
                  <a:pt x="11018" y="70787"/>
                </a:cubicBezTo>
                <a:lnTo>
                  <a:pt x="11018" y="70787"/>
                </a:lnTo>
                <a:cubicBezTo>
                  <a:pt x="10745" y="70842"/>
                  <a:pt x="10471" y="71131"/>
                  <a:pt x="10157" y="71131"/>
                </a:cubicBezTo>
                <a:cubicBezTo>
                  <a:pt x="10106" y="71131"/>
                  <a:pt x="10053" y="71123"/>
                  <a:pt x="9999" y="71105"/>
                </a:cubicBezTo>
                <a:cubicBezTo>
                  <a:pt x="10190" y="71042"/>
                  <a:pt x="10381" y="70978"/>
                  <a:pt x="10572" y="70914"/>
                </a:cubicBezTo>
                <a:cubicBezTo>
                  <a:pt x="10445" y="70883"/>
                  <a:pt x="10333" y="70867"/>
                  <a:pt x="10222" y="70867"/>
                </a:cubicBezTo>
                <a:cubicBezTo>
                  <a:pt x="10111" y="70867"/>
                  <a:pt x="9999" y="70883"/>
                  <a:pt x="9872" y="70914"/>
                </a:cubicBezTo>
                <a:lnTo>
                  <a:pt x="9426" y="70914"/>
                </a:lnTo>
                <a:cubicBezTo>
                  <a:pt x="8980" y="71360"/>
                  <a:pt x="8534" y="71105"/>
                  <a:pt x="7898" y="71360"/>
                </a:cubicBezTo>
                <a:cubicBezTo>
                  <a:pt x="8471" y="71105"/>
                  <a:pt x="8025" y="71233"/>
                  <a:pt x="8025" y="71042"/>
                </a:cubicBezTo>
                <a:cubicBezTo>
                  <a:pt x="7898" y="70978"/>
                  <a:pt x="7643" y="70914"/>
                  <a:pt x="7707" y="70851"/>
                </a:cubicBezTo>
                <a:lnTo>
                  <a:pt x="7707" y="70851"/>
                </a:lnTo>
                <a:cubicBezTo>
                  <a:pt x="7627" y="70910"/>
                  <a:pt x="7548" y="70926"/>
                  <a:pt x="7465" y="70926"/>
                </a:cubicBezTo>
                <a:cubicBezTo>
                  <a:pt x="7364" y="70926"/>
                  <a:pt x="7257" y="70902"/>
                  <a:pt x="7138" y="70902"/>
                </a:cubicBezTo>
                <a:cubicBezTo>
                  <a:pt x="7040" y="70902"/>
                  <a:pt x="6934" y="70919"/>
                  <a:pt x="6815" y="70978"/>
                </a:cubicBezTo>
                <a:cubicBezTo>
                  <a:pt x="6815" y="70978"/>
                  <a:pt x="6497" y="70978"/>
                  <a:pt x="6560" y="70851"/>
                </a:cubicBezTo>
                <a:lnTo>
                  <a:pt x="6560" y="70851"/>
                </a:lnTo>
                <a:cubicBezTo>
                  <a:pt x="6178" y="70914"/>
                  <a:pt x="6688" y="70978"/>
                  <a:pt x="6624" y="71042"/>
                </a:cubicBezTo>
                <a:cubicBezTo>
                  <a:pt x="6517" y="71077"/>
                  <a:pt x="6403" y="71091"/>
                  <a:pt x="6284" y="71091"/>
                </a:cubicBezTo>
                <a:cubicBezTo>
                  <a:pt x="5913" y="71091"/>
                  <a:pt x="5486" y="70961"/>
                  <a:pt x="5028" y="70961"/>
                </a:cubicBezTo>
                <a:cubicBezTo>
                  <a:pt x="4843" y="70961"/>
                  <a:pt x="4652" y="70982"/>
                  <a:pt x="4459" y="71042"/>
                </a:cubicBezTo>
                <a:cubicBezTo>
                  <a:pt x="3694" y="71105"/>
                  <a:pt x="3567" y="71233"/>
                  <a:pt x="2867" y="71296"/>
                </a:cubicBezTo>
                <a:cubicBezTo>
                  <a:pt x="2612" y="71169"/>
                  <a:pt x="3058" y="71105"/>
                  <a:pt x="3058" y="71105"/>
                </a:cubicBezTo>
                <a:cubicBezTo>
                  <a:pt x="2739" y="70978"/>
                  <a:pt x="2421" y="70914"/>
                  <a:pt x="2102" y="70914"/>
                </a:cubicBezTo>
                <a:cubicBezTo>
                  <a:pt x="2166" y="70914"/>
                  <a:pt x="2102" y="70851"/>
                  <a:pt x="2039" y="70787"/>
                </a:cubicBezTo>
                <a:cubicBezTo>
                  <a:pt x="1870" y="70787"/>
                  <a:pt x="1808" y="70823"/>
                  <a:pt x="1741" y="70837"/>
                </a:cubicBezTo>
                <a:lnTo>
                  <a:pt x="1741" y="70837"/>
                </a:lnTo>
                <a:cubicBezTo>
                  <a:pt x="1802" y="70839"/>
                  <a:pt x="1859" y="70843"/>
                  <a:pt x="1911" y="70851"/>
                </a:cubicBezTo>
                <a:lnTo>
                  <a:pt x="1657" y="71105"/>
                </a:lnTo>
                <a:lnTo>
                  <a:pt x="2230" y="70978"/>
                </a:lnTo>
                <a:lnTo>
                  <a:pt x="2230" y="70978"/>
                </a:lnTo>
                <a:cubicBezTo>
                  <a:pt x="2293" y="71042"/>
                  <a:pt x="2357" y="71169"/>
                  <a:pt x="2102" y="71169"/>
                </a:cubicBezTo>
                <a:cubicBezTo>
                  <a:pt x="2262" y="71265"/>
                  <a:pt x="2341" y="71265"/>
                  <a:pt x="2413" y="71265"/>
                </a:cubicBezTo>
                <a:cubicBezTo>
                  <a:pt x="2484" y="71265"/>
                  <a:pt x="2548" y="71265"/>
                  <a:pt x="2675" y="71360"/>
                </a:cubicBezTo>
                <a:lnTo>
                  <a:pt x="3058" y="71360"/>
                </a:lnTo>
                <a:cubicBezTo>
                  <a:pt x="3003" y="71360"/>
                  <a:pt x="3042" y="71501"/>
                  <a:pt x="2934" y="71501"/>
                </a:cubicBezTo>
                <a:cubicBezTo>
                  <a:pt x="2922" y="71501"/>
                  <a:pt x="2908" y="71499"/>
                  <a:pt x="2891" y="71495"/>
                </a:cubicBezTo>
                <a:lnTo>
                  <a:pt x="2891" y="71495"/>
                </a:lnTo>
                <a:cubicBezTo>
                  <a:pt x="3046" y="71538"/>
                  <a:pt x="3185" y="71552"/>
                  <a:pt x="3310" y="71552"/>
                </a:cubicBezTo>
                <a:cubicBezTo>
                  <a:pt x="3527" y="71552"/>
                  <a:pt x="3700" y="71511"/>
                  <a:pt x="3835" y="71511"/>
                </a:cubicBezTo>
                <a:cubicBezTo>
                  <a:pt x="3936" y="71511"/>
                  <a:pt x="4016" y="71534"/>
                  <a:pt x="4077" y="71615"/>
                </a:cubicBezTo>
                <a:cubicBezTo>
                  <a:pt x="4904" y="71615"/>
                  <a:pt x="4140" y="71424"/>
                  <a:pt x="4777" y="71233"/>
                </a:cubicBezTo>
                <a:lnTo>
                  <a:pt x="4777" y="71233"/>
                </a:lnTo>
                <a:lnTo>
                  <a:pt x="5223" y="71742"/>
                </a:lnTo>
                <a:lnTo>
                  <a:pt x="5287" y="71551"/>
                </a:lnTo>
                <a:cubicBezTo>
                  <a:pt x="5350" y="71551"/>
                  <a:pt x="5541" y="71551"/>
                  <a:pt x="5541" y="71615"/>
                </a:cubicBezTo>
                <a:cubicBezTo>
                  <a:pt x="5860" y="71551"/>
                  <a:pt x="5478" y="71551"/>
                  <a:pt x="5669" y="71424"/>
                </a:cubicBezTo>
                <a:lnTo>
                  <a:pt x="5669" y="71424"/>
                </a:lnTo>
                <a:cubicBezTo>
                  <a:pt x="5812" y="71495"/>
                  <a:pt x="6009" y="71504"/>
                  <a:pt x="6206" y="71504"/>
                </a:cubicBezTo>
                <a:cubicBezTo>
                  <a:pt x="6272" y="71504"/>
                  <a:pt x="6337" y="71503"/>
                  <a:pt x="6401" y="71503"/>
                </a:cubicBezTo>
                <a:cubicBezTo>
                  <a:pt x="6656" y="71503"/>
                  <a:pt x="6879" y="71519"/>
                  <a:pt x="6942" y="71679"/>
                </a:cubicBezTo>
                <a:cubicBezTo>
                  <a:pt x="7070" y="71488"/>
                  <a:pt x="6497" y="71551"/>
                  <a:pt x="6942" y="71424"/>
                </a:cubicBezTo>
                <a:lnTo>
                  <a:pt x="6942" y="71424"/>
                </a:lnTo>
                <a:cubicBezTo>
                  <a:pt x="6982" y="71523"/>
                  <a:pt x="7046" y="71554"/>
                  <a:pt x="7127" y="71554"/>
                </a:cubicBezTo>
                <a:cubicBezTo>
                  <a:pt x="7267" y="71554"/>
                  <a:pt x="7458" y="71461"/>
                  <a:pt x="7660" y="71461"/>
                </a:cubicBezTo>
                <a:cubicBezTo>
                  <a:pt x="7717" y="71461"/>
                  <a:pt x="7776" y="71468"/>
                  <a:pt x="7834" y="71488"/>
                </a:cubicBezTo>
                <a:cubicBezTo>
                  <a:pt x="7707" y="71679"/>
                  <a:pt x="7324" y="71615"/>
                  <a:pt x="7770" y="71742"/>
                </a:cubicBezTo>
                <a:cubicBezTo>
                  <a:pt x="7830" y="71643"/>
                  <a:pt x="7926" y="71612"/>
                  <a:pt x="8040" y="71612"/>
                </a:cubicBezTo>
                <a:cubicBezTo>
                  <a:pt x="8237" y="71612"/>
                  <a:pt x="8487" y="71706"/>
                  <a:pt x="8691" y="71706"/>
                </a:cubicBezTo>
                <a:cubicBezTo>
                  <a:pt x="8750" y="71706"/>
                  <a:pt x="8804" y="71698"/>
                  <a:pt x="8853" y="71679"/>
                </a:cubicBezTo>
                <a:cubicBezTo>
                  <a:pt x="8853" y="71424"/>
                  <a:pt x="9553" y="71488"/>
                  <a:pt x="10063" y="71360"/>
                </a:cubicBezTo>
                <a:cubicBezTo>
                  <a:pt x="10212" y="71379"/>
                  <a:pt x="10367" y="71387"/>
                  <a:pt x="10524" y="71387"/>
                </a:cubicBezTo>
                <a:cubicBezTo>
                  <a:pt x="10903" y="71387"/>
                  <a:pt x="11295" y="71341"/>
                  <a:pt x="11655" y="71296"/>
                </a:cubicBezTo>
                <a:cubicBezTo>
                  <a:pt x="11719" y="71105"/>
                  <a:pt x="12228" y="71042"/>
                  <a:pt x="12610" y="70914"/>
                </a:cubicBezTo>
                <a:lnTo>
                  <a:pt x="12610" y="70914"/>
                </a:lnTo>
                <a:cubicBezTo>
                  <a:pt x="12610" y="71042"/>
                  <a:pt x="12610" y="71105"/>
                  <a:pt x="12355" y="71233"/>
                </a:cubicBezTo>
                <a:lnTo>
                  <a:pt x="12738" y="71105"/>
                </a:lnTo>
                <a:cubicBezTo>
                  <a:pt x="12801" y="70978"/>
                  <a:pt x="12992" y="70914"/>
                  <a:pt x="13120" y="70914"/>
                </a:cubicBezTo>
                <a:lnTo>
                  <a:pt x="13056" y="71042"/>
                </a:lnTo>
                <a:cubicBezTo>
                  <a:pt x="13565" y="70851"/>
                  <a:pt x="14075" y="70660"/>
                  <a:pt x="14584" y="70596"/>
                </a:cubicBezTo>
                <a:cubicBezTo>
                  <a:pt x="14584" y="70405"/>
                  <a:pt x="14011" y="70341"/>
                  <a:pt x="14584" y="70023"/>
                </a:cubicBezTo>
                <a:cubicBezTo>
                  <a:pt x="14639" y="70077"/>
                  <a:pt x="14694" y="70179"/>
                  <a:pt x="14628" y="70247"/>
                </a:cubicBezTo>
                <a:lnTo>
                  <a:pt x="14628" y="70247"/>
                </a:lnTo>
                <a:cubicBezTo>
                  <a:pt x="14695" y="70211"/>
                  <a:pt x="14788" y="70201"/>
                  <a:pt x="14839" y="70150"/>
                </a:cubicBezTo>
                <a:lnTo>
                  <a:pt x="14839" y="70150"/>
                </a:lnTo>
                <a:lnTo>
                  <a:pt x="14648" y="70405"/>
                </a:lnTo>
                <a:cubicBezTo>
                  <a:pt x="14966" y="70405"/>
                  <a:pt x="14775" y="70214"/>
                  <a:pt x="14966" y="70150"/>
                </a:cubicBezTo>
                <a:cubicBezTo>
                  <a:pt x="14966" y="70214"/>
                  <a:pt x="15014" y="70214"/>
                  <a:pt x="15062" y="70214"/>
                </a:cubicBezTo>
                <a:cubicBezTo>
                  <a:pt x="15110" y="70214"/>
                  <a:pt x="15158" y="70214"/>
                  <a:pt x="15158" y="70278"/>
                </a:cubicBezTo>
                <a:cubicBezTo>
                  <a:pt x="15158" y="70341"/>
                  <a:pt x="15110" y="70341"/>
                  <a:pt x="15054" y="70341"/>
                </a:cubicBezTo>
                <a:cubicBezTo>
                  <a:pt x="14998" y="70341"/>
                  <a:pt x="14935" y="70341"/>
                  <a:pt x="14903" y="70405"/>
                </a:cubicBezTo>
                <a:cubicBezTo>
                  <a:pt x="14998" y="70373"/>
                  <a:pt x="15110" y="70357"/>
                  <a:pt x="15229" y="70357"/>
                </a:cubicBezTo>
                <a:cubicBezTo>
                  <a:pt x="15349" y="70357"/>
                  <a:pt x="15476" y="70373"/>
                  <a:pt x="15603" y="70405"/>
                </a:cubicBezTo>
                <a:cubicBezTo>
                  <a:pt x="15540" y="70341"/>
                  <a:pt x="15540" y="70214"/>
                  <a:pt x="15731" y="70150"/>
                </a:cubicBezTo>
                <a:cubicBezTo>
                  <a:pt x="15852" y="70098"/>
                  <a:pt x="15922" y="70079"/>
                  <a:pt x="15964" y="70079"/>
                </a:cubicBezTo>
                <a:cubicBezTo>
                  <a:pt x="16075" y="70079"/>
                  <a:pt x="15991" y="70214"/>
                  <a:pt x="16176" y="70214"/>
                </a:cubicBezTo>
                <a:cubicBezTo>
                  <a:pt x="16304" y="70086"/>
                  <a:pt x="16622" y="70023"/>
                  <a:pt x="16559" y="69895"/>
                </a:cubicBezTo>
                <a:cubicBezTo>
                  <a:pt x="16590" y="69864"/>
                  <a:pt x="16622" y="69848"/>
                  <a:pt x="16662" y="69848"/>
                </a:cubicBezTo>
                <a:cubicBezTo>
                  <a:pt x="16702" y="69848"/>
                  <a:pt x="16750" y="69864"/>
                  <a:pt x="16813" y="69895"/>
                </a:cubicBezTo>
                <a:cubicBezTo>
                  <a:pt x="17004" y="69704"/>
                  <a:pt x="17832" y="69386"/>
                  <a:pt x="17514" y="69322"/>
                </a:cubicBezTo>
                <a:lnTo>
                  <a:pt x="17450" y="69322"/>
                </a:lnTo>
                <a:cubicBezTo>
                  <a:pt x="18151" y="68876"/>
                  <a:pt x="19042" y="68685"/>
                  <a:pt x="19679" y="68240"/>
                </a:cubicBezTo>
                <a:lnTo>
                  <a:pt x="19679" y="68303"/>
                </a:lnTo>
                <a:cubicBezTo>
                  <a:pt x="20061" y="68049"/>
                  <a:pt x="20443" y="67730"/>
                  <a:pt x="20825" y="67412"/>
                </a:cubicBezTo>
                <a:cubicBezTo>
                  <a:pt x="20889" y="67380"/>
                  <a:pt x="20969" y="67364"/>
                  <a:pt x="21032" y="67364"/>
                </a:cubicBezTo>
                <a:cubicBezTo>
                  <a:pt x="21096" y="67364"/>
                  <a:pt x="21144" y="67380"/>
                  <a:pt x="21144" y="67412"/>
                </a:cubicBezTo>
                <a:cubicBezTo>
                  <a:pt x="21399" y="67157"/>
                  <a:pt x="21653" y="66966"/>
                  <a:pt x="21972" y="66839"/>
                </a:cubicBezTo>
                <a:lnTo>
                  <a:pt x="21972" y="66839"/>
                </a:lnTo>
                <a:cubicBezTo>
                  <a:pt x="21844" y="66998"/>
                  <a:pt x="21876" y="66998"/>
                  <a:pt x="21884" y="66998"/>
                </a:cubicBezTo>
                <a:cubicBezTo>
                  <a:pt x="21892" y="66998"/>
                  <a:pt x="21876" y="66998"/>
                  <a:pt x="21653" y="67157"/>
                </a:cubicBezTo>
                <a:cubicBezTo>
                  <a:pt x="22099" y="66902"/>
                  <a:pt x="22226" y="66902"/>
                  <a:pt x="22545" y="66456"/>
                </a:cubicBezTo>
                <a:cubicBezTo>
                  <a:pt x="22545" y="66504"/>
                  <a:pt x="22573" y="66524"/>
                  <a:pt x="22617" y="66524"/>
                </a:cubicBezTo>
                <a:cubicBezTo>
                  <a:pt x="22748" y="66524"/>
                  <a:pt x="23023" y="66345"/>
                  <a:pt x="23118" y="66202"/>
                </a:cubicBezTo>
                <a:cubicBezTo>
                  <a:pt x="22991" y="66202"/>
                  <a:pt x="22927" y="66329"/>
                  <a:pt x="22800" y="66329"/>
                </a:cubicBezTo>
                <a:cubicBezTo>
                  <a:pt x="22991" y="66202"/>
                  <a:pt x="23118" y="66011"/>
                  <a:pt x="23373" y="65883"/>
                </a:cubicBezTo>
                <a:lnTo>
                  <a:pt x="23373" y="66138"/>
                </a:lnTo>
                <a:cubicBezTo>
                  <a:pt x="23755" y="65883"/>
                  <a:pt x="24073" y="65565"/>
                  <a:pt x="24328" y="65183"/>
                </a:cubicBezTo>
                <a:cubicBezTo>
                  <a:pt x="24519" y="64801"/>
                  <a:pt x="24838" y="64546"/>
                  <a:pt x="25220" y="64355"/>
                </a:cubicBezTo>
                <a:cubicBezTo>
                  <a:pt x="25232" y="64306"/>
                  <a:pt x="25223" y="64288"/>
                  <a:pt x="25201" y="64288"/>
                </a:cubicBezTo>
                <a:cubicBezTo>
                  <a:pt x="25135" y="64288"/>
                  <a:pt x="24951" y="64454"/>
                  <a:pt x="24870" y="64454"/>
                </a:cubicBezTo>
                <a:cubicBezTo>
                  <a:pt x="24838" y="64454"/>
                  <a:pt x="24823" y="64428"/>
                  <a:pt x="24838" y="64355"/>
                </a:cubicBezTo>
                <a:cubicBezTo>
                  <a:pt x="25156" y="64100"/>
                  <a:pt x="25665" y="63909"/>
                  <a:pt x="25793" y="63782"/>
                </a:cubicBezTo>
                <a:cubicBezTo>
                  <a:pt x="26239" y="63400"/>
                  <a:pt x="25920" y="63145"/>
                  <a:pt x="26430" y="62699"/>
                </a:cubicBezTo>
                <a:cubicBezTo>
                  <a:pt x="26302" y="62699"/>
                  <a:pt x="26111" y="62699"/>
                  <a:pt x="26366" y="62253"/>
                </a:cubicBezTo>
                <a:cubicBezTo>
                  <a:pt x="26477" y="62059"/>
                  <a:pt x="26600" y="61986"/>
                  <a:pt x="26693" y="61986"/>
                </a:cubicBezTo>
                <a:cubicBezTo>
                  <a:pt x="26813" y="61986"/>
                  <a:pt x="26884" y="62110"/>
                  <a:pt x="26812" y="62253"/>
                </a:cubicBezTo>
                <a:cubicBezTo>
                  <a:pt x="26748" y="62381"/>
                  <a:pt x="26684" y="62381"/>
                  <a:pt x="26684" y="62381"/>
                </a:cubicBezTo>
                <a:cubicBezTo>
                  <a:pt x="26635" y="62478"/>
                  <a:pt x="26549" y="62614"/>
                  <a:pt x="26598" y="62614"/>
                </a:cubicBezTo>
                <a:cubicBezTo>
                  <a:pt x="26613" y="62614"/>
                  <a:pt x="26640" y="62601"/>
                  <a:pt x="26684" y="62572"/>
                </a:cubicBezTo>
                <a:lnTo>
                  <a:pt x="26684" y="62508"/>
                </a:lnTo>
                <a:cubicBezTo>
                  <a:pt x="26849" y="62399"/>
                  <a:pt x="27107" y="61960"/>
                  <a:pt x="27217" y="61960"/>
                </a:cubicBezTo>
                <a:cubicBezTo>
                  <a:pt x="27235" y="61960"/>
                  <a:pt x="27249" y="61972"/>
                  <a:pt x="27257" y="61999"/>
                </a:cubicBezTo>
                <a:cubicBezTo>
                  <a:pt x="27314" y="61858"/>
                  <a:pt x="27320" y="61805"/>
                  <a:pt x="27294" y="61805"/>
                </a:cubicBezTo>
                <a:cubicBezTo>
                  <a:pt x="27260" y="61805"/>
                  <a:pt x="27173" y="61892"/>
                  <a:pt x="27066" y="61999"/>
                </a:cubicBezTo>
                <a:cubicBezTo>
                  <a:pt x="27385" y="61617"/>
                  <a:pt x="27703" y="61234"/>
                  <a:pt x="27958" y="60789"/>
                </a:cubicBezTo>
                <a:lnTo>
                  <a:pt x="27958" y="60789"/>
                </a:lnTo>
                <a:cubicBezTo>
                  <a:pt x="27926" y="60820"/>
                  <a:pt x="27878" y="60836"/>
                  <a:pt x="27847" y="60836"/>
                </a:cubicBezTo>
                <a:cubicBezTo>
                  <a:pt x="27815" y="60836"/>
                  <a:pt x="27799" y="60820"/>
                  <a:pt x="27831" y="60789"/>
                </a:cubicBezTo>
                <a:cubicBezTo>
                  <a:pt x="28340" y="60024"/>
                  <a:pt x="27894" y="60407"/>
                  <a:pt x="28149" y="59833"/>
                </a:cubicBezTo>
                <a:cubicBezTo>
                  <a:pt x="28208" y="59774"/>
                  <a:pt x="28250" y="59756"/>
                  <a:pt x="28282" y="59756"/>
                </a:cubicBezTo>
                <a:cubicBezTo>
                  <a:pt x="28332" y="59756"/>
                  <a:pt x="28358" y="59801"/>
                  <a:pt x="28387" y="59801"/>
                </a:cubicBezTo>
                <a:cubicBezTo>
                  <a:pt x="28418" y="59801"/>
                  <a:pt x="28454" y="59746"/>
                  <a:pt x="28531" y="59515"/>
                </a:cubicBezTo>
                <a:cubicBezTo>
                  <a:pt x="28611" y="59415"/>
                  <a:pt x="28660" y="59378"/>
                  <a:pt x="28689" y="59378"/>
                </a:cubicBezTo>
                <a:cubicBezTo>
                  <a:pt x="28752" y="59378"/>
                  <a:pt x="28722" y="59555"/>
                  <a:pt x="28722" y="59642"/>
                </a:cubicBezTo>
                <a:cubicBezTo>
                  <a:pt x="28912" y="59263"/>
                  <a:pt x="29102" y="58821"/>
                  <a:pt x="29416" y="58503"/>
                </a:cubicBezTo>
                <a:lnTo>
                  <a:pt x="29416" y="58503"/>
                </a:lnTo>
                <a:cubicBezTo>
                  <a:pt x="29437" y="58444"/>
                  <a:pt x="29462" y="58379"/>
                  <a:pt x="29486" y="58305"/>
                </a:cubicBezTo>
                <a:lnTo>
                  <a:pt x="29486" y="58305"/>
                </a:lnTo>
                <a:lnTo>
                  <a:pt x="29295" y="58432"/>
                </a:lnTo>
                <a:cubicBezTo>
                  <a:pt x="29359" y="58305"/>
                  <a:pt x="29423" y="58178"/>
                  <a:pt x="29486" y="58178"/>
                </a:cubicBezTo>
                <a:cubicBezTo>
                  <a:pt x="29486" y="57987"/>
                  <a:pt x="29232" y="58178"/>
                  <a:pt x="29232" y="57859"/>
                </a:cubicBezTo>
                <a:cubicBezTo>
                  <a:pt x="29423" y="57668"/>
                  <a:pt x="29423" y="57159"/>
                  <a:pt x="29614" y="57159"/>
                </a:cubicBezTo>
                <a:cubicBezTo>
                  <a:pt x="29504" y="57434"/>
                  <a:pt x="29524" y="57471"/>
                  <a:pt x="29568" y="57471"/>
                </a:cubicBezTo>
                <a:cubicBezTo>
                  <a:pt x="29584" y="57471"/>
                  <a:pt x="29604" y="57466"/>
                  <a:pt x="29621" y="57466"/>
                </a:cubicBezTo>
                <a:cubicBezTo>
                  <a:pt x="29664" y="57466"/>
                  <a:pt x="29691" y="57499"/>
                  <a:pt x="29614" y="57732"/>
                </a:cubicBezTo>
                <a:cubicBezTo>
                  <a:pt x="29677" y="57604"/>
                  <a:pt x="29677" y="57477"/>
                  <a:pt x="29741" y="57350"/>
                </a:cubicBezTo>
                <a:lnTo>
                  <a:pt x="29741" y="57413"/>
                </a:lnTo>
                <a:cubicBezTo>
                  <a:pt x="30123" y="56777"/>
                  <a:pt x="29677" y="57031"/>
                  <a:pt x="29869" y="56331"/>
                </a:cubicBezTo>
                <a:lnTo>
                  <a:pt x="29869" y="56331"/>
                </a:lnTo>
                <a:cubicBezTo>
                  <a:pt x="29883" y="56360"/>
                  <a:pt x="29905" y="56373"/>
                  <a:pt x="29930" y="56373"/>
                </a:cubicBezTo>
                <a:cubicBezTo>
                  <a:pt x="30011" y="56373"/>
                  <a:pt x="30123" y="56237"/>
                  <a:pt x="30123" y="56140"/>
                </a:cubicBezTo>
                <a:lnTo>
                  <a:pt x="30123" y="56140"/>
                </a:lnTo>
                <a:cubicBezTo>
                  <a:pt x="30102" y="56225"/>
                  <a:pt x="30074" y="56260"/>
                  <a:pt x="30045" y="56260"/>
                </a:cubicBezTo>
                <a:cubicBezTo>
                  <a:pt x="29989" y="56260"/>
                  <a:pt x="29932" y="56118"/>
                  <a:pt x="29932" y="55949"/>
                </a:cubicBezTo>
                <a:cubicBezTo>
                  <a:pt x="30102" y="55552"/>
                  <a:pt x="30020" y="55458"/>
                  <a:pt x="30045" y="55307"/>
                </a:cubicBezTo>
                <a:lnTo>
                  <a:pt x="30045" y="55307"/>
                </a:lnTo>
                <a:lnTo>
                  <a:pt x="29996" y="55503"/>
                </a:lnTo>
                <a:cubicBezTo>
                  <a:pt x="29932" y="55376"/>
                  <a:pt x="29996" y="55121"/>
                  <a:pt x="29996" y="54866"/>
                </a:cubicBezTo>
                <a:cubicBezTo>
                  <a:pt x="30053" y="54866"/>
                  <a:pt x="30008" y="55067"/>
                  <a:pt x="30043" y="55067"/>
                </a:cubicBezTo>
                <a:cubicBezTo>
                  <a:pt x="30047" y="55067"/>
                  <a:pt x="30053" y="55064"/>
                  <a:pt x="30060" y="55057"/>
                </a:cubicBezTo>
                <a:cubicBezTo>
                  <a:pt x="29932" y="54675"/>
                  <a:pt x="30378" y="54293"/>
                  <a:pt x="30378" y="53783"/>
                </a:cubicBezTo>
                <a:cubicBezTo>
                  <a:pt x="30410" y="53688"/>
                  <a:pt x="30458" y="53688"/>
                  <a:pt x="30505" y="53688"/>
                </a:cubicBezTo>
                <a:cubicBezTo>
                  <a:pt x="30553" y="53688"/>
                  <a:pt x="30601" y="53688"/>
                  <a:pt x="30633" y="53592"/>
                </a:cubicBezTo>
                <a:cubicBezTo>
                  <a:pt x="30569" y="53019"/>
                  <a:pt x="30887" y="53019"/>
                  <a:pt x="30824" y="52446"/>
                </a:cubicBezTo>
                <a:lnTo>
                  <a:pt x="30824" y="52446"/>
                </a:lnTo>
                <a:cubicBezTo>
                  <a:pt x="30772" y="52498"/>
                  <a:pt x="30741" y="52540"/>
                  <a:pt x="30718" y="52540"/>
                </a:cubicBezTo>
                <a:cubicBezTo>
                  <a:pt x="30686" y="52540"/>
                  <a:pt x="30670" y="52454"/>
                  <a:pt x="30633" y="52191"/>
                </a:cubicBezTo>
                <a:lnTo>
                  <a:pt x="30633" y="53147"/>
                </a:lnTo>
                <a:lnTo>
                  <a:pt x="30505" y="52510"/>
                </a:lnTo>
                <a:cubicBezTo>
                  <a:pt x="30442" y="52828"/>
                  <a:pt x="30505" y="53147"/>
                  <a:pt x="30442" y="53338"/>
                </a:cubicBezTo>
                <a:cubicBezTo>
                  <a:pt x="30404" y="53149"/>
                  <a:pt x="30411" y="53095"/>
                  <a:pt x="30383" y="53095"/>
                </a:cubicBezTo>
                <a:cubicBezTo>
                  <a:pt x="30364" y="53095"/>
                  <a:pt x="30329" y="53121"/>
                  <a:pt x="30251" y="53147"/>
                </a:cubicBezTo>
                <a:cubicBezTo>
                  <a:pt x="30569" y="52828"/>
                  <a:pt x="30251" y="52382"/>
                  <a:pt x="30442" y="52000"/>
                </a:cubicBezTo>
                <a:lnTo>
                  <a:pt x="30824" y="52000"/>
                </a:lnTo>
                <a:cubicBezTo>
                  <a:pt x="31015" y="51363"/>
                  <a:pt x="30760" y="50790"/>
                  <a:pt x="30887" y="49962"/>
                </a:cubicBezTo>
                <a:lnTo>
                  <a:pt x="30887" y="49962"/>
                </a:lnTo>
                <a:lnTo>
                  <a:pt x="30824" y="50217"/>
                </a:lnTo>
                <a:cubicBezTo>
                  <a:pt x="30696" y="50090"/>
                  <a:pt x="30824" y="49708"/>
                  <a:pt x="30824" y="49453"/>
                </a:cubicBezTo>
                <a:cubicBezTo>
                  <a:pt x="30951" y="49453"/>
                  <a:pt x="30951" y="49262"/>
                  <a:pt x="31079" y="49198"/>
                </a:cubicBezTo>
                <a:cubicBezTo>
                  <a:pt x="30951" y="49198"/>
                  <a:pt x="31079" y="48561"/>
                  <a:pt x="30887" y="48434"/>
                </a:cubicBezTo>
                <a:lnTo>
                  <a:pt x="31015" y="48052"/>
                </a:lnTo>
                <a:cubicBezTo>
                  <a:pt x="31079" y="47351"/>
                  <a:pt x="30696" y="47288"/>
                  <a:pt x="30760" y="46587"/>
                </a:cubicBezTo>
                <a:lnTo>
                  <a:pt x="30760" y="46587"/>
                </a:lnTo>
                <a:cubicBezTo>
                  <a:pt x="30887" y="46778"/>
                  <a:pt x="31015" y="46523"/>
                  <a:pt x="31079" y="46969"/>
                </a:cubicBezTo>
                <a:cubicBezTo>
                  <a:pt x="31079" y="46715"/>
                  <a:pt x="31079" y="46523"/>
                  <a:pt x="31015" y="46523"/>
                </a:cubicBezTo>
                <a:cubicBezTo>
                  <a:pt x="31079" y="46396"/>
                  <a:pt x="30887" y="45887"/>
                  <a:pt x="31015" y="45696"/>
                </a:cubicBezTo>
                <a:cubicBezTo>
                  <a:pt x="30951" y="45632"/>
                  <a:pt x="30824" y="45568"/>
                  <a:pt x="30887" y="45313"/>
                </a:cubicBezTo>
                <a:lnTo>
                  <a:pt x="30951" y="45313"/>
                </a:lnTo>
                <a:cubicBezTo>
                  <a:pt x="30903" y="45313"/>
                  <a:pt x="30856" y="45099"/>
                  <a:pt x="30781" y="45099"/>
                </a:cubicBezTo>
                <a:cubicBezTo>
                  <a:pt x="30764" y="45099"/>
                  <a:pt x="30746" y="45109"/>
                  <a:pt x="30727" y="45136"/>
                </a:cubicBezTo>
                <a:lnTo>
                  <a:pt x="30727" y="45136"/>
                </a:lnTo>
                <a:cubicBezTo>
                  <a:pt x="31125" y="44426"/>
                  <a:pt x="30769" y="43200"/>
                  <a:pt x="31142" y="42702"/>
                </a:cubicBezTo>
                <a:cubicBezTo>
                  <a:pt x="31206" y="42193"/>
                  <a:pt x="31206" y="41683"/>
                  <a:pt x="31270" y="41174"/>
                </a:cubicBezTo>
                <a:cubicBezTo>
                  <a:pt x="31270" y="41174"/>
                  <a:pt x="31315" y="41174"/>
                  <a:pt x="31290" y="41252"/>
                </a:cubicBezTo>
                <a:lnTo>
                  <a:pt x="31290" y="41252"/>
                </a:lnTo>
                <a:cubicBezTo>
                  <a:pt x="31495" y="40735"/>
                  <a:pt x="31022" y="40837"/>
                  <a:pt x="31270" y="40219"/>
                </a:cubicBezTo>
                <a:cubicBezTo>
                  <a:pt x="31330" y="40158"/>
                  <a:pt x="31368" y="40135"/>
                  <a:pt x="31390" y="40135"/>
                </a:cubicBezTo>
                <a:cubicBezTo>
                  <a:pt x="31469" y="40135"/>
                  <a:pt x="31345" y="40443"/>
                  <a:pt x="31368" y="40443"/>
                </a:cubicBezTo>
                <a:cubicBezTo>
                  <a:pt x="31372" y="40443"/>
                  <a:pt x="31381" y="40433"/>
                  <a:pt x="31397" y="40410"/>
                </a:cubicBezTo>
                <a:cubicBezTo>
                  <a:pt x="31843" y="40410"/>
                  <a:pt x="31588" y="39582"/>
                  <a:pt x="31970" y="39200"/>
                </a:cubicBezTo>
                <a:lnTo>
                  <a:pt x="31970" y="39327"/>
                </a:lnTo>
                <a:cubicBezTo>
                  <a:pt x="32161" y="39072"/>
                  <a:pt x="32097" y="38563"/>
                  <a:pt x="32416" y="38054"/>
                </a:cubicBezTo>
                <a:cubicBezTo>
                  <a:pt x="32543" y="37480"/>
                  <a:pt x="32798" y="36907"/>
                  <a:pt x="33116" y="36461"/>
                </a:cubicBezTo>
                <a:lnTo>
                  <a:pt x="33116" y="36461"/>
                </a:lnTo>
                <a:cubicBezTo>
                  <a:pt x="33116" y="36716"/>
                  <a:pt x="32989" y="36716"/>
                  <a:pt x="33180" y="36780"/>
                </a:cubicBezTo>
                <a:cubicBezTo>
                  <a:pt x="33307" y="36525"/>
                  <a:pt x="32989" y="36652"/>
                  <a:pt x="33244" y="36270"/>
                </a:cubicBezTo>
                <a:cubicBezTo>
                  <a:pt x="33398" y="36219"/>
                  <a:pt x="33634" y="36044"/>
                  <a:pt x="33787" y="36044"/>
                </a:cubicBezTo>
                <a:cubicBezTo>
                  <a:pt x="33824" y="36044"/>
                  <a:pt x="33856" y="36054"/>
                  <a:pt x="33881" y="36079"/>
                </a:cubicBezTo>
                <a:lnTo>
                  <a:pt x="33562" y="36398"/>
                </a:lnTo>
                <a:cubicBezTo>
                  <a:pt x="33881" y="36398"/>
                  <a:pt x="33944" y="35952"/>
                  <a:pt x="34199" y="35825"/>
                </a:cubicBezTo>
                <a:lnTo>
                  <a:pt x="34199" y="35952"/>
                </a:lnTo>
                <a:cubicBezTo>
                  <a:pt x="34709" y="35442"/>
                  <a:pt x="34581" y="35251"/>
                  <a:pt x="35218" y="34806"/>
                </a:cubicBezTo>
                <a:lnTo>
                  <a:pt x="35091" y="34806"/>
                </a:lnTo>
                <a:cubicBezTo>
                  <a:pt x="35345" y="34424"/>
                  <a:pt x="35473" y="34742"/>
                  <a:pt x="35727" y="34360"/>
                </a:cubicBezTo>
                <a:lnTo>
                  <a:pt x="35982" y="34487"/>
                </a:lnTo>
                <a:cubicBezTo>
                  <a:pt x="36301" y="34169"/>
                  <a:pt x="36683" y="33850"/>
                  <a:pt x="37129" y="33596"/>
                </a:cubicBezTo>
                <a:lnTo>
                  <a:pt x="37129" y="33596"/>
                </a:lnTo>
                <a:cubicBezTo>
                  <a:pt x="36874" y="33914"/>
                  <a:pt x="36555" y="34232"/>
                  <a:pt x="36237" y="34487"/>
                </a:cubicBezTo>
                <a:cubicBezTo>
                  <a:pt x="36476" y="34344"/>
                  <a:pt x="36679" y="34200"/>
                  <a:pt x="36873" y="34030"/>
                </a:cubicBezTo>
                <a:lnTo>
                  <a:pt x="36873" y="34030"/>
                </a:lnTo>
                <a:cubicBezTo>
                  <a:pt x="36854" y="34037"/>
                  <a:pt x="36833" y="34041"/>
                  <a:pt x="36810" y="34041"/>
                </a:cubicBezTo>
                <a:cubicBezTo>
                  <a:pt x="37065" y="33723"/>
                  <a:pt x="37447" y="33405"/>
                  <a:pt x="37893" y="33277"/>
                </a:cubicBezTo>
                <a:cubicBezTo>
                  <a:pt x="37921" y="33363"/>
                  <a:pt x="38002" y="33398"/>
                  <a:pt x="38123" y="33398"/>
                </a:cubicBezTo>
                <a:cubicBezTo>
                  <a:pt x="38270" y="33398"/>
                  <a:pt x="38476" y="33347"/>
                  <a:pt x="38721" y="33277"/>
                </a:cubicBezTo>
                <a:cubicBezTo>
                  <a:pt x="38991" y="33187"/>
                  <a:pt x="39293" y="33097"/>
                  <a:pt x="39537" y="33097"/>
                </a:cubicBezTo>
                <a:cubicBezTo>
                  <a:pt x="39638" y="33097"/>
                  <a:pt x="39729" y="33113"/>
                  <a:pt x="39803" y="33150"/>
                </a:cubicBezTo>
                <a:cubicBezTo>
                  <a:pt x="40759" y="32768"/>
                  <a:pt x="41714" y="32577"/>
                  <a:pt x="42733" y="32513"/>
                </a:cubicBezTo>
                <a:cubicBezTo>
                  <a:pt x="42287" y="32258"/>
                  <a:pt x="43051" y="32449"/>
                  <a:pt x="42924" y="32131"/>
                </a:cubicBezTo>
                <a:cubicBezTo>
                  <a:pt x="43178" y="32067"/>
                  <a:pt x="43306" y="32067"/>
                  <a:pt x="43306" y="32067"/>
                </a:cubicBezTo>
                <a:lnTo>
                  <a:pt x="44134" y="32195"/>
                </a:lnTo>
                <a:cubicBezTo>
                  <a:pt x="44325" y="32258"/>
                  <a:pt x="43879" y="32322"/>
                  <a:pt x="43943" y="32386"/>
                </a:cubicBezTo>
                <a:cubicBezTo>
                  <a:pt x="44516" y="32386"/>
                  <a:pt x="44197" y="32513"/>
                  <a:pt x="44580" y="32577"/>
                </a:cubicBezTo>
                <a:cubicBezTo>
                  <a:pt x="44452" y="32449"/>
                  <a:pt x="44771" y="32386"/>
                  <a:pt x="45089" y="32386"/>
                </a:cubicBezTo>
                <a:lnTo>
                  <a:pt x="44580" y="32258"/>
                </a:lnTo>
                <a:cubicBezTo>
                  <a:pt x="44754" y="32204"/>
                  <a:pt x="44890" y="32185"/>
                  <a:pt x="45001" y="32185"/>
                </a:cubicBezTo>
                <a:cubicBezTo>
                  <a:pt x="45306" y="32185"/>
                  <a:pt x="45435" y="32332"/>
                  <a:pt x="45718" y="32332"/>
                </a:cubicBezTo>
                <a:cubicBezTo>
                  <a:pt x="45822" y="32332"/>
                  <a:pt x="45946" y="32312"/>
                  <a:pt x="46108" y="32258"/>
                </a:cubicBezTo>
                <a:lnTo>
                  <a:pt x="46108" y="32258"/>
                </a:lnTo>
                <a:lnTo>
                  <a:pt x="45853" y="32386"/>
                </a:lnTo>
                <a:cubicBezTo>
                  <a:pt x="46554" y="32386"/>
                  <a:pt x="47191" y="32258"/>
                  <a:pt x="47827" y="32004"/>
                </a:cubicBezTo>
                <a:cubicBezTo>
                  <a:pt x="47891" y="32004"/>
                  <a:pt x="48018" y="32131"/>
                  <a:pt x="47827" y="32195"/>
                </a:cubicBezTo>
                <a:cubicBezTo>
                  <a:pt x="48701" y="32195"/>
                  <a:pt x="49715" y="31914"/>
                  <a:pt x="50468" y="31914"/>
                </a:cubicBezTo>
                <a:cubicBezTo>
                  <a:pt x="50593" y="31914"/>
                  <a:pt x="50711" y="31922"/>
                  <a:pt x="50821" y="31940"/>
                </a:cubicBezTo>
                <a:lnTo>
                  <a:pt x="50757" y="32067"/>
                </a:lnTo>
                <a:cubicBezTo>
                  <a:pt x="50921" y="32067"/>
                  <a:pt x="51038" y="31927"/>
                  <a:pt x="51228" y="31927"/>
                </a:cubicBezTo>
                <a:cubicBezTo>
                  <a:pt x="51260" y="31927"/>
                  <a:pt x="51294" y="31931"/>
                  <a:pt x="51330" y="31940"/>
                </a:cubicBezTo>
                <a:cubicBezTo>
                  <a:pt x="51330" y="31940"/>
                  <a:pt x="51266" y="32067"/>
                  <a:pt x="51330" y="32067"/>
                </a:cubicBezTo>
                <a:cubicBezTo>
                  <a:pt x="51585" y="31940"/>
                  <a:pt x="51840" y="31940"/>
                  <a:pt x="52094" y="31940"/>
                </a:cubicBezTo>
                <a:lnTo>
                  <a:pt x="51840" y="32004"/>
                </a:lnTo>
                <a:cubicBezTo>
                  <a:pt x="51982" y="32021"/>
                  <a:pt x="52114" y="32029"/>
                  <a:pt x="52239" y="32029"/>
                </a:cubicBezTo>
                <a:cubicBezTo>
                  <a:pt x="53007" y="32029"/>
                  <a:pt x="53484" y="31731"/>
                  <a:pt x="54196" y="31621"/>
                </a:cubicBezTo>
                <a:cubicBezTo>
                  <a:pt x="54196" y="31876"/>
                  <a:pt x="55024" y="31940"/>
                  <a:pt x="55406" y="31940"/>
                </a:cubicBezTo>
                <a:cubicBezTo>
                  <a:pt x="56425" y="31876"/>
                  <a:pt x="57444" y="31621"/>
                  <a:pt x="58463" y="31367"/>
                </a:cubicBezTo>
                <a:cubicBezTo>
                  <a:pt x="58674" y="31393"/>
                  <a:pt x="58885" y="31409"/>
                  <a:pt x="59096" y="31409"/>
                </a:cubicBezTo>
                <a:cubicBezTo>
                  <a:pt x="59394" y="31409"/>
                  <a:pt x="59693" y="31378"/>
                  <a:pt x="59991" y="31303"/>
                </a:cubicBezTo>
                <a:cubicBezTo>
                  <a:pt x="60564" y="31176"/>
                  <a:pt x="61265" y="31048"/>
                  <a:pt x="61774" y="30985"/>
                </a:cubicBezTo>
                <a:cubicBezTo>
                  <a:pt x="61647" y="30985"/>
                  <a:pt x="61774" y="30794"/>
                  <a:pt x="61965" y="30730"/>
                </a:cubicBezTo>
                <a:cubicBezTo>
                  <a:pt x="62052" y="30687"/>
                  <a:pt x="62315" y="30555"/>
                  <a:pt x="62474" y="30555"/>
                </a:cubicBezTo>
                <a:cubicBezTo>
                  <a:pt x="62550" y="30555"/>
                  <a:pt x="62602" y="30584"/>
                  <a:pt x="62602" y="30666"/>
                </a:cubicBezTo>
                <a:lnTo>
                  <a:pt x="62538" y="30666"/>
                </a:lnTo>
                <a:cubicBezTo>
                  <a:pt x="62610" y="30702"/>
                  <a:pt x="62696" y="30717"/>
                  <a:pt x="62791" y="30717"/>
                </a:cubicBezTo>
                <a:cubicBezTo>
                  <a:pt x="63037" y="30717"/>
                  <a:pt x="63346" y="30613"/>
                  <a:pt x="63621" y="30475"/>
                </a:cubicBezTo>
                <a:lnTo>
                  <a:pt x="63621" y="30157"/>
                </a:lnTo>
                <a:cubicBezTo>
                  <a:pt x="63706" y="30170"/>
                  <a:pt x="63792" y="30176"/>
                  <a:pt x="63878" y="30176"/>
                </a:cubicBezTo>
                <a:cubicBezTo>
                  <a:pt x="64938" y="30176"/>
                  <a:pt x="66092" y="29246"/>
                  <a:pt x="66775" y="29246"/>
                </a:cubicBezTo>
                <a:cubicBezTo>
                  <a:pt x="66831" y="29246"/>
                  <a:pt x="66883" y="29252"/>
                  <a:pt x="66933" y="29265"/>
                </a:cubicBezTo>
                <a:cubicBezTo>
                  <a:pt x="67124" y="29138"/>
                  <a:pt x="67442" y="28947"/>
                  <a:pt x="67633" y="28819"/>
                </a:cubicBezTo>
                <a:lnTo>
                  <a:pt x="67697" y="28947"/>
                </a:lnTo>
                <a:cubicBezTo>
                  <a:pt x="68270" y="28756"/>
                  <a:pt x="68907" y="28501"/>
                  <a:pt x="69480" y="28183"/>
                </a:cubicBezTo>
                <a:lnTo>
                  <a:pt x="69480" y="28183"/>
                </a:lnTo>
                <a:lnTo>
                  <a:pt x="69353" y="28374"/>
                </a:lnTo>
                <a:cubicBezTo>
                  <a:pt x="69798" y="28119"/>
                  <a:pt x="69671" y="27609"/>
                  <a:pt x="70053" y="27418"/>
                </a:cubicBezTo>
                <a:lnTo>
                  <a:pt x="70308" y="27546"/>
                </a:lnTo>
                <a:cubicBezTo>
                  <a:pt x="71136" y="27227"/>
                  <a:pt x="71900" y="26781"/>
                  <a:pt x="72537" y="26208"/>
                </a:cubicBezTo>
                <a:lnTo>
                  <a:pt x="72537" y="26208"/>
                </a:lnTo>
                <a:cubicBezTo>
                  <a:pt x="72537" y="26208"/>
                  <a:pt x="72537" y="26336"/>
                  <a:pt x="72473" y="26399"/>
                </a:cubicBezTo>
                <a:cubicBezTo>
                  <a:pt x="72600" y="26272"/>
                  <a:pt x="72983" y="26081"/>
                  <a:pt x="73237" y="25954"/>
                </a:cubicBezTo>
                <a:cubicBezTo>
                  <a:pt x="73481" y="25770"/>
                  <a:pt x="73667" y="25587"/>
                  <a:pt x="73570" y="25460"/>
                </a:cubicBezTo>
                <a:lnTo>
                  <a:pt x="73570" y="25460"/>
                </a:lnTo>
                <a:cubicBezTo>
                  <a:pt x="73583" y="25471"/>
                  <a:pt x="73599" y="25476"/>
                  <a:pt x="73617" y="25476"/>
                </a:cubicBezTo>
                <a:cubicBezTo>
                  <a:pt x="73813" y="25476"/>
                  <a:pt x="74293" y="24890"/>
                  <a:pt x="74575" y="24553"/>
                </a:cubicBezTo>
                <a:lnTo>
                  <a:pt x="74638" y="24744"/>
                </a:lnTo>
                <a:cubicBezTo>
                  <a:pt x="74766" y="24425"/>
                  <a:pt x="74957" y="24170"/>
                  <a:pt x="75212" y="23916"/>
                </a:cubicBezTo>
                <a:cubicBezTo>
                  <a:pt x="75229" y="23899"/>
                  <a:pt x="75246" y="23891"/>
                  <a:pt x="75259" y="23891"/>
                </a:cubicBezTo>
                <a:cubicBezTo>
                  <a:pt x="75296" y="23891"/>
                  <a:pt x="75305" y="23950"/>
                  <a:pt x="75212" y="24043"/>
                </a:cubicBezTo>
                <a:cubicBezTo>
                  <a:pt x="75594" y="23788"/>
                  <a:pt x="75339" y="23661"/>
                  <a:pt x="75785" y="23406"/>
                </a:cubicBezTo>
                <a:lnTo>
                  <a:pt x="75785" y="23406"/>
                </a:lnTo>
                <a:lnTo>
                  <a:pt x="75721" y="23597"/>
                </a:lnTo>
                <a:cubicBezTo>
                  <a:pt x="75912" y="23470"/>
                  <a:pt x="76039" y="23279"/>
                  <a:pt x="76103" y="23088"/>
                </a:cubicBezTo>
                <a:cubicBezTo>
                  <a:pt x="76294" y="22833"/>
                  <a:pt x="76804" y="22578"/>
                  <a:pt x="76931" y="22578"/>
                </a:cubicBezTo>
                <a:cubicBezTo>
                  <a:pt x="76931" y="22387"/>
                  <a:pt x="76995" y="22196"/>
                  <a:pt x="77186" y="22069"/>
                </a:cubicBezTo>
                <a:cubicBezTo>
                  <a:pt x="77249" y="22069"/>
                  <a:pt x="77186" y="22196"/>
                  <a:pt x="77186" y="22260"/>
                </a:cubicBezTo>
                <a:cubicBezTo>
                  <a:pt x="77823" y="21814"/>
                  <a:pt x="77886" y="21368"/>
                  <a:pt x="78332" y="21114"/>
                </a:cubicBezTo>
                <a:lnTo>
                  <a:pt x="78459" y="21114"/>
                </a:lnTo>
                <a:cubicBezTo>
                  <a:pt x="78205" y="21368"/>
                  <a:pt x="77950" y="21559"/>
                  <a:pt x="77695" y="21814"/>
                </a:cubicBezTo>
                <a:cubicBezTo>
                  <a:pt x="77708" y="21820"/>
                  <a:pt x="77723" y="21823"/>
                  <a:pt x="77739" y="21823"/>
                </a:cubicBezTo>
                <a:cubicBezTo>
                  <a:pt x="77819" y="21823"/>
                  <a:pt x="77939" y="21763"/>
                  <a:pt x="78019" y="21763"/>
                </a:cubicBezTo>
                <a:cubicBezTo>
                  <a:pt x="78092" y="21763"/>
                  <a:pt x="78132" y="21813"/>
                  <a:pt x="78077" y="22005"/>
                </a:cubicBezTo>
                <a:cubicBezTo>
                  <a:pt x="78332" y="21559"/>
                  <a:pt x="78587" y="21114"/>
                  <a:pt x="78969" y="20731"/>
                </a:cubicBezTo>
                <a:lnTo>
                  <a:pt x="79033" y="20731"/>
                </a:lnTo>
                <a:lnTo>
                  <a:pt x="79033" y="20795"/>
                </a:lnTo>
                <a:cubicBezTo>
                  <a:pt x="79096" y="20731"/>
                  <a:pt x="79160" y="20604"/>
                  <a:pt x="79224" y="20540"/>
                </a:cubicBezTo>
                <a:cubicBezTo>
                  <a:pt x="79351" y="20477"/>
                  <a:pt x="79415" y="20349"/>
                  <a:pt x="79542" y="20286"/>
                </a:cubicBezTo>
                <a:lnTo>
                  <a:pt x="79733" y="20031"/>
                </a:lnTo>
                <a:cubicBezTo>
                  <a:pt x="79733" y="20095"/>
                  <a:pt x="79733" y="20095"/>
                  <a:pt x="79733" y="20095"/>
                </a:cubicBezTo>
                <a:cubicBezTo>
                  <a:pt x="79669" y="20222"/>
                  <a:pt x="79606" y="20286"/>
                  <a:pt x="79542" y="20286"/>
                </a:cubicBezTo>
                <a:cubicBezTo>
                  <a:pt x="79550" y="20290"/>
                  <a:pt x="79559" y="20292"/>
                  <a:pt x="79569" y="20292"/>
                </a:cubicBezTo>
                <a:cubicBezTo>
                  <a:pt x="79703" y="20292"/>
                  <a:pt x="79937" y="19895"/>
                  <a:pt x="80115" y="19776"/>
                </a:cubicBezTo>
                <a:cubicBezTo>
                  <a:pt x="80017" y="19678"/>
                  <a:pt x="80145" y="19543"/>
                  <a:pt x="80065" y="19543"/>
                </a:cubicBezTo>
                <a:cubicBezTo>
                  <a:pt x="80041" y="19543"/>
                  <a:pt x="79998" y="19556"/>
                  <a:pt x="79924" y="19585"/>
                </a:cubicBezTo>
                <a:cubicBezTo>
                  <a:pt x="79924" y="19585"/>
                  <a:pt x="79924" y="19585"/>
                  <a:pt x="79797" y="19713"/>
                </a:cubicBezTo>
                <a:cubicBezTo>
                  <a:pt x="79733" y="19776"/>
                  <a:pt x="79733" y="19776"/>
                  <a:pt x="79733" y="19840"/>
                </a:cubicBezTo>
                <a:lnTo>
                  <a:pt x="79351" y="20286"/>
                </a:lnTo>
                <a:cubicBezTo>
                  <a:pt x="79415" y="20031"/>
                  <a:pt x="79542" y="19840"/>
                  <a:pt x="79733" y="19776"/>
                </a:cubicBezTo>
                <a:lnTo>
                  <a:pt x="79733" y="19330"/>
                </a:lnTo>
                <a:cubicBezTo>
                  <a:pt x="80115" y="19203"/>
                  <a:pt x="80625" y="18821"/>
                  <a:pt x="80752" y="18821"/>
                </a:cubicBezTo>
                <a:cubicBezTo>
                  <a:pt x="80943" y="18503"/>
                  <a:pt x="81198" y="18184"/>
                  <a:pt x="81453" y="17866"/>
                </a:cubicBezTo>
                <a:cubicBezTo>
                  <a:pt x="81644" y="17547"/>
                  <a:pt x="81771" y="17229"/>
                  <a:pt x="81771" y="16847"/>
                </a:cubicBezTo>
                <a:cubicBezTo>
                  <a:pt x="81847" y="16732"/>
                  <a:pt x="81924" y="16709"/>
                  <a:pt x="81986" y="16709"/>
                </a:cubicBezTo>
                <a:cubicBezTo>
                  <a:pt x="82028" y="16709"/>
                  <a:pt x="82064" y="16719"/>
                  <a:pt x="82089" y="16719"/>
                </a:cubicBezTo>
                <a:cubicBezTo>
                  <a:pt x="82026" y="16783"/>
                  <a:pt x="81962" y="16910"/>
                  <a:pt x="81962" y="16974"/>
                </a:cubicBezTo>
                <a:cubicBezTo>
                  <a:pt x="82153" y="16592"/>
                  <a:pt x="82599" y="15955"/>
                  <a:pt x="82472" y="15764"/>
                </a:cubicBezTo>
                <a:cubicBezTo>
                  <a:pt x="82556" y="15680"/>
                  <a:pt x="82603" y="15651"/>
                  <a:pt x="82629" y="15651"/>
                </a:cubicBezTo>
                <a:cubicBezTo>
                  <a:pt x="82684" y="15651"/>
                  <a:pt x="82649" y="15774"/>
                  <a:pt x="82671" y="15774"/>
                </a:cubicBezTo>
                <a:cubicBezTo>
                  <a:pt x="82687" y="15774"/>
                  <a:pt x="82731" y="15714"/>
                  <a:pt x="82854" y="15509"/>
                </a:cubicBezTo>
                <a:lnTo>
                  <a:pt x="82854" y="15637"/>
                </a:lnTo>
                <a:cubicBezTo>
                  <a:pt x="83299" y="15127"/>
                  <a:pt x="83618" y="14554"/>
                  <a:pt x="83745" y="13981"/>
                </a:cubicBezTo>
                <a:cubicBezTo>
                  <a:pt x="83873" y="13280"/>
                  <a:pt x="84191" y="12707"/>
                  <a:pt x="84637" y="12198"/>
                </a:cubicBezTo>
                <a:lnTo>
                  <a:pt x="84637" y="12198"/>
                </a:lnTo>
                <a:cubicBezTo>
                  <a:pt x="84573" y="12262"/>
                  <a:pt x="84509" y="12325"/>
                  <a:pt x="84509" y="12325"/>
                </a:cubicBezTo>
                <a:cubicBezTo>
                  <a:pt x="84955" y="11561"/>
                  <a:pt x="85337" y="10733"/>
                  <a:pt x="85592" y="9842"/>
                </a:cubicBezTo>
                <a:cubicBezTo>
                  <a:pt x="85847" y="8950"/>
                  <a:pt x="86165" y="8122"/>
                  <a:pt x="86611" y="7294"/>
                </a:cubicBezTo>
                <a:cubicBezTo>
                  <a:pt x="86802" y="6848"/>
                  <a:pt x="86675" y="6785"/>
                  <a:pt x="86611" y="6466"/>
                </a:cubicBezTo>
                <a:lnTo>
                  <a:pt x="86802" y="6403"/>
                </a:lnTo>
                <a:lnTo>
                  <a:pt x="86738" y="5829"/>
                </a:lnTo>
                <a:cubicBezTo>
                  <a:pt x="86738" y="5065"/>
                  <a:pt x="87503" y="4683"/>
                  <a:pt x="87375" y="3664"/>
                </a:cubicBezTo>
                <a:lnTo>
                  <a:pt x="87375" y="3664"/>
                </a:lnTo>
                <a:lnTo>
                  <a:pt x="87184" y="3792"/>
                </a:lnTo>
                <a:cubicBezTo>
                  <a:pt x="87306" y="3486"/>
                  <a:pt x="87311" y="2769"/>
                  <a:pt x="87424" y="2769"/>
                </a:cubicBezTo>
                <a:cubicBezTo>
                  <a:pt x="87429" y="2769"/>
                  <a:pt x="87434" y="2770"/>
                  <a:pt x="87439" y="2773"/>
                </a:cubicBezTo>
                <a:cubicBezTo>
                  <a:pt x="87439" y="2773"/>
                  <a:pt x="87311" y="2645"/>
                  <a:pt x="87439" y="2582"/>
                </a:cubicBezTo>
                <a:lnTo>
                  <a:pt x="87503" y="2582"/>
                </a:lnTo>
                <a:lnTo>
                  <a:pt x="87439" y="1690"/>
                </a:lnTo>
                <a:cubicBezTo>
                  <a:pt x="87511" y="1475"/>
                  <a:pt x="87582" y="1448"/>
                  <a:pt x="87650" y="1448"/>
                </a:cubicBezTo>
                <a:cubicBezTo>
                  <a:pt x="87673" y="1448"/>
                  <a:pt x="87696" y="1451"/>
                  <a:pt x="87717" y="1451"/>
                </a:cubicBezTo>
                <a:cubicBezTo>
                  <a:pt x="87805" y="1451"/>
                  <a:pt x="87885" y="1403"/>
                  <a:pt x="87948" y="926"/>
                </a:cubicBezTo>
                <a:cubicBezTo>
                  <a:pt x="87948" y="578"/>
                  <a:pt x="87790" y="18"/>
                  <a:pt x="87665" y="18"/>
                </a:cubicBezTo>
                <a:cubicBezTo>
                  <a:pt x="87653" y="18"/>
                  <a:pt x="87641" y="23"/>
                  <a:pt x="87630" y="34"/>
                </a:cubicBezTo>
                <a:cubicBezTo>
                  <a:pt x="87566" y="162"/>
                  <a:pt x="87566" y="416"/>
                  <a:pt x="87503" y="416"/>
                </a:cubicBezTo>
                <a:lnTo>
                  <a:pt x="87503" y="98"/>
                </a:lnTo>
                <a:cubicBezTo>
                  <a:pt x="87358" y="69"/>
                  <a:pt x="87226" y="0"/>
                  <a:pt x="87101" y="0"/>
                </a:cubicBezTo>
                <a:close/>
              </a:path>
            </a:pathLst>
          </a:custGeom>
          <a:solidFill>
            <a:srgbClr val="FF85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3"/>
          <p:cNvSpPr/>
          <p:nvPr/>
        </p:nvSpPr>
        <p:spPr>
          <a:xfrm>
            <a:off x="0" y="-15725"/>
            <a:ext cx="2158900" cy="1728750"/>
          </a:xfrm>
          <a:custGeom>
            <a:avLst/>
            <a:gdLst/>
            <a:ahLst/>
            <a:cxnLst/>
            <a:rect l="l" t="t" r="r" b="b"/>
            <a:pathLst>
              <a:path w="86356" h="69150" extrusionOk="0">
                <a:moveTo>
                  <a:pt x="0" y="1"/>
                </a:moveTo>
                <a:lnTo>
                  <a:pt x="0" y="67251"/>
                </a:lnTo>
                <a:cubicBezTo>
                  <a:pt x="1083" y="67760"/>
                  <a:pt x="2293" y="68143"/>
                  <a:pt x="3439" y="68461"/>
                </a:cubicBezTo>
                <a:cubicBezTo>
                  <a:pt x="5227" y="68925"/>
                  <a:pt x="7086" y="69150"/>
                  <a:pt x="8949" y="69150"/>
                </a:cubicBezTo>
                <a:cubicBezTo>
                  <a:pt x="17570" y="69150"/>
                  <a:pt x="26290" y="64339"/>
                  <a:pt x="28594" y="56170"/>
                </a:cubicBezTo>
                <a:cubicBezTo>
                  <a:pt x="30378" y="49993"/>
                  <a:pt x="28403" y="42860"/>
                  <a:pt x="31524" y="37256"/>
                </a:cubicBezTo>
                <a:cubicBezTo>
                  <a:pt x="34199" y="32416"/>
                  <a:pt x="39994" y="30060"/>
                  <a:pt x="45534" y="29423"/>
                </a:cubicBezTo>
                <a:cubicBezTo>
                  <a:pt x="51075" y="28786"/>
                  <a:pt x="56679" y="29295"/>
                  <a:pt x="62156" y="28340"/>
                </a:cubicBezTo>
                <a:cubicBezTo>
                  <a:pt x="73110" y="26175"/>
                  <a:pt x="81962" y="18151"/>
                  <a:pt x="85210" y="7452"/>
                </a:cubicBezTo>
                <a:cubicBezTo>
                  <a:pt x="85910" y="5032"/>
                  <a:pt x="86292" y="2548"/>
                  <a:pt x="8635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"/>
          <p:cNvSpPr/>
          <p:nvPr/>
        </p:nvSpPr>
        <p:spPr>
          <a:xfrm>
            <a:off x="7392400" y="6442"/>
            <a:ext cx="1757800" cy="5143636"/>
          </a:xfrm>
          <a:custGeom>
            <a:avLst/>
            <a:gdLst/>
            <a:ahLst/>
            <a:cxnLst/>
            <a:rect l="l" t="t" r="r" b="b"/>
            <a:pathLst>
              <a:path w="70312" h="125058" extrusionOk="0">
                <a:moveTo>
                  <a:pt x="0" y="1"/>
                </a:moveTo>
                <a:lnTo>
                  <a:pt x="0" y="125058"/>
                </a:lnTo>
                <a:lnTo>
                  <a:pt x="70312" y="125058"/>
                </a:lnTo>
                <a:lnTo>
                  <a:pt x="70312" y="1"/>
                </a:lnTo>
                <a:close/>
              </a:path>
            </a:pathLst>
          </a:custGeom>
          <a:solidFill>
            <a:srgbClr val="F7C4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4"/>
          <p:cNvSpPr/>
          <p:nvPr/>
        </p:nvSpPr>
        <p:spPr>
          <a:xfrm rot="-2083439">
            <a:off x="7044339" y="3309288"/>
            <a:ext cx="2472848" cy="2246538"/>
          </a:xfrm>
          <a:custGeom>
            <a:avLst/>
            <a:gdLst/>
            <a:ahLst/>
            <a:cxnLst/>
            <a:rect l="l" t="t" r="r" b="b"/>
            <a:pathLst>
              <a:path w="46836" h="42548" extrusionOk="0">
                <a:moveTo>
                  <a:pt x="10603" y="465"/>
                </a:moveTo>
                <a:lnTo>
                  <a:pt x="10603" y="465"/>
                </a:lnTo>
                <a:cubicBezTo>
                  <a:pt x="10621" y="473"/>
                  <a:pt x="10638" y="480"/>
                  <a:pt x="10656" y="488"/>
                </a:cubicBezTo>
                <a:cubicBezTo>
                  <a:pt x="10638" y="480"/>
                  <a:pt x="10620" y="472"/>
                  <a:pt x="10603" y="465"/>
                </a:cubicBezTo>
                <a:close/>
                <a:moveTo>
                  <a:pt x="2023" y="1312"/>
                </a:moveTo>
                <a:lnTo>
                  <a:pt x="2023" y="1312"/>
                </a:lnTo>
                <a:cubicBezTo>
                  <a:pt x="2229" y="1593"/>
                  <a:pt x="2397" y="1892"/>
                  <a:pt x="2547" y="2192"/>
                </a:cubicBezTo>
                <a:cubicBezTo>
                  <a:pt x="2472" y="2079"/>
                  <a:pt x="2341" y="1892"/>
                  <a:pt x="2229" y="1724"/>
                </a:cubicBezTo>
                <a:cubicBezTo>
                  <a:pt x="2154" y="1593"/>
                  <a:pt x="2079" y="1443"/>
                  <a:pt x="2023" y="1312"/>
                </a:cubicBezTo>
                <a:close/>
                <a:moveTo>
                  <a:pt x="3441" y="3761"/>
                </a:moveTo>
                <a:cubicBezTo>
                  <a:pt x="3432" y="3761"/>
                  <a:pt x="3490" y="3809"/>
                  <a:pt x="3558" y="3877"/>
                </a:cubicBezTo>
                <a:cubicBezTo>
                  <a:pt x="3576" y="3889"/>
                  <a:pt x="3596" y="3902"/>
                  <a:pt x="3614" y="3914"/>
                </a:cubicBezTo>
                <a:lnTo>
                  <a:pt x="3614" y="3914"/>
                </a:lnTo>
                <a:lnTo>
                  <a:pt x="3614" y="3877"/>
                </a:lnTo>
                <a:lnTo>
                  <a:pt x="3483" y="3784"/>
                </a:lnTo>
                <a:cubicBezTo>
                  <a:pt x="3457" y="3768"/>
                  <a:pt x="3444" y="3761"/>
                  <a:pt x="3441" y="3761"/>
                </a:cubicBezTo>
                <a:close/>
                <a:moveTo>
                  <a:pt x="3614" y="3914"/>
                </a:moveTo>
                <a:lnTo>
                  <a:pt x="3614" y="3915"/>
                </a:lnTo>
                <a:lnTo>
                  <a:pt x="3650" y="3938"/>
                </a:lnTo>
                <a:lnTo>
                  <a:pt x="3650" y="3938"/>
                </a:lnTo>
                <a:cubicBezTo>
                  <a:pt x="3639" y="3931"/>
                  <a:pt x="3627" y="3923"/>
                  <a:pt x="3614" y="3914"/>
                </a:cubicBezTo>
                <a:close/>
                <a:moveTo>
                  <a:pt x="9925" y="3709"/>
                </a:moveTo>
                <a:cubicBezTo>
                  <a:pt x="10187" y="3877"/>
                  <a:pt x="10356" y="4008"/>
                  <a:pt x="10581" y="4177"/>
                </a:cubicBezTo>
                <a:lnTo>
                  <a:pt x="10075" y="3746"/>
                </a:lnTo>
                <a:lnTo>
                  <a:pt x="10075" y="3746"/>
                </a:lnTo>
                <a:cubicBezTo>
                  <a:pt x="10225" y="3840"/>
                  <a:pt x="10375" y="3933"/>
                  <a:pt x="10506" y="4008"/>
                </a:cubicBezTo>
                <a:lnTo>
                  <a:pt x="10656" y="4270"/>
                </a:lnTo>
                <a:cubicBezTo>
                  <a:pt x="10412" y="4102"/>
                  <a:pt x="10169" y="3915"/>
                  <a:pt x="9925" y="3709"/>
                </a:cubicBezTo>
                <a:close/>
                <a:moveTo>
                  <a:pt x="18764" y="4420"/>
                </a:moveTo>
                <a:cubicBezTo>
                  <a:pt x="18877" y="4420"/>
                  <a:pt x="18877" y="4420"/>
                  <a:pt x="18858" y="4439"/>
                </a:cubicBezTo>
                <a:cubicBezTo>
                  <a:pt x="18820" y="4458"/>
                  <a:pt x="18783" y="4476"/>
                  <a:pt x="18802" y="4476"/>
                </a:cubicBezTo>
                <a:cubicBezTo>
                  <a:pt x="18914" y="4495"/>
                  <a:pt x="19008" y="4495"/>
                  <a:pt x="19120" y="4495"/>
                </a:cubicBezTo>
                <a:cubicBezTo>
                  <a:pt x="18933" y="4495"/>
                  <a:pt x="18764" y="4514"/>
                  <a:pt x="18577" y="4570"/>
                </a:cubicBezTo>
                <a:lnTo>
                  <a:pt x="18371" y="4626"/>
                </a:lnTo>
                <a:lnTo>
                  <a:pt x="18277" y="4664"/>
                </a:lnTo>
                <a:cubicBezTo>
                  <a:pt x="18259" y="4664"/>
                  <a:pt x="18259" y="4682"/>
                  <a:pt x="18240" y="4701"/>
                </a:cubicBezTo>
                <a:cubicBezTo>
                  <a:pt x="18277" y="4814"/>
                  <a:pt x="18296" y="4907"/>
                  <a:pt x="18296" y="5001"/>
                </a:cubicBezTo>
                <a:lnTo>
                  <a:pt x="18146" y="4907"/>
                </a:lnTo>
                <a:cubicBezTo>
                  <a:pt x="18127" y="4795"/>
                  <a:pt x="18090" y="4682"/>
                  <a:pt x="18071" y="4608"/>
                </a:cubicBezTo>
                <a:cubicBezTo>
                  <a:pt x="18146" y="4570"/>
                  <a:pt x="18221" y="4551"/>
                  <a:pt x="18296" y="4533"/>
                </a:cubicBezTo>
                <a:lnTo>
                  <a:pt x="18502" y="4476"/>
                </a:lnTo>
                <a:cubicBezTo>
                  <a:pt x="18577" y="4439"/>
                  <a:pt x="18671" y="4439"/>
                  <a:pt x="18764" y="4420"/>
                </a:cubicBezTo>
                <a:close/>
                <a:moveTo>
                  <a:pt x="18146" y="4926"/>
                </a:moveTo>
                <a:cubicBezTo>
                  <a:pt x="18202" y="4963"/>
                  <a:pt x="18259" y="5001"/>
                  <a:pt x="18315" y="5038"/>
                </a:cubicBezTo>
                <a:lnTo>
                  <a:pt x="18315" y="5057"/>
                </a:lnTo>
                <a:lnTo>
                  <a:pt x="18221" y="5019"/>
                </a:lnTo>
                <a:lnTo>
                  <a:pt x="18165" y="4982"/>
                </a:lnTo>
                <a:cubicBezTo>
                  <a:pt x="18165" y="4963"/>
                  <a:pt x="18146" y="4945"/>
                  <a:pt x="18146" y="4926"/>
                </a:cubicBezTo>
                <a:close/>
                <a:moveTo>
                  <a:pt x="24200" y="7938"/>
                </a:moveTo>
                <a:lnTo>
                  <a:pt x="24200" y="7938"/>
                </a:lnTo>
                <a:cubicBezTo>
                  <a:pt x="24217" y="7958"/>
                  <a:pt x="24234" y="7977"/>
                  <a:pt x="24251" y="7997"/>
                </a:cubicBezTo>
                <a:cubicBezTo>
                  <a:pt x="24231" y="7972"/>
                  <a:pt x="24215" y="7953"/>
                  <a:pt x="24200" y="7938"/>
                </a:cubicBezTo>
                <a:close/>
                <a:moveTo>
                  <a:pt x="4494" y="7754"/>
                </a:moveTo>
                <a:lnTo>
                  <a:pt x="4494" y="7754"/>
                </a:lnTo>
                <a:cubicBezTo>
                  <a:pt x="4644" y="7885"/>
                  <a:pt x="4794" y="8034"/>
                  <a:pt x="4925" y="8184"/>
                </a:cubicBezTo>
                <a:cubicBezTo>
                  <a:pt x="4775" y="8053"/>
                  <a:pt x="4626" y="7922"/>
                  <a:pt x="4494" y="7754"/>
                </a:cubicBezTo>
                <a:close/>
                <a:moveTo>
                  <a:pt x="6030" y="9458"/>
                </a:moveTo>
                <a:cubicBezTo>
                  <a:pt x="6044" y="9474"/>
                  <a:pt x="6058" y="9490"/>
                  <a:pt x="6072" y="9506"/>
                </a:cubicBezTo>
                <a:lnTo>
                  <a:pt x="6072" y="9506"/>
                </a:lnTo>
                <a:cubicBezTo>
                  <a:pt x="6059" y="9491"/>
                  <a:pt x="6045" y="9475"/>
                  <a:pt x="6030" y="9458"/>
                </a:cubicBezTo>
                <a:close/>
                <a:moveTo>
                  <a:pt x="7622" y="11967"/>
                </a:moveTo>
                <a:cubicBezTo>
                  <a:pt x="7622" y="12023"/>
                  <a:pt x="7641" y="12079"/>
                  <a:pt x="7659" y="12136"/>
                </a:cubicBezTo>
                <a:cubicBezTo>
                  <a:pt x="7678" y="12192"/>
                  <a:pt x="7697" y="12248"/>
                  <a:pt x="7734" y="12285"/>
                </a:cubicBezTo>
                <a:lnTo>
                  <a:pt x="7753" y="12323"/>
                </a:lnTo>
                <a:cubicBezTo>
                  <a:pt x="7715" y="12229"/>
                  <a:pt x="7697" y="12136"/>
                  <a:pt x="7622" y="11967"/>
                </a:cubicBezTo>
                <a:close/>
                <a:moveTo>
                  <a:pt x="5206" y="15525"/>
                </a:moveTo>
                <a:lnTo>
                  <a:pt x="5206" y="15525"/>
                </a:lnTo>
                <a:cubicBezTo>
                  <a:pt x="5215" y="15553"/>
                  <a:pt x="5226" y="15572"/>
                  <a:pt x="5237" y="15585"/>
                </a:cubicBezTo>
                <a:lnTo>
                  <a:pt x="5237" y="15585"/>
                </a:lnTo>
                <a:cubicBezTo>
                  <a:pt x="5226" y="15565"/>
                  <a:pt x="5216" y="15545"/>
                  <a:pt x="5206" y="15525"/>
                </a:cubicBezTo>
                <a:close/>
                <a:moveTo>
                  <a:pt x="9139" y="1"/>
                </a:moveTo>
                <a:lnTo>
                  <a:pt x="8895" y="19"/>
                </a:lnTo>
                <a:lnTo>
                  <a:pt x="8671" y="57"/>
                </a:lnTo>
                <a:cubicBezTo>
                  <a:pt x="8652" y="57"/>
                  <a:pt x="8577" y="57"/>
                  <a:pt x="8483" y="76"/>
                </a:cubicBezTo>
                <a:cubicBezTo>
                  <a:pt x="8408" y="76"/>
                  <a:pt x="8315" y="94"/>
                  <a:pt x="8240" y="113"/>
                </a:cubicBezTo>
                <a:cubicBezTo>
                  <a:pt x="8310" y="267"/>
                  <a:pt x="8369" y="411"/>
                  <a:pt x="8364" y="411"/>
                </a:cubicBezTo>
                <a:cubicBezTo>
                  <a:pt x="8362" y="411"/>
                  <a:pt x="8352" y="394"/>
                  <a:pt x="8334" y="357"/>
                </a:cubicBezTo>
                <a:lnTo>
                  <a:pt x="8334" y="357"/>
                </a:lnTo>
                <a:cubicBezTo>
                  <a:pt x="8465" y="619"/>
                  <a:pt x="8614" y="900"/>
                  <a:pt x="8802" y="1199"/>
                </a:cubicBezTo>
                <a:lnTo>
                  <a:pt x="8970" y="1480"/>
                </a:lnTo>
                <a:lnTo>
                  <a:pt x="9139" y="1742"/>
                </a:lnTo>
                <a:cubicBezTo>
                  <a:pt x="9382" y="2117"/>
                  <a:pt x="9626" y="2510"/>
                  <a:pt x="9832" y="2885"/>
                </a:cubicBezTo>
                <a:cubicBezTo>
                  <a:pt x="9888" y="2978"/>
                  <a:pt x="9963" y="3072"/>
                  <a:pt x="10019" y="3147"/>
                </a:cubicBezTo>
                <a:cubicBezTo>
                  <a:pt x="10169" y="3428"/>
                  <a:pt x="10300" y="3690"/>
                  <a:pt x="10468" y="3952"/>
                </a:cubicBezTo>
                <a:cubicBezTo>
                  <a:pt x="10225" y="3821"/>
                  <a:pt x="9906" y="3578"/>
                  <a:pt x="9588" y="3353"/>
                </a:cubicBezTo>
                <a:cubicBezTo>
                  <a:pt x="9072" y="2997"/>
                  <a:pt x="8538" y="2657"/>
                  <a:pt x="8390" y="2657"/>
                </a:cubicBezTo>
                <a:cubicBezTo>
                  <a:pt x="8383" y="2657"/>
                  <a:pt x="8376" y="2658"/>
                  <a:pt x="8371" y="2660"/>
                </a:cubicBezTo>
                <a:lnTo>
                  <a:pt x="8015" y="2398"/>
                </a:lnTo>
                <a:lnTo>
                  <a:pt x="8015" y="2398"/>
                </a:lnTo>
                <a:cubicBezTo>
                  <a:pt x="8127" y="2454"/>
                  <a:pt x="8146" y="2454"/>
                  <a:pt x="8259" y="2529"/>
                </a:cubicBezTo>
                <a:cubicBezTo>
                  <a:pt x="8034" y="2360"/>
                  <a:pt x="7790" y="2229"/>
                  <a:pt x="7547" y="2136"/>
                </a:cubicBezTo>
                <a:cubicBezTo>
                  <a:pt x="7210" y="2023"/>
                  <a:pt x="6891" y="1892"/>
                  <a:pt x="6573" y="1742"/>
                </a:cubicBezTo>
                <a:cubicBezTo>
                  <a:pt x="6286" y="1599"/>
                  <a:pt x="6033" y="1510"/>
                  <a:pt x="6064" y="1510"/>
                </a:cubicBezTo>
                <a:cubicBezTo>
                  <a:pt x="6073" y="1510"/>
                  <a:pt x="6110" y="1519"/>
                  <a:pt x="6180" y="1536"/>
                </a:cubicBezTo>
                <a:cubicBezTo>
                  <a:pt x="5955" y="1461"/>
                  <a:pt x="5730" y="1443"/>
                  <a:pt x="5487" y="1443"/>
                </a:cubicBezTo>
                <a:lnTo>
                  <a:pt x="5169" y="1443"/>
                </a:lnTo>
                <a:lnTo>
                  <a:pt x="5187" y="1686"/>
                </a:lnTo>
                <a:cubicBezTo>
                  <a:pt x="5206" y="1724"/>
                  <a:pt x="5206" y="1780"/>
                  <a:pt x="5225" y="1836"/>
                </a:cubicBezTo>
                <a:cubicBezTo>
                  <a:pt x="4981" y="1817"/>
                  <a:pt x="4757" y="1780"/>
                  <a:pt x="4513" y="1724"/>
                </a:cubicBezTo>
                <a:cubicBezTo>
                  <a:pt x="4232" y="1686"/>
                  <a:pt x="3951" y="1611"/>
                  <a:pt x="3671" y="1536"/>
                </a:cubicBezTo>
                <a:cubicBezTo>
                  <a:pt x="3539" y="1492"/>
                  <a:pt x="3504" y="1474"/>
                  <a:pt x="3520" y="1474"/>
                </a:cubicBezTo>
                <a:cubicBezTo>
                  <a:pt x="3531" y="1474"/>
                  <a:pt x="3568" y="1483"/>
                  <a:pt x="3614" y="1499"/>
                </a:cubicBezTo>
                <a:cubicBezTo>
                  <a:pt x="3683" y="1526"/>
                  <a:pt x="3761" y="1544"/>
                  <a:pt x="3784" y="1544"/>
                </a:cubicBezTo>
                <a:cubicBezTo>
                  <a:pt x="3792" y="1544"/>
                  <a:pt x="3793" y="1541"/>
                  <a:pt x="3783" y="1536"/>
                </a:cubicBezTo>
                <a:lnTo>
                  <a:pt x="3277" y="1405"/>
                </a:lnTo>
                <a:cubicBezTo>
                  <a:pt x="3109" y="1349"/>
                  <a:pt x="2959" y="1312"/>
                  <a:pt x="2809" y="1274"/>
                </a:cubicBezTo>
                <a:cubicBezTo>
                  <a:pt x="2678" y="1242"/>
                  <a:pt x="2649" y="1222"/>
                  <a:pt x="2695" y="1222"/>
                </a:cubicBezTo>
                <a:cubicBezTo>
                  <a:pt x="2728" y="1222"/>
                  <a:pt x="2801" y="1232"/>
                  <a:pt x="2903" y="1255"/>
                </a:cubicBezTo>
                <a:cubicBezTo>
                  <a:pt x="3053" y="1274"/>
                  <a:pt x="3202" y="1312"/>
                  <a:pt x="3371" y="1368"/>
                </a:cubicBezTo>
                <a:lnTo>
                  <a:pt x="3652" y="1461"/>
                </a:lnTo>
                <a:lnTo>
                  <a:pt x="3877" y="1536"/>
                </a:lnTo>
                <a:lnTo>
                  <a:pt x="3877" y="1536"/>
                </a:lnTo>
                <a:lnTo>
                  <a:pt x="3783" y="1480"/>
                </a:lnTo>
                <a:lnTo>
                  <a:pt x="3745" y="1461"/>
                </a:lnTo>
                <a:lnTo>
                  <a:pt x="3671" y="1424"/>
                </a:lnTo>
                <a:cubicBezTo>
                  <a:pt x="3577" y="1387"/>
                  <a:pt x="3502" y="1349"/>
                  <a:pt x="3427" y="1312"/>
                </a:cubicBezTo>
                <a:cubicBezTo>
                  <a:pt x="3277" y="1255"/>
                  <a:pt x="3127" y="1218"/>
                  <a:pt x="2978" y="1181"/>
                </a:cubicBezTo>
                <a:cubicBezTo>
                  <a:pt x="2678" y="1124"/>
                  <a:pt x="2397" y="1087"/>
                  <a:pt x="1798" y="975"/>
                </a:cubicBezTo>
                <a:lnTo>
                  <a:pt x="1798" y="975"/>
                </a:lnTo>
                <a:cubicBezTo>
                  <a:pt x="1929" y="1218"/>
                  <a:pt x="2041" y="1443"/>
                  <a:pt x="2210" y="1780"/>
                </a:cubicBezTo>
                <a:cubicBezTo>
                  <a:pt x="2041" y="1499"/>
                  <a:pt x="1891" y="1218"/>
                  <a:pt x="1704" y="918"/>
                </a:cubicBezTo>
                <a:lnTo>
                  <a:pt x="1685" y="918"/>
                </a:lnTo>
                <a:cubicBezTo>
                  <a:pt x="1817" y="1255"/>
                  <a:pt x="1966" y="1574"/>
                  <a:pt x="2135" y="1892"/>
                </a:cubicBezTo>
                <a:cubicBezTo>
                  <a:pt x="2247" y="2079"/>
                  <a:pt x="2378" y="2304"/>
                  <a:pt x="2528" y="2566"/>
                </a:cubicBezTo>
                <a:lnTo>
                  <a:pt x="2809" y="2997"/>
                </a:lnTo>
                <a:lnTo>
                  <a:pt x="2397" y="2229"/>
                </a:lnTo>
                <a:cubicBezTo>
                  <a:pt x="2341" y="2117"/>
                  <a:pt x="2285" y="2005"/>
                  <a:pt x="2266" y="1892"/>
                </a:cubicBezTo>
                <a:cubicBezTo>
                  <a:pt x="2266" y="1887"/>
                  <a:pt x="2268" y="1884"/>
                  <a:pt x="2271" y="1884"/>
                </a:cubicBezTo>
                <a:cubicBezTo>
                  <a:pt x="2289" y="1884"/>
                  <a:pt x="2362" y="1983"/>
                  <a:pt x="2491" y="2192"/>
                </a:cubicBezTo>
                <a:cubicBezTo>
                  <a:pt x="2659" y="2491"/>
                  <a:pt x="2865" y="2772"/>
                  <a:pt x="3090" y="3034"/>
                </a:cubicBezTo>
                <a:cubicBezTo>
                  <a:pt x="3071" y="3053"/>
                  <a:pt x="3109" y="3147"/>
                  <a:pt x="3202" y="3278"/>
                </a:cubicBezTo>
                <a:lnTo>
                  <a:pt x="3352" y="3484"/>
                </a:lnTo>
                <a:cubicBezTo>
                  <a:pt x="3390" y="3521"/>
                  <a:pt x="3427" y="3559"/>
                  <a:pt x="3446" y="3596"/>
                </a:cubicBezTo>
                <a:lnTo>
                  <a:pt x="3333" y="3578"/>
                </a:lnTo>
                <a:lnTo>
                  <a:pt x="3333" y="3578"/>
                </a:lnTo>
                <a:cubicBezTo>
                  <a:pt x="3446" y="3671"/>
                  <a:pt x="3521" y="3709"/>
                  <a:pt x="3671" y="3858"/>
                </a:cubicBezTo>
                <a:cubicBezTo>
                  <a:pt x="3729" y="3931"/>
                  <a:pt x="3730" y="3959"/>
                  <a:pt x="3702" y="3959"/>
                </a:cubicBezTo>
                <a:cubicBezTo>
                  <a:pt x="3694" y="3959"/>
                  <a:pt x="3683" y="3956"/>
                  <a:pt x="3671" y="3952"/>
                </a:cubicBezTo>
                <a:lnTo>
                  <a:pt x="3650" y="3938"/>
                </a:lnTo>
                <a:lnTo>
                  <a:pt x="3650" y="3938"/>
                </a:lnTo>
                <a:cubicBezTo>
                  <a:pt x="3694" y="3968"/>
                  <a:pt x="3724" y="3991"/>
                  <a:pt x="3708" y="3991"/>
                </a:cubicBezTo>
                <a:cubicBezTo>
                  <a:pt x="3697" y="3991"/>
                  <a:pt x="3663" y="3980"/>
                  <a:pt x="3596" y="3952"/>
                </a:cubicBezTo>
                <a:cubicBezTo>
                  <a:pt x="3465" y="3877"/>
                  <a:pt x="3315" y="3821"/>
                  <a:pt x="3165" y="3765"/>
                </a:cubicBezTo>
                <a:cubicBezTo>
                  <a:pt x="2847" y="3615"/>
                  <a:pt x="2435" y="3446"/>
                  <a:pt x="1948" y="3259"/>
                </a:cubicBezTo>
                <a:lnTo>
                  <a:pt x="1891" y="3240"/>
                </a:lnTo>
                <a:lnTo>
                  <a:pt x="1835" y="3222"/>
                </a:lnTo>
                <a:lnTo>
                  <a:pt x="1742" y="3184"/>
                </a:lnTo>
                <a:cubicBezTo>
                  <a:pt x="1704" y="3166"/>
                  <a:pt x="1667" y="3147"/>
                  <a:pt x="1629" y="3128"/>
                </a:cubicBezTo>
                <a:cubicBezTo>
                  <a:pt x="1623" y="3122"/>
                  <a:pt x="1621" y="3120"/>
                  <a:pt x="1624" y="3120"/>
                </a:cubicBezTo>
                <a:cubicBezTo>
                  <a:pt x="1629" y="3120"/>
                  <a:pt x="1654" y="3128"/>
                  <a:pt x="1704" y="3128"/>
                </a:cubicBezTo>
                <a:cubicBezTo>
                  <a:pt x="1768" y="3141"/>
                  <a:pt x="1875" y="3179"/>
                  <a:pt x="1890" y="3179"/>
                </a:cubicBezTo>
                <a:cubicBezTo>
                  <a:pt x="1897" y="3179"/>
                  <a:pt x="1883" y="3171"/>
                  <a:pt x="1835" y="3147"/>
                </a:cubicBezTo>
                <a:cubicBezTo>
                  <a:pt x="1573" y="3072"/>
                  <a:pt x="1311" y="2997"/>
                  <a:pt x="1068" y="2941"/>
                </a:cubicBezTo>
                <a:cubicBezTo>
                  <a:pt x="899" y="2885"/>
                  <a:pt x="936" y="2885"/>
                  <a:pt x="955" y="2885"/>
                </a:cubicBezTo>
                <a:cubicBezTo>
                  <a:pt x="790" y="2843"/>
                  <a:pt x="715" y="2830"/>
                  <a:pt x="676" y="2830"/>
                </a:cubicBezTo>
                <a:cubicBezTo>
                  <a:pt x="644" y="2830"/>
                  <a:pt x="635" y="2839"/>
                  <a:pt x="618" y="2847"/>
                </a:cubicBezTo>
                <a:cubicBezTo>
                  <a:pt x="599" y="2847"/>
                  <a:pt x="524" y="2847"/>
                  <a:pt x="94" y="2754"/>
                </a:cubicBezTo>
                <a:cubicBezTo>
                  <a:pt x="84" y="2763"/>
                  <a:pt x="75" y="2768"/>
                  <a:pt x="68" y="2768"/>
                </a:cubicBezTo>
                <a:cubicBezTo>
                  <a:pt x="61" y="2768"/>
                  <a:pt x="56" y="2763"/>
                  <a:pt x="56" y="2754"/>
                </a:cubicBezTo>
                <a:lnTo>
                  <a:pt x="0" y="2754"/>
                </a:lnTo>
                <a:lnTo>
                  <a:pt x="19" y="2791"/>
                </a:lnTo>
                <a:cubicBezTo>
                  <a:pt x="56" y="2847"/>
                  <a:pt x="94" y="2903"/>
                  <a:pt x="131" y="2978"/>
                </a:cubicBezTo>
                <a:cubicBezTo>
                  <a:pt x="206" y="3128"/>
                  <a:pt x="300" y="3315"/>
                  <a:pt x="431" y="3540"/>
                </a:cubicBezTo>
                <a:cubicBezTo>
                  <a:pt x="487" y="3634"/>
                  <a:pt x="562" y="3765"/>
                  <a:pt x="637" y="3896"/>
                </a:cubicBezTo>
                <a:cubicBezTo>
                  <a:pt x="712" y="4008"/>
                  <a:pt x="805" y="4121"/>
                  <a:pt x="899" y="4252"/>
                </a:cubicBezTo>
                <a:cubicBezTo>
                  <a:pt x="1030" y="4439"/>
                  <a:pt x="1180" y="4608"/>
                  <a:pt x="1348" y="4757"/>
                </a:cubicBezTo>
                <a:cubicBezTo>
                  <a:pt x="1381" y="4806"/>
                  <a:pt x="1385" y="4822"/>
                  <a:pt x="1376" y="4822"/>
                </a:cubicBezTo>
                <a:cubicBezTo>
                  <a:pt x="1357" y="4822"/>
                  <a:pt x="1284" y="4760"/>
                  <a:pt x="1261" y="4760"/>
                </a:cubicBezTo>
                <a:cubicBezTo>
                  <a:pt x="1255" y="4760"/>
                  <a:pt x="1252" y="4765"/>
                  <a:pt x="1255" y="4776"/>
                </a:cubicBezTo>
                <a:cubicBezTo>
                  <a:pt x="1648" y="5188"/>
                  <a:pt x="1835" y="5357"/>
                  <a:pt x="2004" y="5506"/>
                </a:cubicBezTo>
                <a:cubicBezTo>
                  <a:pt x="2154" y="5656"/>
                  <a:pt x="2322" y="5787"/>
                  <a:pt x="2678" y="6087"/>
                </a:cubicBezTo>
                <a:cubicBezTo>
                  <a:pt x="2865" y="6274"/>
                  <a:pt x="3034" y="6461"/>
                  <a:pt x="3221" y="6667"/>
                </a:cubicBezTo>
                <a:cubicBezTo>
                  <a:pt x="3115" y="6540"/>
                  <a:pt x="3087" y="6487"/>
                  <a:pt x="3114" y="6487"/>
                </a:cubicBezTo>
                <a:cubicBezTo>
                  <a:pt x="3181" y="6487"/>
                  <a:pt x="3595" y="6817"/>
                  <a:pt x="3970" y="7098"/>
                </a:cubicBezTo>
                <a:lnTo>
                  <a:pt x="3914" y="7042"/>
                </a:lnTo>
                <a:lnTo>
                  <a:pt x="3914" y="7042"/>
                </a:lnTo>
                <a:lnTo>
                  <a:pt x="4082" y="7192"/>
                </a:lnTo>
                <a:lnTo>
                  <a:pt x="3970" y="7098"/>
                </a:lnTo>
                <a:lnTo>
                  <a:pt x="4045" y="7192"/>
                </a:lnTo>
                <a:lnTo>
                  <a:pt x="4176" y="7285"/>
                </a:lnTo>
                <a:lnTo>
                  <a:pt x="4569" y="7641"/>
                </a:lnTo>
                <a:cubicBezTo>
                  <a:pt x="4567" y="7643"/>
                  <a:pt x="4564" y="7644"/>
                  <a:pt x="4560" y="7644"/>
                </a:cubicBezTo>
                <a:cubicBezTo>
                  <a:pt x="4523" y="7644"/>
                  <a:pt x="4406" y="7575"/>
                  <a:pt x="4288" y="7491"/>
                </a:cubicBezTo>
                <a:lnTo>
                  <a:pt x="4045" y="7192"/>
                </a:lnTo>
                <a:cubicBezTo>
                  <a:pt x="3857" y="7082"/>
                  <a:pt x="3669" y="6972"/>
                  <a:pt x="3613" y="6972"/>
                </a:cubicBezTo>
                <a:cubicBezTo>
                  <a:pt x="3602" y="6972"/>
                  <a:pt x="3596" y="6977"/>
                  <a:pt x="3596" y="6986"/>
                </a:cubicBezTo>
                <a:cubicBezTo>
                  <a:pt x="3652" y="7023"/>
                  <a:pt x="3764" y="7117"/>
                  <a:pt x="3877" y="7211"/>
                </a:cubicBezTo>
                <a:cubicBezTo>
                  <a:pt x="3822" y="7183"/>
                  <a:pt x="3787" y="7166"/>
                  <a:pt x="3780" y="7166"/>
                </a:cubicBezTo>
                <a:cubicBezTo>
                  <a:pt x="3777" y="7166"/>
                  <a:pt x="3778" y="7168"/>
                  <a:pt x="3783" y="7173"/>
                </a:cubicBezTo>
                <a:cubicBezTo>
                  <a:pt x="3858" y="7248"/>
                  <a:pt x="3951" y="7304"/>
                  <a:pt x="4045" y="7379"/>
                </a:cubicBezTo>
                <a:lnTo>
                  <a:pt x="4139" y="7585"/>
                </a:lnTo>
                <a:lnTo>
                  <a:pt x="4214" y="7604"/>
                </a:lnTo>
                <a:cubicBezTo>
                  <a:pt x="4532" y="7922"/>
                  <a:pt x="4832" y="8259"/>
                  <a:pt x="5150" y="8578"/>
                </a:cubicBezTo>
                <a:lnTo>
                  <a:pt x="5712" y="9046"/>
                </a:lnTo>
                <a:cubicBezTo>
                  <a:pt x="5880" y="9214"/>
                  <a:pt x="6068" y="9383"/>
                  <a:pt x="6255" y="9551"/>
                </a:cubicBezTo>
                <a:cubicBezTo>
                  <a:pt x="6461" y="9739"/>
                  <a:pt x="6629" y="9945"/>
                  <a:pt x="6835" y="10169"/>
                </a:cubicBezTo>
                <a:cubicBezTo>
                  <a:pt x="6948" y="10300"/>
                  <a:pt x="7023" y="10431"/>
                  <a:pt x="7135" y="10563"/>
                </a:cubicBezTo>
                <a:cubicBezTo>
                  <a:pt x="7247" y="10694"/>
                  <a:pt x="7341" y="10843"/>
                  <a:pt x="7435" y="10993"/>
                </a:cubicBezTo>
                <a:cubicBezTo>
                  <a:pt x="7351" y="10890"/>
                  <a:pt x="7307" y="10856"/>
                  <a:pt x="7282" y="10856"/>
                </a:cubicBezTo>
                <a:cubicBezTo>
                  <a:pt x="7233" y="10856"/>
                  <a:pt x="7253" y="10981"/>
                  <a:pt x="7191" y="10993"/>
                </a:cubicBezTo>
                <a:cubicBezTo>
                  <a:pt x="7079" y="10731"/>
                  <a:pt x="6948" y="10506"/>
                  <a:pt x="6760" y="10300"/>
                </a:cubicBezTo>
                <a:cubicBezTo>
                  <a:pt x="6548" y="10052"/>
                  <a:pt x="6318" y="9788"/>
                  <a:pt x="6072" y="9506"/>
                </a:cubicBezTo>
                <a:lnTo>
                  <a:pt x="6072" y="9506"/>
                </a:lnTo>
                <a:cubicBezTo>
                  <a:pt x="6202" y="9656"/>
                  <a:pt x="6230" y="9703"/>
                  <a:pt x="6213" y="9703"/>
                </a:cubicBezTo>
                <a:cubicBezTo>
                  <a:pt x="6200" y="9703"/>
                  <a:pt x="6162" y="9676"/>
                  <a:pt x="6124" y="9645"/>
                </a:cubicBezTo>
                <a:lnTo>
                  <a:pt x="6124" y="9645"/>
                </a:lnTo>
                <a:cubicBezTo>
                  <a:pt x="6442" y="9982"/>
                  <a:pt x="6742" y="10338"/>
                  <a:pt x="7023" y="10712"/>
                </a:cubicBezTo>
                <a:cubicBezTo>
                  <a:pt x="6929" y="10712"/>
                  <a:pt x="7135" y="10975"/>
                  <a:pt x="7247" y="11293"/>
                </a:cubicBezTo>
                <a:cubicBezTo>
                  <a:pt x="7247" y="11259"/>
                  <a:pt x="7255" y="11243"/>
                  <a:pt x="7269" y="11243"/>
                </a:cubicBezTo>
                <a:cubicBezTo>
                  <a:pt x="7316" y="11243"/>
                  <a:pt x="7431" y="11422"/>
                  <a:pt x="7547" y="11667"/>
                </a:cubicBezTo>
                <a:lnTo>
                  <a:pt x="7734" y="12117"/>
                </a:lnTo>
                <a:cubicBezTo>
                  <a:pt x="7790" y="12229"/>
                  <a:pt x="7828" y="12342"/>
                  <a:pt x="7865" y="12454"/>
                </a:cubicBezTo>
                <a:cubicBezTo>
                  <a:pt x="7809" y="12417"/>
                  <a:pt x="7772" y="12360"/>
                  <a:pt x="7753" y="12323"/>
                </a:cubicBezTo>
                <a:lnTo>
                  <a:pt x="7753" y="12323"/>
                </a:lnTo>
                <a:lnTo>
                  <a:pt x="7828" y="12473"/>
                </a:lnTo>
                <a:lnTo>
                  <a:pt x="7865" y="12585"/>
                </a:lnTo>
                <a:lnTo>
                  <a:pt x="7903" y="12641"/>
                </a:lnTo>
                <a:lnTo>
                  <a:pt x="7903" y="12679"/>
                </a:lnTo>
                <a:cubicBezTo>
                  <a:pt x="7772" y="12623"/>
                  <a:pt x="7641" y="12566"/>
                  <a:pt x="7528" y="12491"/>
                </a:cubicBezTo>
                <a:lnTo>
                  <a:pt x="7528" y="12491"/>
                </a:lnTo>
                <a:cubicBezTo>
                  <a:pt x="7621" y="12538"/>
                  <a:pt x="7688" y="12571"/>
                  <a:pt x="7719" y="12571"/>
                </a:cubicBezTo>
                <a:cubicBezTo>
                  <a:pt x="7726" y="12571"/>
                  <a:pt x="7731" y="12570"/>
                  <a:pt x="7734" y="12566"/>
                </a:cubicBezTo>
                <a:cubicBezTo>
                  <a:pt x="7547" y="12491"/>
                  <a:pt x="7378" y="12417"/>
                  <a:pt x="7229" y="12323"/>
                </a:cubicBezTo>
                <a:lnTo>
                  <a:pt x="7079" y="12248"/>
                </a:lnTo>
                <a:lnTo>
                  <a:pt x="6948" y="12192"/>
                </a:lnTo>
                <a:cubicBezTo>
                  <a:pt x="6907" y="12164"/>
                  <a:pt x="6885" y="12147"/>
                  <a:pt x="6899" y="12147"/>
                </a:cubicBezTo>
                <a:cubicBezTo>
                  <a:pt x="6904" y="12147"/>
                  <a:pt x="6914" y="12149"/>
                  <a:pt x="6929" y="12154"/>
                </a:cubicBezTo>
                <a:lnTo>
                  <a:pt x="7097" y="12229"/>
                </a:lnTo>
                <a:cubicBezTo>
                  <a:pt x="6798" y="12079"/>
                  <a:pt x="6423" y="11911"/>
                  <a:pt x="6011" y="11742"/>
                </a:cubicBezTo>
                <a:lnTo>
                  <a:pt x="5693" y="11611"/>
                </a:lnTo>
                <a:lnTo>
                  <a:pt x="5318" y="11443"/>
                </a:lnTo>
                <a:cubicBezTo>
                  <a:pt x="5019" y="11330"/>
                  <a:pt x="4738" y="11237"/>
                  <a:pt x="4457" y="11124"/>
                </a:cubicBezTo>
                <a:lnTo>
                  <a:pt x="4420" y="11162"/>
                </a:lnTo>
                <a:cubicBezTo>
                  <a:pt x="4420" y="11181"/>
                  <a:pt x="4420" y="11199"/>
                  <a:pt x="4420" y="11237"/>
                </a:cubicBezTo>
                <a:cubicBezTo>
                  <a:pt x="4420" y="11274"/>
                  <a:pt x="4420" y="11330"/>
                  <a:pt x="4401" y="11368"/>
                </a:cubicBezTo>
                <a:cubicBezTo>
                  <a:pt x="4401" y="11480"/>
                  <a:pt x="4401" y="11555"/>
                  <a:pt x="4382" y="11649"/>
                </a:cubicBezTo>
                <a:cubicBezTo>
                  <a:pt x="4382" y="11742"/>
                  <a:pt x="4382" y="11817"/>
                  <a:pt x="4420" y="11892"/>
                </a:cubicBezTo>
                <a:cubicBezTo>
                  <a:pt x="4420" y="11967"/>
                  <a:pt x="4438" y="12042"/>
                  <a:pt x="4476" y="12117"/>
                </a:cubicBezTo>
                <a:cubicBezTo>
                  <a:pt x="4494" y="12192"/>
                  <a:pt x="4532" y="12248"/>
                  <a:pt x="4551" y="12304"/>
                </a:cubicBezTo>
                <a:cubicBezTo>
                  <a:pt x="4569" y="12360"/>
                  <a:pt x="4588" y="12379"/>
                  <a:pt x="4626" y="12417"/>
                </a:cubicBezTo>
                <a:cubicBezTo>
                  <a:pt x="4644" y="12454"/>
                  <a:pt x="4682" y="12491"/>
                  <a:pt x="4719" y="12529"/>
                </a:cubicBezTo>
                <a:cubicBezTo>
                  <a:pt x="4682" y="12510"/>
                  <a:pt x="4644" y="12510"/>
                  <a:pt x="4607" y="12473"/>
                </a:cubicBezTo>
                <a:cubicBezTo>
                  <a:pt x="4551" y="12454"/>
                  <a:pt x="4513" y="12417"/>
                  <a:pt x="4457" y="12379"/>
                </a:cubicBezTo>
                <a:lnTo>
                  <a:pt x="4457" y="12379"/>
                </a:lnTo>
                <a:cubicBezTo>
                  <a:pt x="4682" y="12679"/>
                  <a:pt x="4981" y="12922"/>
                  <a:pt x="5318" y="13109"/>
                </a:cubicBezTo>
                <a:cubicBezTo>
                  <a:pt x="5431" y="13166"/>
                  <a:pt x="5543" y="13240"/>
                  <a:pt x="5674" y="13297"/>
                </a:cubicBezTo>
                <a:cubicBezTo>
                  <a:pt x="5862" y="13409"/>
                  <a:pt x="6049" y="13521"/>
                  <a:pt x="6255" y="13652"/>
                </a:cubicBezTo>
                <a:cubicBezTo>
                  <a:pt x="6236" y="13690"/>
                  <a:pt x="6199" y="13709"/>
                  <a:pt x="6161" y="13727"/>
                </a:cubicBezTo>
                <a:cubicBezTo>
                  <a:pt x="6142" y="13737"/>
                  <a:pt x="6119" y="13741"/>
                  <a:pt x="6096" y="13741"/>
                </a:cubicBezTo>
                <a:cubicBezTo>
                  <a:pt x="6072" y="13741"/>
                  <a:pt x="6049" y="13737"/>
                  <a:pt x="6030" y="13727"/>
                </a:cubicBezTo>
                <a:cubicBezTo>
                  <a:pt x="5993" y="13709"/>
                  <a:pt x="5936" y="13709"/>
                  <a:pt x="5899" y="13690"/>
                </a:cubicBezTo>
                <a:cubicBezTo>
                  <a:pt x="5880" y="13690"/>
                  <a:pt x="5862" y="13671"/>
                  <a:pt x="5843" y="13671"/>
                </a:cubicBezTo>
                <a:cubicBezTo>
                  <a:pt x="5805" y="13671"/>
                  <a:pt x="5749" y="13615"/>
                  <a:pt x="5693" y="13596"/>
                </a:cubicBezTo>
                <a:lnTo>
                  <a:pt x="5693" y="13596"/>
                </a:lnTo>
                <a:cubicBezTo>
                  <a:pt x="5843" y="13709"/>
                  <a:pt x="5862" y="13709"/>
                  <a:pt x="5936" y="13765"/>
                </a:cubicBezTo>
                <a:lnTo>
                  <a:pt x="5899" y="13896"/>
                </a:lnTo>
                <a:cubicBezTo>
                  <a:pt x="5880" y="13933"/>
                  <a:pt x="5880" y="13990"/>
                  <a:pt x="5862" y="14027"/>
                </a:cubicBezTo>
                <a:cubicBezTo>
                  <a:pt x="5843" y="14083"/>
                  <a:pt x="5805" y="14121"/>
                  <a:pt x="5787" y="14177"/>
                </a:cubicBezTo>
                <a:cubicBezTo>
                  <a:pt x="5850" y="14101"/>
                  <a:pt x="5964" y="13983"/>
                  <a:pt x="6015" y="13983"/>
                </a:cubicBezTo>
                <a:cubicBezTo>
                  <a:pt x="6039" y="13983"/>
                  <a:pt x="6048" y="14010"/>
                  <a:pt x="6030" y="14083"/>
                </a:cubicBezTo>
                <a:cubicBezTo>
                  <a:pt x="5918" y="14233"/>
                  <a:pt x="5768" y="14364"/>
                  <a:pt x="5618" y="14476"/>
                </a:cubicBezTo>
                <a:cubicBezTo>
                  <a:pt x="5581" y="14514"/>
                  <a:pt x="5506" y="14551"/>
                  <a:pt x="5412" y="14626"/>
                </a:cubicBezTo>
                <a:cubicBezTo>
                  <a:pt x="5337" y="14682"/>
                  <a:pt x="5281" y="14739"/>
                  <a:pt x="5225" y="14814"/>
                </a:cubicBezTo>
                <a:cubicBezTo>
                  <a:pt x="5169" y="14907"/>
                  <a:pt x="5131" y="15001"/>
                  <a:pt x="5131" y="15094"/>
                </a:cubicBezTo>
                <a:cubicBezTo>
                  <a:pt x="5131" y="15057"/>
                  <a:pt x="5150" y="15038"/>
                  <a:pt x="5169" y="15038"/>
                </a:cubicBezTo>
                <a:cubicBezTo>
                  <a:pt x="5187" y="15038"/>
                  <a:pt x="5187" y="15076"/>
                  <a:pt x="5225" y="15113"/>
                </a:cubicBezTo>
                <a:cubicBezTo>
                  <a:pt x="5244" y="15244"/>
                  <a:pt x="5337" y="15413"/>
                  <a:pt x="5412" y="15600"/>
                </a:cubicBezTo>
                <a:cubicBezTo>
                  <a:pt x="5402" y="15590"/>
                  <a:pt x="5391" y="15587"/>
                  <a:pt x="5379" y="15587"/>
                </a:cubicBezTo>
                <a:cubicBezTo>
                  <a:pt x="5350" y="15587"/>
                  <a:pt x="5317" y="15608"/>
                  <a:pt x="5284" y="15608"/>
                </a:cubicBezTo>
                <a:cubicBezTo>
                  <a:pt x="5268" y="15608"/>
                  <a:pt x="5251" y="15602"/>
                  <a:pt x="5237" y="15585"/>
                </a:cubicBezTo>
                <a:lnTo>
                  <a:pt x="5237" y="15585"/>
                </a:lnTo>
                <a:cubicBezTo>
                  <a:pt x="5391" y="15882"/>
                  <a:pt x="5575" y="16151"/>
                  <a:pt x="5789" y="16418"/>
                </a:cubicBezTo>
                <a:lnTo>
                  <a:pt x="5789" y="16418"/>
                </a:lnTo>
                <a:cubicBezTo>
                  <a:pt x="5759" y="16383"/>
                  <a:pt x="5736" y="16368"/>
                  <a:pt x="5721" y="16368"/>
                </a:cubicBezTo>
                <a:cubicBezTo>
                  <a:pt x="5673" y="16368"/>
                  <a:pt x="5702" y="16527"/>
                  <a:pt x="5768" y="16686"/>
                </a:cubicBezTo>
                <a:cubicBezTo>
                  <a:pt x="5768" y="16680"/>
                  <a:pt x="5769" y="16677"/>
                  <a:pt x="5771" y="16677"/>
                </a:cubicBezTo>
                <a:cubicBezTo>
                  <a:pt x="5790" y="16677"/>
                  <a:pt x="5878" y="16863"/>
                  <a:pt x="6011" y="17079"/>
                </a:cubicBezTo>
                <a:cubicBezTo>
                  <a:pt x="6161" y="17323"/>
                  <a:pt x="6348" y="17585"/>
                  <a:pt x="6423" y="17716"/>
                </a:cubicBezTo>
                <a:lnTo>
                  <a:pt x="6199" y="17323"/>
                </a:lnTo>
                <a:lnTo>
                  <a:pt x="6199" y="17323"/>
                </a:lnTo>
                <a:cubicBezTo>
                  <a:pt x="6405" y="17660"/>
                  <a:pt x="6685" y="17978"/>
                  <a:pt x="6985" y="18259"/>
                </a:cubicBezTo>
                <a:cubicBezTo>
                  <a:pt x="7285" y="18521"/>
                  <a:pt x="7566" y="18821"/>
                  <a:pt x="7828" y="19139"/>
                </a:cubicBezTo>
                <a:cubicBezTo>
                  <a:pt x="7784" y="19103"/>
                  <a:pt x="7712" y="19069"/>
                  <a:pt x="7665" y="19069"/>
                </a:cubicBezTo>
                <a:cubicBezTo>
                  <a:pt x="7590" y="19069"/>
                  <a:pt x="7576" y="19153"/>
                  <a:pt x="7828" y="19439"/>
                </a:cubicBezTo>
                <a:cubicBezTo>
                  <a:pt x="7959" y="19551"/>
                  <a:pt x="8277" y="19757"/>
                  <a:pt x="8671" y="20057"/>
                </a:cubicBezTo>
                <a:cubicBezTo>
                  <a:pt x="8970" y="20394"/>
                  <a:pt x="9270" y="20712"/>
                  <a:pt x="9607" y="21049"/>
                </a:cubicBezTo>
                <a:cubicBezTo>
                  <a:pt x="9120" y="20675"/>
                  <a:pt x="8577" y="20244"/>
                  <a:pt x="8221" y="19926"/>
                </a:cubicBezTo>
                <a:lnTo>
                  <a:pt x="8221" y="19926"/>
                </a:lnTo>
                <a:cubicBezTo>
                  <a:pt x="8371" y="20151"/>
                  <a:pt x="8539" y="20375"/>
                  <a:pt x="8745" y="20563"/>
                </a:cubicBezTo>
                <a:cubicBezTo>
                  <a:pt x="8769" y="20600"/>
                  <a:pt x="8774" y="20616"/>
                  <a:pt x="8765" y="20616"/>
                </a:cubicBezTo>
                <a:cubicBezTo>
                  <a:pt x="8724" y="20616"/>
                  <a:pt x="8403" y="20292"/>
                  <a:pt x="8296" y="20169"/>
                </a:cubicBezTo>
                <a:lnTo>
                  <a:pt x="8296" y="20169"/>
                </a:lnTo>
                <a:cubicBezTo>
                  <a:pt x="8652" y="20581"/>
                  <a:pt x="9008" y="20975"/>
                  <a:pt x="9382" y="21368"/>
                </a:cubicBezTo>
                <a:cubicBezTo>
                  <a:pt x="9383" y="21363"/>
                  <a:pt x="9386" y="21361"/>
                  <a:pt x="9391" y="21361"/>
                </a:cubicBezTo>
                <a:cubicBezTo>
                  <a:pt x="9482" y="21361"/>
                  <a:pt x="10238" y="22124"/>
                  <a:pt x="10329" y="22124"/>
                </a:cubicBezTo>
                <a:cubicBezTo>
                  <a:pt x="10333" y="22124"/>
                  <a:pt x="10336" y="22121"/>
                  <a:pt x="10337" y="22117"/>
                </a:cubicBezTo>
                <a:cubicBezTo>
                  <a:pt x="9906" y="21724"/>
                  <a:pt x="9457" y="21312"/>
                  <a:pt x="9026" y="20900"/>
                </a:cubicBezTo>
                <a:cubicBezTo>
                  <a:pt x="9029" y="20894"/>
                  <a:pt x="9034" y="20891"/>
                  <a:pt x="9042" y="20891"/>
                </a:cubicBezTo>
                <a:cubicBezTo>
                  <a:pt x="9169" y="20891"/>
                  <a:pt x="9992" y="21566"/>
                  <a:pt x="10749" y="22323"/>
                </a:cubicBezTo>
                <a:cubicBezTo>
                  <a:pt x="10799" y="22395"/>
                  <a:pt x="10795" y="22419"/>
                  <a:pt x="10764" y="22419"/>
                </a:cubicBezTo>
                <a:cubicBezTo>
                  <a:pt x="10697" y="22419"/>
                  <a:pt x="10501" y="22301"/>
                  <a:pt x="10457" y="22301"/>
                </a:cubicBezTo>
                <a:cubicBezTo>
                  <a:pt x="10453" y="22301"/>
                  <a:pt x="10451" y="22302"/>
                  <a:pt x="10450" y="22304"/>
                </a:cubicBezTo>
                <a:cubicBezTo>
                  <a:pt x="10768" y="22566"/>
                  <a:pt x="11049" y="22847"/>
                  <a:pt x="11330" y="23147"/>
                </a:cubicBezTo>
                <a:lnTo>
                  <a:pt x="10936" y="22847"/>
                </a:lnTo>
                <a:lnTo>
                  <a:pt x="10936" y="22847"/>
                </a:lnTo>
                <a:cubicBezTo>
                  <a:pt x="11367" y="23315"/>
                  <a:pt x="11779" y="23503"/>
                  <a:pt x="12266" y="24102"/>
                </a:cubicBezTo>
                <a:cubicBezTo>
                  <a:pt x="12453" y="24289"/>
                  <a:pt x="12734" y="24720"/>
                  <a:pt x="12809" y="24720"/>
                </a:cubicBezTo>
                <a:cubicBezTo>
                  <a:pt x="12678" y="24495"/>
                  <a:pt x="12697" y="24327"/>
                  <a:pt x="12772" y="24252"/>
                </a:cubicBezTo>
                <a:lnTo>
                  <a:pt x="12772" y="24252"/>
                </a:lnTo>
                <a:cubicBezTo>
                  <a:pt x="12996" y="24476"/>
                  <a:pt x="13221" y="24682"/>
                  <a:pt x="13427" y="24907"/>
                </a:cubicBezTo>
                <a:lnTo>
                  <a:pt x="13371" y="24907"/>
                </a:lnTo>
                <a:lnTo>
                  <a:pt x="13502" y="25020"/>
                </a:lnTo>
                <a:lnTo>
                  <a:pt x="13521" y="25001"/>
                </a:lnTo>
                <a:cubicBezTo>
                  <a:pt x="13745" y="25226"/>
                  <a:pt x="13951" y="25432"/>
                  <a:pt x="14157" y="25656"/>
                </a:cubicBezTo>
                <a:cubicBezTo>
                  <a:pt x="14157" y="25667"/>
                  <a:pt x="14151" y="25672"/>
                  <a:pt x="14141" y="25672"/>
                </a:cubicBezTo>
                <a:cubicBezTo>
                  <a:pt x="14065" y="25672"/>
                  <a:pt x="13757" y="25432"/>
                  <a:pt x="13691" y="25432"/>
                </a:cubicBezTo>
                <a:cubicBezTo>
                  <a:pt x="13672" y="25432"/>
                  <a:pt x="13674" y="25453"/>
                  <a:pt x="13708" y="25506"/>
                </a:cubicBezTo>
                <a:cubicBezTo>
                  <a:pt x="13820" y="25581"/>
                  <a:pt x="13933" y="25638"/>
                  <a:pt x="14026" y="25731"/>
                </a:cubicBezTo>
                <a:cubicBezTo>
                  <a:pt x="14195" y="25937"/>
                  <a:pt x="13877" y="25694"/>
                  <a:pt x="14307" y="26106"/>
                </a:cubicBezTo>
                <a:cubicBezTo>
                  <a:pt x="14400" y="26132"/>
                  <a:pt x="14770" y="26567"/>
                  <a:pt x="14786" y="26567"/>
                </a:cubicBezTo>
                <a:cubicBezTo>
                  <a:pt x="14792" y="26567"/>
                  <a:pt x="14736" y="26490"/>
                  <a:pt x="14569" y="26274"/>
                </a:cubicBezTo>
                <a:lnTo>
                  <a:pt x="14569" y="26274"/>
                </a:lnTo>
                <a:cubicBezTo>
                  <a:pt x="14981" y="26686"/>
                  <a:pt x="14963" y="26742"/>
                  <a:pt x="15431" y="27248"/>
                </a:cubicBezTo>
                <a:cubicBezTo>
                  <a:pt x="15419" y="27220"/>
                  <a:pt x="15421" y="27208"/>
                  <a:pt x="15436" y="27208"/>
                </a:cubicBezTo>
                <a:cubicBezTo>
                  <a:pt x="15488" y="27208"/>
                  <a:pt x="15704" y="27382"/>
                  <a:pt x="15955" y="27604"/>
                </a:cubicBezTo>
                <a:cubicBezTo>
                  <a:pt x="16105" y="27791"/>
                  <a:pt x="16274" y="27978"/>
                  <a:pt x="16442" y="28184"/>
                </a:cubicBezTo>
                <a:lnTo>
                  <a:pt x="16442" y="28203"/>
                </a:lnTo>
                <a:cubicBezTo>
                  <a:pt x="17210" y="29139"/>
                  <a:pt x="17566" y="29664"/>
                  <a:pt x="18240" y="30544"/>
                </a:cubicBezTo>
                <a:cubicBezTo>
                  <a:pt x="18271" y="30607"/>
                  <a:pt x="18490" y="30937"/>
                  <a:pt x="18456" y="30937"/>
                </a:cubicBezTo>
                <a:cubicBezTo>
                  <a:pt x="18450" y="30937"/>
                  <a:pt x="18435" y="30926"/>
                  <a:pt x="18408" y="30900"/>
                </a:cubicBezTo>
                <a:lnTo>
                  <a:pt x="18408" y="30900"/>
                </a:lnTo>
                <a:cubicBezTo>
                  <a:pt x="18558" y="31050"/>
                  <a:pt x="18708" y="31218"/>
                  <a:pt x="18839" y="31405"/>
                </a:cubicBezTo>
                <a:cubicBezTo>
                  <a:pt x="18903" y="31518"/>
                  <a:pt x="18922" y="31560"/>
                  <a:pt x="18914" y="31560"/>
                </a:cubicBezTo>
                <a:cubicBezTo>
                  <a:pt x="18890" y="31560"/>
                  <a:pt x="18592" y="31132"/>
                  <a:pt x="18558" y="31132"/>
                </a:cubicBezTo>
                <a:cubicBezTo>
                  <a:pt x="18549" y="31132"/>
                  <a:pt x="18558" y="31162"/>
                  <a:pt x="18596" y="31237"/>
                </a:cubicBezTo>
                <a:cubicBezTo>
                  <a:pt x="18671" y="31237"/>
                  <a:pt x="19176" y="31911"/>
                  <a:pt x="19495" y="32285"/>
                </a:cubicBezTo>
                <a:cubicBezTo>
                  <a:pt x="19476" y="32136"/>
                  <a:pt x="18858" y="31387"/>
                  <a:pt x="18521" y="31012"/>
                </a:cubicBezTo>
                <a:cubicBezTo>
                  <a:pt x="18525" y="31010"/>
                  <a:pt x="18531" y="31009"/>
                  <a:pt x="18537" y="31009"/>
                </a:cubicBezTo>
                <a:cubicBezTo>
                  <a:pt x="18582" y="31009"/>
                  <a:pt x="18671" y="31066"/>
                  <a:pt x="18802" y="31181"/>
                </a:cubicBezTo>
                <a:cubicBezTo>
                  <a:pt x="19495" y="32136"/>
                  <a:pt x="20206" y="33109"/>
                  <a:pt x="20862" y="34083"/>
                </a:cubicBezTo>
                <a:cubicBezTo>
                  <a:pt x="21292" y="34757"/>
                  <a:pt x="22435" y="36387"/>
                  <a:pt x="23015" y="37360"/>
                </a:cubicBezTo>
                <a:cubicBezTo>
                  <a:pt x="23128" y="37491"/>
                  <a:pt x="23277" y="37697"/>
                  <a:pt x="23333" y="37735"/>
                </a:cubicBezTo>
                <a:lnTo>
                  <a:pt x="25337" y="40825"/>
                </a:lnTo>
                <a:cubicBezTo>
                  <a:pt x="25506" y="41087"/>
                  <a:pt x="25656" y="41312"/>
                  <a:pt x="25768" y="41518"/>
                </a:cubicBezTo>
                <a:cubicBezTo>
                  <a:pt x="25749" y="41518"/>
                  <a:pt x="25749" y="41518"/>
                  <a:pt x="25749" y="41536"/>
                </a:cubicBezTo>
                <a:cubicBezTo>
                  <a:pt x="25843" y="41686"/>
                  <a:pt x="25936" y="41836"/>
                  <a:pt x="26049" y="41967"/>
                </a:cubicBezTo>
                <a:cubicBezTo>
                  <a:pt x="26068" y="42005"/>
                  <a:pt x="26105" y="42042"/>
                  <a:pt x="26124" y="42061"/>
                </a:cubicBezTo>
                <a:cubicBezTo>
                  <a:pt x="26111" y="42061"/>
                  <a:pt x="26049" y="41994"/>
                  <a:pt x="26031" y="41994"/>
                </a:cubicBezTo>
                <a:cubicBezTo>
                  <a:pt x="26022" y="41994"/>
                  <a:pt x="26024" y="42011"/>
                  <a:pt x="26049" y="42061"/>
                </a:cubicBezTo>
                <a:cubicBezTo>
                  <a:pt x="26124" y="42117"/>
                  <a:pt x="26180" y="42154"/>
                  <a:pt x="26236" y="42211"/>
                </a:cubicBezTo>
                <a:cubicBezTo>
                  <a:pt x="26480" y="42454"/>
                  <a:pt x="26723" y="42548"/>
                  <a:pt x="27229" y="42548"/>
                </a:cubicBezTo>
                <a:lnTo>
                  <a:pt x="27304" y="42548"/>
                </a:lnTo>
                <a:cubicBezTo>
                  <a:pt x="27491" y="42548"/>
                  <a:pt x="27678" y="42548"/>
                  <a:pt x="27922" y="42529"/>
                </a:cubicBezTo>
                <a:cubicBezTo>
                  <a:pt x="28015" y="42529"/>
                  <a:pt x="28128" y="42510"/>
                  <a:pt x="28221" y="42510"/>
                </a:cubicBezTo>
                <a:lnTo>
                  <a:pt x="28334" y="42510"/>
                </a:lnTo>
                <a:lnTo>
                  <a:pt x="28502" y="42435"/>
                </a:lnTo>
                <a:cubicBezTo>
                  <a:pt x="31143" y="42061"/>
                  <a:pt x="34551" y="40263"/>
                  <a:pt x="36667" y="39233"/>
                </a:cubicBezTo>
                <a:cubicBezTo>
                  <a:pt x="40599" y="37285"/>
                  <a:pt x="42453" y="33727"/>
                  <a:pt x="46835" y="31986"/>
                </a:cubicBezTo>
                <a:cubicBezTo>
                  <a:pt x="46742" y="31536"/>
                  <a:pt x="46555" y="31124"/>
                  <a:pt x="46311" y="30731"/>
                </a:cubicBezTo>
                <a:cubicBezTo>
                  <a:pt x="46236" y="30506"/>
                  <a:pt x="46143" y="30263"/>
                  <a:pt x="46217" y="30263"/>
                </a:cubicBezTo>
                <a:cubicBezTo>
                  <a:pt x="45749" y="29757"/>
                  <a:pt x="45225" y="28784"/>
                  <a:pt x="44307" y="28053"/>
                </a:cubicBezTo>
                <a:cubicBezTo>
                  <a:pt x="44272" y="28009"/>
                  <a:pt x="44264" y="27993"/>
                  <a:pt x="44271" y="27993"/>
                </a:cubicBezTo>
                <a:cubicBezTo>
                  <a:pt x="44290" y="27993"/>
                  <a:pt x="44408" y="28097"/>
                  <a:pt x="44428" y="28097"/>
                </a:cubicBezTo>
                <a:cubicBezTo>
                  <a:pt x="44433" y="28097"/>
                  <a:pt x="44431" y="28090"/>
                  <a:pt x="44420" y="28072"/>
                </a:cubicBezTo>
                <a:cubicBezTo>
                  <a:pt x="44083" y="27810"/>
                  <a:pt x="43802" y="27510"/>
                  <a:pt x="43540" y="27173"/>
                </a:cubicBezTo>
                <a:lnTo>
                  <a:pt x="43540" y="27173"/>
                </a:lnTo>
                <a:lnTo>
                  <a:pt x="43596" y="27211"/>
                </a:lnTo>
                <a:cubicBezTo>
                  <a:pt x="42397" y="25900"/>
                  <a:pt x="41910" y="25300"/>
                  <a:pt x="40450" y="23896"/>
                </a:cubicBezTo>
                <a:lnTo>
                  <a:pt x="40450" y="23896"/>
                </a:lnTo>
                <a:lnTo>
                  <a:pt x="40525" y="24027"/>
                </a:lnTo>
                <a:cubicBezTo>
                  <a:pt x="40206" y="23727"/>
                  <a:pt x="40150" y="23653"/>
                  <a:pt x="40019" y="23503"/>
                </a:cubicBezTo>
                <a:cubicBezTo>
                  <a:pt x="39968" y="23471"/>
                  <a:pt x="39941" y="23457"/>
                  <a:pt x="39930" y="23457"/>
                </a:cubicBezTo>
                <a:cubicBezTo>
                  <a:pt x="39860" y="23457"/>
                  <a:pt x="40642" y="24123"/>
                  <a:pt x="40568" y="24123"/>
                </a:cubicBezTo>
                <a:cubicBezTo>
                  <a:pt x="40558" y="24123"/>
                  <a:pt x="40533" y="24111"/>
                  <a:pt x="40487" y="24083"/>
                </a:cubicBezTo>
                <a:cubicBezTo>
                  <a:pt x="40094" y="23634"/>
                  <a:pt x="39663" y="23222"/>
                  <a:pt x="39214" y="22829"/>
                </a:cubicBezTo>
                <a:cubicBezTo>
                  <a:pt x="38652" y="22323"/>
                  <a:pt x="38109" y="21836"/>
                  <a:pt x="38015" y="21649"/>
                </a:cubicBezTo>
                <a:cubicBezTo>
                  <a:pt x="37868" y="21524"/>
                  <a:pt x="37815" y="21487"/>
                  <a:pt x="37800" y="21487"/>
                </a:cubicBezTo>
                <a:cubicBezTo>
                  <a:pt x="37780" y="21487"/>
                  <a:pt x="37837" y="21560"/>
                  <a:pt x="37820" y="21560"/>
                </a:cubicBezTo>
                <a:cubicBezTo>
                  <a:pt x="37807" y="21560"/>
                  <a:pt x="37755" y="21521"/>
                  <a:pt x="37603" y="21387"/>
                </a:cubicBezTo>
                <a:lnTo>
                  <a:pt x="37510" y="21237"/>
                </a:lnTo>
                <a:lnTo>
                  <a:pt x="37341" y="21162"/>
                </a:lnTo>
                <a:cubicBezTo>
                  <a:pt x="37004" y="20862"/>
                  <a:pt x="36873" y="20694"/>
                  <a:pt x="36892" y="20656"/>
                </a:cubicBezTo>
                <a:lnTo>
                  <a:pt x="36892" y="20656"/>
                </a:lnTo>
                <a:cubicBezTo>
                  <a:pt x="36966" y="20731"/>
                  <a:pt x="37116" y="20862"/>
                  <a:pt x="37210" y="20937"/>
                </a:cubicBezTo>
                <a:cubicBezTo>
                  <a:pt x="36835" y="20544"/>
                  <a:pt x="36105" y="19963"/>
                  <a:pt x="35880" y="19776"/>
                </a:cubicBezTo>
                <a:lnTo>
                  <a:pt x="35880" y="19776"/>
                </a:lnTo>
                <a:lnTo>
                  <a:pt x="36311" y="20169"/>
                </a:lnTo>
                <a:cubicBezTo>
                  <a:pt x="34907" y="19008"/>
                  <a:pt x="33240" y="17491"/>
                  <a:pt x="31910" y="16330"/>
                </a:cubicBezTo>
                <a:lnTo>
                  <a:pt x="31910" y="16330"/>
                </a:lnTo>
                <a:lnTo>
                  <a:pt x="31985" y="16424"/>
                </a:lnTo>
                <a:cubicBezTo>
                  <a:pt x="30974" y="15525"/>
                  <a:pt x="31236" y="15675"/>
                  <a:pt x="30187" y="14645"/>
                </a:cubicBezTo>
                <a:lnTo>
                  <a:pt x="30187" y="14645"/>
                </a:lnTo>
                <a:lnTo>
                  <a:pt x="30244" y="14664"/>
                </a:lnTo>
                <a:cubicBezTo>
                  <a:pt x="29963" y="14439"/>
                  <a:pt x="29701" y="14177"/>
                  <a:pt x="29457" y="13896"/>
                </a:cubicBezTo>
                <a:lnTo>
                  <a:pt x="29457" y="13896"/>
                </a:lnTo>
                <a:cubicBezTo>
                  <a:pt x="29498" y="13934"/>
                  <a:pt x="29518" y="13949"/>
                  <a:pt x="29524" y="13949"/>
                </a:cubicBezTo>
                <a:cubicBezTo>
                  <a:pt x="29552" y="13949"/>
                  <a:pt x="29268" y="13606"/>
                  <a:pt x="29299" y="13606"/>
                </a:cubicBezTo>
                <a:cubicBezTo>
                  <a:pt x="29307" y="13606"/>
                  <a:pt x="29337" y="13630"/>
                  <a:pt x="29401" y="13690"/>
                </a:cubicBezTo>
                <a:cubicBezTo>
                  <a:pt x="29026" y="13278"/>
                  <a:pt x="28614" y="12885"/>
                  <a:pt x="28184" y="12548"/>
                </a:cubicBezTo>
                <a:lnTo>
                  <a:pt x="28090" y="12342"/>
                </a:lnTo>
                <a:cubicBezTo>
                  <a:pt x="27790" y="12117"/>
                  <a:pt x="27547" y="11855"/>
                  <a:pt x="27304" y="11574"/>
                </a:cubicBezTo>
                <a:lnTo>
                  <a:pt x="27304" y="11574"/>
                </a:lnTo>
                <a:cubicBezTo>
                  <a:pt x="27401" y="11671"/>
                  <a:pt x="27442" y="11705"/>
                  <a:pt x="27452" y="11705"/>
                </a:cubicBezTo>
                <a:cubicBezTo>
                  <a:pt x="27477" y="11705"/>
                  <a:pt x="27332" y="11516"/>
                  <a:pt x="27357" y="11516"/>
                </a:cubicBezTo>
                <a:cubicBezTo>
                  <a:pt x="27369" y="11516"/>
                  <a:pt x="27415" y="11555"/>
                  <a:pt x="27528" y="11667"/>
                </a:cubicBezTo>
                <a:cubicBezTo>
                  <a:pt x="26629" y="10469"/>
                  <a:pt x="25955" y="10020"/>
                  <a:pt x="25599" y="9420"/>
                </a:cubicBezTo>
                <a:cubicBezTo>
                  <a:pt x="25521" y="9360"/>
                  <a:pt x="25479" y="9334"/>
                  <a:pt x="25464" y="9334"/>
                </a:cubicBezTo>
                <a:cubicBezTo>
                  <a:pt x="25377" y="9334"/>
                  <a:pt x="26199" y="10201"/>
                  <a:pt x="26180" y="10201"/>
                </a:cubicBezTo>
                <a:cubicBezTo>
                  <a:pt x="26178" y="10201"/>
                  <a:pt x="26166" y="10191"/>
                  <a:pt x="26142" y="10169"/>
                </a:cubicBezTo>
                <a:lnTo>
                  <a:pt x="26142" y="10169"/>
                </a:lnTo>
                <a:cubicBezTo>
                  <a:pt x="26169" y="10211"/>
                  <a:pt x="26176" y="10230"/>
                  <a:pt x="26166" y="10230"/>
                </a:cubicBezTo>
                <a:cubicBezTo>
                  <a:pt x="26116" y="10230"/>
                  <a:pt x="25623" y="9719"/>
                  <a:pt x="25356" y="9420"/>
                </a:cubicBezTo>
                <a:cubicBezTo>
                  <a:pt x="25038" y="9064"/>
                  <a:pt x="24944" y="8727"/>
                  <a:pt x="24064" y="7828"/>
                </a:cubicBezTo>
                <a:lnTo>
                  <a:pt x="24064" y="7828"/>
                </a:lnTo>
                <a:cubicBezTo>
                  <a:pt x="24132" y="7883"/>
                  <a:pt x="24161" y="7898"/>
                  <a:pt x="24200" y="7938"/>
                </a:cubicBezTo>
                <a:lnTo>
                  <a:pt x="24200" y="7938"/>
                </a:lnTo>
                <a:cubicBezTo>
                  <a:pt x="23908" y="7612"/>
                  <a:pt x="23539" y="7355"/>
                  <a:pt x="23221" y="6948"/>
                </a:cubicBezTo>
                <a:cubicBezTo>
                  <a:pt x="22940" y="6761"/>
                  <a:pt x="22716" y="6405"/>
                  <a:pt x="22547" y="6405"/>
                </a:cubicBezTo>
                <a:lnTo>
                  <a:pt x="23371" y="7211"/>
                </a:lnTo>
                <a:cubicBezTo>
                  <a:pt x="23128" y="6986"/>
                  <a:pt x="22884" y="6780"/>
                  <a:pt x="22603" y="6536"/>
                </a:cubicBezTo>
                <a:cubicBezTo>
                  <a:pt x="22341" y="6293"/>
                  <a:pt x="22023" y="5993"/>
                  <a:pt x="21592" y="5656"/>
                </a:cubicBezTo>
                <a:lnTo>
                  <a:pt x="21592" y="5656"/>
                </a:lnTo>
                <a:cubicBezTo>
                  <a:pt x="21798" y="5750"/>
                  <a:pt x="21966" y="5881"/>
                  <a:pt x="22135" y="6012"/>
                </a:cubicBezTo>
                <a:cubicBezTo>
                  <a:pt x="21910" y="5787"/>
                  <a:pt x="21648" y="5600"/>
                  <a:pt x="21386" y="5413"/>
                </a:cubicBezTo>
                <a:lnTo>
                  <a:pt x="21386" y="5413"/>
                </a:lnTo>
                <a:cubicBezTo>
                  <a:pt x="21667" y="5525"/>
                  <a:pt x="21910" y="5694"/>
                  <a:pt x="22116" y="5900"/>
                </a:cubicBezTo>
                <a:cubicBezTo>
                  <a:pt x="22453" y="6181"/>
                  <a:pt x="22790" y="6536"/>
                  <a:pt x="23071" y="6761"/>
                </a:cubicBezTo>
                <a:cubicBezTo>
                  <a:pt x="22903" y="6574"/>
                  <a:pt x="22734" y="6405"/>
                  <a:pt x="22528" y="6237"/>
                </a:cubicBezTo>
                <a:cubicBezTo>
                  <a:pt x="22402" y="6125"/>
                  <a:pt x="22298" y="6034"/>
                  <a:pt x="22330" y="6034"/>
                </a:cubicBezTo>
                <a:cubicBezTo>
                  <a:pt x="22341" y="6034"/>
                  <a:pt x="22368" y="6044"/>
                  <a:pt x="22416" y="6068"/>
                </a:cubicBezTo>
                <a:cubicBezTo>
                  <a:pt x="22135" y="5881"/>
                  <a:pt x="21873" y="5694"/>
                  <a:pt x="21629" y="5488"/>
                </a:cubicBezTo>
                <a:cubicBezTo>
                  <a:pt x="21292" y="5225"/>
                  <a:pt x="20880" y="5019"/>
                  <a:pt x="20468" y="4907"/>
                </a:cubicBezTo>
                <a:lnTo>
                  <a:pt x="20543" y="4888"/>
                </a:lnTo>
                <a:cubicBezTo>
                  <a:pt x="20319" y="4832"/>
                  <a:pt x="20094" y="4757"/>
                  <a:pt x="19869" y="4682"/>
                </a:cubicBezTo>
                <a:lnTo>
                  <a:pt x="19869" y="4682"/>
                </a:lnTo>
                <a:cubicBezTo>
                  <a:pt x="20038" y="4720"/>
                  <a:pt x="20187" y="4739"/>
                  <a:pt x="20337" y="4776"/>
                </a:cubicBezTo>
                <a:cubicBezTo>
                  <a:pt x="20056" y="4701"/>
                  <a:pt x="19794" y="4570"/>
                  <a:pt x="19438" y="4458"/>
                </a:cubicBezTo>
                <a:cubicBezTo>
                  <a:pt x="19382" y="4439"/>
                  <a:pt x="19345" y="4439"/>
                  <a:pt x="19289" y="4420"/>
                </a:cubicBezTo>
                <a:cubicBezTo>
                  <a:pt x="19232" y="4420"/>
                  <a:pt x="19176" y="4402"/>
                  <a:pt x="19120" y="4402"/>
                </a:cubicBezTo>
                <a:cubicBezTo>
                  <a:pt x="19054" y="4392"/>
                  <a:pt x="18989" y="4387"/>
                  <a:pt x="18926" y="4387"/>
                </a:cubicBezTo>
                <a:cubicBezTo>
                  <a:pt x="18863" y="4387"/>
                  <a:pt x="18802" y="4392"/>
                  <a:pt x="18745" y="4402"/>
                </a:cubicBezTo>
                <a:cubicBezTo>
                  <a:pt x="18614" y="4420"/>
                  <a:pt x="18502" y="4439"/>
                  <a:pt x="18371" y="4476"/>
                </a:cubicBezTo>
                <a:cubicBezTo>
                  <a:pt x="18259" y="4514"/>
                  <a:pt x="18146" y="4551"/>
                  <a:pt x="18053" y="4589"/>
                </a:cubicBezTo>
                <a:lnTo>
                  <a:pt x="18127" y="4888"/>
                </a:lnTo>
                <a:lnTo>
                  <a:pt x="17903" y="4776"/>
                </a:lnTo>
                <a:lnTo>
                  <a:pt x="17903" y="4776"/>
                </a:lnTo>
                <a:lnTo>
                  <a:pt x="18127" y="4907"/>
                </a:lnTo>
                <a:cubicBezTo>
                  <a:pt x="18127" y="4926"/>
                  <a:pt x="18146" y="4945"/>
                  <a:pt x="18146" y="4963"/>
                </a:cubicBezTo>
                <a:cubicBezTo>
                  <a:pt x="17809" y="4757"/>
                  <a:pt x="17378" y="4551"/>
                  <a:pt x="17172" y="4458"/>
                </a:cubicBezTo>
                <a:cubicBezTo>
                  <a:pt x="16780" y="4323"/>
                  <a:pt x="16638" y="4279"/>
                  <a:pt x="16616" y="4279"/>
                </a:cubicBezTo>
                <a:cubicBezTo>
                  <a:pt x="16575" y="4279"/>
                  <a:pt x="16959" y="4434"/>
                  <a:pt x="16908" y="4434"/>
                </a:cubicBezTo>
                <a:cubicBezTo>
                  <a:pt x="16895" y="4434"/>
                  <a:pt x="16857" y="4425"/>
                  <a:pt x="16779" y="4402"/>
                </a:cubicBezTo>
                <a:cubicBezTo>
                  <a:pt x="16367" y="4196"/>
                  <a:pt x="16124" y="4214"/>
                  <a:pt x="15581" y="4046"/>
                </a:cubicBezTo>
                <a:lnTo>
                  <a:pt x="15599" y="3990"/>
                </a:lnTo>
                <a:cubicBezTo>
                  <a:pt x="15468" y="3952"/>
                  <a:pt x="15337" y="3896"/>
                  <a:pt x="15225" y="3821"/>
                </a:cubicBezTo>
                <a:lnTo>
                  <a:pt x="15000" y="3709"/>
                </a:lnTo>
                <a:cubicBezTo>
                  <a:pt x="14944" y="3671"/>
                  <a:pt x="14869" y="3652"/>
                  <a:pt x="14813" y="3634"/>
                </a:cubicBezTo>
                <a:cubicBezTo>
                  <a:pt x="14719" y="3615"/>
                  <a:pt x="14644" y="3615"/>
                  <a:pt x="14139" y="3203"/>
                </a:cubicBezTo>
                <a:lnTo>
                  <a:pt x="14139" y="3203"/>
                </a:lnTo>
                <a:cubicBezTo>
                  <a:pt x="14307" y="3297"/>
                  <a:pt x="14476" y="3390"/>
                  <a:pt x="14644" y="3465"/>
                </a:cubicBezTo>
                <a:cubicBezTo>
                  <a:pt x="14457" y="3353"/>
                  <a:pt x="14270" y="3222"/>
                  <a:pt x="14083" y="3091"/>
                </a:cubicBezTo>
                <a:lnTo>
                  <a:pt x="14083" y="3091"/>
                </a:lnTo>
                <a:lnTo>
                  <a:pt x="14251" y="3128"/>
                </a:lnTo>
                <a:cubicBezTo>
                  <a:pt x="13783" y="2810"/>
                  <a:pt x="13333" y="2473"/>
                  <a:pt x="12903" y="2079"/>
                </a:cubicBezTo>
                <a:lnTo>
                  <a:pt x="12903" y="2079"/>
                </a:lnTo>
                <a:cubicBezTo>
                  <a:pt x="12933" y="2120"/>
                  <a:pt x="12936" y="2140"/>
                  <a:pt x="12915" y="2140"/>
                </a:cubicBezTo>
                <a:cubicBezTo>
                  <a:pt x="12856" y="2140"/>
                  <a:pt x="12617" y="1992"/>
                  <a:pt x="12247" y="1705"/>
                </a:cubicBezTo>
                <a:cubicBezTo>
                  <a:pt x="12112" y="1585"/>
                  <a:pt x="12121" y="1579"/>
                  <a:pt x="12134" y="1579"/>
                </a:cubicBezTo>
                <a:cubicBezTo>
                  <a:pt x="12135" y="1579"/>
                  <a:pt x="12137" y="1579"/>
                  <a:pt x="12138" y="1579"/>
                </a:cubicBezTo>
                <a:cubicBezTo>
                  <a:pt x="12154" y="1579"/>
                  <a:pt x="12147" y="1568"/>
                  <a:pt x="11742" y="1255"/>
                </a:cubicBezTo>
                <a:lnTo>
                  <a:pt x="11742" y="1255"/>
                </a:lnTo>
                <a:cubicBezTo>
                  <a:pt x="12004" y="1368"/>
                  <a:pt x="12247" y="1536"/>
                  <a:pt x="12435" y="1742"/>
                </a:cubicBezTo>
                <a:cubicBezTo>
                  <a:pt x="12491" y="1742"/>
                  <a:pt x="12641" y="1855"/>
                  <a:pt x="12678" y="1855"/>
                </a:cubicBezTo>
                <a:cubicBezTo>
                  <a:pt x="12285" y="1518"/>
                  <a:pt x="11873" y="1199"/>
                  <a:pt x="11442" y="918"/>
                </a:cubicBezTo>
                <a:lnTo>
                  <a:pt x="11442" y="918"/>
                </a:lnTo>
                <a:cubicBezTo>
                  <a:pt x="11536" y="993"/>
                  <a:pt x="11648" y="1068"/>
                  <a:pt x="11742" y="1143"/>
                </a:cubicBezTo>
                <a:cubicBezTo>
                  <a:pt x="11330" y="900"/>
                  <a:pt x="10918" y="675"/>
                  <a:pt x="10506" y="469"/>
                </a:cubicBezTo>
                <a:cubicBezTo>
                  <a:pt x="10422" y="423"/>
                  <a:pt x="10403" y="405"/>
                  <a:pt x="10422" y="405"/>
                </a:cubicBezTo>
                <a:cubicBezTo>
                  <a:pt x="10444" y="405"/>
                  <a:pt x="10521" y="431"/>
                  <a:pt x="10603" y="465"/>
                </a:cubicBezTo>
                <a:lnTo>
                  <a:pt x="10603" y="465"/>
                </a:lnTo>
                <a:cubicBezTo>
                  <a:pt x="10489" y="416"/>
                  <a:pt x="10376" y="368"/>
                  <a:pt x="10262" y="319"/>
                </a:cubicBezTo>
                <a:cubicBezTo>
                  <a:pt x="10187" y="300"/>
                  <a:pt x="10131" y="263"/>
                  <a:pt x="10038" y="244"/>
                </a:cubicBezTo>
                <a:cubicBezTo>
                  <a:pt x="9906" y="188"/>
                  <a:pt x="9775" y="151"/>
                  <a:pt x="9644" y="132"/>
                </a:cubicBezTo>
                <a:cubicBezTo>
                  <a:pt x="9682" y="122"/>
                  <a:pt x="9719" y="118"/>
                  <a:pt x="9757" y="118"/>
                </a:cubicBezTo>
                <a:cubicBezTo>
                  <a:pt x="9794" y="118"/>
                  <a:pt x="9832" y="122"/>
                  <a:pt x="9869" y="132"/>
                </a:cubicBezTo>
                <a:cubicBezTo>
                  <a:pt x="9963" y="151"/>
                  <a:pt x="10056" y="169"/>
                  <a:pt x="10150" y="188"/>
                </a:cubicBezTo>
                <a:lnTo>
                  <a:pt x="10038" y="151"/>
                </a:lnTo>
                <a:lnTo>
                  <a:pt x="9906" y="113"/>
                </a:lnTo>
                <a:lnTo>
                  <a:pt x="9775" y="76"/>
                </a:lnTo>
                <a:lnTo>
                  <a:pt x="9644" y="38"/>
                </a:lnTo>
                <a:cubicBezTo>
                  <a:pt x="9476" y="19"/>
                  <a:pt x="9307" y="1"/>
                  <a:pt x="9139" y="1"/>
                </a:cubicBez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4"/>
          <p:cNvSpPr/>
          <p:nvPr/>
        </p:nvSpPr>
        <p:spPr>
          <a:xfrm>
            <a:off x="0" y="-62"/>
            <a:ext cx="1757800" cy="5143636"/>
          </a:xfrm>
          <a:custGeom>
            <a:avLst/>
            <a:gdLst/>
            <a:ahLst/>
            <a:cxnLst/>
            <a:rect l="l" t="t" r="r" b="b"/>
            <a:pathLst>
              <a:path w="70312" h="125058" extrusionOk="0">
                <a:moveTo>
                  <a:pt x="0" y="1"/>
                </a:moveTo>
                <a:lnTo>
                  <a:pt x="0" y="125058"/>
                </a:lnTo>
                <a:lnTo>
                  <a:pt x="70312" y="125058"/>
                </a:lnTo>
                <a:lnTo>
                  <a:pt x="70312" y="1"/>
                </a:lnTo>
                <a:close/>
              </a:path>
            </a:pathLst>
          </a:custGeom>
          <a:solidFill>
            <a:srgbClr val="F7C4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4"/>
          <p:cNvSpPr/>
          <p:nvPr/>
        </p:nvSpPr>
        <p:spPr>
          <a:xfrm rot="9972499">
            <a:off x="143716" y="-1669040"/>
            <a:ext cx="2015364" cy="2574982"/>
          </a:xfrm>
          <a:custGeom>
            <a:avLst/>
            <a:gdLst/>
            <a:ahLst/>
            <a:cxnLst/>
            <a:rect l="l" t="t" r="r" b="b"/>
            <a:pathLst>
              <a:path w="80612" h="102996" extrusionOk="0">
                <a:moveTo>
                  <a:pt x="52848" y="1"/>
                </a:moveTo>
                <a:cubicBezTo>
                  <a:pt x="51337" y="1"/>
                  <a:pt x="49841" y="443"/>
                  <a:pt x="48565" y="1310"/>
                </a:cubicBezTo>
                <a:cubicBezTo>
                  <a:pt x="45792" y="3172"/>
                  <a:pt x="44604" y="6618"/>
                  <a:pt x="44089" y="9906"/>
                </a:cubicBezTo>
                <a:cubicBezTo>
                  <a:pt x="43613" y="13233"/>
                  <a:pt x="43692" y="16600"/>
                  <a:pt x="42702" y="19809"/>
                </a:cubicBezTo>
                <a:cubicBezTo>
                  <a:pt x="42187" y="21552"/>
                  <a:pt x="41276" y="23255"/>
                  <a:pt x="39810" y="24325"/>
                </a:cubicBezTo>
                <a:cubicBezTo>
                  <a:pt x="38976" y="24911"/>
                  <a:pt x="37924" y="25266"/>
                  <a:pt x="36894" y="25266"/>
                </a:cubicBezTo>
                <a:cubicBezTo>
                  <a:pt x="36115" y="25266"/>
                  <a:pt x="35349" y="25063"/>
                  <a:pt x="34700" y="24602"/>
                </a:cubicBezTo>
                <a:cubicBezTo>
                  <a:pt x="33176" y="23535"/>
                  <a:pt x="32238" y="21184"/>
                  <a:pt x="30476" y="21184"/>
                </a:cubicBezTo>
                <a:cubicBezTo>
                  <a:pt x="30406" y="21184"/>
                  <a:pt x="30336" y="21188"/>
                  <a:pt x="30264" y="21195"/>
                </a:cubicBezTo>
                <a:cubicBezTo>
                  <a:pt x="28125" y="21393"/>
                  <a:pt x="27927" y="24523"/>
                  <a:pt x="26421" y="26068"/>
                </a:cubicBezTo>
                <a:cubicBezTo>
                  <a:pt x="25640" y="26849"/>
                  <a:pt x="24563" y="27162"/>
                  <a:pt x="23462" y="27162"/>
                </a:cubicBezTo>
                <a:cubicBezTo>
                  <a:pt x="23168" y="27162"/>
                  <a:pt x="22872" y="27139"/>
                  <a:pt x="22579" y="27098"/>
                </a:cubicBezTo>
                <a:cubicBezTo>
                  <a:pt x="19370" y="26662"/>
                  <a:pt x="16796" y="24285"/>
                  <a:pt x="16043" y="21116"/>
                </a:cubicBezTo>
                <a:cubicBezTo>
                  <a:pt x="15647" y="19373"/>
                  <a:pt x="15885" y="17511"/>
                  <a:pt x="15053" y="15927"/>
                </a:cubicBezTo>
                <a:cubicBezTo>
                  <a:pt x="14255" y="14331"/>
                  <a:pt x="12497" y="13488"/>
                  <a:pt x="10735" y="13488"/>
                </a:cubicBezTo>
                <a:cubicBezTo>
                  <a:pt x="9611" y="13488"/>
                  <a:pt x="8485" y="13831"/>
                  <a:pt x="7606" y="14541"/>
                </a:cubicBezTo>
                <a:cubicBezTo>
                  <a:pt x="5308" y="16363"/>
                  <a:pt x="4912" y="19928"/>
                  <a:pt x="6338" y="22463"/>
                </a:cubicBezTo>
                <a:cubicBezTo>
                  <a:pt x="7328" y="24246"/>
                  <a:pt x="9032" y="25474"/>
                  <a:pt x="10497" y="26900"/>
                </a:cubicBezTo>
                <a:cubicBezTo>
                  <a:pt x="12003" y="28326"/>
                  <a:pt x="13310" y="30148"/>
                  <a:pt x="13231" y="32208"/>
                </a:cubicBezTo>
                <a:cubicBezTo>
                  <a:pt x="13032" y="35496"/>
                  <a:pt x="9507" y="37318"/>
                  <a:pt x="6893" y="39338"/>
                </a:cubicBezTo>
                <a:cubicBezTo>
                  <a:pt x="2416" y="42863"/>
                  <a:pt x="0" y="48370"/>
                  <a:pt x="396" y="54074"/>
                </a:cubicBezTo>
                <a:lnTo>
                  <a:pt x="357" y="102995"/>
                </a:lnTo>
                <a:lnTo>
                  <a:pt x="357" y="102995"/>
                </a:lnTo>
                <a:lnTo>
                  <a:pt x="78274" y="100658"/>
                </a:lnTo>
                <a:lnTo>
                  <a:pt x="77601" y="59025"/>
                </a:lnTo>
                <a:cubicBezTo>
                  <a:pt x="78195" y="56451"/>
                  <a:pt x="78749" y="53915"/>
                  <a:pt x="79344" y="51341"/>
                </a:cubicBezTo>
                <a:cubicBezTo>
                  <a:pt x="79977" y="48607"/>
                  <a:pt x="80611" y="45795"/>
                  <a:pt x="80294" y="42982"/>
                </a:cubicBezTo>
                <a:cubicBezTo>
                  <a:pt x="79938" y="40170"/>
                  <a:pt x="78472" y="37357"/>
                  <a:pt x="75897" y="36169"/>
                </a:cubicBezTo>
                <a:cubicBezTo>
                  <a:pt x="74313" y="35416"/>
                  <a:pt x="72491" y="35416"/>
                  <a:pt x="70748" y="35099"/>
                </a:cubicBezTo>
                <a:cubicBezTo>
                  <a:pt x="69005" y="34782"/>
                  <a:pt x="67143" y="34030"/>
                  <a:pt x="66390" y="32445"/>
                </a:cubicBezTo>
                <a:cubicBezTo>
                  <a:pt x="65717" y="31059"/>
                  <a:pt x="66034" y="29356"/>
                  <a:pt x="65360" y="27969"/>
                </a:cubicBezTo>
                <a:cubicBezTo>
                  <a:pt x="64370" y="26028"/>
                  <a:pt x="61835" y="25592"/>
                  <a:pt x="59656" y="25553"/>
                </a:cubicBezTo>
                <a:cubicBezTo>
                  <a:pt x="57478" y="25513"/>
                  <a:pt x="55061" y="25632"/>
                  <a:pt x="53437" y="24166"/>
                </a:cubicBezTo>
                <a:cubicBezTo>
                  <a:pt x="52011" y="22938"/>
                  <a:pt x="51655" y="20799"/>
                  <a:pt x="52011" y="18937"/>
                </a:cubicBezTo>
                <a:cubicBezTo>
                  <a:pt x="52368" y="17076"/>
                  <a:pt x="53318" y="15412"/>
                  <a:pt x="54190" y="13709"/>
                </a:cubicBezTo>
                <a:cubicBezTo>
                  <a:pt x="55497" y="11253"/>
                  <a:pt x="56685" y="8717"/>
                  <a:pt x="57715" y="6143"/>
                </a:cubicBezTo>
                <a:cubicBezTo>
                  <a:pt x="58111" y="5192"/>
                  <a:pt x="58508" y="4162"/>
                  <a:pt x="58270" y="3132"/>
                </a:cubicBezTo>
                <a:cubicBezTo>
                  <a:pt x="57993" y="1904"/>
                  <a:pt x="56883" y="1033"/>
                  <a:pt x="55735" y="557"/>
                </a:cubicBezTo>
                <a:cubicBezTo>
                  <a:pt x="54803" y="185"/>
                  <a:pt x="53822" y="1"/>
                  <a:pt x="52848" y="1"/>
                </a:cubicBez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4"/>
          <p:cNvSpPr/>
          <p:nvPr/>
        </p:nvSpPr>
        <p:spPr>
          <a:xfrm rot="2014349">
            <a:off x="1536258" y="676935"/>
            <a:ext cx="114902" cy="89151"/>
          </a:xfrm>
          <a:custGeom>
            <a:avLst/>
            <a:gdLst/>
            <a:ahLst/>
            <a:cxnLst/>
            <a:rect l="l" t="t" r="r" b="b"/>
            <a:pathLst>
              <a:path w="4596" h="3566" extrusionOk="0">
                <a:moveTo>
                  <a:pt x="2298" y="0"/>
                </a:moveTo>
                <a:cubicBezTo>
                  <a:pt x="1" y="0"/>
                  <a:pt x="1" y="3566"/>
                  <a:pt x="2298" y="3566"/>
                </a:cubicBezTo>
                <a:cubicBezTo>
                  <a:pt x="4596" y="3566"/>
                  <a:pt x="4596" y="0"/>
                  <a:pt x="229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4"/>
          <p:cNvSpPr/>
          <p:nvPr/>
        </p:nvSpPr>
        <p:spPr>
          <a:xfrm rot="2014349">
            <a:off x="1553599" y="863412"/>
            <a:ext cx="80226" cy="62426"/>
          </a:xfrm>
          <a:custGeom>
            <a:avLst/>
            <a:gdLst/>
            <a:ahLst/>
            <a:cxnLst/>
            <a:rect l="l" t="t" r="r" b="b"/>
            <a:pathLst>
              <a:path w="3209" h="2497" extrusionOk="0">
                <a:moveTo>
                  <a:pt x="1585" y="0"/>
                </a:moveTo>
                <a:cubicBezTo>
                  <a:pt x="0" y="0"/>
                  <a:pt x="0" y="2496"/>
                  <a:pt x="1585" y="2496"/>
                </a:cubicBezTo>
                <a:cubicBezTo>
                  <a:pt x="3209" y="2496"/>
                  <a:pt x="3209" y="0"/>
                  <a:pt x="158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4"/>
          <p:cNvSpPr txBox="1">
            <a:spLocks noGrp="1"/>
          </p:cNvSpPr>
          <p:nvPr>
            <p:ph type="title"/>
          </p:nvPr>
        </p:nvSpPr>
        <p:spPr>
          <a:xfrm>
            <a:off x="2831550" y="1200926"/>
            <a:ext cx="3480900" cy="95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4"/>
          <p:cNvSpPr txBox="1">
            <a:spLocks noGrp="1"/>
          </p:cNvSpPr>
          <p:nvPr>
            <p:ph type="subTitle" idx="1"/>
          </p:nvPr>
        </p:nvSpPr>
        <p:spPr>
          <a:xfrm>
            <a:off x="2831550" y="2132320"/>
            <a:ext cx="3480900" cy="119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4"/>
          <p:cNvSpPr/>
          <p:nvPr/>
        </p:nvSpPr>
        <p:spPr>
          <a:xfrm rot="-2295052">
            <a:off x="7186966" y="4486817"/>
            <a:ext cx="54499" cy="40625"/>
          </a:xfrm>
          <a:custGeom>
            <a:avLst/>
            <a:gdLst/>
            <a:ahLst/>
            <a:cxnLst/>
            <a:rect l="l" t="t" r="r" b="b"/>
            <a:pathLst>
              <a:path w="2180" h="1625" extrusionOk="0">
                <a:moveTo>
                  <a:pt x="1070" y="0"/>
                </a:moveTo>
                <a:cubicBezTo>
                  <a:pt x="1" y="0"/>
                  <a:pt x="1" y="1624"/>
                  <a:pt x="1070" y="1624"/>
                </a:cubicBezTo>
                <a:cubicBezTo>
                  <a:pt x="2179" y="1624"/>
                  <a:pt x="2179" y="0"/>
                  <a:pt x="107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4"/>
          <p:cNvSpPr/>
          <p:nvPr/>
        </p:nvSpPr>
        <p:spPr>
          <a:xfrm rot="-2295052">
            <a:off x="6977823" y="4393752"/>
            <a:ext cx="80224" cy="62424"/>
          </a:xfrm>
          <a:custGeom>
            <a:avLst/>
            <a:gdLst/>
            <a:ahLst/>
            <a:cxnLst/>
            <a:rect l="l" t="t" r="r" b="b"/>
            <a:pathLst>
              <a:path w="3209" h="2497" extrusionOk="0">
                <a:moveTo>
                  <a:pt x="1585" y="0"/>
                </a:moveTo>
                <a:cubicBezTo>
                  <a:pt x="0" y="0"/>
                  <a:pt x="0" y="2496"/>
                  <a:pt x="1585" y="2496"/>
                </a:cubicBezTo>
                <a:cubicBezTo>
                  <a:pt x="3209" y="2496"/>
                  <a:pt x="3209" y="0"/>
                  <a:pt x="158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4"/>
          <p:cNvSpPr/>
          <p:nvPr/>
        </p:nvSpPr>
        <p:spPr>
          <a:xfrm rot="-5400000">
            <a:off x="1232238" y="3204988"/>
            <a:ext cx="2198725" cy="1793575"/>
          </a:xfrm>
          <a:custGeom>
            <a:avLst/>
            <a:gdLst/>
            <a:ahLst/>
            <a:cxnLst/>
            <a:rect l="l" t="t" r="r" b="b"/>
            <a:pathLst>
              <a:path w="87949" h="71743" extrusionOk="0">
                <a:moveTo>
                  <a:pt x="78205" y="20063"/>
                </a:moveTo>
                <a:lnTo>
                  <a:pt x="78205" y="20063"/>
                </a:lnTo>
                <a:cubicBezTo>
                  <a:pt x="78189" y="20095"/>
                  <a:pt x="78173" y="20127"/>
                  <a:pt x="78141" y="20158"/>
                </a:cubicBezTo>
                <a:lnTo>
                  <a:pt x="78205" y="20063"/>
                </a:lnTo>
                <a:close/>
                <a:moveTo>
                  <a:pt x="77759" y="20540"/>
                </a:moveTo>
                <a:cubicBezTo>
                  <a:pt x="77823" y="20540"/>
                  <a:pt x="77823" y="20668"/>
                  <a:pt x="77759" y="20731"/>
                </a:cubicBezTo>
                <a:cubicBezTo>
                  <a:pt x="77759" y="20719"/>
                  <a:pt x="77752" y="20714"/>
                  <a:pt x="77740" y="20714"/>
                </a:cubicBezTo>
                <a:cubicBezTo>
                  <a:pt x="77688" y="20714"/>
                  <a:pt x="77544" y="20807"/>
                  <a:pt x="77440" y="20859"/>
                </a:cubicBezTo>
                <a:lnTo>
                  <a:pt x="77759" y="20540"/>
                </a:lnTo>
                <a:close/>
                <a:moveTo>
                  <a:pt x="50311" y="30794"/>
                </a:moveTo>
                <a:cubicBezTo>
                  <a:pt x="50311" y="30797"/>
                  <a:pt x="50312" y="30802"/>
                  <a:pt x="50315" y="30806"/>
                </a:cubicBezTo>
                <a:lnTo>
                  <a:pt x="50315" y="30806"/>
                </a:lnTo>
                <a:cubicBezTo>
                  <a:pt x="50335" y="30802"/>
                  <a:pt x="50355" y="30798"/>
                  <a:pt x="50375" y="30794"/>
                </a:cubicBezTo>
                <a:close/>
                <a:moveTo>
                  <a:pt x="37065" y="33850"/>
                </a:moveTo>
                <a:lnTo>
                  <a:pt x="37065" y="33850"/>
                </a:lnTo>
                <a:cubicBezTo>
                  <a:pt x="37001" y="33914"/>
                  <a:pt x="36938" y="33974"/>
                  <a:pt x="36873" y="34030"/>
                </a:cubicBezTo>
                <a:lnTo>
                  <a:pt x="36873" y="34030"/>
                </a:lnTo>
                <a:cubicBezTo>
                  <a:pt x="36960" y="33998"/>
                  <a:pt x="37013" y="33903"/>
                  <a:pt x="37065" y="33850"/>
                </a:cubicBezTo>
                <a:close/>
                <a:moveTo>
                  <a:pt x="31290" y="41252"/>
                </a:moveTo>
                <a:cubicBezTo>
                  <a:pt x="31284" y="41268"/>
                  <a:pt x="31277" y="41284"/>
                  <a:pt x="31270" y="41301"/>
                </a:cubicBezTo>
                <a:cubicBezTo>
                  <a:pt x="31279" y="41282"/>
                  <a:pt x="31286" y="41266"/>
                  <a:pt x="31290" y="41252"/>
                </a:cubicBezTo>
                <a:close/>
                <a:moveTo>
                  <a:pt x="30060" y="55248"/>
                </a:moveTo>
                <a:lnTo>
                  <a:pt x="30060" y="55248"/>
                </a:lnTo>
                <a:cubicBezTo>
                  <a:pt x="30053" y="55269"/>
                  <a:pt x="30048" y="55288"/>
                  <a:pt x="30045" y="55307"/>
                </a:cubicBezTo>
                <a:lnTo>
                  <a:pt x="30045" y="55307"/>
                </a:lnTo>
                <a:lnTo>
                  <a:pt x="30060" y="55248"/>
                </a:lnTo>
                <a:close/>
                <a:moveTo>
                  <a:pt x="29104" y="55184"/>
                </a:moveTo>
                <a:cubicBezTo>
                  <a:pt x="29104" y="55312"/>
                  <a:pt x="28977" y="55503"/>
                  <a:pt x="29104" y="55567"/>
                </a:cubicBezTo>
                <a:lnTo>
                  <a:pt x="29104" y="55376"/>
                </a:lnTo>
                <a:lnTo>
                  <a:pt x="29104" y="55184"/>
                </a:lnTo>
                <a:close/>
                <a:moveTo>
                  <a:pt x="28213" y="58241"/>
                </a:moveTo>
                <a:lnTo>
                  <a:pt x="28213" y="58241"/>
                </a:lnTo>
                <a:cubicBezTo>
                  <a:pt x="28133" y="58321"/>
                  <a:pt x="28153" y="58351"/>
                  <a:pt x="28179" y="58362"/>
                </a:cubicBezTo>
                <a:lnTo>
                  <a:pt x="28179" y="58362"/>
                </a:lnTo>
                <a:cubicBezTo>
                  <a:pt x="28191" y="58322"/>
                  <a:pt x="28202" y="58282"/>
                  <a:pt x="28213" y="58241"/>
                </a:cubicBezTo>
                <a:close/>
                <a:moveTo>
                  <a:pt x="29423" y="58496"/>
                </a:moveTo>
                <a:cubicBezTo>
                  <a:pt x="29420" y="58498"/>
                  <a:pt x="29418" y="58501"/>
                  <a:pt x="29416" y="58503"/>
                </a:cubicBezTo>
                <a:lnTo>
                  <a:pt x="29416" y="58503"/>
                </a:lnTo>
                <a:cubicBezTo>
                  <a:pt x="29383" y="58595"/>
                  <a:pt x="29359" y="58673"/>
                  <a:pt x="29359" y="58751"/>
                </a:cubicBezTo>
                <a:lnTo>
                  <a:pt x="29423" y="58496"/>
                </a:lnTo>
                <a:close/>
                <a:moveTo>
                  <a:pt x="14628" y="70247"/>
                </a:moveTo>
                <a:cubicBezTo>
                  <a:pt x="14612" y="70255"/>
                  <a:pt x="14597" y="70265"/>
                  <a:pt x="14584" y="70278"/>
                </a:cubicBezTo>
                <a:cubicBezTo>
                  <a:pt x="14603" y="70268"/>
                  <a:pt x="14617" y="70258"/>
                  <a:pt x="14628" y="70247"/>
                </a:cubicBezTo>
                <a:close/>
                <a:moveTo>
                  <a:pt x="175" y="70492"/>
                </a:moveTo>
                <a:cubicBezTo>
                  <a:pt x="166" y="70514"/>
                  <a:pt x="184" y="70532"/>
                  <a:pt x="255" y="70532"/>
                </a:cubicBezTo>
                <a:lnTo>
                  <a:pt x="175" y="70492"/>
                </a:lnTo>
                <a:close/>
                <a:moveTo>
                  <a:pt x="298" y="70348"/>
                </a:moveTo>
                <a:cubicBezTo>
                  <a:pt x="171" y="70348"/>
                  <a:pt x="64" y="70362"/>
                  <a:pt x="1" y="70405"/>
                </a:cubicBezTo>
                <a:lnTo>
                  <a:pt x="175" y="70492"/>
                </a:lnTo>
                <a:lnTo>
                  <a:pt x="175" y="70492"/>
                </a:lnTo>
                <a:cubicBezTo>
                  <a:pt x="190" y="70455"/>
                  <a:pt x="279" y="70405"/>
                  <a:pt x="319" y="70405"/>
                </a:cubicBezTo>
                <a:cubicBezTo>
                  <a:pt x="364" y="70396"/>
                  <a:pt x="404" y="70392"/>
                  <a:pt x="442" y="70392"/>
                </a:cubicBezTo>
                <a:cubicBezTo>
                  <a:pt x="632" y="70392"/>
                  <a:pt x="729" y="70495"/>
                  <a:pt x="757" y="70561"/>
                </a:cubicBezTo>
                <a:lnTo>
                  <a:pt x="757" y="70561"/>
                </a:lnTo>
                <a:cubicBezTo>
                  <a:pt x="763" y="70468"/>
                  <a:pt x="1032" y="70462"/>
                  <a:pt x="1147" y="70405"/>
                </a:cubicBezTo>
                <a:cubicBezTo>
                  <a:pt x="892" y="70405"/>
                  <a:pt x="553" y="70348"/>
                  <a:pt x="298" y="70348"/>
                </a:cubicBezTo>
                <a:close/>
                <a:moveTo>
                  <a:pt x="757" y="70561"/>
                </a:moveTo>
                <a:cubicBezTo>
                  <a:pt x="756" y="70572"/>
                  <a:pt x="759" y="70583"/>
                  <a:pt x="765" y="70596"/>
                </a:cubicBezTo>
                <a:cubicBezTo>
                  <a:pt x="765" y="70587"/>
                  <a:pt x="762" y="70575"/>
                  <a:pt x="757" y="70561"/>
                </a:cubicBezTo>
                <a:close/>
                <a:moveTo>
                  <a:pt x="1649" y="70836"/>
                </a:moveTo>
                <a:cubicBezTo>
                  <a:pt x="1639" y="70836"/>
                  <a:pt x="1629" y="70836"/>
                  <a:pt x="1619" y="70836"/>
                </a:cubicBezTo>
                <a:lnTo>
                  <a:pt x="1619" y="70836"/>
                </a:lnTo>
                <a:cubicBezTo>
                  <a:pt x="1644" y="70841"/>
                  <a:pt x="1666" y="70844"/>
                  <a:pt x="1685" y="70844"/>
                </a:cubicBezTo>
                <a:cubicBezTo>
                  <a:pt x="1705" y="70844"/>
                  <a:pt x="1723" y="70841"/>
                  <a:pt x="1741" y="70837"/>
                </a:cubicBezTo>
                <a:lnTo>
                  <a:pt x="1741" y="70837"/>
                </a:lnTo>
                <a:cubicBezTo>
                  <a:pt x="1711" y="70837"/>
                  <a:pt x="1680" y="70836"/>
                  <a:pt x="1649" y="70836"/>
                </a:cubicBezTo>
                <a:close/>
                <a:moveTo>
                  <a:pt x="510" y="70596"/>
                </a:moveTo>
                <a:cubicBezTo>
                  <a:pt x="581" y="70810"/>
                  <a:pt x="872" y="70844"/>
                  <a:pt x="1192" y="70844"/>
                </a:cubicBezTo>
                <a:cubicBezTo>
                  <a:pt x="1334" y="70844"/>
                  <a:pt x="1482" y="70837"/>
                  <a:pt x="1619" y="70836"/>
                </a:cubicBezTo>
                <a:lnTo>
                  <a:pt x="1619" y="70836"/>
                </a:lnTo>
                <a:cubicBezTo>
                  <a:pt x="1579" y="70828"/>
                  <a:pt x="1530" y="70813"/>
                  <a:pt x="1465" y="70787"/>
                </a:cubicBezTo>
                <a:cubicBezTo>
                  <a:pt x="1529" y="70660"/>
                  <a:pt x="1657" y="70596"/>
                  <a:pt x="1784" y="70596"/>
                </a:cubicBezTo>
                <a:close/>
                <a:moveTo>
                  <a:pt x="2867" y="71488"/>
                </a:moveTo>
                <a:cubicBezTo>
                  <a:pt x="2875" y="71490"/>
                  <a:pt x="2884" y="71493"/>
                  <a:pt x="2891" y="71495"/>
                </a:cubicBezTo>
                <a:lnTo>
                  <a:pt x="2891" y="71495"/>
                </a:lnTo>
                <a:cubicBezTo>
                  <a:pt x="2883" y="71492"/>
                  <a:pt x="2875" y="71490"/>
                  <a:pt x="2867" y="71488"/>
                </a:cubicBezTo>
                <a:close/>
                <a:moveTo>
                  <a:pt x="87101" y="0"/>
                </a:moveTo>
                <a:cubicBezTo>
                  <a:pt x="86952" y="0"/>
                  <a:pt x="86813" y="98"/>
                  <a:pt x="86675" y="480"/>
                </a:cubicBezTo>
                <a:lnTo>
                  <a:pt x="86802" y="1053"/>
                </a:lnTo>
                <a:lnTo>
                  <a:pt x="86675" y="1181"/>
                </a:lnTo>
                <a:lnTo>
                  <a:pt x="86675" y="735"/>
                </a:lnTo>
                <a:cubicBezTo>
                  <a:pt x="86484" y="990"/>
                  <a:pt x="86611" y="1181"/>
                  <a:pt x="86675" y="1372"/>
                </a:cubicBezTo>
                <a:cubicBezTo>
                  <a:pt x="86547" y="1372"/>
                  <a:pt x="86547" y="1435"/>
                  <a:pt x="86484" y="1563"/>
                </a:cubicBezTo>
                <a:lnTo>
                  <a:pt x="86675" y="2072"/>
                </a:lnTo>
                <a:cubicBezTo>
                  <a:pt x="86669" y="2078"/>
                  <a:pt x="86662" y="2081"/>
                  <a:pt x="86655" y="2081"/>
                </a:cubicBezTo>
                <a:cubicBezTo>
                  <a:pt x="86616" y="2081"/>
                  <a:pt x="86564" y="2008"/>
                  <a:pt x="86516" y="2008"/>
                </a:cubicBezTo>
                <a:cubicBezTo>
                  <a:pt x="86479" y="2008"/>
                  <a:pt x="86445" y="2050"/>
                  <a:pt x="86420" y="2200"/>
                </a:cubicBezTo>
                <a:cubicBezTo>
                  <a:pt x="86434" y="2256"/>
                  <a:pt x="86455" y="2275"/>
                  <a:pt x="86478" y="2275"/>
                </a:cubicBezTo>
                <a:cubicBezTo>
                  <a:pt x="86526" y="2275"/>
                  <a:pt x="86588" y="2200"/>
                  <a:pt x="86642" y="2200"/>
                </a:cubicBezTo>
                <a:cubicBezTo>
                  <a:pt x="86682" y="2200"/>
                  <a:pt x="86717" y="2242"/>
                  <a:pt x="86738" y="2391"/>
                </a:cubicBezTo>
                <a:cubicBezTo>
                  <a:pt x="86547" y="2645"/>
                  <a:pt x="86484" y="2518"/>
                  <a:pt x="86547" y="2836"/>
                </a:cubicBezTo>
                <a:cubicBezTo>
                  <a:pt x="86420" y="2836"/>
                  <a:pt x="86420" y="2773"/>
                  <a:pt x="86420" y="2709"/>
                </a:cubicBezTo>
                <a:lnTo>
                  <a:pt x="86420" y="2709"/>
                </a:lnTo>
                <a:cubicBezTo>
                  <a:pt x="86420" y="2964"/>
                  <a:pt x="86356" y="3346"/>
                  <a:pt x="86484" y="3537"/>
                </a:cubicBezTo>
                <a:cubicBezTo>
                  <a:pt x="86252" y="3769"/>
                  <a:pt x="86337" y="4318"/>
                  <a:pt x="86161" y="4318"/>
                </a:cubicBezTo>
                <a:cubicBezTo>
                  <a:pt x="86144" y="4318"/>
                  <a:pt x="86124" y="4312"/>
                  <a:pt x="86101" y="4301"/>
                </a:cubicBezTo>
                <a:lnTo>
                  <a:pt x="86101" y="4301"/>
                </a:lnTo>
                <a:cubicBezTo>
                  <a:pt x="86165" y="4556"/>
                  <a:pt x="86165" y="4811"/>
                  <a:pt x="86165" y="5065"/>
                </a:cubicBezTo>
                <a:cubicBezTo>
                  <a:pt x="86126" y="4986"/>
                  <a:pt x="86092" y="4953"/>
                  <a:pt x="86063" y="4953"/>
                </a:cubicBezTo>
                <a:cubicBezTo>
                  <a:pt x="85915" y="4953"/>
                  <a:pt x="85868" y="5784"/>
                  <a:pt x="85650" y="5784"/>
                </a:cubicBezTo>
                <a:cubicBezTo>
                  <a:pt x="85632" y="5784"/>
                  <a:pt x="85613" y="5778"/>
                  <a:pt x="85592" y="5766"/>
                </a:cubicBezTo>
                <a:lnTo>
                  <a:pt x="85592" y="5766"/>
                </a:lnTo>
                <a:cubicBezTo>
                  <a:pt x="85847" y="6148"/>
                  <a:pt x="85465" y="6912"/>
                  <a:pt x="85401" y="7485"/>
                </a:cubicBezTo>
                <a:lnTo>
                  <a:pt x="85401" y="7358"/>
                </a:lnTo>
                <a:cubicBezTo>
                  <a:pt x="85337" y="7549"/>
                  <a:pt x="85210" y="7740"/>
                  <a:pt x="85083" y="7867"/>
                </a:cubicBezTo>
                <a:cubicBezTo>
                  <a:pt x="85274" y="7995"/>
                  <a:pt x="85146" y="8504"/>
                  <a:pt x="85210" y="8823"/>
                </a:cubicBezTo>
                <a:cubicBezTo>
                  <a:pt x="85146" y="8886"/>
                  <a:pt x="85100" y="8912"/>
                  <a:pt x="85066" y="8912"/>
                </a:cubicBezTo>
                <a:cubicBezTo>
                  <a:pt x="84927" y="8912"/>
                  <a:pt x="84968" y="8504"/>
                  <a:pt x="84764" y="8504"/>
                </a:cubicBezTo>
                <a:cubicBezTo>
                  <a:pt x="84947" y="8565"/>
                  <a:pt x="84780" y="9209"/>
                  <a:pt x="84932" y="9209"/>
                </a:cubicBezTo>
                <a:cubicBezTo>
                  <a:pt x="84939" y="9209"/>
                  <a:pt x="84947" y="9207"/>
                  <a:pt x="84955" y="9205"/>
                </a:cubicBezTo>
                <a:lnTo>
                  <a:pt x="84955" y="9205"/>
                </a:lnTo>
                <a:cubicBezTo>
                  <a:pt x="84700" y="9396"/>
                  <a:pt x="84764" y="9396"/>
                  <a:pt x="84509" y="9459"/>
                </a:cubicBezTo>
                <a:cubicBezTo>
                  <a:pt x="84764" y="9651"/>
                  <a:pt x="84446" y="9778"/>
                  <a:pt x="84509" y="10033"/>
                </a:cubicBezTo>
                <a:cubicBezTo>
                  <a:pt x="84255" y="10415"/>
                  <a:pt x="84255" y="10033"/>
                  <a:pt x="84127" y="10542"/>
                </a:cubicBezTo>
                <a:cubicBezTo>
                  <a:pt x="84094" y="10576"/>
                  <a:pt x="84068" y="10590"/>
                  <a:pt x="84048" y="10590"/>
                </a:cubicBezTo>
                <a:cubicBezTo>
                  <a:pt x="83957" y="10590"/>
                  <a:pt x="84000" y="10288"/>
                  <a:pt x="84000" y="10287"/>
                </a:cubicBezTo>
                <a:lnTo>
                  <a:pt x="84000" y="10287"/>
                </a:lnTo>
                <a:cubicBezTo>
                  <a:pt x="83809" y="10733"/>
                  <a:pt x="84127" y="10606"/>
                  <a:pt x="84191" y="10733"/>
                </a:cubicBezTo>
                <a:cubicBezTo>
                  <a:pt x="84102" y="11001"/>
                  <a:pt x="84040" y="11060"/>
                  <a:pt x="83980" y="11060"/>
                </a:cubicBezTo>
                <a:cubicBezTo>
                  <a:pt x="83933" y="11060"/>
                  <a:pt x="83887" y="11024"/>
                  <a:pt x="83830" y="11024"/>
                </a:cubicBezTo>
                <a:cubicBezTo>
                  <a:pt x="83804" y="11024"/>
                  <a:pt x="83776" y="11031"/>
                  <a:pt x="83745" y="11052"/>
                </a:cubicBezTo>
                <a:cubicBezTo>
                  <a:pt x="83682" y="11434"/>
                  <a:pt x="83745" y="11752"/>
                  <a:pt x="83554" y="12007"/>
                </a:cubicBezTo>
                <a:cubicBezTo>
                  <a:pt x="83554" y="12007"/>
                  <a:pt x="83526" y="12035"/>
                  <a:pt x="83507" y="12035"/>
                </a:cubicBezTo>
                <a:cubicBezTo>
                  <a:pt x="83498" y="12035"/>
                  <a:pt x="83490" y="12028"/>
                  <a:pt x="83490" y="12007"/>
                </a:cubicBezTo>
                <a:cubicBezTo>
                  <a:pt x="83490" y="12389"/>
                  <a:pt x="82981" y="13026"/>
                  <a:pt x="82981" y="13535"/>
                </a:cubicBezTo>
                <a:lnTo>
                  <a:pt x="82854" y="13535"/>
                </a:lnTo>
                <a:cubicBezTo>
                  <a:pt x="82981" y="13535"/>
                  <a:pt x="83108" y="13535"/>
                  <a:pt x="83172" y="13599"/>
                </a:cubicBezTo>
                <a:cubicBezTo>
                  <a:pt x="83045" y="13790"/>
                  <a:pt x="83108" y="14045"/>
                  <a:pt x="82917" y="14045"/>
                </a:cubicBezTo>
                <a:cubicBezTo>
                  <a:pt x="82981" y="13917"/>
                  <a:pt x="82917" y="13917"/>
                  <a:pt x="82917" y="13790"/>
                </a:cubicBezTo>
                <a:lnTo>
                  <a:pt x="82854" y="14045"/>
                </a:lnTo>
                <a:cubicBezTo>
                  <a:pt x="82829" y="14050"/>
                  <a:pt x="82809" y="14052"/>
                  <a:pt x="82793" y="14052"/>
                </a:cubicBezTo>
                <a:cubicBezTo>
                  <a:pt x="82600" y="14052"/>
                  <a:pt x="82966" y="13721"/>
                  <a:pt x="82790" y="13663"/>
                </a:cubicBezTo>
                <a:lnTo>
                  <a:pt x="82790" y="13663"/>
                </a:lnTo>
                <a:cubicBezTo>
                  <a:pt x="82663" y="14108"/>
                  <a:pt x="82535" y="14490"/>
                  <a:pt x="82280" y="14936"/>
                </a:cubicBezTo>
                <a:cubicBezTo>
                  <a:pt x="82124" y="14884"/>
                  <a:pt x="82478" y="14408"/>
                  <a:pt x="82405" y="14408"/>
                </a:cubicBezTo>
                <a:cubicBezTo>
                  <a:pt x="82389" y="14408"/>
                  <a:pt x="82351" y="14432"/>
                  <a:pt x="82280" y="14490"/>
                </a:cubicBezTo>
                <a:lnTo>
                  <a:pt x="82663" y="14045"/>
                </a:lnTo>
                <a:lnTo>
                  <a:pt x="82663" y="14045"/>
                </a:lnTo>
                <a:cubicBezTo>
                  <a:pt x="82570" y="14079"/>
                  <a:pt x="82516" y="14093"/>
                  <a:pt x="82485" y="14093"/>
                </a:cubicBezTo>
                <a:cubicBezTo>
                  <a:pt x="82370" y="14093"/>
                  <a:pt x="82608" y="13894"/>
                  <a:pt x="82467" y="13894"/>
                </a:cubicBezTo>
                <a:cubicBezTo>
                  <a:pt x="82441" y="13894"/>
                  <a:pt x="82401" y="13901"/>
                  <a:pt x="82344" y="13917"/>
                </a:cubicBezTo>
                <a:cubicBezTo>
                  <a:pt x="81898" y="14490"/>
                  <a:pt x="82026" y="14682"/>
                  <a:pt x="81580" y="15255"/>
                </a:cubicBezTo>
                <a:cubicBezTo>
                  <a:pt x="81580" y="15350"/>
                  <a:pt x="81628" y="15350"/>
                  <a:pt x="81675" y="15350"/>
                </a:cubicBezTo>
                <a:cubicBezTo>
                  <a:pt x="81723" y="15350"/>
                  <a:pt x="81771" y="15350"/>
                  <a:pt x="81771" y="15446"/>
                </a:cubicBezTo>
                <a:cubicBezTo>
                  <a:pt x="81389" y="16401"/>
                  <a:pt x="80879" y="15828"/>
                  <a:pt x="80688" y="16592"/>
                </a:cubicBezTo>
                <a:cubicBezTo>
                  <a:pt x="80688" y="16847"/>
                  <a:pt x="80879" y="17038"/>
                  <a:pt x="80434" y="17356"/>
                </a:cubicBezTo>
                <a:lnTo>
                  <a:pt x="80370" y="17102"/>
                </a:lnTo>
                <a:cubicBezTo>
                  <a:pt x="79924" y="17611"/>
                  <a:pt x="80370" y="17611"/>
                  <a:pt x="79797" y="18057"/>
                </a:cubicBezTo>
                <a:cubicBezTo>
                  <a:pt x="79797" y="17941"/>
                  <a:pt x="80061" y="17666"/>
                  <a:pt x="80012" y="17666"/>
                </a:cubicBezTo>
                <a:cubicBezTo>
                  <a:pt x="80007" y="17666"/>
                  <a:pt x="79999" y="17669"/>
                  <a:pt x="79988" y="17675"/>
                </a:cubicBezTo>
                <a:cubicBezTo>
                  <a:pt x="79606" y="17929"/>
                  <a:pt x="79924" y="17993"/>
                  <a:pt x="79669" y="18312"/>
                </a:cubicBezTo>
                <a:lnTo>
                  <a:pt x="79478" y="18248"/>
                </a:lnTo>
                <a:cubicBezTo>
                  <a:pt x="79096" y="18821"/>
                  <a:pt x="78587" y="19522"/>
                  <a:pt x="78077" y="20158"/>
                </a:cubicBezTo>
                <a:cubicBezTo>
                  <a:pt x="78077" y="20068"/>
                  <a:pt x="78077" y="19978"/>
                  <a:pt x="78032" y="19978"/>
                </a:cubicBezTo>
                <a:cubicBezTo>
                  <a:pt x="78014" y="19978"/>
                  <a:pt x="77987" y="19994"/>
                  <a:pt x="77950" y="20031"/>
                </a:cubicBezTo>
                <a:cubicBezTo>
                  <a:pt x="77632" y="20413"/>
                  <a:pt x="77249" y="20795"/>
                  <a:pt x="76867" y="21114"/>
                </a:cubicBezTo>
                <a:cubicBezTo>
                  <a:pt x="76485" y="21496"/>
                  <a:pt x="76039" y="21814"/>
                  <a:pt x="75594" y="22069"/>
                </a:cubicBezTo>
                <a:lnTo>
                  <a:pt x="75466" y="22451"/>
                </a:lnTo>
                <a:cubicBezTo>
                  <a:pt x="75403" y="22483"/>
                  <a:pt x="75355" y="22499"/>
                  <a:pt x="75331" y="22499"/>
                </a:cubicBezTo>
                <a:cubicBezTo>
                  <a:pt x="75307" y="22499"/>
                  <a:pt x="75307" y="22483"/>
                  <a:pt x="75339" y="22451"/>
                </a:cubicBezTo>
                <a:lnTo>
                  <a:pt x="75339" y="22451"/>
                </a:lnTo>
                <a:cubicBezTo>
                  <a:pt x="74957" y="22642"/>
                  <a:pt x="75339" y="22515"/>
                  <a:pt x="75275" y="22706"/>
                </a:cubicBezTo>
                <a:cubicBezTo>
                  <a:pt x="75218" y="22792"/>
                  <a:pt x="75147" y="22826"/>
                  <a:pt x="75099" y="22826"/>
                </a:cubicBezTo>
                <a:cubicBezTo>
                  <a:pt x="75040" y="22826"/>
                  <a:pt x="75014" y="22776"/>
                  <a:pt x="75084" y="22706"/>
                </a:cubicBezTo>
                <a:lnTo>
                  <a:pt x="75084" y="22706"/>
                </a:lnTo>
                <a:cubicBezTo>
                  <a:pt x="74766" y="23024"/>
                  <a:pt x="74511" y="23343"/>
                  <a:pt x="74193" y="23661"/>
                </a:cubicBezTo>
                <a:cubicBezTo>
                  <a:pt x="73874" y="23979"/>
                  <a:pt x="73492" y="24234"/>
                  <a:pt x="73046" y="24425"/>
                </a:cubicBezTo>
                <a:lnTo>
                  <a:pt x="73174" y="24298"/>
                </a:lnTo>
                <a:lnTo>
                  <a:pt x="73174" y="24298"/>
                </a:lnTo>
                <a:cubicBezTo>
                  <a:pt x="72664" y="24553"/>
                  <a:pt x="72855" y="24998"/>
                  <a:pt x="72346" y="25062"/>
                </a:cubicBezTo>
                <a:lnTo>
                  <a:pt x="72409" y="24998"/>
                </a:lnTo>
                <a:lnTo>
                  <a:pt x="72409" y="24998"/>
                </a:lnTo>
                <a:cubicBezTo>
                  <a:pt x="71900" y="25317"/>
                  <a:pt x="71390" y="25635"/>
                  <a:pt x="70817" y="25954"/>
                </a:cubicBezTo>
                <a:cubicBezTo>
                  <a:pt x="70372" y="26272"/>
                  <a:pt x="69862" y="26463"/>
                  <a:pt x="69353" y="26654"/>
                </a:cubicBezTo>
                <a:cubicBezTo>
                  <a:pt x="69353" y="26973"/>
                  <a:pt x="68206" y="27100"/>
                  <a:pt x="68334" y="27418"/>
                </a:cubicBezTo>
                <a:cubicBezTo>
                  <a:pt x="67824" y="27482"/>
                  <a:pt x="67315" y="27546"/>
                  <a:pt x="66869" y="27737"/>
                </a:cubicBezTo>
                <a:cubicBezTo>
                  <a:pt x="66614" y="27800"/>
                  <a:pt x="66614" y="28119"/>
                  <a:pt x="66296" y="28246"/>
                </a:cubicBezTo>
                <a:lnTo>
                  <a:pt x="66232" y="28055"/>
                </a:lnTo>
                <a:lnTo>
                  <a:pt x="65914" y="28374"/>
                </a:lnTo>
                <a:lnTo>
                  <a:pt x="65595" y="28246"/>
                </a:lnTo>
                <a:lnTo>
                  <a:pt x="65341" y="28437"/>
                </a:lnTo>
                <a:lnTo>
                  <a:pt x="65595" y="28437"/>
                </a:lnTo>
                <a:cubicBezTo>
                  <a:pt x="65383" y="28607"/>
                  <a:pt x="65114" y="28692"/>
                  <a:pt x="64845" y="28692"/>
                </a:cubicBezTo>
                <a:cubicBezTo>
                  <a:pt x="64711" y="28692"/>
                  <a:pt x="64576" y="28671"/>
                  <a:pt x="64449" y="28628"/>
                </a:cubicBezTo>
                <a:lnTo>
                  <a:pt x="63430" y="29138"/>
                </a:lnTo>
                <a:cubicBezTo>
                  <a:pt x="63430" y="29074"/>
                  <a:pt x="63621" y="29010"/>
                  <a:pt x="63748" y="28883"/>
                </a:cubicBezTo>
                <a:lnTo>
                  <a:pt x="63748" y="28883"/>
                </a:lnTo>
                <a:cubicBezTo>
                  <a:pt x="63594" y="28999"/>
                  <a:pt x="63516" y="29033"/>
                  <a:pt x="63469" y="29033"/>
                </a:cubicBezTo>
                <a:cubicBezTo>
                  <a:pt x="63403" y="29033"/>
                  <a:pt x="63401" y="28963"/>
                  <a:pt x="63335" y="28963"/>
                </a:cubicBezTo>
                <a:cubicBezTo>
                  <a:pt x="63294" y="28963"/>
                  <a:pt x="63230" y="28990"/>
                  <a:pt x="63112" y="29074"/>
                </a:cubicBezTo>
                <a:cubicBezTo>
                  <a:pt x="63175" y="29074"/>
                  <a:pt x="63112" y="29201"/>
                  <a:pt x="63112" y="29201"/>
                </a:cubicBezTo>
                <a:cubicBezTo>
                  <a:pt x="62666" y="29265"/>
                  <a:pt x="62220" y="29329"/>
                  <a:pt x="61774" y="29520"/>
                </a:cubicBezTo>
                <a:lnTo>
                  <a:pt x="61838" y="29329"/>
                </a:lnTo>
                <a:lnTo>
                  <a:pt x="61838" y="29329"/>
                </a:lnTo>
                <a:cubicBezTo>
                  <a:pt x="61074" y="29520"/>
                  <a:pt x="60182" y="29838"/>
                  <a:pt x="59291" y="29966"/>
                </a:cubicBezTo>
                <a:cubicBezTo>
                  <a:pt x="59609" y="29966"/>
                  <a:pt x="59609" y="30157"/>
                  <a:pt x="59291" y="30220"/>
                </a:cubicBezTo>
                <a:lnTo>
                  <a:pt x="59163" y="30093"/>
                </a:lnTo>
                <a:lnTo>
                  <a:pt x="59163" y="30093"/>
                </a:lnTo>
                <a:cubicBezTo>
                  <a:pt x="58972" y="30220"/>
                  <a:pt x="59418" y="30093"/>
                  <a:pt x="59099" y="30284"/>
                </a:cubicBezTo>
                <a:cubicBezTo>
                  <a:pt x="58781" y="30284"/>
                  <a:pt x="58845" y="30093"/>
                  <a:pt x="59036" y="30029"/>
                </a:cubicBezTo>
                <a:lnTo>
                  <a:pt x="59036" y="30029"/>
                </a:lnTo>
                <a:lnTo>
                  <a:pt x="58654" y="30157"/>
                </a:lnTo>
                <a:cubicBezTo>
                  <a:pt x="58654" y="30093"/>
                  <a:pt x="58717" y="30029"/>
                  <a:pt x="58717" y="29966"/>
                </a:cubicBezTo>
                <a:lnTo>
                  <a:pt x="58717" y="29966"/>
                </a:lnTo>
                <a:cubicBezTo>
                  <a:pt x="58661" y="30003"/>
                  <a:pt x="58570" y="30013"/>
                  <a:pt x="58466" y="30013"/>
                </a:cubicBezTo>
                <a:cubicBezTo>
                  <a:pt x="58356" y="30013"/>
                  <a:pt x="58230" y="30002"/>
                  <a:pt x="58112" y="30002"/>
                </a:cubicBezTo>
                <a:cubicBezTo>
                  <a:pt x="57968" y="30002"/>
                  <a:pt x="57836" y="30019"/>
                  <a:pt x="57762" y="30093"/>
                </a:cubicBezTo>
                <a:lnTo>
                  <a:pt x="57762" y="30029"/>
                </a:lnTo>
                <a:cubicBezTo>
                  <a:pt x="56807" y="30157"/>
                  <a:pt x="56425" y="30284"/>
                  <a:pt x="55661" y="30348"/>
                </a:cubicBezTo>
                <a:cubicBezTo>
                  <a:pt x="55661" y="30475"/>
                  <a:pt x="55406" y="30475"/>
                  <a:pt x="55151" y="30602"/>
                </a:cubicBezTo>
                <a:cubicBezTo>
                  <a:pt x="54693" y="30602"/>
                  <a:pt x="54234" y="30521"/>
                  <a:pt x="53710" y="30521"/>
                </a:cubicBezTo>
                <a:cubicBezTo>
                  <a:pt x="53579" y="30521"/>
                  <a:pt x="53444" y="30526"/>
                  <a:pt x="53304" y="30539"/>
                </a:cubicBezTo>
                <a:cubicBezTo>
                  <a:pt x="52858" y="30666"/>
                  <a:pt x="53177" y="30730"/>
                  <a:pt x="52986" y="30794"/>
                </a:cubicBezTo>
                <a:cubicBezTo>
                  <a:pt x="52922" y="30666"/>
                  <a:pt x="52222" y="30666"/>
                  <a:pt x="52604" y="30539"/>
                </a:cubicBezTo>
                <a:lnTo>
                  <a:pt x="52604" y="30539"/>
                </a:lnTo>
                <a:cubicBezTo>
                  <a:pt x="51903" y="30602"/>
                  <a:pt x="51203" y="30666"/>
                  <a:pt x="50566" y="30794"/>
                </a:cubicBezTo>
                <a:cubicBezTo>
                  <a:pt x="50630" y="30857"/>
                  <a:pt x="50757" y="30857"/>
                  <a:pt x="50693" y="30921"/>
                </a:cubicBezTo>
                <a:cubicBezTo>
                  <a:pt x="50681" y="30933"/>
                  <a:pt x="50660" y="30938"/>
                  <a:pt x="50633" y="30938"/>
                </a:cubicBezTo>
                <a:cubicBezTo>
                  <a:pt x="50528" y="30938"/>
                  <a:pt x="50342" y="30859"/>
                  <a:pt x="50315" y="30806"/>
                </a:cubicBezTo>
                <a:lnTo>
                  <a:pt x="50315" y="30806"/>
                </a:lnTo>
                <a:cubicBezTo>
                  <a:pt x="50131" y="30842"/>
                  <a:pt x="49938" y="30856"/>
                  <a:pt x="49739" y="30856"/>
                </a:cubicBezTo>
                <a:cubicBezTo>
                  <a:pt x="49012" y="30856"/>
                  <a:pt x="48212" y="30668"/>
                  <a:pt x="47528" y="30668"/>
                </a:cubicBezTo>
                <a:cubicBezTo>
                  <a:pt x="47242" y="30668"/>
                  <a:pt x="46977" y="30701"/>
                  <a:pt x="46745" y="30794"/>
                </a:cubicBezTo>
                <a:lnTo>
                  <a:pt x="46808" y="30794"/>
                </a:lnTo>
                <a:lnTo>
                  <a:pt x="45853" y="30985"/>
                </a:lnTo>
                <a:cubicBezTo>
                  <a:pt x="45407" y="30985"/>
                  <a:pt x="46108" y="30857"/>
                  <a:pt x="45790" y="30794"/>
                </a:cubicBezTo>
                <a:lnTo>
                  <a:pt x="45790" y="30794"/>
                </a:lnTo>
                <a:cubicBezTo>
                  <a:pt x="44771" y="31112"/>
                  <a:pt x="44134" y="30857"/>
                  <a:pt x="43306" y="31176"/>
                </a:cubicBezTo>
                <a:cubicBezTo>
                  <a:pt x="43153" y="31099"/>
                  <a:pt x="42967" y="31069"/>
                  <a:pt x="42760" y="31069"/>
                </a:cubicBezTo>
                <a:cubicBezTo>
                  <a:pt x="41930" y="31069"/>
                  <a:pt x="40759" y="31558"/>
                  <a:pt x="39994" y="31558"/>
                </a:cubicBezTo>
                <a:lnTo>
                  <a:pt x="40058" y="31621"/>
                </a:lnTo>
                <a:cubicBezTo>
                  <a:pt x="39994" y="31664"/>
                  <a:pt x="39945" y="31678"/>
                  <a:pt x="39900" y="31678"/>
                </a:cubicBezTo>
                <a:cubicBezTo>
                  <a:pt x="39810" y="31678"/>
                  <a:pt x="39740" y="31621"/>
                  <a:pt x="39612" y="31621"/>
                </a:cubicBezTo>
                <a:cubicBezTo>
                  <a:pt x="39676" y="31685"/>
                  <a:pt x="39867" y="31621"/>
                  <a:pt x="39740" y="31749"/>
                </a:cubicBezTo>
                <a:cubicBezTo>
                  <a:pt x="37702" y="32322"/>
                  <a:pt x="35791" y="33086"/>
                  <a:pt x="33944" y="34169"/>
                </a:cubicBezTo>
                <a:cubicBezTo>
                  <a:pt x="33371" y="34678"/>
                  <a:pt x="33944" y="34869"/>
                  <a:pt x="33116" y="35379"/>
                </a:cubicBezTo>
                <a:lnTo>
                  <a:pt x="33116" y="34997"/>
                </a:lnTo>
                <a:cubicBezTo>
                  <a:pt x="32925" y="35315"/>
                  <a:pt x="32671" y="35634"/>
                  <a:pt x="32416" y="35952"/>
                </a:cubicBezTo>
                <a:lnTo>
                  <a:pt x="32034" y="36461"/>
                </a:lnTo>
                <a:lnTo>
                  <a:pt x="31715" y="36971"/>
                </a:lnTo>
                <a:cubicBezTo>
                  <a:pt x="31270" y="37608"/>
                  <a:pt x="30951" y="38372"/>
                  <a:pt x="30760" y="39136"/>
                </a:cubicBezTo>
                <a:cubicBezTo>
                  <a:pt x="30760" y="39009"/>
                  <a:pt x="30696" y="39009"/>
                  <a:pt x="30760" y="38881"/>
                </a:cubicBezTo>
                <a:lnTo>
                  <a:pt x="30760" y="38881"/>
                </a:lnTo>
                <a:cubicBezTo>
                  <a:pt x="30505" y="39136"/>
                  <a:pt x="30442" y="40028"/>
                  <a:pt x="30569" y="40028"/>
                </a:cubicBezTo>
                <a:cubicBezTo>
                  <a:pt x="30544" y="40130"/>
                  <a:pt x="30518" y="40150"/>
                  <a:pt x="30489" y="40150"/>
                </a:cubicBezTo>
                <a:cubicBezTo>
                  <a:pt x="30469" y="40150"/>
                  <a:pt x="30447" y="40141"/>
                  <a:pt x="30423" y="40141"/>
                </a:cubicBezTo>
                <a:cubicBezTo>
                  <a:pt x="30392" y="40141"/>
                  <a:pt x="30357" y="40155"/>
                  <a:pt x="30314" y="40219"/>
                </a:cubicBezTo>
                <a:cubicBezTo>
                  <a:pt x="30187" y="40537"/>
                  <a:pt x="30314" y="40983"/>
                  <a:pt x="30187" y="41174"/>
                </a:cubicBezTo>
                <a:lnTo>
                  <a:pt x="30187" y="41047"/>
                </a:lnTo>
                <a:cubicBezTo>
                  <a:pt x="30187" y="41222"/>
                  <a:pt x="30080" y="41826"/>
                  <a:pt x="30160" y="41826"/>
                </a:cubicBezTo>
                <a:cubicBezTo>
                  <a:pt x="30168" y="41826"/>
                  <a:pt x="30176" y="41821"/>
                  <a:pt x="30187" y="41811"/>
                </a:cubicBezTo>
                <a:lnTo>
                  <a:pt x="30187" y="41811"/>
                </a:lnTo>
                <a:cubicBezTo>
                  <a:pt x="30060" y="42384"/>
                  <a:pt x="30187" y="42893"/>
                  <a:pt x="29996" y="43276"/>
                </a:cubicBezTo>
                <a:cubicBezTo>
                  <a:pt x="30187" y="43594"/>
                  <a:pt x="29869" y="44231"/>
                  <a:pt x="30123" y="44358"/>
                </a:cubicBezTo>
                <a:cubicBezTo>
                  <a:pt x="30116" y="44356"/>
                  <a:pt x="30108" y="44355"/>
                  <a:pt x="30101" y="44355"/>
                </a:cubicBezTo>
                <a:cubicBezTo>
                  <a:pt x="29869" y="44355"/>
                  <a:pt x="29872" y="45323"/>
                  <a:pt x="29996" y="45632"/>
                </a:cubicBezTo>
                <a:cubicBezTo>
                  <a:pt x="29988" y="45616"/>
                  <a:pt x="29980" y="45609"/>
                  <a:pt x="29971" y="45609"/>
                </a:cubicBezTo>
                <a:cubicBezTo>
                  <a:pt x="29927" y="45609"/>
                  <a:pt x="29883" y="45808"/>
                  <a:pt x="29839" y="45808"/>
                </a:cubicBezTo>
                <a:cubicBezTo>
                  <a:pt x="29828" y="45808"/>
                  <a:pt x="29816" y="45794"/>
                  <a:pt x="29805" y="45759"/>
                </a:cubicBezTo>
                <a:lnTo>
                  <a:pt x="29805" y="45759"/>
                </a:lnTo>
                <a:cubicBezTo>
                  <a:pt x="29805" y="46167"/>
                  <a:pt x="29805" y="46468"/>
                  <a:pt x="29902" y="46468"/>
                </a:cubicBezTo>
                <a:cubicBezTo>
                  <a:pt x="29911" y="46468"/>
                  <a:pt x="29921" y="46465"/>
                  <a:pt x="29932" y="46460"/>
                </a:cubicBezTo>
                <a:lnTo>
                  <a:pt x="29932" y="46460"/>
                </a:lnTo>
                <a:cubicBezTo>
                  <a:pt x="29614" y="47160"/>
                  <a:pt x="30187" y="47924"/>
                  <a:pt x="29741" y="48307"/>
                </a:cubicBezTo>
                <a:cubicBezTo>
                  <a:pt x="29869" y="49389"/>
                  <a:pt x="29932" y="50472"/>
                  <a:pt x="29869" y="51554"/>
                </a:cubicBezTo>
                <a:cubicBezTo>
                  <a:pt x="29614" y="51491"/>
                  <a:pt x="29932" y="50408"/>
                  <a:pt x="29677" y="50408"/>
                </a:cubicBezTo>
                <a:cubicBezTo>
                  <a:pt x="29741" y="51236"/>
                  <a:pt x="29741" y="52128"/>
                  <a:pt x="29677" y="52892"/>
                </a:cubicBezTo>
                <a:cubicBezTo>
                  <a:pt x="29646" y="52954"/>
                  <a:pt x="29623" y="52978"/>
                  <a:pt x="29605" y="52978"/>
                </a:cubicBezTo>
                <a:cubicBezTo>
                  <a:pt x="29550" y="52978"/>
                  <a:pt x="29550" y="52749"/>
                  <a:pt x="29550" y="52701"/>
                </a:cubicBezTo>
                <a:cubicBezTo>
                  <a:pt x="29550" y="53656"/>
                  <a:pt x="29168" y="54484"/>
                  <a:pt x="29104" y="55376"/>
                </a:cubicBezTo>
                <a:cubicBezTo>
                  <a:pt x="29127" y="55358"/>
                  <a:pt x="29148" y="55350"/>
                  <a:pt x="29166" y="55350"/>
                </a:cubicBezTo>
                <a:cubicBezTo>
                  <a:pt x="29343" y="55350"/>
                  <a:pt x="29304" y="56097"/>
                  <a:pt x="29354" y="56196"/>
                </a:cubicBezTo>
                <a:lnTo>
                  <a:pt x="29354" y="56196"/>
                </a:lnTo>
                <a:cubicBezTo>
                  <a:pt x="29318" y="56145"/>
                  <a:pt x="29286" y="56124"/>
                  <a:pt x="29257" y="56124"/>
                </a:cubicBezTo>
                <a:cubicBezTo>
                  <a:pt x="29123" y="56124"/>
                  <a:pt x="29041" y="56558"/>
                  <a:pt x="28891" y="56558"/>
                </a:cubicBezTo>
                <a:cubicBezTo>
                  <a:pt x="28843" y="56558"/>
                  <a:pt x="28788" y="56513"/>
                  <a:pt x="28722" y="56394"/>
                </a:cubicBezTo>
                <a:lnTo>
                  <a:pt x="28722" y="56394"/>
                </a:lnTo>
                <a:cubicBezTo>
                  <a:pt x="28722" y="56522"/>
                  <a:pt x="28722" y="56649"/>
                  <a:pt x="28786" y="56649"/>
                </a:cubicBezTo>
                <a:cubicBezTo>
                  <a:pt x="28751" y="56719"/>
                  <a:pt x="28716" y="56770"/>
                  <a:pt x="28692" y="56770"/>
                </a:cubicBezTo>
                <a:cubicBezTo>
                  <a:pt x="28672" y="56770"/>
                  <a:pt x="28659" y="56735"/>
                  <a:pt x="28659" y="56649"/>
                </a:cubicBezTo>
                <a:lnTo>
                  <a:pt x="28659" y="56649"/>
                </a:lnTo>
                <a:cubicBezTo>
                  <a:pt x="28531" y="57222"/>
                  <a:pt x="28722" y="57095"/>
                  <a:pt x="28531" y="57604"/>
                </a:cubicBezTo>
                <a:cubicBezTo>
                  <a:pt x="28467" y="57604"/>
                  <a:pt x="28531" y="57477"/>
                  <a:pt x="28467" y="57413"/>
                </a:cubicBezTo>
                <a:cubicBezTo>
                  <a:pt x="28467" y="57732"/>
                  <a:pt x="28340" y="58050"/>
                  <a:pt x="28213" y="58369"/>
                </a:cubicBezTo>
                <a:cubicBezTo>
                  <a:pt x="28213" y="58369"/>
                  <a:pt x="28195" y="58369"/>
                  <a:pt x="28179" y="58362"/>
                </a:cubicBezTo>
                <a:lnTo>
                  <a:pt x="28179" y="58362"/>
                </a:lnTo>
                <a:cubicBezTo>
                  <a:pt x="27992" y="59022"/>
                  <a:pt x="27741" y="59679"/>
                  <a:pt x="27321" y="60279"/>
                </a:cubicBezTo>
                <a:cubicBezTo>
                  <a:pt x="27307" y="60209"/>
                  <a:pt x="27290" y="60182"/>
                  <a:pt x="27270" y="60182"/>
                </a:cubicBezTo>
                <a:cubicBezTo>
                  <a:pt x="27203" y="60182"/>
                  <a:pt x="27103" y="60475"/>
                  <a:pt x="26969" y="60475"/>
                </a:cubicBezTo>
                <a:cubicBezTo>
                  <a:pt x="26959" y="60475"/>
                  <a:pt x="26949" y="60474"/>
                  <a:pt x="26939" y="60470"/>
                </a:cubicBezTo>
                <a:lnTo>
                  <a:pt x="26684" y="60852"/>
                </a:lnTo>
                <a:lnTo>
                  <a:pt x="26684" y="60852"/>
                </a:lnTo>
                <a:lnTo>
                  <a:pt x="26875" y="60789"/>
                </a:lnTo>
                <a:lnTo>
                  <a:pt x="26875" y="60789"/>
                </a:lnTo>
                <a:cubicBezTo>
                  <a:pt x="26684" y="61107"/>
                  <a:pt x="26621" y="61489"/>
                  <a:pt x="26302" y="61744"/>
                </a:cubicBezTo>
                <a:lnTo>
                  <a:pt x="26430" y="61425"/>
                </a:lnTo>
                <a:lnTo>
                  <a:pt x="26430" y="61425"/>
                </a:lnTo>
                <a:cubicBezTo>
                  <a:pt x="26302" y="61680"/>
                  <a:pt x="26175" y="61871"/>
                  <a:pt x="26047" y="62062"/>
                </a:cubicBezTo>
                <a:cubicBezTo>
                  <a:pt x="26111" y="61999"/>
                  <a:pt x="26239" y="61871"/>
                  <a:pt x="26366" y="61808"/>
                </a:cubicBezTo>
                <a:lnTo>
                  <a:pt x="26366" y="61808"/>
                </a:lnTo>
                <a:cubicBezTo>
                  <a:pt x="26175" y="62190"/>
                  <a:pt x="26621" y="61935"/>
                  <a:pt x="26239" y="62317"/>
                </a:cubicBezTo>
                <a:cubicBezTo>
                  <a:pt x="26239" y="62312"/>
                  <a:pt x="26237" y="62310"/>
                  <a:pt x="26233" y="62310"/>
                </a:cubicBezTo>
                <a:cubicBezTo>
                  <a:pt x="26191" y="62310"/>
                  <a:pt x="25906" y="62645"/>
                  <a:pt x="25729" y="62763"/>
                </a:cubicBezTo>
                <a:cubicBezTo>
                  <a:pt x="25665" y="62954"/>
                  <a:pt x="25474" y="63209"/>
                  <a:pt x="25283" y="63336"/>
                </a:cubicBezTo>
                <a:cubicBezTo>
                  <a:pt x="25220" y="63336"/>
                  <a:pt x="25156" y="63145"/>
                  <a:pt x="25092" y="63145"/>
                </a:cubicBezTo>
                <a:cubicBezTo>
                  <a:pt x="25092" y="63463"/>
                  <a:pt x="24455" y="63909"/>
                  <a:pt x="24455" y="64228"/>
                </a:cubicBezTo>
                <a:cubicBezTo>
                  <a:pt x="24455" y="64100"/>
                  <a:pt x="24392" y="64037"/>
                  <a:pt x="24328" y="64037"/>
                </a:cubicBezTo>
                <a:lnTo>
                  <a:pt x="24328" y="64228"/>
                </a:lnTo>
                <a:cubicBezTo>
                  <a:pt x="24264" y="64291"/>
                  <a:pt x="24217" y="64323"/>
                  <a:pt x="24177" y="64323"/>
                </a:cubicBezTo>
                <a:cubicBezTo>
                  <a:pt x="24137" y="64323"/>
                  <a:pt x="24105" y="64291"/>
                  <a:pt x="24073" y="64228"/>
                </a:cubicBezTo>
                <a:lnTo>
                  <a:pt x="24073" y="64228"/>
                </a:lnTo>
                <a:cubicBezTo>
                  <a:pt x="23691" y="64673"/>
                  <a:pt x="24455" y="64355"/>
                  <a:pt x="23882" y="64737"/>
                </a:cubicBezTo>
                <a:lnTo>
                  <a:pt x="23946" y="64610"/>
                </a:lnTo>
                <a:lnTo>
                  <a:pt x="23946" y="64610"/>
                </a:lnTo>
                <a:cubicBezTo>
                  <a:pt x="23373" y="64992"/>
                  <a:pt x="22991" y="65565"/>
                  <a:pt x="22418" y="65883"/>
                </a:cubicBezTo>
                <a:cubicBezTo>
                  <a:pt x="22163" y="65820"/>
                  <a:pt x="22863" y="65501"/>
                  <a:pt x="22545" y="65501"/>
                </a:cubicBezTo>
                <a:lnTo>
                  <a:pt x="21526" y="66456"/>
                </a:lnTo>
                <a:cubicBezTo>
                  <a:pt x="21208" y="66775"/>
                  <a:pt x="20825" y="67030"/>
                  <a:pt x="20443" y="67221"/>
                </a:cubicBezTo>
                <a:lnTo>
                  <a:pt x="20571" y="67157"/>
                </a:lnTo>
                <a:lnTo>
                  <a:pt x="20571" y="67157"/>
                </a:lnTo>
                <a:cubicBezTo>
                  <a:pt x="20631" y="67459"/>
                  <a:pt x="20006" y="67360"/>
                  <a:pt x="19669" y="67674"/>
                </a:cubicBezTo>
                <a:lnTo>
                  <a:pt x="19669" y="67674"/>
                </a:lnTo>
                <a:cubicBezTo>
                  <a:pt x="19687" y="67611"/>
                  <a:pt x="19615" y="67539"/>
                  <a:pt x="19615" y="67539"/>
                </a:cubicBezTo>
                <a:cubicBezTo>
                  <a:pt x="19042" y="67921"/>
                  <a:pt x="18405" y="68303"/>
                  <a:pt x="17832" y="68685"/>
                </a:cubicBezTo>
                <a:lnTo>
                  <a:pt x="17896" y="68558"/>
                </a:lnTo>
                <a:lnTo>
                  <a:pt x="17896" y="68558"/>
                </a:lnTo>
                <a:cubicBezTo>
                  <a:pt x="17514" y="68685"/>
                  <a:pt x="17004" y="68940"/>
                  <a:pt x="16622" y="69068"/>
                </a:cubicBezTo>
                <a:cubicBezTo>
                  <a:pt x="16559" y="69131"/>
                  <a:pt x="16368" y="69259"/>
                  <a:pt x="16559" y="69259"/>
                </a:cubicBezTo>
                <a:cubicBezTo>
                  <a:pt x="15985" y="69322"/>
                  <a:pt x="15412" y="69513"/>
                  <a:pt x="14903" y="69768"/>
                </a:cubicBezTo>
                <a:cubicBezTo>
                  <a:pt x="14393" y="70086"/>
                  <a:pt x="13884" y="70214"/>
                  <a:pt x="13311" y="70214"/>
                </a:cubicBezTo>
                <a:cubicBezTo>
                  <a:pt x="13420" y="70214"/>
                  <a:pt x="13529" y="70073"/>
                  <a:pt x="13518" y="70073"/>
                </a:cubicBezTo>
                <a:cubicBezTo>
                  <a:pt x="13516" y="70073"/>
                  <a:pt x="13511" y="70077"/>
                  <a:pt x="13502" y="70086"/>
                </a:cubicBezTo>
                <a:lnTo>
                  <a:pt x="12610" y="70341"/>
                </a:lnTo>
                <a:cubicBezTo>
                  <a:pt x="12738" y="70469"/>
                  <a:pt x="12738" y="70405"/>
                  <a:pt x="12992" y="70469"/>
                </a:cubicBezTo>
                <a:cubicBezTo>
                  <a:pt x="12801" y="70596"/>
                  <a:pt x="12610" y="70723"/>
                  <a:pt x="12419" y="70787"/>
                </a:cubicBezTo>
                <a:cubicBezTo>
                  <a:pt x="12801" y="70596"/>
                  <a:pt x="12355" y="70532"/>
                  <a:pt x="12164" y="70532"/>
                </a:cubicBezTo>
                <a:cubicBezTo>
                  <a:pt x="12228" y="70532"/>
                  <a:pt x="12164" y="70596"/>
                  <a:pt x="12164" y="70660"/>
                </a:cubicBezTo>
                <a:cubicBezTo>
                  <a:pt x="12073" y="70625"/>
                  <a:pt x="12015" y="70612"/>
                  <a:pt x="11976" y="70612"/>
                </a:cubicBezTo>
                <a:cubicBezTo>
                  <a:pt x="11815" y="70612"/>
                  <a:pt x="12012" y="70857"/>
                  <a:pt x="11642" y="70857"/>
                </a:cubicBezTo>
                <a:cubicBezTo>
                  <a:pt x="11608" y="70857"/>
                  <a:pt x="11571" y="70855"/>
                  <a:pt x="11528" y="70851"/>
                </a:cubicBezTo>
                <a:lnTo>
                  <a:pt x="11528" y="70787"/>
                </a:lnTo>
                <a:cubicBezTo>
                  <a:pt x="11273" y="70914"/>
                  <a:pt x="11082" y="70978"/>
                  <a:pt x="10827" y="71042"/>
                </a:cubicBezTo>
                <a:cubicBezTo>
                  <a:pt x="10700" y="70914"/>
                  <a:pt x="11018" y="70914"/>
                  <a:pt x="11018" y="70787"/>
                </a:cubicBezTo>
                <a:lnTo>
                  <a:pt x="11018" y="70787"/>
                </a:lnTo>
                <a:cubicBezTo>
                  <a:pt x="10745" y="70842"/>
                  <a:pt x="10471" y="71131"/>
                  <a:pt x="10157" y="71131"/>
                </a:cubicBezTo>
                <a:cubicBezTo>
                  <a:pt x="10106" y="71131"/>
                  <a:pt x="10053" y="71123"/>
                  <a:pt x="9999" y="71105"/>
                </a:cubicBezTo>
                <a:cubicBezTo>
                  <a:pt x="10190" y="71042"/>
                  <a:pt x="10381" y="70978"/>
                  <a:pt x="10572" y="70914"/>
                </a:cubicBezTo>
                <a:cubicBezTo>
                  <a:pt x="10445" y="70883"/>
                  <a:pt x="10333" y="70867"/>
                  <a:pt x="10222" y="70867"/>
                </a:cubicBezTo>
                <a:cubicBezTo>
                  <a:pt x="10111" y="70867"/>
                  <a:pt x="9999" y="70883"/>
                  <a:pt x="9872" y="70914"/>
                </a:cubicBezTo>
                <a:lnTo>
                  <a:pt x="9426" y="70914"/>
                </a:lnTo>
                <a:cubicBezTo>
                  <a:pt x="8980" y="71360"/>
                  <a:pt x="8534" y="71105"/>
                  <a:pt x="7898" y="71360"/>
                </a:cubicBezTo>
                <a:cubicBezTo>
                  <a:pt x="8471" y="71105"/>
                  <a:pt x="8025" y="71233"/>
                  <a:pt x="8025" y="71042"/>
                </a:cubicBezTo>
                <a:cubicBezTo>
                  <a:pt x="7898" y="70978"/>
                  <a:pt x="7643" y="70914"/>
                  <a:pt x="7707" y="70851"/>
                </a:cubicBezTo>
                <a:lnTo>
                  <a:pt x="7707" y="70851"/>
                </a:lnTo>
                <a:cubicBezTo>
                  <a:pt x="7627" y="70910"/>
                  <a:pt x="7548" y="70926"/>
                  <a:pt x="7465" y="70926"/>
                </a:cubicBezTo>
                <a:cubicBezTo>
                  <a:pt x="7364" y="70926"/>
                  <a:pt x="7257" y="70902"/>
                  <a:pt x="7138" y="70902"/>
                </a:cubicBezTo>
                <a:cubicBezTo>
                  <a:pt x="7040" y="70902"/>
                  <a:pt x="6934" y="70919"/>
                  <a:pt x="6815" y="70978"/>
                </a:cubicBezTo>
                <a:cubicBezTo>
                  <a:pt x="6815" y="70978"/>
                  <a:pt x="6497" y="70978"/>
                  <a:pt x="6560" y="70851"/>
                </a:cubicBezTo>
                <a:lnTo>
                  <a:pt x="6560" y="70851"/>
                </a:lnTo>
                <a:cubicBezTo>
                  <a:pt x="6178" y="70914"/>
                  <a:pt x="6688" y="70978"/>
                  <a:pt x="6624" y="71042"/>
                </a:cubicBezTo>
                <a:cubicBezTo>
                  <a:pt x="6517" y="71077"/>
                  <a:pt x="6403" y="71091"/>
                  <a:pt x="6284" y="71091"/>
                </a:cubicBezTo>
                <a:cubicBezTo>
                  <a:pt x="5913" y="71091"/>
                  <a:pt x="5486" y="70961"/>
                  <a:pt x="5028" y="70961"/>
                </a:cubicBezTo>
                <a:cubicBezTo>
                  <a:pt x="4843" y="70961"/>
                  <a:pt x="4652" y="70982"/>
                  <a:pt x="4459" y="71042"/>
                </a:cubicBezTo>
                <a:cubicBezTo>
                  <a:pt x="3694" y="71105"/>
                  <a:pt x="3567" y="71233"/>
                  <a:pt x="2867" y="71296"/>
                </a:cubicBezTo>
                <a:cubicBezTo>
                  <a:pt x="2612" y="71169"/>
                  <a:pt x="3058" y="71105"/>
                  <a:pt x="3058" y="71105"/>
                </a:cubicBezTo>
                <a:cubicBezTo>
                  <a:pt x="2739" y="70978"/>
                  <a:pt x="2421" y="70914"/>
                  <a:pt x="2102" y="70914"/>
                </a:cubicBezTo>
                <a:cubicBezTo>
                  <a:pt x="2166" y="70914"/>
                  <a:pt x="2102" y="70851"/>
                  <a:pt x="2039" y="70787"/>
                </a:cubicBezTo>
                <a:cubicBezTo>
                  <a:pt x="1870" y="70787"/>
                  <a:pt x="1808" y="70823"/>
                  <a:pt x="1741" y="70837"/>
                </a:cubicBezTo>
                <a:lnTo>
                  <a:pt x="1741" y="70837"/>
                </a:lnTo>
                <a:cubicBezTo>
                  <a:pt x="1802" y="70839"/>
                  <a:pt x="1859" y="70843"/>
                  <a:pt x="1911" y="70851"/>
                </a:cubicBezTo>
                <a:lnTo>
                  <a:pt x="1657" y="71105"/>
                </a:lnTo>
                <a:lnTo>
                  <a:pt x="2230" y="70978"/>
                </a:lnTo>
                <a:lnTo>
                  <a:pt x="2230" y="70978"/>
                </a:lnTo>
                <a:cubicBezTo>
                  <a:pt x="2293" y="71042"/>
                  <a:pt x="2357" y="71169"/>
                  <a:pt x="2102" y="71169"/>
                </a:cubicBezTo>
                <a:cubicBezTo>
                  <a:pt x="2262" y="71265"/>
                  <a:pt x="2341" y="71265"/>
                  <a:pt x="2413" y="71265"/>
                </a:cubicBezTo>
                <a:cubicBezTo>
                  <a:pt x="2484" y="71265"/>
                  <a:pt x="2548" y="71265"/>
                  <a:pt x="2675" y="71360"/>
                </a:cubicBezTo>
                <a:lnTo>
                  <a:pt x="3058" y="71360"/>
                </a:lnTo>
                <a:cubicBezTo>
                  <a:pt x="3003" y="71360"/>
                  <a:pt x="3042" y="71501"/>
                  <a:pt x="2934" y="71501"/>
                </a:cubicBezTo>
                <a:cubicBezTo>
                  <a:pt x="2922" y="71501"/>
                  <a:pt x="2908" y="71499"/>
                  <a:pt x="2891" y="71495"/>
                </a:cubicBezTo>
                <a:lnTo>
                  <a:pt x="2891" y="71495"/>
                </a:lnTo>
                <a:cubicBezTo>
                  <a:pt x="3046" y="71538"/>
                  <a:pt x="3185" y="71552"/>
                  <a:pt x="3310" y="71552"/>
                </a:cubicBezTo>
                <a:cubicBezTo>
                  <a:pt x="3527" y="71552"/>
                  <a:pt x="3700" y="71511"/>
                  <a:pt x="3835" y="71511"/>
                </a:cubicBezTo>
                <a:cubicBezTo>
                  <a:pt x="3936" y="71511"/>
                  <a:pt x="4016" y="71534"/>
                  <a:pt x="4077" y="71615"/>
                </a:cubicBezTo>
                <a:cubicBezTo>
                  <a:pt x="4904" y="71615"/>
                  <a:pt x="4140" y="71424"/>
                  <a:pt x="4777" y="71233"/>
                </a:cubicBezTo>
                <a:lnTo>
                  <a:pt x="4777" y="71233"/>
                </a:lnTo>
                <a:lnTo>
                  <a:pt x="5223" y="71742"/>
                </a:lnTo>
                <a:lnTo>
                  <a:pt x="5287" y="71551"/>
                </a:lnTo>
                <a:cubicBezTo>
                  <a:pt x="5350" y="71551"/>
                  <a:pt x="5541" y="71551"/>
                  <a:pt x="5541" y="71615"/>
                </a:cubicBezTo>
                <a:cubicBezTo>
                  <a:pt x="5860" y="71551"/>
                  <a:pt x="5478" y="71551"/>
                  <a:pt x="5669" y="71424"/>
                </a:cubicBezTo>
                <a:lnTo>
                  <a:pt x="5669" y="71424"/>
                </a:lnTo>
                <a:cubicBezTo>
                  <a:pt x="5812" y="71495"/>
                  <a:pt x="6009" y="71504"/>
                  <a:pt x="6206" y="71504"/>
                </a:cubicBezTo>
                <a:cubicBezTo>
                  <a:pt x="6272" y="71504"/>
                  <a:pt x="6337" y="71503"/>
                  <a:pt x="6401" y="71503"/>
                </a:cubicBezTo>
                <a:cubicBezTo>
                  <a:pt x="6656" y="71503"/>
                  <a:pt x="6879" y="71519"/>
                  <a:pt x="6942" y="71679"/>
                </a:cubicBezTo>
                <a:cubicBezTo>
                  <a:pt x="7070" y="71488"/>
                  <a:pt x="6497" y="71551"/>
                  <a:pt x="6942" y="71424"/>
                </a:cubicBezTo>
                <a:lnTo>
                  <a:pt x="6942" y="71424"/>
                </a:lnTo>
                <a:cubicBezTo>
                  <a:pt x="6982" y="71523"/>
                  <a:pt x="7046" y="71554"/>
                  <a:pt x="7127" y="71554"/>
                </a:cubicBezTo>
                <a:cubicBezTo>
                  <a:pt x="7267" y="71554"/>
                  <a:pt x="7458" y="71461"/>
                  <a:pt x="7660" y="71461"/>
                </a:cubicBezTo>
                <a:cubicBezTo>
                  <a:pt x="7717" y="71461"/>
                  <a:pt x="7776" y="71468"/>
                  <a:pt x="7834" y="71488"/>
                </a:cubicBezTo>
                <a:cubicBezTo>
                  <a:pt x="7707" y="71679"/>
                  <a:pt x="7324" y="71615"/>
                  <a:pt x="7770" y="71742"/>
                </a:cubicBezTo>
                <a:cubicBezTo>
                  <a:pt x="7830" y="71643"/>
                  <a:pt x="7926" y="71612"/>
                  <a:pt x="8040" y="71612"/>
                </a:cubicBezTo>
                <a:cubicBezTo>
                  <a:pt x="8237" y="71612"/>
                  <a:pt x="8487" y="71706"/>
                  <a:pt x="8691" y="71706"/>
                </a:cubicBezTo>
                <a:cubicBezTo>
                  <a:pt x="8750" y="71706"/>
                  <a:pt x="8804" y="71698"/>
                  <a:pt x="8853" y="71679"/>
                </a:cubicBezTo>
                <a:cubicBezTo>
                  <a:pt x="8853" y="71424"/>
                  <a:pt x="9553" y="71488"/>
                  <a:pt x="10063" y="71360"/>
                </a:cubicBezTo>
                <a:cubicBezTo>
                  <a:pt x="10212" y="71379"/>
                  <a:pt x="10367" y="71387"/>
                  <a:pt x="10524" y="71387"/>
                </a:cubicBezTo>
                <a:cubicBezTo>
                  <a:pt x="10903" y="71387"/>
                  <a:pt x="11295" y="71341"/>
                  <a:pt x="11655" y="71296"/>
                </a:cubicBezTo>
                <a:cubicBezTo>
                  <a:pt x="11719" y="71105"/>
                  <a:pt x="12228" y="71042"/>
                  <a:pt x="12610" y="70914"/>
                </a:cubicBezTo>
                <a:lnTo>
                  <a:pt x="12610" y="70914"/>
                </a:lnTo>
                <a:cubicBezTo>
                  <a:pt x="12610" y="71042"/>
                  <a:pt x="12610" y="71105"/>
                  <a:pt x="12355" y="71233"/>
                </a:cubicBezTo>
                <a:lnTo>
                  <a:pt x="12738" y="71105"/>
                </a:lnTo>
                <a:cubicBezTo>
                  <a:pt x="12801" y="70978"/>
                  <a:pt x="12992" y="70914"/>
                  <a:pt x="13120" y="70914"/>
                </a:cubicBezTo>
                <a:lnTo>
                  <a:pt x="13056" y="71042"/>
                </a:lnTo>
                <a:cubicBezTo>
                  <a:pt x="13565" y="70851"/>
                  <a:pt x="14075" y="70660"/>
                  <a:pt x="14584" y="70596"/>
                </a:cubicBezTo>
                <a:cubicBezTo>
                  <a:pt x="14584" y="70405"/>
                  <a:pt x="14011" y="70341"/>
                  <a:pt x="14584" y="70023"/>
                </a:cubicBezTo>
                <a:cubicBezTo>
                  <a:pt x="14639" y="70077"/>
                  <a:pt x="14694" y="70179"/>
                  <a:pt x="14628" y="70247"/>
                </a:cubicBezTo>
                <a:lnTo>
                  <a:pt x="14628" y="70247"/>
                </a:lnTo>
                <a:cubicBezTo>
                  <a:pt x="14695" y="70211"/>
                  <a:pt x="14788" y="70201"/>
                  <a:pt x="14839" y="70150"/>
                </a:cubicBezTo>
                <a:lnTo>
                  <a:pt x="14839" y="70150"/>
                </a:lnTo>
                <a:lnTo>
                  <a:pt x="14648" y="70405"/>
                </a:lnTo>
                <a:cubicBezTo>
                  <a:pt x="14966" y="70405"/>
                  <a:pt x="14775" y="70214"/>
                  <a:pt x="14966" y="70150"/>
                </a:cubicBezTo>
                <a:cubicBezTo>
                  <a:pt x="14966" y="70214"/>
                  <a:pt x="15014" y="70214"/>
                  <a:pt x="15062" y="70214"/>
                </a:cubicBezTo>
                <a:cubicBezTo>
                  <a:pt x="15110" y="70214"/>
                  <a:pt x="15158" y="70214"/>
                  <a:pt x="15158" y="70278"/>
                </a:cubicBezTo>
                <a:cubicBezTo>
                  <a:pt x="15158" y="70341"/>
                  <a:pt x="15110" y="70341"/>
                  <a:pt x="15054" y="70341"/>
                </a:cubicBezTo>
                <a:cubicBezTo>
                  <a:pt x="14998" y="70341"/>
                  <a:pt x="14935" y="70341"/>
                  <a:pt x="14903" y="70405"/>
                </a:cubicBezTo>
                <a:cubicBezTo>
                  <a:pt x="14998" y="70373"/>
                  <a:pt x="15110" y="70357"/>
                  <a:pt x="15229" y="70357"/>
                </a:cubicBezTo>
                <a:cubicBezTo>
                  <a:pt x="15349" y="70357"/>
                  <a:pt x="15476" y="70373"/>
                  <a:pt x="15603" y="70405"/>
                </a:cubicBezTo>
                <a:cubicBezTo>
                  <a:pt x="15540" y="70341"/>
                  <a:pt x="15540" y="70214"/>
                  <a:pt x="15731" y="70150"/>
                </a:cubicBezTo>
                <a:cubicBezTo>
                  <a:pt x="15852" y="70098"/>
                  <a:pt x="15922" y="70079"/>
                  <a:pt x="15964" y="70079"/>
                </a:cubicBezTo>
                <a:cubicBezTo>
                  <a:pt x="16075" y="70079"/>
                  <a:pt x="15991" y="70214"/>
                  <a:pt x="16176" y="70214"/>
                </a:cubicBezTo>
                <a:cubicBezTo>
                  <a:pt x="16304" y="70086"/>
                  <a:pt x="16622" y="70023"/>
                  <a:pt x="16559" y="69895"/>
                </a:cubicBezTo>
                <a:cubicBezTo>
                  <a:pt x="16590" y="69864"/>
                  <a:pt x="16622" y="69848"/>
                  <a:pt x="16662" y="69848"/>
                </a:cubicBezTo>
                <a:cubicBezTo>
                  <a:pt x="16702" y="69848"/>
                  <a:pt x="16750" y="69864"/>
                  <a:pt x="16813" y="69895"/>
                </a:cubicBezTo>
                <a:cubicBezTo>
                  <a:pt x="17004" y="69704"/>
                  <a:pt x="17832" y="69386"/>
                  <a:pt x="17514" y="69322"/>
                </a:cubicBezTo>
                <a:lnTo>
                  <a:pt x="17450" y="69322"/>
                </a:lnTo>
                <a:cubicBezTo>
                  <a:pt x="18151" y="68876"/>
                  <a:pt x="19042" y="68685"/>
                  <a:pt x="19679" y="68240"/>
                </a:cubicBezTo>
                <a:lnTo>
                  <a:pt x="19679" y="68303"/>
                </a:lnTo>
                <a:cubicBezTo>
                  <a:pt x="20061" y="68049"/>
                  <a:pt x="20443" y="67730"/>
                  <a:pt x="20825" y="67412"/>
                </a:cubicBezTo>
                <a:cubicBezTo>
                  <a:pt x="20889" y="67380"/>
                  <a:pt x="20969" y="67364"/>
                  <a:pt x="21032" y="67364"/>
                </a:cubicBezTo>
                <a:cubicBezTo>
                  <a:pt x="21096" y="67364"/>
                  <a:pt x="21144" y="67380"/>
                  <a:pt x="21144" y="67412"/>
                </a:cubicBezTo>
                <a:cubicBezTo>
                  <a:pt x="21399" y="67157"/>
                  <a:pt x="21653" y="66966"/>
                  <a:pt x="21972" y="66839"/>
                </a:cubicBezTo>
                <a:lnTo>
                  <a:pt x="21972" y="66839"/>
                </a:lnTo>
                <a:cubicBezTo>
                  <a:pt x="21844" y="66998"/>
                  <a:pt x="21876" y="66998"/>
                  <a:pt x="21884" y="66998"/>
                </a:cubicBezTo>
                <a:cubicBezTo>
                  <a:pt x="21892" y="66998"/>
                  <a:pt x="21876" y="66998"/>
                  <a:pt x="21653" y="67157"/>
                </a:cubicBezTo>
                <a:cubicBezTo>
                  <a:pt x="22099" y="66902"/>
                  <a:pt x="22226" y="66902"/>
                  <a:pt x="22545" y="66456"/>
                </a:cubicBezTo>
                <a:cubicBezTo>
                  <a:pt x="22545" y="66504"/>
                  <a:pt x="22573" y="66524"/>
                  <a:pt x="22617" y="66524"/>
                </a:cubicBezTo>
                <a:cubicBezTo>
                  <a:pt x="22748" y="66524"/>
                  <a:pt x="23023" y="66345"/>
                  <a:pt x="23118" y="66202"/>
                </a:cubicBezTo>
                <a:cubicBezTo>
                  <a:pt x="22991" y="66202"/>
                  <a:pt x="22927" y="66329"/>
                  <a:pt x="22800" y="66329"/>
                </a:cubicBezTo>
                <a:cubicBezTo>
                  <a:pt x="22991" y="66202"/>
                  <a:pt x="23118" y="66011"/>
                  <a:pt x="23373" y="65883"/>
                </a:cubicBezTo>
                <a:lnTo>
                  <a:pt x="23373" y="66138"/>
                </a:lnTo>
                <a:cubicBezTo>
                  <a:pt x="23755" y="65883"/>
                  <a:pt x="24073" y="65565"/>
                  <a:pt x="24328" y="65183"/>
                </a:cubicBezTo>
                <a:cubicBezTo>
                  <a:pt x="24519" y="64801"/>
                  <a:pt x="24838" y="64546"/>
                  <a:pt x="25220" y="64355"/>
                </a:cubicBezTo>
                <a:cubicBezTo>
                  <a:pt x="25232" y="64306"/>
                  <a:pt x="25223" y="64288"/>
                  <a:pt x="25201" y="64288"/>
                </a:cubicBezTo>
                <a:cubicBezTo>
                  <a:pt x="25135" y="64288"/>
                  <a:pt x="24951" y="64454"/>
                  <a:pt x="24870" y="64454"/>
                </a:cubicBezTo>
                <a:cubicBezTo>
                  <a:pt x="24838" y="64454"/>
                  <a:pt x="24823" y="64428"/>
                  <a:pt x="24838" y="64355"/>
                </a:cubicBezTo>
                <a:cubicBezTo>
                  <a:pt x="25156" y="64100"/>
                  <a:pt x="25665" y="63909"/>
                  <a:pt x="25793" y="63782"/>
                </a:cubicBezTo>
                <a:cubicBezTo>
                  <a:pt x="26239" y="63400"/>
                  <a:pt x="25920" y="63145"/>
                  <a:pt x="26430" y="62699"/>
                </a:cubicBezTo>
                <a:cubicBezTo>
                  <a:pt x="26302" y="62699"/>
                  <a:pt x="26111" y="62699"/>
                  <a:pt x="26366" y="62253"/>
                </a:cubicBezTo>
                <a:cubicBezTo>
                  <a:pt x="26477" y="62059"/>
                  <a:pt x="26600" y="61986"/>
                  <a:pt x="26693" y="61986"/>
                </a:cubicBezTo>
                <a:cubicBezTo>
                  <a:pt x="26813" y="61986"/>
                  <a:pt x="26884" y="62110"/>
                  <a:pt x="26812" y="62253"/>
                </a:cubicBezTo>
                <a:cubicBezTo>
                  <a:pt x="26748" y="62381"/>
                  <a:pt x="26684" y="62381"/>
                  <a:pt x="26684" y="62381"/>
                </a:cubicBezTo>
                <a:cubicBezTo>
                  <a:pt x="26635" y="62478"/>
                  <a:pt x="26549" y="62614"/>
                  <a:pt x="26598" y="62614"/>
                </a:cubicBezTo>
                <a:cubicBezTo>
                  <a:pt x="26613" y="62614"/>
                  <a:pt x="26640" y="62601"/>
                  <a:pt x="26684" y="62572"/>
                </a:cubicBezTo>
                <a:lnTo>
                  <a:pt x="26684" y="62508"/>
                </a:lnTo>
                <a:cubicBezTo>
                  <a:pt x="26849" y="62399"/>
                  <a:pt x="27107" y="61960"/>
                  <a:pt x="27217" y="61960"/>
                </a:cubicBezTo>
                <a:cubicBezTo>
                  <a:pt x="27235" y="61960"/>
                  <a:pt x="27249" y="61972"/>
                  <a:pt x="27257" y="61999"/>
                </a:cubicBezTo>
                <a:cubicBezTo>
                  <a:pt x="27314" y="61858"/>
                  <a:pt x="27320" y="61805"/>
                  <a:pt x="27294" y="61805"/>
                </a:cubicBezTo>
                <a:cubicBezTo>
                  <a:pt x="27260" y="61805"/>
                  <a:pt x="27173" y="61892"/>
                  <a:pt x="27066" y="61999"/>
                </a:cubicBezTo>
                <a:cubicBezTo>
                  <a:pt x="27385" y="61617"/>
                  <a:pt x="27703" y="61234"/>
                  <a:pt x="27958" y="60789"/>
                </a:cubicBezTo>
                <a:lnTo>
                  <a:pt x="27958" y="60789"/>
                </a:lnTo>
                <a:cubicBezTo>
                  <a:pt x="27926" y="60820"/>
                  <a:pt x="27878" y="60836"/>
                  <a:pt x="27847" y="60836"/>
                </a:cubicBezTo>
                <a:cubicBezTo>
                  <a:pt x="27815" y="60836"/>
                  <a:pt x="27799" y="60820"/>
                  <a:pt x="27831" y="60789"/>
                </a:cubicBezTo>
                <a:cubicBezTo>
                  <a:pt x="28340" y="60024"/>
                  <a:pt x="27894" y="60407"/>
                  <a:pt x="28149" y="59833"/>
                </a:cubicBezTo>
                <a:cubicBezTo>
                  <a:pt x="28208" y="59774"/>
                  <a:pt x="28250" y="59756"/>
                  <a:pt x="28282" y="59756"/>
                </a:cubicBezTo>
                <a:cubicBezTo>
                  <a:pt x="28332" y="59756"/>
                  <a:pt x="28358" y="59801"/>
                  <a:pt x="28387" y="59801"/>
                </a:cubicBezTo>
                <a:cubicBezTo>
                  <a:pt x="28418" y="59801"/>
                  <a:pt x="28454" y="59746"/>
                  <a:pt x="28531" y="59515"/>
                </a:cubicBezTo>
                <a:cubicBezTo>
                  <a:pt x="28611" y="59415"/>
                  <a:pt x="28660" y="59378"/>
                  <a:pt x="28689" y="59378"/>
                </a:cubicBezTo>
                <a:cubicBezTo>
                  <a:pt x="28752" y="59378"/>
                  <a:pt x="28722" y="59555"/>
                  <a:pt x="28722" y="59642"/>
                </a:cubicBezTo>
                <a:cubicBezTo>
                  <a:pt x="28912" y="59263"/>
                  <a:pt x="29102" y="58821"/>
                  <a:pt x="29416" y="58503"/>
                </a:cubicBezTo>
                <a:lnTo>
                  <a:pt x="29416" y="58503"/>
                </a:lnTo>
                <a:cubicBezTo>
                  <a:pt x="29437" y="58444"/>
                  <a:pt x="29462" y="58379"/>
                  <a:pt x="29486" y="58305"/>
                </a:cubicBezTo>
                <a:lnTo>
                  <a:pt x="29486" y="58305"/>
                </a:lnTo>
                <a:lnTo>
                  <a:pt x="29295" y="58432"/>
                </a:lnTo>
                <a:cubicBezTo>
                  <a:pt x="29359" y="58305"/>
                  <a:pt x="29423" y="58178"/>
                  <a:pt x="29486" y="58178"/>
                </a:cubicBezTo>
                <a:cubicBezTo>
                  <a:pt x="29486" y="57987"/>
                  <a:pt x="29232" y="58178"/>
                  <a:pt x="29232" y="57859"/>
                </a:cubicBezTo>
                <a:cubicBezTo>
                  <a:pt x="29423" y="57668"/>
                  <a:pt x="29423" y="57159"/>
                  <a:pt x="29614" y="57159"/>
                </a:cubicBezTo>
                <a:cubicBezTo>
                  <a:pt x="29504" y="57434"/>
                  <a:pt x="29524" y="57471"/>
                  <a:pt x="29568" y="57471"/>
                </a:cubicBezTo>
                <a:cubicBezTo>
                  <a:pt x="29584" y="57471"/>
                  <a:pt x="29604" y="57466"/>
                  <a:pt x="29621" y="57466"/>
                </a:cubicBezTo>
                <a:cubicBezTo>
                  <a:pt x="29664" y="57466"/>
                  <a:pt x="29691" y="57499"/>
                  <a:pt x="29614" y="57732"/>
                </a:cubicBezTo>
                <a:cubicBezTo>
                  <a:pt x="29677" y="57604"/>
                  <a:pt x="29677" y="57477"/>
                  <a:pt x="29741" y="57350"/>
                </a:cubicBezTo>
                <a:lnTo>
                  <a:pt x="29741" y="57413"/>
                </a:lnTo>
                <a:cubicBezTo>
                  <a:pt x="30123" y="56777"/>
                  <a:pt x="29677" y="57031"/>
                  <a:pt x="29869" y="56331"/>
                </a:cubicBezTo>
                <a:lnTo>
                  <a:pt x="29869" y="56331"/>
                </a:lnTo>
                <a:cubicBezTo>
                  <a:pt x="29883" y="56360"/>
                  <a:pt x="29905" y="56373"/>
                  <a:pt x="29930" y="56373"/>
                </a:cubicBezTo>
                <a:cubicBezTo>
                  <a:pt x="30011" y="56373"/>
                  <a:pt x="30123" y="56237"/>
                  <a:pt x="30123" y="56140"/>
                </a:cubicBezTo>
                <a:lnTo>
                  <a:pt x="30123" y="56140"/>
                </a:lnTo>
                <a:cubicBezTo>
                  <a:pt x="30102" y="56225"/>
                  <a:pt x="30074" y="56260"/>
                  <a:pt x="30045" y="56260"/>
                </a:cubicBezTo>
                <a:cubicBezTo>
                  <a:pt x="29989" y="56260"/>
                  <a:pt x="29932" y="56118"/>
                  <a:pt x="29932" y="55949"/>
                </a:cubicBezTo>
                <a:cubicBezTo>
                  <a:pt x="30102" y="55552"/>
                  <a:pt x="30020" y="55458"/>
                  <a:pt x="30045" y="55307"/>
                </a:cubicBezTo>
                <a:lnTo>
                  <a:pt x="30045" y="55307"/>
                </a:lnTo>
                <a:lnTo>
                  <a:pt x="29996" y="55503"/>
                </a:lnTo>
                <a:cubicBezTo>
                  <a:pt x="29932" y="55376"/>
                  <a:pt x="29996" y="55121"/>
                  <a:pt x="29996" y="54866"/>
                </a:cubicBezTo>
                <a:cubicBezTo>
                  <a:pt x="30053" y="54866"/>
                  <a:pt x="30008" y="55067"/>
                  <a:pt x="30043" y="55067"/>
                </a:cubicBezTo>
                <a:cubicBezTo>
                  <a:pt x="30047" y="55067"/>
                  <a:pt x="30053" y="55064"/>
                  <a:pt x="30060" y="55057"/>
                </a:cubicBezTo>
                <a:cubicBezTo>
                  <a:pt x="29932" y="54675"/>
                  <a:pt x="30378" y="54293"/>
                  <a:pt x="30378" y="53783"/>
                </a:cubicBezTo>
                <a:cubicBezTo>
                  <a:pt x="30410" y="53688"/>
                  <a:pt x="30458" y="53688"/>
                  <a:pt x="30505" y="53688"/>
                </a:cubicBezTo>
                <a:cubicBezTo>
                  <a:pt x="30553" y="53688"/>
                  <a:pt x="30601" y="53688"/>
                  <a:pt x="30633" y="53592"/>
                </a:cubicBezTo>
                <a:cubicBezTo>
                  <a:pt x="30569" y="53019"/>
                  <a:pt x="30887" y="53019"/>
                  <a:pt x="30824" y="52446"/>
                </a:cubicBezTo>
                <a:lnTo>
                  <a:pt x="30824" y="52446"/>
                </a:lnTo>
                <a:cubicBezTo>
                  <a:pt x="30772" y="52498"/>
                  <a:pt x="30741" y="52540"/>
                  <a:pt x="30718" y="52540"/>
                </a:cubicBezTo>
                <a:cubicBezTo>
                  <a:pt x="30686" y="52540"/>
                  <a:pt x="30670" y="52454"/>
                  <a:pt x="30633" y="52191"/>
                </a:cubicBezTo>
                <a:lnTo>
                  <a:pt x="30633" y="53147"/>
                </a:lnTo>
                <a:lnTo>
                  <a:pt x="30505" y="52510"/>
                </a:lnTo>
                <a:cubicBezTo>
                  <a:pt x="30442" y="52828"/>
                  <a:pt x="30505" y="53147"/>
                  <a:pt x="30442" y="53338"/>
                </a:cubicBezTo>
                <a:cubicBezTo>
                  <a:pt x="30404" y="53149"/>
                  <a:pt x="30411" y="53095"/>
                  <a:pt x="30383" y="53095"/>
                </a:cubicBezTo>
                <a:cubicBezTo>
                  <a:pt x="30364" y="53095"/>
                  <a:pt x="30329" y="53121"/>
                  <a:pt x="30251" y="53147"/>
                </a:cubicBezTo>
                <a:cubicBezTo>
                  <a:pt x="30569" y="52828"/>
                  <a:pt x="30251" y="52382"/>
                  <a:pt x="30442" y="52000"/>
                </a:cubicBezTo>
                <a:lnTo>
                  <a:pt x="30824" y="52000"/>
                </a:lnTo>
                <a:cubicBezTo>
                  <a:pt x="31015" y="51363"/>
                  <a:pt x="30760" y="50790"/>
                  <a:pt x="30887" y="49962"/>
                </a:cubicBezTo>
                <a:lnTo>
                  <a:pt x="30887" y="49962"/>
                </a:lnTo>
                <a:lnTo>
                  <a:pt x="30824" y="50217"/>
                </a:lnTo>
                <a:cubicBezTo>
                  <a:pt x="30696" y="50090"/>
                  <a:pt x="30824" y="49708"/>
                  <a:pt x="30824" y="49453"/>
                </a:cubicBezTo>
                <a:cubicBezTo>
                  <a:pt x="30951" y="49453"/>
                  <a:pt x="30951" y="49262"/>
                  <a:pt x="31079" y="49198"/>
                </a:cubicBezTo>
                <a:cubicBezTo>
                  <a:pt x="30951" y="49198"/>
                  <a:pt x="31079" y="48561"/>
                  <a:pt x="30887" y="48434"/>
                </a:cubicBezTo>
                <a:lnTo>
                  <a:pt x="31015" y="48052"/>
                </a:lnTo>
                <a:cubicBezTo>
                  <a:pt x="31079" y="47351"/>
                  <a:pt x="30696" y="47288"/>
                  <a:pt x="30760" y="46587"/>
                </a:cubicBezTo>
                <a:lnTo>
                  <a:pt x="30760" y="46587"/>
                </a:lnTo>
                <a:cubicBezTo>
                  <a:pt x="30887" y="46778"/>
                  <a:pt x="31015" y="46523"/>
                  <a:pt x="31079" y="46969"/>
                </a:cubicBezTo>
                <a:cubicBezTo>
                  <a:pt x="31079" y="46715"/>
                  <a:pt x="31079" y="46523"/>
                  <a:pt x="31015" y="46523"/>
                </a:cubicBezTo>
                <a:cubicBezTo>
                  <a:pt x="31079" y="46396"/>
                  <a:pt x="30887" y="45887"/>
                  <a:pt x="31015" y="45696"/>
                </a:cubicBezTo>
                <a:cubicBezTo>
                  <a:pt x="30951" y="45632"/>
                  <a:pt x="30824" y="45568"/>
                  <a:pt x="30887" y="45313"/>
                </a:cubicBezTo>
                <a:lnTo>
                  <a:pt x="30951" y="45313"/>
                </a:lnTo>
                <a:cubicBezTo>
                  <a:pt x="30903" y="45313"/>
                  <a:pt x="30856" y="45099"/>
                  <a:pt x="30781" y="45099"/>
                </a:cubicBezTo>
                <a:cubicBezTo>
                  <a:pt x="30764" y="45099"/>
                  <a:pt x="30746" y="45109"/>
                  <a:pt x="30727" y="45136"/>
                </a:cubicBezTo>
                <a:lnTo>
                  <a:pt x="30727" y="45136"/>
                </a:lnTo>
                <a:cubicBezTo>
                  <a:pt x="31125" y="44426"/>
                  <a:pt x="30769" y="43200"/>
                  <a:pt x="31142" y="42702"/>
                </a:cubicBezTo>
                <a:cubicBezTo>
                  <a:pt x="31206" y="42193"/>
                  <a:pt x="31206" y="41683"/>
                  <a:pt x="31270" y="41174"/>
                </a:cubicBezTo>
                <a:cubicBezTo>
                  <a:pt x="31270" y="41174"/>
                  <a:pt x="31315" y="41174"/>
                  <a:pt x="31290" y="41252"/>
                </a:cubicBezTo>
                <a:lnTo>
                  <a:pt x="31290" y="41252"/>
                </a:lnTo>
                <a:cubicBezTo>
                  <a:pt x="31495" y="40735"/>
                  <a:pt x="31022" y="40837"/>
                  <a:pt x="31270" y="40219"/>
                </a:cubicBezTo>
                <a:cubicBezTo>
                  <a:pt x="31330" y="40158"/>
                  <a:pt x="31368" y="40135"/>
                  <a:pt x="31390" y="40135"/>
                </a:cubicBezTo>
                <a:cubicBezTo>
                  <a:pt x="31469" y="40135"/>
                  <a:pt x="31345" y="40443"/>
                  <a:pt x="31368" y="40443"/>
                </a:cubicBezTo>
                <a:cubicBezTo>
                  <a:pt x="31372" y="40443"/>
                  <a:pt x="31381" y="40433"/>
                  <a:pt x="31397" y="40410"/>
                </a:cubicBezTo>
                <a:cubicBezTo>
                  <a:pt x="31843" y="40410"/>
                  <a:pt x="31588" y="39582"/>
                  <a:pt x="31970" y="39200"/>
                </a:cubicBezTo>
                <a:lnTo>
                  <a:pt x="31970" y="39327"/>
                </a:lnTo>
                <a:cubicBezTo>
                  <a:pt x="32161" y="39072"/>
                  <a:pt x="32097" y="38563"/>
                  <a:pt x="32416" y="38054"/>
                </a:cubicBezTo>
                <a:cubicBezTo>
                  <a:pt x="32543" y="37480"/>
                  <a:pt x="32798" y="36907"/>
                  <a:pt x="33116" y="36461"/>
                </a:cubicBezTo>
                <a:lnTo>
                  <a:pt x="33116" y="36461"/>
                </a:lnTo>
                <a:cubicBezTo>
                  <a:pt x="33116" y="36716"/>
                  <a:pt x="32989" y="36716"/>
                  <a:pt x="33180" y="36780"/>
                </a:cubicBezTo>
                <a:cubicBezTo>
                  <a:pt x="33307" y="36525"/>
                  <a:pt x="32989" y="36652"/>
                  <a:pt x="33244" y="36270"/>
                </a:cubicBezTo>
                <a:cubicBezTo>
                  <a:pt x="33398" y="36219"/>
                  <a:pt x="33634" y="36044"/>
                  <a:pt x="33787" y="36044"/>
                </a:cubicBezTo>
                <a:cubicBezTo>
                  <a:pt x="33824" y="36044"/>
                  <a:pt x="33856" y="36054"/>
                  <a:pt x="33881" y="36079"/>
                </a:cubicBezTo>
                <a:lnTo>
                  <a:pt x="33562" y="36398"/>
                </a:lnTo>
                <a:cubicBezTo>
                  <a:pt x="33881" y="36398"/>
                  <a:pt x="33944" y="35952"/>
                  <a:pt x="34199" y="35825"/>
                </a:cubicBezTo>
                <a:lnTo>
                  <a:pt x="34199" y="35952"/>
                </a:lnTo>
                <a:cubicBezTo>
                  <a:pt x="34709" y="35442"/>
                  <a:pt x="34581" y="35251"/>
                  <a:pt x="35218" y="34806"/>
                </a:cubicBezTo>
                <a:lnTo>
                  <a:pt x="35091" y="34806"/>
                </a:lnTo>
                <a:cubicBezTo>
                  <a:pt x="35345" y="34424"/>
                  <a:pt x="35473" y="34742"/>
                  <a:pt x="35727" y="34360"/>
                </a:cubicBezTo>
                <a:lnTo>
                  <a:pt x="35982" y="34487"/>
                </a:lnTo>
                <a:cubicBezTo>
                  <a:pt x="36301" y="34169"/>
                  <a:pt x="36683" y="33850"/>
                  <a:pt x="37129" y="33596"/>
                </a:cubicBezTo>
                <a:lnTo>
                  <a:pt x="37129" y="33596"/>
                </a:lnTo>
                <a:cubicBezTo>
                  <a:pt x="36874" y="33914"/>
                  <a:pt x="36555" y="34232"/>
                  <a:pt x="36237" y="34487"/>
                </a:cubicBezTo>
                <a:cubicBezTo>
                  <a:pt x="36476" y="34344"/>
                  <a:pt x="36679" y="34200"/>
                  <a:pt x="36873" y="34030"/>
                </a:cubicBezTo>
                <a:lnTo>
                  <a:pt x="36873" y="34030"/>
                </a:lnTo>
                <a:cubicBezTo>
                  <a:pt x="36854" y="34037"/>
                  <a:pt x="36833" y="34041"/>
                  <a:pt x="36810" y="34041"/>
                </a:cubicBezTo>
                <a:cubicBezTo>
                  <a:pt x="37065" y="33723"/>
                  <a:pt x="37447" y="33405"/>
                  <a:pt x="37893" y="33277"/>
                </a:cubicBezTo>
                <a:cubicBezTo>
                  <a:pt x="37921" y="33363"/>
                  <a:pt x="38002" y="33398"/>
                  <a:pt x="38123" y="33398"/>
                </a:cubicBezTo>
                <a:cubicBezTo>
                  <a:pt x="38270" y="33398"/>
                  <a:pt x="38476" y="33347"/>
                  <a:pt x="38721" y="33277"/>
                </a:cubicBezTo>
                <a:cubicBezTo>
                  <a:pt x="38991" y="33187"/>
                  <a:pt x="39293" y="33097"/>
                  <a:pt x="39537" y="33097"/>
                </a:cubicBezTo>
                <a:cubicBezTo>
                  <a:pt x="39638" y="33097"/>
                  <a:pt x="39729" y="33113"/>
                  <a:pt x="39803" y="33150"/>
                </a:cubicBezTo>
                <a:cubicBezTo>
                  <a:pt x="40759" y="32768"/>
                  <a:pt x="41714" y="32577"/>
                  <a:pt x="42733" y="32513"/>
                </a:cubicBezTo>
                <a:cubicBezTo>
                  <a:pt x="42287" y="32258"/>
                  <a:pt x="43051" y="32449"/>
                  <a:pt x="42924" y="32131"/>
                </a:cubicBezTo>
                <a:cubicBezTo>
                  <a:pt x="43178" y="32067"/>
                  <a:pt x="43306" y="32067"/>
                  <a:pt x="43306" y="32067"/>
                </a:cubicBezTo>
                <a:lnTo>
                  <a:pt x="44134" y="32195"/>
                </a:lnTo>
                <a:cubicBezTo>
                  <a:pt x="44325" y="32258"/>
                  <a:pt x="43879" y="32322"/>
                  <a:pt x="43943" y="32386"/>
                </a:cubicBezTo>
                <a:cubicBezTo>
                  <a:pt x="44516" y="32386"/>
                  <a:pt x="44197" y="32513"/>
                  <a:pt x="44580" y="32577"/>
                </a:cubicBezTo>
                <a:cubicBezTo>
                  <a:pt x="44452" y="32449"/>
                  <a:pt x="44771" y="32386"/>
                  <a:pt x="45089" y="32386"/>
                </a:cubicBezTo>
                <a:lnTo>
                  <a:pt x="44580" y="32258"/>
                </a:lnTo>
                <a:cubicBezTo>
                  <a:pt x="44754" y="32204"/>
                  <a:pt x="44890" y="32185"/>
                  <a:pt x="45001" y="32185"/>
                </a:cubicBezTo>
                <a:cubicBezTo>
                  <a:pt x="45306" y="32185"/>
                  <a:pt x="45435" y="32332"/>
                  <a:pt x="45718" y="32332"/>
                </a:cubicBezTo>
                <a:cubicBezTo>
                  <a:pt x="45822" y="32332"/>
                  <a:pt x="45946" y="32312"/>
                  <a:pt x="46108" y="32258"/>
                </a:cubicBezTo>
                <a:lnTo>
                  <a:pt x="46108" y="32258"/>
                </a:lnTo>
                <a:lnTo>
                  <a:pt x="45853" y="32386"/>
                </a:lnTo>
                <a:cubicBezTo>
                  <a:pt x="46554" y="32386"/>
                  <a:pt x="47191" y="32258"/>
                  <a:pt x="47827" y="32004"/>
                </a:cubicBezTo>
                <a:cubicBezTo>
                  <a:pt x="47891" y="32004"/>
                  <a:pt x="48018" y="32131"/>
                  <a:pt x="47827" y="32195"/>
                </a:cubicBezTo>
                <a:cubicBezTo>
                  <a:pt x="48701" y="32195"/>
                  <a:pt x="49715" y="31914"/>
                  <a:pt x="50468" y="31914"/>
                </a:cubicBezTo>
                <a:cubicBezTo>
                  <a:pt x="50593" y="31914"/>
                  <a:pt x="50711" y="31922"/>
                  <a:pt x="50821" y="31940"/>
                </a:cubicBezTo>
                <a:lnTo>
                  <a:pt x="50757" y="32067"/>
                </a:lnTo>
                <a:cubicBezTo>
                  <a:pt x="50921" y="32067"/>
                  <a:pt x="51038" y="31927"/>
                  <a:pt x="51228" y="31927"/>
                </a:cubicBezTo>
                <a:cubicBezTo>
                  <a:pt x="51260" y="31927"/>
                  <a:pt x="51294" y="31931"/>
                  <a:pt x="51330" y="31940"/>
                </a:cubicBezTo>
                <a:cubicBezTo>
                  <a:pt x="51330" y="31940"/>
                  <a:pt x="51266" y="32067"/>
                  <a:pt x="51330" y="32067"/>
                </a:cubicBezTo>
                <a:cubicBezTo>
                  <a:pt x="51585" y="31940"/>
                  <a:pt x="51840" y="31940"/>
                  <a:pt x="52094" y="31940"/>
                </a:cubicBezTo>
                <a:lnTo>
                  <a:pt x="51840" y="32004"/>
                </a:lnTo>
                <a:cubicBezTo>
                  <a:pt x="51982" y="32021"/>
                  <a:pt x="52114" y="32029"/>
                  <a:pt x="52239" y="32029"/>
                </a:cubicBezTo>
                <a:cubicBezTo>
                  <a:pt x="53007" y="32029"/>
                  <a:pt x="53484" y="31731"/>
                  <a:pt x="54196" y="31621"/>
                </a:cubicBezTo>
                <a:cubicBezTo>
                  <a:pt x="54196" y="31876"/>
                  <a:pt x="55024" y="31940"/>
                  <a:pt x="55406" y="31940"/>
                </a:cubicBezTo>
                <a:cubicBezTo>
                  <a:pt x="56425" y="31876"/>
                  <a:pt x="57444" y="31621"/>
                  <a:pt x="58463" y="31367"/>
                </a:cubicBezTo>
                <a:cubicBezTo>
                  <a:pt x="58674" y="31393"/>
                  <a:pt x="58885" y="31409"/>
                  <a:pt x="59096" y="31409"/>
                </a:cubicBezTo>
                <a:cubicBezTo>
                  <a:pt x="59394" y="31409"/>
                  <a:pt x="59693" y="31378"/>
                  <a:pt x="59991" y="31303"/>
                </a:cubicBezTo>
                <a:cubicBezTo>
                  <a:pt x="60564" y="31176"/>
                  <a:pt x="61265" y="31048"/>
                  <a:pt x="61774" y="30985"/>
                </a:cubicBezTo>
                <a:cubicBezTo>
                  <a:pt x="61647" y="30985"/>
                  <a:pt x="61774" y="30794"/>
                  <a:pt x="61965" y="30730"/>
                </a:cubicBezTo>
                <a:cubicBezTo>
                  <a:pt x="62052" y="30687"/>
                  <a:pt x="62315" y="30555"/>
                  <a:pt x="62474" y="30555"/>
                </a:cubicBezTo>
                <a:cubicBezTo>
                  <a:pt x="62550" y="30555"/>
                  <a:pt x="62602" y="30584"/>
                  <a:pt x="62602" y="30666"/>
                </a:cubicBezTo>
                <a:lnTo>
                  <a:pt x="62538" y="30666"/>
                </a:lnTo>
                <a:cubicBezTo>
                  <a:pt x="62610" y="30702"/>
                  <a:pt x="62696" y="30717"/>
                  <a:pt x="62791" y="30717"/>
                </a:cubicBezTo>
                <a:cubicBezTo>
                  <a:pt x="63037" y="30717"/>
                  <a:pt x="63346" y="30613"/>
                  <a:pt x="63621" y="30475"/>
                </a:cubicBezTo>
                <a:lnTo>
                  <a:pt x="63621" y="30157"/>
                </a:lnTo>
                <a:cubicBezTo>
                  <a:pt x="63706" y="30170"/>
                  <a:pt x="63792" y="30176"/>
                  <a:pt x="63878" y="30176"/>
                </a:cubicBezTo>
                <a:cubicBezTo>
                  <a:pt x="64938" y="30176"/>
                  <a:pt x="66092" y="29246"/>
                  <a:pt x="66775" y="29246"/>
                </a:cubicBezTo>
                <a:cubicBezTo>
                  <a:pt x="66831" y="29246"/>
                  <a:pt x="66883" y="29252"/>
                  <a:pt x="66933" y="29265"/>
                </a:cubicBezTo>
                <a:cubicBezTo>
                  <a:pt x="67124" y="29138"/>
                  <a:pt x="67442" y="28947"/>
                  <a:pt x="67633" y="28819"/>
                </a:cubicBezTo>
                <a:lnTo>
                  <a:pt x="67697" y="28947"/>
                </a:lnTo>
                <a:cubicBezTo>
                  <a:pt x="68270" y="28756"/>
                  <a:pt x="68907" y="28501"/>
                  <a:pt x="69480" y="28183"/>
                </a:cubicBezTo>
                <a:lnTo>
                  <a:pt x="69480" y="28183"/>
                </a:lnTo>
                <a:lnTo>
                  <a:pt x="69353" y="28374"/>
                </a:lnTo>
                <a:cubicBezTo>
                  <a:pt x="69798" y="28119"/>
                  <a:pt x="69671" y="27609"/>
                  <a:pt x="70053" y="27418"/>
                </a:cubicBezTo>
                <a:lnTo>
                  <a:pt x="70308" y="27546"/>
                </a:lnTo>
                <a:cubicBezTo>
                  <a:pt x="71136" y="27227"/>
                  <a:pt x="71900" y="26781"/>
                  <a:pt x="72537" y="26208"/>
                </a:cubicBezTo>
                <a:lnTo>
                  <a:pt x="72537" y="26208"/>
                </a:lnTo>
                <a:cubicBezTo>
                  <a:pt x="72537" y="26208"/>
                  <a:pt x="72537" y="26336"/>
                  <a:pt x="72473" y="26399"/>
                </a:cubicBezTo>
                <a:cubicBezTo>
                  <a:pt x="72600" y="26272"/>
                  <a:pt x="72983" y="26081"/>
                  <a:pt x="73237" y="25954"/>
                </a:cubicBezTo>
                <a:cubicBezTo>
                  <a:pt x="73481" y="25770"/>
                  <a:pt x="73667" y="25587"/>
                  <a:pt x="73570" y="25460"/>
                </a:cubicBezTo>
                <a:lnTo>
                  <a:pt x="73570" y="25460"/>
                </a:lnTo>
                <a:cubicBezTo>
                  <a:pt x="73583" y="25471"/>
                  <a:pt x="73599" y="25476"/>
                  <a:pt x="73617" y="25476"/>
                </a:cubicBezTo>
                <a:cubicBezTo>
                  <a:pt x="73813" y="25476"/>
                  <a:pt x="74293" y="24890"/>
                  <a:pt x="74575" y="24553"/>
                </a:cubicBezTo>
                <a:lnTo>
                  <a:pt x="74638" y="24744"/>
                </a:lnTo>
                <a:cubicBezTo>
                  <a:pt x="74766" y="24425"/>
                  <a:pt x="74957" y="24170"/>
                  <a:pt x="75212" y="23916"/>
                </a:cubicBezTo>
                <a:cubicBezTo>
                  <a:pt x="75229" y="23899"/>
                  <a:pt x="75246" y="23891"/>
                  <a:pt x="75259" y="23891"/>
                </a:cubicBezTo>
                <a:cubicBezTo>
                  <a:pt x="75296" y="23891"/>
                  <a:pt x="75305" y="23950"/>
                  <a:pt x="75212" y="24043"/>
                </a:cubicBezTo>
                <a:cubicBezTo>
                  <a:pt x="75594" y="23788"/>
                  <a:pt x="75339" y="23661"/>
                  <a:pt x="75785" y="23406"/>
                </a:cubicBezTo>
                <a:lnTo>
                  <a:pt x="75785" y="23406"/>
                </a:lnTo>
                <a:lnTo>
                  <a:pt x="75721" y="23597"/>
                </a:lnTo>
                <a:cubicBezTo>
                  <a:pt x="75912" y="23470"/>
                  <a:pt x="76039" y="23279"/>
                  <a:pt x="76103" y="23088"/>
                </a:cubicBezTo>
                <a:cubicBezTo>
                  <a:pt x="76294" y="22833"/>
                  <a:pt x="76804" y="22578"/>
                  <a:pt x="76931" y="22578"/>
                </a:cubicBezTo>
                <a:cubicBezTo>
                  <a:pt x="76931" y="22387"/>
                  <a:pt x="76995" y="22196"/>
                  <a:pt x="77186" y="22069"/>
                </a:cubicBezTo>
                <a:cubicBezTo>
                  <a:pt x="77249" y="22069"/>
                  <a:pt x="77186" y="22196"/>
                  <a:pt x="77186" y="22260"/>
                </a:cubicBezTo>
                <a:cubicBezTo>
                  <a:pt x="77823" y="21814"/>
                  <a:pt x="77886" y="21368"/>
                  <a:pt x="78332" y="21114"/>
                </a:cubicBezTo>
                <a:lnTo>
                  <a:pt x="78459" y="21114"/>
                </a:lnTo>
                <a:cubicBezTo>
                  <a:pt x="78205" y="21368"/>
                  <a:pt x="77950" y="21559"/>
                  <a:pt x="77695" y="21814"/>
                </a:cubicBezTo>
                <a:cubicBezTo>
                  <a:pt x="77708" y="21820"/>
                  <a:pt x="77723" y="21823"/>
                  <a:pt x="77739" y="21823"/>
                </a:cubicBezTo>
                <a:cubicBezTo>
                  <a:pt x="77819" y="21823"/>
                  <a:pt x="77939" y="21763"/>
                  <a:pt x="78019" y="21763"/>
                </a:cubicBezTo>
                <a:cubicBezTo>
                  <a:pt x="78092" y="21763"/>
                  <a:pt x="78132" y="21813"/>
                  <a:pt x="78077" y="22005"/>
                </a:cubicBezTo>
                <a:cubicBezTo>
                  <a:pt x="78332" y="21559"/>
                  <a:pt x="78587" y="21114"/>
                  <a:pt x="78969" y="20731"/>
                </a:cubicBezTo>
                <a:lnTo>
                  <a:pt x="79033" y="20731"/>
                </a:lnTo>
                <a:lnTo>
                  <a:pt x="79033" y="20795"/>
                </a:lnTo>
                <a:cubicBezTo>
                  <a:pt x="79096" y="20731"/>
                  <a:pt x="79160" y="20604"/>
                  <a:pt x="79224" y="20540"/>
                </a:cubicBezTo>
                <a:cubicBezTo>
                  <a:pt x="79351" y="20477"/>
                  <a:pt x="79415" y="20349"/>
                  <a:pt x="79542" y="20286"/>
                </a:cubicBezTo>
                <a:lnTo>
                  <a:pt x="79733" y="20031"/>
                </a:lnTo>
                <a:cubicBezTo>
                  <a:pt x="79733" y="20095"/>
                  <a:pt x="79733" y="20095"/>
                  <a:pt x="79733" y="20095"/>
                </a:cubicBezTo>
                <a:cubicBezTo>
                  <a:pt x="79669" y="20222"/>
                  <a:pt x="79606" y="20286"/>
                  <a:pt x="79542" y="20286"/>
                </a:cubicBezTo>
                <a:cubicBezTo>
                  <a:pt x="79550" y="20290"/>
                  <a:pt x="79559" y="20292"/>
                  <a:pt x="79569" y="20292"/>
                </a:cubicBezTo>
                <a:cubicBezTo>
                  <a:pt x="79703" y="20292"/>
                  <a:pt x="79937" y="19895"/>
                  <a:pt x="80115" y="19776"/>
                </a:cubicBezTo>
                <a:cubicBezTo>
                  <a:pt x="80017" y="19678"/>
                  <a:pt x="80145" y="19543"/>
                  <a:pt x="80065" y="19543"/>
                </a:cubicBezTo>
                <a:cubicBezTo>
                  <a:pt x="80041" y="19543"/>
                  <a:pt x="79998" y="19556"/>
                  <a:pt x="79924" y="19585"/>
                </a:cubicBezTo>
                <a:cubicBezTo>
                  <a:pt x="79924" y="19585"/>
                  <a:pt x="79924" y="19585"/>
                  <a:pt x="79797" y="19713"/>
                </a:cubicBezTo>
                <a:cubicBezTo>
                  <a:pt x="79733" y="19776"/>
                  <a:pt x="79733" y="19776"/>
                  <a:pt x="79733" y="19840"/>
                </a:cubicBezTo>
                <a:lnTo>
                  <a:pt x="79351" y="20286"/>
                </a:lnTo>
                <a:cubicBezTo>
                  <a:pt x="79415" y="20031"/>
                  <a:pt x="79542" y="19840"/>
                  <a:pt x="79733" y="19776"/>
                </a:cubicBezTo>
                <a:lnTo>
                  <a:pt x="79733" y="19330"/>
                </a:lnTo>
                <a:cubicBezTo>
                  <a:pt x="80115" y="19203"/>
                  <a:pt x="80625" y="18821"/>
                  <a:pt x="80752" y="18821"/>
                </a:cubicBezTo>
                <a:cubicBezTo>
                  <a:pt x="80943" y="18503"/>
                  <a:pt x="81198" y="18184"/>
                  <a:pt x="81453" y="17866"/>
                </a:cubicBezTo>
                <a:cubicBezTo>
                  <a:pt x="81644" y="17547"/>
                  <a:pt x="81771" y="17229"/>
                  <a:pt x="81771" y="16847"/>
                </a:cubicBezTo>
                <a:cubicBezTo>
                  <a:pt x="81847" y="16732"/>
                  <a:pt x="81924" y="16709"/>
                  <a:pt x="81986" y="16709"/>
                </a:cubicBezTo>
                <a:cubicBezTo>
                  <a:pt x="82028" y="16709"/>
                  <a:pt x="82064" y="16719"/>
                  <a:pt x="82089" y="16719"/>
                </a:cubicBezTo>
                <a:cubicBezTo>
                  <a:pt x="82026" y="16783"/>
                  <a:pt x="81962" y="16910"/>
                  <a:pt x="81962" y="16974"/>
                </a:cubicBezTo>
                <a:cubicBezTo>
                  <a:pt x="82153" y="16592"/>
                  <a:pt x="82599" y="15955"/>
                  <a:pt x="82472" y="15764"/>
                </a:cubicBezTo>
                <a:cubicBezTo>
                  <a:pt x="82556" y="15680"/>
                  <a:pt x="82603" y="15651"/>
                  <a:pt x="82629" y="15651"/>
                </a:cubicBezTo>
                <a:cubicBezTo>
                  <a:pt x="82684" y="15651"/>
                  <a:pt x="82649" y="15774"/>
                  <a:pt x="82671" y="15774"/>
                </a:cubicBezTo>
                <a:cubicBezTo>
                  <a:pt x="82687" y="15774"/>
                  <a:pt x="82731" y="15714"/>
                  <a:pt x="82854" y="15509"/>
                </a:cubicBezTo>
                <a:lnTo>
                  <a:pt x="82854" y="15637"/>
                </a:lnTo>
                <a:cubicBezTo>
                  <a:pt x="83299" y="15127"/>
                  <a:pt x="83618" y="14554"/>
                  <a:pt x="83745" y="13981"/>
                </a:cubicBezTo>
                <a:cubicBezTo>
                  <a:pt x="83873" y="13280"/>
                  <a:pt x="84191" y="12707"/>
                  <a:pt x="84637" y="12198"/>
                </a:cubicBezTo>
                <a:lnTo>
                  <a:pt x="84637" y="12198"/>
                </a:lnTo>
                <a:cubicBezTo>
                  <a:pt x="84573" y="12262"/>
                  <a:pt x="84509" y="12325"/>
                  <a:pt x="84509" y="12325"/>
                </a:cubicBezTo>
                <a:cubicBezTo>
                  <a:pt x="84955" y="11561"/>
                  <a:pt x="85337" y="10733"/>
                  <a:pt x="85592" y="9842"/>
                </a:cubicBezTo>
                <a:cubicBezTo>
                  <a:pt x="85847" y="8950"/>
                  <a:pt x="86165" y="8122"/>
                  <a:pt x="86611" y="7294"/>
                </a:cubicBezTo>
                <a:cubicBezTo>
                  <a:pt x="86802" y="6848"/>
                  <a:pt x="86675" y="6785"/>
                  <a:pt x="86611" y="6466"/>
                </a:cubicBezTo>
                <a:lnTo>
                  <a:pt x="86802" y="6403"/>
                </a:lnTo>
                <a:lnTo>
                  <a:pt x="86738" y="5829"/>
                </a:lnTo>
                <a:cubicBezTo>
                  <a:pt x="86738" y="5065"/>
                  <a:pt x="87503" y="4683"/>
                  <a:pt x="87375" y="3664"/>
                </a:cubicBezTo>
                <a:lnTo>
                  <a:pt x="87375" y="3664"/>
                </a:lnTo>
                <a:lnTo>
                  <a:pt x="87184" y="3792"/>
                </a:lnTo>
                <a:cubicBezTo>
                  <a:pt x="87306" y="3486"/>
                  <a:pt x="87311" y="2769"/>
                  <a:pt x="87424" y="2769"/>
                </a:cubicBezTo>
                <a:cubicBezTo>
                  <a:pt x="87429" y="2769"/>
                  <a:pt x="87434" y="2770"/>
                  <a:pt x="87439" y="2773"/>
                </a:cubicBezTo>
                <a:cubicBezTo>
                  <a:pt x="87439" y="2773"/>
                  <a:pt x="87311" y="2645"/>
                  <a:pt x="87439" y="2582"/>
                </a:cubicBezTo>
                <a:lnTo>
                  <a:pt x="87503" y="2582"/>
                </a:lnTo>
                <a:lnTo>
                  <a:pt x="87439" y="1690"/>
                </a:lnTo>
                <a:cubicBezTo>
                  <a:pt x="87511" y="1475"/>
                  <a:pt x="87582" y="1448"/>
                  <a:pt x="87650" y="1448"/>
                </a:cubicBezTo>
                <a:cubicBezTo>
                  <a:pt x="87673" y="1448"/>
                  <a:pt x="87696" y="1451"/>
                  <a:pt x="87717" y="1451"/>
                </a:cubicBezTo>
                <a:cubicBezTo>
                  <a:pt x="87805" y="1451"/>
                  <a:pt x="87885" y="1403"/>
                  <a:pt x="87948" y="926"/>
                </a:cubicBezTo>
                <a:cubicBezTo>
                  <a:pt x="87948" y="578"/>
                  <a:pt x="87790" y="18"/>
                  <a:pt x="87665" y="18"/>
                </a:cubicBezTo>
                <a:cubicBezTo>
                  <a:pt x="87653" y="18"/>
                  <a:pt x="87641" y="23"/>
                  <a:pt x="87630" y="34"/>
                </a:cubicBezTo>
                <a:cubicBezTo>
                  <a:pt x="87566" y="162"/>
                  <a:pt x="87566" y="416"/>
                  <a:pt x="87503" y="416"/>
                </a:cubicBezTo>
                <a:lnTo>
                  <a:pt x="87503" y="98"/>
                </a:lnTo>
                <a:cubicBezTo>
                  <a:pt x="87358" y="69"/>
                  <a:pt x="87226" y="0"/>
                  <a:pt x="87101" y="0"/>
                </a:cubicBezTo>
                <a:close/>
              </a:path>
            </a:pathLst>
          </a:custGeom>
          <a:solidFill>
            <a:srgbClr val="FF85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4"/>
          <p:cNvSpPr/>
          <p:nvPr/>
        </p:nvSpPr>
        <p:spPr>
          <a:xfrm rot="-5400000">
            <a:off x="1187138" y="3320988"/>
            <a:ext cx="2158900" cy="1728750"/>
          </a:xfrm>
          <a:custGeom>
            <a:avLst/>
            <a:gdLst/>
            <a:ahLst/>
            <a:cxnLst/>
            <a:rect l="l" t="t" r="r" b="b"/>
            <a:pathLst>
              <a:path w="86356" h="69150" extrusionOk="0">
                <a:moveTo>
                  <a:pt x="0" y="1"/>
                </a:moveTo>
                <a:lnTo>
                  <a:pt x="0" y="67251"/>
                </a:lnTo>
                <a:cubicBezTo>
                  <a:pt x="1083" y="67760"/>
                  <a:pt x="2293" y="68143"/>
                  <a:pt x="3439" y="68461"/>
                </a:cubicBezTo>
                <a:cubicBezTo>
                  <a:pt x="5227" y="68925"/>
                  <a:pt x="7086" y="69150"/>
                  <a:pt x="8949" y="69150"/>
                </a:cubicBezTo>
                <a:cubicBezTo>
                  <a:pt x="17570" y="69150"/>
                  <a:pt x="26290" y="64339"/>
                  <a:pt x="28594" y="56170"/>
                </a:cubicBezTo>
                <a:cubicBezTo>
                  <a:pt x="30378" y="49993"/>
                  <a:pt x="28403" y="42860"/>
                  <a:pt x="31524" y="37256"/>
                </a:cubicBezTo>
                <a:cubicBezTo>
                  <a:pt x="34199" y="32416"/>
                  <a:pt x="39994" y="30060"/>
                  <a:pt x="45534" y="29423"/>
                </a:cubicBezTo>
                <a:cubicBezTo>
                  <a:pt x="51075" y="28786"/>
                  <a:pt x="56679" y="29295"/>
                  <a:pt x="62156" y="28340"/>
                </a:cubicBezTo>
                <a:cubicBezTo>
                  <a:pt x="73110" y="26175"/>
                  <a:pt x="81962" y="18151"/>
                  <a:pt x="85210" y="7452"/>
                </a:cubicBezTo>
                <a:cubicBezTo>
                  <a:pt x="85910" y="5032"/>
                  <a:pt x="86292" y="2548"/>
                  <a:pt x="86356" y="1"/>
                </a:cubicBezTo>
                <a:close/>
              </a:path>
            </a:pathLst>
          </a:custGeom>
          <a:solidFill>
            <a:srgbClr val="F7C4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4"/>
          <p:cNvGrpSpPr/>
          <p:nvPr/>
        </p:nvGrpSpPr>
        <p:grpSpPr>
          <a:xfrm rot="-7661675">
            <a:off x="995580" y="3465809"/>
            <a:ext cx="853896" cy="790195"/>
            <a:chOff x="3904050" y="2322725"/>
            <a:chExt cx="464475" cy="429825"/>
          </a:xfrm>
        </p:grpSpPr>
        <p:sp>
          <p:nvSpPr>
            <p:cNvPr id="50" name="Google Shape;50;p4"/>
            <p:cNvSpPr/>
            <p:nvPr/>
          </p:nvSpPr>
          <p:spPr>
            <a:xfrm>
              <a:off x="3904050" y="2531675"/>
              <a:ext cx="114900" cy="89150"/>
            </a:xfrm>
            <a:custGeom>
              <a:avLst/>
              <a:gdLst/>
              <a:ahLst/>
              <a:cxnLst/>
              <a:rect l="l" t="t" r="r" b="b"/>
              <a:pathLst>
                <a:path w="4596" h="3566" extrusionOk="0">
                  <a:moveTo>
                    <a:pt x="2298" y="0"/>
                  </a:moveTo>
                  <a:cubicBezTo>
                    <a:pt x="1" y="0"/>
                    <a:pt x="1" y="3566"/>
                    <a:pt x="2298" y="3566"/>
                  </a:cubicBezTo>
                  <a:cubicBezTo>
                    <a:pt x="4596" y="3566"/>
                    <a:pt x="4596" y="0"/>
                    <a:pt x="229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4"/>
            <p:cNvSpPr/>
            <p:nvPr/>
          </p:nvSpPr>
          <p:spPr>
            <a:xfrm>
              <a:off x="4001100" y="2322725"/>
              <a:ext cx="54500" cy="40625"/>
            </a:xfrm>
            <a:custGeom>
              <a:avLst/>
              <a:gdLst/>
              <a:ahLst/>
              <a:cxnLst/>
              <a:rect l="l" t="t" r="r" b="b"/>
              <a:pathLst>
                <a:path w="2180" h="1625" extrusionOk="0">
                  <a:moveTo>
                    <a:pt x="1070" y="0"/>
                  </a:moveTo>
                  <a:cubicBezTo>
                    <a:pt x="1" y="0"/>
                    <a:pt x="1" y="1624"/>
                    <a:pt x="1070" y="1624"/>
                  </a:cubicBezTo>
                  <a:cubicBezTo>
                    <a:pt x="2179" y="1624"/>
                    <a:pt x="2179" y="0"/>
                    <a:pt x="10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4"/>
            <p:cNvSpPr/>
            <p:nvPr/>
          </p:nvSpPr>
          <p:spPr>
            <a:xfrm>
              <a:off x="4288300" y="2690125"/>
              <a:ext cx="80225" cy="62425"/>
            </a:xfrm>
            <a:custGeom>
              <a:avLst/>
              <a:gdLst/>
              <a:ahLst/>
              <a:cxnLst/>
              <a:rect l="l" t="t" r="r" b="b"/>
              <a:pathLst>
                <a:path w="3209" h="2497" extrusionOk="0">
                  <a:moveTo>
                    <a:pt x="1585" y="0"/>
                  </a:moveTo>
                  <a:cubicBezTo>
                    <a:pt x="0" y="0"/>
                    <a:pt x="0" y="2496"/>
                    <a:pt x="1585" y="2496"/>
                  </a:cubicBezTo>
                  <a:cubicBezTo>
                    <a:pt x="3209" y="2496"/>
                    <a:pt x="3209" y="0"/>
                    <a:pt x="15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8"/>
          <p:cNvSpPr/>
          <p:nvPr/>
        </p:nvSpPr>
        <p:spPr>
          <a:xfrm rot="6583395" flipH="1">
            <a:off x="807714" y="-2271389"/>
            <a:ext cx="5988035" cy="8883576"/>
          </a:xfrm>
          <a:custGeom>
            <a:avLst/>
            <a:gdLst/>
            <a:ahLst/>
            <a:cxnLst/>
            <a:rect l="l" t="t" r="r" b="b"/>
            <a:pathLst>
              <a:path w="104220" h="114221" extrusionOk="0">
                <a:moveTo>
                  <a:pt x="62944" y="17216"/>
                </a:moveTo>
                <a:lnTo>
                  <a:pt x="62944" y="17216"/>
                </a:lnTo>
                <a:cubicBezTo>
                  <a:pt x="62958" y="17259"/>
                  <a:pt x="62934" y="17274"/>
                  <a:pt x="62897" y="17274"/>
                </a:cubicBezTo>
                <a:cubicBezTo>
                  <a:pt x="62885" y="17274"/>
                  <a:pt x="62871" y="17272"/>
                  <a:pt x="62857" y="17270"/>
                </a:cubicBezTo>
                <a:lnTo>
                  <a:pt x="62857" y="17270"/>
                </a:lnTo>
                <a:cubicBezTo>
                  <a:pt x="62886" y="17252"/>
                  <a:pt x="62915" y="17234"/>
                  <a:pt x="62944" y="17216"/>
                </a:cubicBezTo>
                <a:close/>
                <a:moveTo>
                  <a:pt x="24124" y="33002"/>
                </a:moveTo>
                <a:lnTo>
                  <a:pt x="24124" y="33002"/>
                </a:lnTo>
                <a:cubicBezTo>
                  <a:pt x="24082" y="33042"/>
                  <a:pt x="24042" y="33068"/>
                  <a:pt x="24012" y="33068"/>
                </a:cubicBezTo>
                <a:cubicBezTo>
                  <a:pt x="23996" y="33068"/>
                  <a:pt x="23984" y="33062"/>
                  <a:pt x="23974" y="33047"/>
                </a:cubicBezTo>
                <a:lnTo>
                  <a:pt x="23974" y="33047"/>
                </a:lnTo>
                <a:cubicBezTo>
                  <a:pt x="24001" y="33087"/>
                  <a:pt x="23947" y="33103"/>
                  <a:pt x="23895" y="33103"/>
                </a:cubicBezTo>
                <a:cubicBezTo>
                  <a:pt x="23804" y="33103"/>
                  <a:pt x="23720" y="33052"/>
                  <a:pt x="24124" y="33002"/>
                </a:cubicBezTo>
                <a:close/>
                <a:moveTo>
                  <a:pt x="64071" y="33623"/>
                </a:moveTo>
                <a:cubicBezTo>
                  <a:pt x="65761" y="34245"/>
                  <a:pt x="67414" y="34977"/>
                  <a:pt x="69033" y="35831"/>
                </a:cubicBezTo>
                <a:cubicBezTo>
                  <a:pt x="69613" y="36138"/>
                  <a:pt x="70179" y="36465"/>
                  <a:pt x="70732" y="36814"/>
                </a:cubicBezTo>
                <a:lnTo>
                  <a:pt x="70732" y="36814"/>
                </a:lnTo>
                <a:cubicBezTo>
                  <a:pt x="68385" y="36022"/>
                  <a:pt x="66205" y="34878"/>
                  <a:pt x="64071" y="33623"/>
                </a:cubicBezTo>
                <a:close/>
                <a:moveTo>
                  <a:pt x="74963" y="37700"/>
                </a:moveTo>
                <a:cubicBezTo>
                  <a:pt x="74988" y="37700"/>
                  <a:pt x="74971" y="37721"/>
                  <a:pt x="74878" y="37731"/>
                </a:cubicBezTo>
                <a:lnTo>
                  <a:pt x="74878" y="37731"/>
                </a:lnTo>
                <a:cubicBezTo>
                  <a:pt x="74917" y="37708"/>
                  <a:pt x="74948" y="37700"/>
                  <a:pt x="74963" y="37700"/>
                </a:cubicBezTo>
                <a:close/>
                <a:moveTo>
                  <a:pt x="89031" y="66786"/>
                </a:moveTo>
                <a:cubicBezTo>
                  <a:pt x="89227" y="66786"/>
                  <a:pt x="89433" y="66805"/>
                  <a:pt x="89649" y="66841"/>
                </a:cubicBezTo>
                <a:cubicBezTo>
                  <a:pt x="89612" y="66881"/>
                  <a:pt x="89546" y="66900"/>
                  <a:pt x="89454" y="66900"/>
                </a:cubicBezTo>
                <a:cubicBezTo>
                  <a:pt x="89319" y="66900"/>
                  <a:pt x="89129" y="66860"/>
                  <a:pt x="88898" y="66789"/>
                </a:cubicBezTo>
                <a:lnTo>
                  <a:pt x="88898" y="66789"/>
                </a:lnTo>
                <a:cubicBezTo>
                  <a:pt x="88942" y="66787"/>
                  <a:pt x="88986" y="66786"/>
                  <a:pt x="89031" y="66786"/>
                </a:cubicBezTo>
                <a:close/>
                <a:moveTo>
                  <a:pt x="16450" y="94025"/>
                </a:moveTo>
                <a:lnTo>
                  <a:pt x="16450" y="94025"/>
                </a:lnTo>
                <a:cubicBezTo>
                  <a:pt x="16487" y="94141"/>
                  <a:pt x="16513" y="94261"/>
                  <a:pt x="16530" y="94381"/>
                </a:cubicBezTo>
                <a:lnTo>
                  <a:pt x="16530" y="94381"/>
                </a:lnTo>
                <a:cubicBezTo>
                  <a:pt x="16507" y="94281"/>
                  <a:pt x="16480" y="94162"/>
                  <a:pt x="16450" y="94025"/>
                </a:cubicBezTo>
                <a:close/>
                <a:moveTo>
                  <a:pt x="16440" y="94441"/>
                </a:moveTo>
                <a:cubicBezTo>
                  <a:pt x="16449" y="94441"/>
                  <a:pt x="16480" y="94454"/>
                  <a:pt x="16541" y="94484"/>
                </a:cubicBezTo>
                <a:lnTo>
                  <a:pt x="16541" y="94484"/>
                </a:lnTo>
                <a:cubicBezTo>
                  <a:pt x="16542" y="94497"/>
                  <a:pt x="16543" y="94510"/>
                  <a:pt x="16544" y="94523"/>
                </a:cubicBezTo>
                <a:lnTo>
                  <a:pt x="16544" y="94523"/>
                </a:lnTo>
                <a:cubicBezTo>
                  <a:pt x="16472" y="94475"/>
                  <a:pt x="16427" y="94441"/>
                  <a:pt x="16440" y="94441"/>
                </a:cubicBezTo>
                <a:close/>
                <a:moveTo>
                  <a:pt x="16554" y="94490"/>
                </a:moveTo>
                <a:lnTo>
                  <a:pt x="16554" y="94490"/>
                </a:lnTo>
                <a:cubicBezTo>
                  <a:pt x="16563" y="94494"/>
                  <a:pt x="16571" y="94499"/>
                  <a:pt x="16580" y="94503"/>
                </a:cubicBezTo>
                <a:cubicBezTo>
                  <a:pt x="16583" y="94520"/>
                  <a:pt x="16586" y="94537"/>
                  <a:pt x="16589" y="94552"/>
                </a:cubicBezTo>
                <a:lnTo>
                  <a:pt x="16589" y="94552"/>
                </a:lnTo>
                <a:cubicBezTo>
                  <a:pt x="16581" y="94547"/>
                  <a:pt x="16573" y="94542"/>
                  <a:pt x="16565" y="94536"/>
                </a:cubicBezTo>
                <a:lnTo>
                  <a:pt x="16565" y="94536"/>
                </a:lnTo>
                <a:cubicBezTo>
                  <a:pt x="16562" y="94522"/>
                  <a:pt x="16558" y="94506"/>
                  <a:pt x="16554" y="94490"/>
                </a:cubicBezTo>
                <a:close/>
                <a:moveTo>
                  <a:pt x="15368" y="96422"/>
                </a:moveTo>
                <a:cubicBezTo>
                  <a:pt x="15439" y="96422"/>
                  <a:pt x="15557" y="96442"/>
                  <a:pt x="15737" y="96495"/>
                </a:cubicBezTo>
                <a:lnTo>
                  <a:pt x="15737" y="96495"/>
                </a:lnTo>
                <a:cubicBezTo>
                  <a:pt x="15683" y="96562"/>
                  <a:pt x="15608" y="96586"/>
                  <a:pt x="15535" y="96586"/>
                </a:cubicBezTo>
                <a:cubicBezTo>
                  <a:pt x="15344" y="96586"/>
                  <a:pt x="15162" y="96422"/>
                  <a:pt x="15368" y="96422"/>
                </a:cubicBezTo>
                <a:close/>
                <a:moveTo>
                  <a:pt x="61545" y="0"/>
                </a:moveTo>
                <a:cubicBezTo>
                  <a:pt x="60823" y="0"/>
                  <a:pt x="60097" y="356"/>
                  <a:pt x="59595" y="1210"/>
                </a:cubicBezTo>
                <a:cubicBezTo>
                  <a:pt x="58705" y="2758"/>
                  <a:pt x="56792" y="3076"/>
                  <a:pt x="54717" y="3076"/>
                </a:cubicBezTo>
                <a:cubicBezTo>
                  <a:pt x="53269" y="3076"/>
                  <a:pt x="51742" y="2921"/>
                  <a:pt x="50428" y="2921"/>
                </a:cubicBezTo>
                <a:cubicBezTo>
                  <a:pt x="49763" y="2921"/>
                  <a:pt x="49152" y="2961"/>
                  <a:pt x="48635" y="3081"/>
                </a:cubicBezTo>
                <a:cubicBezTo>
                  <a:pt x="45071" y="3877"/>
                  <a:pt x="42033" y="7179"/>
                  <a:pt x="43727" y="10844"/>
                </a:cubicBezTo>
                <a:lnTo>
                  <a:pt x="43727" y="10844"/>
                </a:lnTo>
                <a:cubicBezTo>
                  <a:pt x="42931" y="10716"/>
                  <a:pt x="42131" y="10607"/>
                  <a:pt x="41328" y="10518"/>
                </a:cubicBezTo>
                <a:cubicBezTo>
                  <a:pt x="40326" y="10434"/>
                  <a:pt x="39277" y="10366"/>
                  <a:pt x="38226" y="10366"/>
                </a:cubicBezTo>
                <a:cubicBezTo>
                  <a:pt x="34896" y="10366"/>
                  <a:pt x="31546" y="11053"/>
                  <a:pt x="29628" y="14128"/>
                </a:cubicBezTo>
                <a:cubicBezTo>
                  <a:pt x="29130" y="14927"/>
                  <a:pt x="28799" y="15778"/>
                  <a:pt x="28620" y="16648"/>
                </a:cubicBezTo>
                <a:lnTo>
                  <a:pt x="28620" y="16648"/>
                </a:lnTo>
                <a:cubicBezTo>
                  <a:pt x="22818" y="17004"/>
                  <a:pt x="24918" y="18139"/>
                  <a:pt x="28504" y="19156"/>
                </a:cubicBezTo>
                <a:lnTo>
                  <a:pt x="28504" y="19156"/>
                </a:lnTo>
                <a:cubicBezTo>
                  <a:pt x="28610" y="20159"/>
                  <a:pt x="28893" y="21146"/>
                  <a:pt x="29326" y="22072"/>
                </a:cubicBezTo>
                <a:lnTo>
                  <a:pt x="29326" y="22072"/>
                </a:lnTo>
                <a:cubicBezTo>
                  <a:pt x="29050" y="22047"/>
                  <a:pt x="28774" y="22023"/>
                  <a:pt x="28497" y="22000"/>
                </a:cubicBezTo>
                <a:cubicBezTo>
                  <a:pt x="27617" y="21928"/>
                  <a:pt x="26720" y="21882"/>
                  <a:pt x="25822" y="21882"/>
                </a:cubicBezTo>
                <a:cubicBezTo>
                  <a:pt x="22372" y="21882"/>
                  <a:pt x="18908" y="22560"/>
                  <a:pt x="16319" y="25045"/>
                </a:cubicBezTo>
                <a:cubicBezTo>
                  <a:pt x="13873" y="27419"/>
                  <a:pt x="12646" y="31253"/>
                  <a:pt x="13478" y="34599"/>
                </a:cubicBezTo>
                <a:lnTo>
                  <a:pt x="13478" y="34599"/>
                </a:lnTo>
                <a:cubicBezTo>
                  <a:pt x="9569" y="35855"/>
                  <a:pt x="6547" y="38360"/>
                  <a:pt x="7664" y="43268"/>
                </a:cubicBezTo>
                <a:cubicBezTo>
                  <a:pt x="7785" y="43795"/>
                  <a:pt x="7959" y="44294"/>
                  <a:pt x="8177" y="44769"/>
                </a:cubicBezTo>
                <a:lnTo>
                  <a:pt x="8177" y="44769"/>
                </a:lnTo>
                <a:cubicBezTo>
                  <a:pt x="5545" y="45215"/>
                  <a:pt x="3278" y="46492"/>
                  <a:pt x="2097" y="49444"/>
                </a:cubicBezTo>
                <a:cubicBezTo>
                  <a:pt x="0" y="54687"/>
                  <a:pt x="3190" y="57917"/>
                  <a:pt x="7346" y="59877"/>
                </a:cubicBezTo>
                <a:lnTo>
                  <a:pt x="7346" y="59877"/>
                </a:lnTo>
                <a:cubicBezTo>
                  <a:pt x="5108" y="62532"/>
                  <a:pt x="4687" y="66427"/>
                  <a:pt x="6620" y="69582"/>
                </a:cubicBezTo>
                <a:cubicBezTo>
                  <a:pt x="6854" y="69962"/>
                  <a:pt x="7117" y="70326"/>
                  <a:pt x="7402" y="70675"/>
                </a:cubicBezTo>
                <a:lnTo>
                  <a:pt x="7402" y="70675"/>
                </a:lnTo>
                <a:cubicBezTo>
                  <a:pt x="2776" y="74478"/>
                  <a:pt x="4319" y="81423"/>
                  <a:pt x="8076" y="85846"/>
                </a:cubicBezTo>
                <a:lnTo>
                  <a:pt x="8076" y="85846"/>
                </a:lnTo>
                <a:cubicBezTo>
                  <a:pt x="5877" y="87417"/>
                  <a:pt x="4258" y="89718"/>
                  <a:pt x="3706" y="92589"/>
                </a:cubicBezTo>
                <a:cubicBezTo>
                  <a:pt x="2663" y="97896"/>
                  <a:pt x="5577" y="103115"/>
                  <a:pt x="10013" y="105898"/>
                </a:cubicBezTo>
                <a:cubicBezTo>
                  <a:pt x="14319" y="108551"/>
                  <a:pt x="19668" y="108682"/>
                  <a:pt x="24583" y="109204"/>
                </a:cubicBezTo>
                <a:cubicBezTo>
                  <a:pt x="29933" y="109813"/>
                  <a:pt x="35282" y="110552"/>
                  <a:pt x="40632" y="111378"/>
                </a:cubicBezTo>
                <a:cubicBezTo>
                  <a:pt x="46547" y="112292"/>
                  <a:pt x="52593" y="112901"/>
                  <a:pt x="58464" y="114075"/>
                </a:cubicBezTo>
                <a:cubicBezTo>
                  <a:pt x="58945" y="114172"/>
                  <a:pt x="59428" y="114220"/>
                  <a:pt x="59905" y="114220"/>
                </a:cubicBezTo>
                <a:cubicBezTo>
                  <a:pt x="62628" y="114220"/>
                  <a:pt x="65168" y="112662"/>
                  <a:pt x="65945" y="109813"/>
                </a:cubicBezTo>
                <a:cubicBezTo>
                  <a:pt x="65970" y="109720"/>
                  <a:pt x="65992" y="109626"/>
                  <a:pt x="66011" y="109532"/>
                </a:cubicBezTo>
                <a:lnTo>
                  <a:pt x="66011" y="109532"/>
                </a:lnTo>
                <a:cubicBezTo>
                  <a:pt x="72167" y="110381"/>
                  <a:pt x="78338" y="111095"/>
                  <a:pt x="84473" y="111813"/>
                </a:cubicBezTo>
                <a:cubicBezTo>
                  <a:pt x="84627" y="111830"/>
                  <a:pt x="84781" y="111838"/>
                  <a:pt x="84935" y="111838"/>
                </a:cubicBezTo>
                <a:cubicBezTo>
                  <a:pt x="87083" y="111838"/>
                  <a:pt x="89141" y="110260"/>
                  <a:pt x="90202" y="108398"/>
                </a:cubicBezTo>
                <a:lnTo>
                  <a:pt x="90202" y="108398"/>
                </a:lnTo>
                <a:cubicBezTo>
                  <a:pt x="92023" y="109013"/>
                  <a:pt x="93944" y="109410"/>
                  <a:pt x="96042" y="109465"/>
                </a:cubicBezTo>
                <a:cubicBezTo>
                  <a:pt x="96112" y="109467"/>
                  <a:pt x="96181" y="109468"/>
                  <a:pt x="96250" y="109468"/>
                </a:cubicBezTo>
                <a:cubicBezTo>
                  <a:pt x="101969" y="109468"/>
                  <a:pt x="104220" y="102371"/>
                  <a:pt x="100652" y="98418"/>
                </a:cubicBezTo>
                <a:cubicBezTo>
                  <a:pt x="99018" y="96624"/>
                  <a:pt x="97272" y="94981"/>
                  <a:pt x="95431" y="93470"/>
                </a:cubicBezTo>
                <a:lnTo>
                  <a:pt x="95431" y="93470"/>
                </a:lnTo>
                <a:cubicBezTo>
                  <a:pt x="96284" y="93316"/>
                  <a:pt x="97140" y="93098"/>
                  <a:pt x="97999" y="92807"/>
                </a:cubicBezTo>
                <a:cubicBezTo>
                  <a:pt x="101435" y="91676"/>
                  <a:pt x="104132" y="87196"/>
                  <a:pt x="101696" y="83760"/>
                </a:cubicBezTo>
                <a:cubicBezTo>
                  <a:pt x="99804" y="81132"/>
                  <a:pt x="97701" y="78688"/>
                  <a:pt x="95382" y="76490"/>
                </a:cubicBezTo>
                <a:lnTo>
                  <a:pt x="95382" y="76490"/>
                </a:lnTo>
                <a:cubicBezTo>
                  <a:pt x="95997" y="75940"/>
                  <a:pt x="96543" y="75291"/>
                  <a:pt x="96999" y="74540"/>
                </a:cubicBezTo>
                <a:cubicBezTo>
                  <a:pt x="98880" y="71517"/>
                  <a:pt x="98582" y="68380"/>
                  <a:pt x="97228" y="65560"/>
                </a:cubicBezTo>
                <a:lnTo>
                  <a:pt x="97228" y="65560"/>
                </a:lnTo>
                <a:cubicBezTo>
                  <a:pt x="98912" y="64534"/>
                  <a:pt x="100009" y="62687"/>
                  <a:pt x="100044" y="60622"/>
                </a:cubicBezTo>
                <a:cubicBezTo>
                  <a:pt x="100079" y="52128"/>
                  <a:pt x="92303" y="46668"/>
                  <a:pt x="84847" y="43271"/>
                </a:cubicBezTo>
                <a:lnTo>
                  <a:pt x="84847" y="43271"/>
                </a:lnTo>
                <a:cubicBezTo>
                  <a:pt x="85997" y="41080"/>
                  <a:pt x="86336" y="38486"/>
                  <a:pt x="85473" y="35918"/>
                </a:cubicBezTo>
                <a:cubicBezTo>
                  <a:pt x="83864" y="31177"/>
                  <a:pt x="78341" y="27611"/>
                  <a:pt x="74078" y="25393"/>
                </a:cubicBezTo>
                <a:cubicBezTo>
                  <a:pt x="72763" y="24714"/>
                  <a:pt x="71431" y="24113"/>
                  <a:pt x="70085" y="23576"/>
                </a:cubicBezTo>
                <a:lnTo>
                  <a:pt x="70085" y="23576"/>
                </a:lnTo>
                <a:cubicBezTo>
                  <a:pt x="70400" y="23058"/>
                  <a:pt x="70661" y="22501"/>
                  <a:pt x="70860" y="21913"/>
                </a:cubicBezTo>
                <a:cubicBezTo>
                  <a:pt x="72599" y="16041"/>
                  <a:pt x="66597" y="11518"/>
                  <a:pt x="61596" y="10039"/>
                </a:cubicBezTo>
                <a:cubicBezTo>
                  <a:pt x="59291" y="9344"/>
                  <a:pt x="56811" y="9126"/>
                  <a:pt x="54463" y="8648"/>
                </a:cubicBezTo>
                <a:cubicBezTo>
                  <a:pt x="54138" y="8583"/>
                  <a:pt x="53794" y="8487"/>
                  <a:pt x="53441" y="8382"/>
                </a:cubicBezTo>
                <a:lnTo>
                  <a:pt x="53441" y="8382"/>
                </a:lnTo>
                <a:cubicBezTo>
                  <a:pt x="57456" y="7917"/>
                  <a:pt x="61779" y="7911"/>
                  <a:pt x="63814" y="3646"/>
                </a:cubicBezTo>
                <a:cubicBezTo>
                  <a:pt x="64712" y="1730"/>
                  <a:pt x="63138" y="0"/>
                  <a:pt x="6154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highlight>
                <a:srgbClr val="F7C42B"/>
              </a:highlight>
            </a:endParaRPr>
          </a:p>
        </p:txBody>
      </p:sp>
      <p:sp>
        <p:nvSpPr>
          <p:cNvPr id="81" name="Google Shape;81;p8"/>
          <p:cNvSpPr txBox="1">
            <a:spLocks noGrp="1"/>
          </p:cNvSpPr>
          <p:nvPr>
            <p:ph type="title"/>
          </p:nvPr>
        </p:nvSpPr>
        <p:spPr>
          <a:xfrm>
            <a:off x="720300" y="450150"/>
            <a:ext cx="6137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82" name="Google Shape;82;p8"/>
          <p:cNvGrpSpPr/>
          <p:nvPr/>
        </p:nvGrpSpPr>
        <p:grpSpPr>
          <a:xfrm rot="-6654526">
            <a:off x="7364739" y="1010872"/>
            <a:ext cx="1346197" cy="1582860"/>
            <a:chOff x="5233125" y="-310150"/>
            <a:chExt cx="1346125" cy="1582775"/>
          </a:xfrm>
        </p:grpSpPr>
        <p:sp>
          <p:nvSpPr>
            <p:cNvPr id="83" name="Google Shape;83;p8"/>
            <p:cNvSpPr/>
            <p:nvPr/>
          </p:nvSpPr>
          <p:spPr>
            <a:xfrm>
              <a:off x="5233125" y="-310150"/>
              <a:ext cx="1346125" cy="1582775"/>
            </a:xfrm>
            <a:custGeom>
              <a:avLst/>
              <a:gdLst/>
              <a:ahLst/>
              <a:cxnLst/>
              <a:rect l="l" t="t" r="r" b="b"/>
              <a:pathLst>
                <a:path w="53845" h="63311" extrusionOk="0">
                  <a:moveTo>
                    <a:pt x="42580" y="1"/>
                  </a:moveTo>
                  <a:lnTo>
                    <a:pt x="3914" y="48452"/>
                  </a:lnTo>
                  <a:lnTo>
                    <a:pt x="739" y="59673"/>
                  </a:lnTo>
                  <a:cubicBezTo>
                    <a:pt x="739" y="59673"/>
                    <a:pt x="0" y="61935"/>
                    <a:pt x="1174" y="62935"/>
                  </a:cubicBezTo>
                  <a:cubicBezTo>
                    <a:pt x="1527" y="63212"/>
                    <a:pt x="1967" y="63311"/>
                    <a:pt x="2414" y="63311"/>
                  </a:cubicBezTo>
                  <a:cubicBezTo>
                    <a:pt x="3512" y="63311"/>
                    <a:pt x="4654" y="62718"/>
                    <a:pt x="4654" y="62718"/>
                  </a:cubicBezTo>
                  <a:lnTo>
                    <a:pt x="14179" y="57672"/>
                  </a:lnTo>
                  <a:lnTo>
                    <a:pt x="53844" y="8003"/>
                  </a:lnTo>
                  <a:cubicBezTo>
                    <a:pt x="53844" y="8003"/>
                    <a:pt x="51800" y="2045"/>
                    <a:pt x="425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4" name="Google Shape;84;p8"/>
            <p:cNvGrpSpPr/>
            <p:nvPr/>
          </p:nvGrpSpPr>
          <p:grpSpPr>
            <a:xfrm>
              <a:off x="5315750" y="-256875"/>
              <a:ext cx="1263500" cy="1526650"/>
              <a:chOff x="5315750" y="-256875"/>
              <a:chExt cx="1263500" cy="1526650"/>
            </a:xfrm>
          </p:grpSpPr>
          <p:sp>
            <p:nvSpPr>
              <p:cNvPr id="85" name="Google Shape;85;p8"/>
              <p:cNvSpPr/>
              <p:nvPr/>
            </p:nvSpPr>
            <p:spPr>
              <a:xfrm>
                <a:off x="5315750" y="-256875"/>
                <a:ext cx="1263500" cy="1526650"/>
              </a:xfrm>
              <a:custGeom>
                <a:avLst/>
                <a:gdLst/>
                <a:ahLst/>
                <a:cxnLst/>
                <a:rect l="l" t="t" r="r" b="b"/>
                <a:pathLst>
                  <a:path w="50540" h="61066" extrusionOk="0">
                    <a:moveTo>
                      <a:pt x="44929" y="1"/>
                    </a:moveTo>
                    <a:lnTo>
                      <a:pt x="5785" y="49061"/>
                    </a:lnTo>
                    <a:cubicBezTo>
                      <a:pt x="5785" y="49061"/>
                      <a:pt x="1523" y="55020"/>
                      <a:pt x="1914" y="57499"/>
                    </a:cubicBezTo>
                    <a:cubicBezTo>
                      <a:pt x="2045" y="58543"/>
                      <a:pt x="1131" y="59847"/>
                      <a:pt x="0" y="61065"/>
                    </a:cubicBezTo>
                    <a:cubicBezTo>
                      <a:pt x="479" y="60935"/>
                      <a:pt x="914" y="60804"/>
                      <a:pt x="1349" y="60587"/>
                    </a:cubicBezTo>
                    <a:lnTo>
                      <a:pt x="10874" y="55541"/>
                    </a:lnTo>
                    <a:lnTo>
                      <a:pt x="50539" y="5872"/>
                    </a:lnTo>
                    <a:cubicBezTo>
                      <a:pt x="50539" y="5872"/>
                      <a:pt x="49365" y="2523"/>
                      <a:pt x="44929" y="1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8"/>
              <p:cNvSpPr/>
              <p:nvPr/>
            </p:nvSpPr>
            <p:spPr>
              <a:xfrm>
                <a:off x="5431000" y="-99200"/>
                <a:ext cx="962325" cy="1066700"/>
              </a:xfrm>
              <a:custGeom>
                <a:avLst/>
                <a:gdLst/>
                <a:ahLst/>
                <a:cxnLst/>
                <a:rect l="l" t="t" r="r" b="b"/>
                <a:pathLst>
                  <a:path w="38493" h="42668" extrusionOk="0">
                    <a:moveTo>
                      <a:pt x="26749" y="0"/>
                    </a:moveTo>
                    <a:lnTo>
                      <a:pt x="1" y="33490"/>
                    </a:lnTo>
                    <a:cubicBezTo>
                      <a:pt x="10091" y="36274"/>
                      <a:pt x="12701" y="42667"/>
                      <a:pt x="12701" y="42667"/>
                    </a:cubicBezTo>
                    <a:lnTo>
                      <a:pt x="38492" y="10352"/>
                    </a:lnTo>
                    <a:cubicBezTo>
                      <a:pt x="37144" y="4958"/>
                      <a:pt x="28097" y="261"/>
                      <a:pt x="26749" y="0"/>
                    </a:cubicBezTo>
                    <a:close/>
                  </a:path>
                </a:pathLst>
              </a:custGeom>
              <a:solidFill>
                <a:srgbClr val="DDAB1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8"/>
              <p:cNvSpPr/>
              <p:nvPr/>
            </p:nvSpPr>
            <p:spPr>
              <a:xfrm>
                <a:off x="6024675" y="-36150"/>
                <a:ext cx="328400" cy="282750"/>
              </a:xfrm>
              <a:custGeom>
                <a:avLst/>
                <a:gdLst/>
                <a:ahLst/>
                <a:cxnLst/>
                <a:rect l="l" t="t" r="r" b="b"/>
                <a:pathLst>
                  <a:path w="13136" h="11310" extrusionOk="0">
                    <a:moveTo>
                      <a:pt x="523" y="1"/>
                    </a:moveTo>
                    <a:lnTo>
                      <a:pt x="1" y="1871"/>
                    </a:lnTo>
                    <a:lnTo>
                      <a:pt x="88" y="1915"/>
                    </a:lnTo>
                    <a:cubicBezTo>
                      <a:pt x="1654" y="2523"/>
                      <a:pt x="3219" y="3306"/>
                      <a:pt x="4698" y="4133"/>
                    </a:cubicBezTo>
                    <a:cubicBezTo>
                      <a:pt x="4220" y="4220"/>
                      <a:pt x="3785" y="4437"/>
                      <a:pt x="3480" y="4829"/>
                    </a:cubicBezTo>
                    <a:cubicBezTo>
                      <a:pt x="2741" y="5785"/>
                      <a:pt x="3089" y="7395"/>
                      <a:pt x="4307" y="8352"/>
                    </a:cubicBezTo>
                    <a:cubicBezTo>
                      <a:pt x="4916" y="8852"/>
                      <a:pt x="5633" y="9102"/>
                      <a:pt x="6297" y="9102"/>
                    </a:cubicBezTo>
                    <a:cubicBezTo>
                      <a:pt x="6960" y="9102"/>
                      <a:pt x="7569" y="8852"/>
                      <a:pt x="7960" y="8352"/>
                    </a:cubicBezTo>
                    <a:cubicBezTo>
                      <a:pt x="8178" y="8047"/>
                      <a:pt x="8352" y="7612"/>
                      <a:pt x="8352" y="7221"/>
                    </a:cubicBezTo>
                    <a:cubicBezTo>
                      <a:pt x="9439" y="8482"/>
                      <a:pt x="10483" y="9874"/>
                      <a:pt x="11396" y="11309"/>
                    </a:cubicBezTo>
                    <a:lnTo>
                      <a:pt x="13136" y="10526"/>
                    </a:lnTo>
                    <a:cubicBezTo>
                      <a:pt x="8526" y="3524"/>
                      <a:pt x="5873" y="2393"/>
                      <a:pt x="610" y="88"/>
                    </a:cubicBezTo>
                    <a:lnTo>
                      <a:pt x="523" y="1"/>
                    </a:ln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8"/>
              <p:cNvSpPr/>
              <p:nvPr/>
            </p:nvSpPr>
            <p:spPr>
              <a:xfrm>
                <a:off x="5512550" y="610825"/>
                <a:ext cx="319700" cy="283800"/>
              </a:xfrm>
              <a:custGeom>
                <a:avLst/>
                <a:gdLst/>
                <a:ahLst/>
                <a:cxnLst/>
                <a:rect l="l" t="t" r="r" b="b"/>
                <a:pathLst>
                  <a:path w="12788" h="11352" extrusionOk="0">
                    <a:moveTo>
                      <a:pt x="1" y="0"/>
                    </a:moveTo>
                    <a:lnTo>
                      <a:pt x="44" y="2001"/>
                    </a:lnTo>
                    <a:cubicBezTo>
                      <a:pt x="1393" y="2305"/>
                      <a:pt x="9569" y="6742"/>
                      <a:pt x="10700" y="11352"/>
                    </a:cubicBezTo>
                    <a:lnTo>
                      <a:pt x="12788" y="11308"/>
                    </a:lnTo>
                    <a:cubicBezTo>
                      <a:pt x="12309" y="9264"/>
                      <a:pt x="10831" y="7351"/>
                      <a:pt x="9091" y="5698"/>
                    </a:cubicBezTo>
                    <a:cubicBezTo>
                      <a:pt x="9613" y="5654"/>
                      <a:pt x="10135" y="5393"/>
                      <a:pt x="10483" y="4958"/>
                    </a:cubicBezTo>
                    <a:cubicBezTo>
                      <a:pt x="11265" y="4002"/>
                      <a:pt x="10918" y="2392"/>
                      <a:pt x="9656" y="1436"/>
                    </a:cubicBezTo>
                    <a:cubicBezTo>
                      <a:pt x="9047" y="935"/>
                      <a:pt x="8341" y="685"/>
                      <a:pt x="7688" y="685"/>
                    </a:cubicBezTo>
                    <a:cubicBezTo>
                      <a:pt x="7036" y="685"/>
                      <a:pt x="6438" y="935"/>
                      <a:pt x="6046" y="1436"/>
                    </a:cubicBezTo>
                    <a:cubicBezTo>
                      <a:pt x="5698" y="1870"/>
                      <a:pt x="5568" y="2436"/>
                      <a:pt x="5655" y="2958"/>
                    </a:cubicBezTo>
                    <a:cubicBezTo>
                      <a:pt x="3132" y="1218"/>
                      <a:pt x="784" y="131"/>
                      <a:pt x="1" y="0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9"/>
          <p:cNvSpPr/>
          <p:nvPr/>
        </p:nvSpPr>
        <p:spPr>
          <a:xfrm rot="-3970567">
            <a:off x="3898683" y="3407521"/>
            <a:ext cx="1818590" cy="2323568"/>
          </a:xfrm>
          <a:custGeom>
            <a:avLst/>
            <a:gdLst/>
            <a:ahLst/>
            <a:cxnLst/>
            <a:rect l="l" t="t" r="r" b="b"/>
            <a:pathLst>
              <a:path w="80612" h="102996" extrusionOk="0">
                <a:moveTo>
                  <a:pt x="52848" y="1"/>
                </a:moveTo>
                <a:cubicBezTo>
                  <a:pt x="51337" y="1"/>
                  <a:pt x="49841" y="443"/>
                  <a:pt x="48565" y="1310"/>
                </a:cubicBezTo>
                <a:cubicBezTo>
                  <a:pt x="45792" y="3172"/>
                  <a:pt x="44604" y="6618"/>
                  <a:pt x="44089" y="9906"/>
                </a:cubicBezTo>
                <a:cubicBezTo>
                  <a:pt x="43613" y="13233"/>
                  <a:pt x="43692" y="16600"/>
                  <a:pt x="42702" y="19809"/>
                </a:cubicBezTo>
                <a:cubicBezTo>
                  <a:pt x="42187" y="21552"/>
                  <a:pt x="41276" y="23255"/>
                  <a:pt x="39810" y="24325"/>
                </a:cubicBezTo>
                <a:cubicBezTo>
                  <a:pt x="38976" y="24911"/>
                  <a:pt x="37924" y="25266"/>
                  <a:pt x="36894" y="25266"/>
                </a:cubicBezTo>
                <a:cubicBezTo>
                  <a:pt x="36115" y="25266"/>
                  <a:pt x="35349" y="25063"/>
                  <a:pt x="34700" y="24602"/>
                </a:cubicBezTo>
                <a:cubicBezTo>
                  <a:pt x="33176" y="23535"/>
                  <a:pt x="32238" y="21184"/>
                  <a:pt x="30476" y="21184"/>
                </a:cubicBezTo>
                <a:cubicBezTo>
                  <a:pt x="30406" y="21184"/>
                  <a:pt x="30336" y="21188"/>
                  <a:pt x="30264" y="21195"/>
                </a:cubicBezTo>
                <a:cubicBezTo>
                  <a:pt x="28125" y="21393"/>
                  <a:pt x="27927" y="24523"/>
                  <a:pt x="26421" y="26068"/>
                </a:cubicBezTo>
                <a:cubicBezTo>
                  <a:pt x="25640" y="26849"/>
                  <a:pt x="24563" y="27162"/>
                  <a:pt x="23462" y="27162"/>
                </a:cubicBezTo>
                <a:cubicBezTo>
                  <a:pt x="23168" y="27162"/>
                  <a:pt x="22872" y="27139"/>
                  <a:pt x="22579" y="27098"/>
                </a:cubicBezTo>
                <a:cubicBezTo>
                  <a:pt x="19370" y="26662"/>
                  <a:pt x="16796" y="24285"/>
                  <a:pt x="16043" y="21116"/>
                </a:cubicBezTo>
                <a:cubicBezTo>
                  <a:pt x="15647" y="19373"/>
                  <a:pt x="15885" y="17511"/>
                  <a:pt x="15053" y="15927"/>
                </a:cubicBezTo>
                <a:cubicBezTo>
                  <a:pt x="14255" y="14331"/>
                  <a:pt x="12497" y="13488"/>
                  <a:pt x="10735" y="13488"/>
                </a:cubicBezTo>
                <a:cubicBezTo>
                  <a:pt x="9611" y="13488"/>
                  <a:pt x="8485" y="13831"/>
                  <a:pt x="7606" y="14541"/>
                </a:cubicBezTo>
                <a:cubicBezTo>
                  <a:pt x="5308" y="16363"/>
                  <a:pt x="4912" y="19928"/>
                  <a:pt x="6338" y="22463"/>
                </a:cubicBezTo>
                <a:cubicBezTo>
                  <a:pt x="7328" y="24246"/>
                  <a:pt x="9032" y="25474"/>
                  <a:pt x="10497" y="26900"/>
                </a:cubicBezTo>
                <a:cubicBezTo>
                  <a:pt x="12003" y="28326"/>
                  <a:pt x="13310" y="30148"/>
                  <a:pt x="13231" y="32208"/>
                </a:cubicBezTo>
                <a:cubicBezTo>
                  <a:pt x="13032" y="35496"/>
                  <a:pt x="9507" y="37318"/>
                  <a:pt x="6893" y="39338"/>
                </a:cubicBezTo>
                <a:cubicBezTo>
                  <a:pt x="2416" y="42863"/>
                  <a:pt x="0" y="48370"/>
                  <a:pt x="396" y="54074"/>
                </a:cubicBezTo>
                <a:lnTo>
                  <a:pt x="357" y="102995"/>
                </a:lnTo>
                <a:lnTo>
                  <a:pt x="357" y="102995"/>
                </a:lnTo>
                <a:lnTo>
                  <a:pt x="78274" y="100658"/>
                </a:lnTo>
                <a:lnTo>
                  <a:pt x="77601" y="59025"/>
                </a:lnTo>
                <a:cubicBezTo>
                  <a:pt x="78195" y="56451"/>
                  <a:pt x="78749" y="53915"/>
                  <a:pt x="79344" y="51341"/>
                </a:cubicBezTo>
                <a:cubicBezTo>
                  <a:pt x="79977" y="48607"/>
                  <a:pt x="80611" y="45795"/>
                  <a:pt x="80294" y="42982"/>
                </a:cubicBezTo>
                <a:cubicBezTo>
                  <a:pt x="79938" y="40170"/>
                  <a:pt x="78472" y="37357"/>
                  <a:pt x="75897" y="36169"/>
                </a:cubicBezTo>
                <a:cubicBezTo>
                  <a:pt x="74313" y="35416"/>
                  <a:pt x="72491" y="35416"/>
                  <a:pt x="70748" y="35099"/>
                </a:cubicBezTo>
                <a:cubicBezTo>
                  <a:pt x="69005" y="34782"/>
                  <a:pt x="67143" y="34030"/>
                  <a:pt x="66390" y="32445"/>
                </a:cubicBezTo>
                <a:cubicBezTo>
                  <a:pt x="65717" y="31059"/>
                  <a:pt x="66034" y="29356"/>
                  <a:pt x="65360" y="27969"/>
                </a:cubicBezTo>
                <a:cubicBezTo>
                  <a:pt x="64370" y="26028"/>
                  <a:pt x="61835" y="25592"/>
                  <a:pt x="59656" y="25553"/>
                </a:cubicBezTo>
                <a:cubicBezTo>
                  <a:pt x="57478" y="25513"/>
                  <a:pt x="55061" y="25632"/>
                  <a:pt x="53437" y="24166"/>
                </a:cubicBezTo>
                <a:cubicBezTo>
                  <a:pt x="52011" y="22938"/>
                  <a:pt x="51655" y="20799"/>
                  <a:pt x="52011" y="18937"/>
                </a:cubicBezTo>
                <a:cubicBezTo>
                  <a:pt x="52368" y="17076"/>
                  <a:pt x="53318" y="15412"/>
                  <a:pt x="54190" y="13709"/>
                </a:cubicBezTo>
                <a:cubicBezTo>
                  <a:pt x="55497" y="11253"/>
                  <a:pt x="56685" y="8717"/>
                  <a:pt x="57715" y="6143"/>
                </a:cubicBezTo>
                <a:cubicBezTo>
                  <a:pt x="58111" y="5192"/>
                  <a:pt x="58508" y="4162"/>
                  <a:pt x="58270" y="3132"/>
                </a:cubicBezTo>
                <a:cubicBezTo>
                  <a:pt x="57993" y="1904"/>
                  <a:pt x="56883" y="1033"/>
                  <a:pt x="55735" y="557"/>
                </a:cubicBezTo>
                <a:cubicBezTo>
                  <a:pt x="54803" y="185"/>
                  <a:pt x="53822" y="1"/>
                  <a:pt x="5284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93" name="Google Shape;93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94" name="Google Shape;94;p9"/>
          <p:cNvSpPr txBox="1">
            <a:spLocks noGrp="1"/>
          </p:cNvSpPr>
          <p:nvPr>
            <p:ph type="subTitle" idx="2"/>
          </p:nvPr>
        </p:nvSpPr>
        <p:spPr>
          <a:xfrm>
            <a:off x="5116600" y="851900"/>
            <a:ext cx="3307200" cy="375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accent4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0"/>
          <p:cNvSpPr/>
          <p:nvPr/>
        </p:nvSpPr>
        <p:spPr>
          <a:xfrm>
            <a:off x="437575" y="3311125"/>
            <a:ext cx="6594600" cy="1615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0"/>
          <p:cNvSpPr txBox="1">
            <a:spLocks noGrp="1"/>
          </p:cNvSpPr>
          <p:nvPr>
            <p:ph type="body" idx="1"/>
          </p:nvPr>
        </p:nvSpPr>
        <p:spPr>
          <a:xfrm>
            <a:off x="720300" y="40000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Gochi Hand"/>
              <a:buNone/>
              <a:defRPr sz="2800">
                <a:latin typeface="Gochi Hand"/>
                <a:ea typeface="Gochi Hand"/>
                <a:cs typeface="Gochi Hand"/>
                <a:sym typeface="Gochi Hand"/>
              </a:defRPr>
            </a:lvl1pPr>
          </a:lstStyle>
          <a:p>
            <a:endParaRPr/>
          </a:p>
        </p:txBody>
      </p:sp>
      <p:sp>
        <p:nvSpPr>
          <p:cNvPr id="98" name="Google Shape;98;p10"/>
          <p:cNvSpPr/>
          <p:nvPr/>
        </p:nvSpPr>
        <p:spPr>
          <a:xfrm rot="-2083439">
            <a:off x="7044339" y="3309288"/>
            <a:ext cx="2472848" cy="2246538"/>
          </a:xfrm>
          <a:custGeom>
            <a:avLst/>
            <a:gdLst/>
            <a:ahLst/>
            <a:cxnLst/>
            <a:rect l="l" t="t" r="r" b="b"/>
            <a:pathLst>
              <a:path w="46836" h="42548" extrusionOk="0">
                <a:moveTo>
                  <a:pt x="10603" y="465"/>
                </a:moveTo>
                <a:lnTo>
                  <a:pt x="10603" y="465"/>
                </a:lnTo>
                <a:cubicBezTo>
                  <a:pt x="10621" y="473"/>
                  <a:pt x="10638" y="480"/>
                  <a:pt x="10656" y="488"/>
                </a:cubicBezTo>
                <a:cubicBezTo>
                  <a:pt x="10638" y="480"/>
                  <a:pt x="10620" y="472"/>
                  <a:pt x="10603" y="465"/>
                </a:cubicBezTo>
                <a:close/>
                <a:moveTo>
                  <a:pt x="2023" y="1312"/>
                </a:moveTo>
                <a:lnTo>
                  <a:pt x="2023" y="1312"/>
                </a:lnTo>
                <a:cubicBezTo>
                  <a:pt x="2229" y="1593"/>
                  <a:pt x="2397" y="1892"/>
                  <a:pt x="2547" y="2192"/>
                </a:cubicBezTo>
                <a:cubicBezTo>
                  <a:pt x="2472" y="2079"/>
                  <a:pt x="2341" y="1892"/>
                  <a:pt x="2229" y="1724"/>
                </a:cubicBezTo>
                <a:cubicBezTo>
                  <a:pt x="2154" y="1593"/>
                  <a:pt x="2079" y="1443"/>
                  <a:pt x="2023" y="1312"/>
                </a:cubicBezTo>
                <a:close/>
                <a:moveTo>
                  <a:pt x="3441" y="3761"/>
                </a:moveTo>
                <a:cubicBezTo>
                  <a:pt x="3432" y="3761"/>
                  <a:pt x="3490" y="3809"/>
                  <a:pt x="3558" y="3877"/>
                </a:cubicBezTo>
                <a:cubicBezTo>
                  <a:pt x="3576" y="3889"/>
                  <a:pt x="3596" y="3902"/>
                  <a:pt x="3614" y="3914"/>
                </a:cubicBezTo>
                <a:lnTo>
                  <a:pt x="3614" y="3914"/>
                </a:lnTo>
                <a:lnTo>
                  <a:pt x="3614" y="3877"/>
                </a:lnTo>
                <a:lnTo>
                  <a:pt x="3483" y="3784"/>
                </a:lnTo>
                <a:cubicBezTo>
                  <a:pt x="3457" y="3768"/>
                  <a:pt x="3444" y="3761"/>
                  <a:pt x="3441" y="3761"/>
                </a:cubicBezTo>
                <a:close/>
                <a:moveTo>
                  <a:pt x="3614" y="3914"/>
                </a:moveTo>
                <a:lnTo>
                  <a:pt x="3614" y="3915"/>
                </a:lnTo>
                <a:lnTo>
                  <a:pt x="3650" y="3938"/>
                </a:lnTo>
                <a:lnTo>
                  <a:pt x="3650" y="3938"/>
                </a:lnTo>
                <a:cubicBezTo>
                  <a:pt x="3639" y="3931"/>
                  <a:pt x="3627" y="3923"/>
                  <a:pt x="3614" y="3914"/>
                </a:cubicBezTo>
                <a:close/>
                <a:moveTo>
                  <a:pt x="9925" y="3709"/>
                </a:moveTo>
                <a:cubicBezTo>
                  <a:pt x="10187" y="3877"/>
                  <a:pt x="10356" y="4008"/>
                  <a:pt x="10581" y="4177"/>
                </a:cubicBezTo>
                <a:lnTo>
                  <a:pt x="10075" y="3746"/>
                </a:lnTo>
                <a:lnTo>
                  <a:pt x="10075" y="3746"/>
                </a:lnTo>
                <a:cubicBezTo>
                  <a:pt x="10225" y="3840"/>
                  <a:pt x="10375" y="3933"/>
                  <a:pt x="10506" y="4008"/>
                </a:cubicBezTo>
                <a:lnTo>
                  <a:pt x="10656" y="4270"/>
                </a:lnTo>
                <a:cubicBezTo>
                  <a:pt x="10412" y="4102"/>
                  <a:pt x="10169" y="3915"/>
                  <a:pt x="9925" y="3709"/>
                </a:cubicBezTo>
                <a:close/>
                <a:moveTo>
                  <a:pt x="18764" y="4420"/>
                </a:moveTo>
                <a:cubicBezTo>
                  <a:pt x="18877" y="4420"/>
                  <a:pt x="18877" y="4420"/>
                  <a:pt x="18858" y="4439"/>
                </a:cubicBezTo>
                <a:cubicBezTo>
                  <a:pt x="18820" y="4458"/>
                  <a:pt x="18783" y="4476"/>
                  <a:pt x="18802" y="4476"/>
                </a:cubicBezTo>
                <a:cubicBezTo>
                  <a:pt x="18914" y="4495"/>
                  <a:pt x="19008" y="4495"/>
                  <a:pt x="19120" y="4495"/>
                </a:cubicBezTo>
                <a:cubicBezTo>
                  <a:pt x="18933" y="4495"/>
                  <a:pt x="18764" y="4514"/>
                  <a:pt x="18577" y="4570"/>
                </a:cubicBezTo>
                <a:lnTo>
                  <a:pt x="18371" y="4626"/>
                </a:lnTo>
                <a:lnTo>
                  <a:pt x="18277" y="4664"/>
                </a:lnTo>
                <a:cubicBezTo>
                  <a:pt x="18259" y="4664"/>
                  <a:pt x="18259" y="4682"/>
                  <a:pt x="18240" y="4701"/>
                </a:cubicBezTo>
                <a:cubicBezTo>
                  <a:pt x="18277" y="4814"/>
                  <a:pt x="18296" y="4907"/>
                  <a:pt x="18296" y="5001"/>
                </a:cubicBezTo>
                <a:lnTo>
                  <a:pt x="18146" y="4907"/>
                </a:lnTo>
                <a:cubicBezTo>
                  <a:pt x="18127" y="4795"/>
                  <a:pt x="18090" y="4682"/>
                  <a:pt x="18071" y="4608"/>
                </a:cubicBezTo>
                <a:cubicBezTo>
                  <a:pt x="18146" y="4570"/>
                  <a:pt x="18221" y="4551"/>
                  <a:pt x="18296" y="4533"/>
                </a:cubicBezTo>
                <a:lnTo>
                  <a:pt x="18502" y="4476"/>
                </a:lnTo>
                <a:cubicBezTo>
                  <a:pt x="18577" y="4439"/>
                  <a:pt x="18671" y="4439"/>
                  <a:pt x="18764" y="4420"/>
                </a:cubicBezTo>
                <a:close/>
                <a:moveTo>
                  <a:pt x="18146" y="4926"/>
                </a:moveTo>
                <a:cubicBezTo>
                  <a:pt x="18202" y="4963"/>
                  <a:pt x="18259" y="5001"/>
                  <a:pt x="18315" y="5038"/>
                </a:cubicBezTo>
                <a:lnTo>
                  <a:pt x="18315" y="5057"/>
                </a:lnTo>
                <a:lnTo>
                  <a:pt x="18221" y="5019"/>
                </a:lnTo>
                <a:lnTo>
                  <a:pt x="18165" y="4982"/>
                </a:lnTo>
                <a:cubicBezTo>
                  <a:pt x="18165" y="4963"/>
                  <a:pt x="18146" y="4945"/>
                  <a:pt x="18146" y="4926"/>
                </a:cubicBezTo>
                <a:close/>
                <a:moveTo>
                  <a:pt x="24200" y="7938"/>
                </a:moveTo>
                <a:lnTo>
                  <a:pt x="24200" y="7938"/>
                </a:lnTo>
                <a:cubicBezTo>
                  <a:pt x="24217" y="7958"/>
                  <a:pt x="24234" y="7977"/>
                  <a:pt x="24251" y="7997"/>
                </a:cubicBezTo>
                <a:cubicBezTo>
                  <a:pt x="24231" y="7972"/>
                  <a:pt x="24215" y="7953"/>
                  <a:pt x="24200" y="7938"/>
                </a:cubicBezTo>
                <a:close/>
                <a:moveTo>
                  <a:pt x="4494" y="7754"/>
                </a:moveTo>
                <a:lnTo>
                  <a:pt x="4494" y="7754"/>
                </a:lnTo>
                <a:cubicBezTo>
                  <a:pt x="4644" y="7885"/>
                  <a:pt x="4794" y="8034"/>
                  <a:pt x="4925" y="8184"/>
                </a:cubicBezTo>
                <a:cubicBezTo>
                  <a:pt x="4775" y="8053"/>
                  <a:pt x="4626" y="7922"/>
                  <a:pt x="4494" y="7754"/>
                </a:cubicBezTo>
                <a:close/>
                <a:moveTo>
                  <a:pt x="6030" y="9458"/>
                </a:moveTo>
                <a:cubicBezTo>
                  <a:pt x="6044" y="9474"/>
                  <a:pt x="6058" y="9490"/>
                  <a:pt x="6072" y="9506"/>
                </a:cubicBezTo>
                <a:lnTo>
                  <a:pt x="6072" y="9506"/>
                </a:lnTo>
                <a:cubicBezTo>
                  <a:pt x="6059" y="9491"/>
                  <a:pt x="6045" y="9475"/>
                  <a:pt x="6030" y="9458"/>
                </a:cubicBezTo>
                <a:close/>
                <a:moveTo>
                  <a:pt x="7622" y="11967"/>
                </a:moveTo>
                <a:cubicBezTo>
                  <a:pt x="7622" y="12023"/>
                  <a:pt x="7641" y="12079"/>
                  <a:pt x="7659" y="12136"/>
                </a:cubicBezTo>
                <a:cubicBezTo>
                  <a:pt x="7678" y="12192"/>
                  <a:pt x="7697" y="12248"/>
                  <a:pt x="7734" y="12285"/>
                </a:cubicBezTo>
                <a:lnTo>
                  <a:pt x="7753" y="12323"/>
                </a:lnTo>
                <a:cubicBezTo>
                  <a:pt x="7715" y="12229"/>
                  <a:pt x="7697" y="12136"/>
                  <a:pt x="7622" y="11967"/>
                </a:cubicBezTo>
                <a:close/>
                <a:moveTo>
                  <a:pt x="5206" y="15525"/>
                </a:moveTo>
                <a:lnTo>
                  <a:pt x="5206" y="15525"/>
                </a:lnTo>
                <a:cubicBezTo>
                  <a:pt x="5215" y="15553"/>
                  <a:pt x="5226" y="15572"/>
                  <a:pt x="5237" y="15585"/>
                </a:cubicBezTo>
                <a:lnTo>
                  <a:pt x="5237" y="15585"/>
                </a:lnTo>
                <a:cubicBezTo>
                  <a:pt x="5226" y="15565"/>
                  <a:pt x="5216" y="15545"/>
                  <a:pt x="5206" y="15525"/>
                </a:cubicBezTo>
                <a:close/>
                <a:moveTo>
                  <a:pt x="9139" y="1"/>
                </a:moveTo>
                <a:lnTo>
                  <a:pt x="8895" y="19"/>
                </a:lnTo>
                <a:lnTo>
                  <a:pt x="8671" y="57"/>
                </a:lnTo>
                <a:cubicBezTo>
                  <a:pt x="8652" y="57"/>
                  <a:pt x="8577" y="57"/>
                  <a:pt x="8483" y="76"/>
                </a:cubicBezTo>
                <a:cubicBezTo>
                  <a:pt x="8408" y="76"/>
                  <a:pt x="8315" y="94"/>
                  <a:pt x="8240" y="113"/>
                </a:cubicBezTo>
                <a:cubicBezTo>
                  <a:pt x="8310" y="267"/>
                  <a:pt x="8369" y="411"/>
                  <a:pt x="8364" y="411"/>
                </a:cubicBezTo>
                <a:cubicBezTo>
                  <a:pt x="8362" y="411"/>
                  <a:pt x="8352" y="394"/>
                  <a:pt x="8334" y="357"/>
                </a:cubicBezTo>
                <a:lnTo>
                  <a:pt x="8334" y="357"/>
                </a:lnTo>
                <a:cubicBezTo>
                  <a:pt x="8465" y="619"/>
                  <a:pt x="8614" y="900"/>
                  <a:pt x="8802" y="1199"/>
                </a:cubicBezTo>
                <a:lnTo>
                  <a:pt x="8970" y="1480"/>
                </a:lnTo>
                <a:lnTo>
                  <a:pt x="9139" y="1742"/>
                </a:lnTo>
                <a:cubicBezTo>
                  <a:pt x="9382" y="2117"/>
                  <a:pt x="9626" y="2510"/>
                  <a:pt x="9832" y="2885"/>
                </a:cubicBezTo>
                <a:cubicBezTo>
                  <a:pt x="9888" y="2978"/>
                  <a:pt x="9963" y="3072"/>
                  <a:pt x="10019" y="3147"/>
                </a:cubicBezTo>
                <a:cubicBezTo>
                  <a:pt x="10169" y="3428"/>
                  <a:pt x="10300" y="3690"/>
                  <a:pt x="10468" y="3952"/>
                </a:cubicBezTo>
                <a:cubicBezTo>
                  <a:pt x="10225" y="3821"/>
                  <a:pt x="9906" y="3578"/>
                  <a:pt x="9588" y="3353"/>
                </a:cubicBezTo>
                <a:cubicBezTo>
                  <a:pt x="9072" y="2997"/>
                  <a:pt x="8538" y="2657"/>
                  <a:pt x="8390" y="2657"/>
                </a:cubicBezTo>
                <a:cubicBezTo>
                  <a:pt x="8383" y="2657"/>
                  <a:pt x="8376" y="2658"/>
                  <a:pt x="8371" y="2660"/>
                </a:cubicBezTo>
                <a:lnTo>
                  <a:pt x="8015" y="2398"/>
                </a:lnTo>
                <a:lnTo>
                  <a:pt x="8015" y="2398"/>
                </a:lnTo>
                <a:cubicBezTo>
                  <a:pt x="8127" y="2454"/>
                  <a:pt x="8146" y="2454"/>
                  <a:pt x="8259" y="2529"/>
                </a:cubicBezTo>
                <a:cubicBezTo>
                  <a:pt x="8034" y="2360"/>
                  <a:pt x="7790" y="2229"/>
                  <a:pt x="7547" y="2136"/>
                </a:cubicBezTo>
                <a:cubicBezTo>
                  <a:pt x="7210" y="2023"/>
                  <a:pt x="6891" y="1892"/>
                  <a:pt x="6573" y="1742"/>
                </a:cubicBezTo>
                <a:cubicBezTo>
                  <a:pt x="6286" y="1599"/>
                  <a:pt x="6033" y="1510"/>
                  <a:pt x="6064" y="1510"/>
                </a:cubicBezTo>
                <a:cubicBezTo>
                  <a:pt x="6073" y="1510"/>
                  <a:pt x="6110" y="1519"/>
                  <a:pt x="6180" y="1536"/>
                </a:cubicBezTo>
                <a:cubicBezTo>
                  <a:pt x="5955" y="1461"/>
                  <a:pt x="5730" y="1443"/>
                  <a:pt x="5487" y="1443"/>
                </a:cubicBezTo>
                <a:lnTo>
                  <a:pt x="5169" y="1443"/>
                </a:lnTo>
                <a:lnTo>
                  <a:pt x="5187" y="1686"/>
                </a:lnTo>
                <a:cubicBezTo>
                  <a:pt x="5206" y="1724"/>
                  <a:pt x="5206" y="1780"/>
                  <a:pt x="5225" y="1836"/>
                </a:cubicBezTo>
                <a:cubicBezTo>
                  <a:pt x="4981" y="1817"/>
                  <a:pt x="4757" y="1780"/>
                  <a:pt x="4513" y="1724"/>
                </a:cubicBezTo>
                <a:cubicBezTo>
                  <a:pt x="4232" y="1686"/>
                  <a:pt x="3951" y="1611"/>
                  <a:pt x="3671" y="1536"/>
                </a:cubicBezTo>
                <a:cubicBezTo>
                  <a:pt x="3539" y="1492"/>
                  <a:pt x="3504" y="1474"/>
                  <a:pt x="3520" y="1474"/>
                </a:cubicBezTo>
                <a:cubicBezTo>
                  <a:pt x="3531" y="1474"/>
                  <a:pt x="3568" y="1483"/>
                  <a:pt x="3614" y="1499"/>
                </a:cubicBezTo>
                <a:cubicBezTo>
                  <a:pt x="3683" y="1526"/>
                  <a:pt x="3761" y="1544"/>
                  <a:pt x="3784" y="1544"/>
                </a:cubicBezTo>
                <a:cubicBezTo>
                  <a:pt x="3792" y="1544"/>
                  <a:pt x="3793" y="1541"/>
                  <a:pt x="3783" y="1536"/>
                </a:cubicBezTo>
                <a:lnTo>
                  <a:pt x="3277" y="1405"/>
                </a:lnTo>
                <a:cubicBezTo>
                  <a:pt x="3109" y="1349"/>
                  <a:pt x="2959" y="1312"/>
                  <a:pt x="2809" y="1274"/>
                </a:cubicBezTo>
                <a:cubicBezTo>
                  <a:pt x="2678" y="1242"/>
                  <a:pt x="2649" y="1222"/>
                  <a:pt x="2695" y="1222"/>
                </a:cubicBezTo>
                <a:cubicBezTo>
                  <a:pt x="2728" y="1222"/>
                  <a:pt x="2801" y="1232"/>
                  <a:pt x="2903" y="1255"/>
                </a:cubicBezTo>
                <a:cubicBezTo>
                  <a:pt x="3053" y="1274"/>
                  <a:pt x="3202" y="1312"/>
                  <a:pt x="3371" y="1368"/>
                </a:cubicBezTo>
                <a:lnTo>
                  <a:pt x="3652" y="1461"/>
                </a:lnTo>
                <a:lnTo>
                  <a:pt x="3877" y="1536"/>
                </a:lnTo>
                <a:lnTo>
                  <a:pt x="3877" y="1536"/>
                </a:lnTo>
                <a:lnTo>
                  <a:pt x="3783" y="1480"/>
                </a:lnTo>
                <a:lnTo>
                  <a:pt x="3745" y="1461"/>
                </a:lnTo>
                <a:lnTo>
                  <a:pt x="3671" y="1424"/>
                </a:lnTo>
                <a:cubicBezTo>
                  <a:pt x="3577" y="1387"/>
                  <a:pt x="3502" y="1349"/>
                  <a:pt x="3427" y="1312"/>
                </a:cubicBezTo>
                <a:cubicBezTo>
                  <a:pt x="3277" y="1255"/>
                  <a:pt x="3127" y="1218"/>
                  <a:pt x="2978" y="1181"/>
                </a:cubicBezTo>
                <a:cubicBezTo>
                  <a:pt x="2678" y="1124"/>
                  <a:pt x="2397" y="1087"/>
                  <a:pt x="1798" y="975"/>
                </a:cubicBezTo>
                <a:lnTo>
                  <a:pt x="1798" y="975"/>
                </a:lnTo>
                <a:cubicBezTo>
                  <a:pt x="1929" y="1218"/>
                  <a:pt x="2041" y="1443"/>
                  <a:pt x="2210" y="1780"/>
                </a:cubicBezTo>
                <a:cubicBezTo>
                  <a:pt x="2041" y="1499"/>
                  <a:pt x="1891" y="1218"/>
                  <a:pt x="1704" y="918"/>
                </a:cubicBezTo>
                <a:lnTo>
                  <a:pt x="1685" y="918"/>
                </a:lnTo>
                <a:cubicBezTo>
                  <a:pt x="1817" y="1255"/>
                  <a:pt x="1966" y="1574"/>
                  <a:pt x="2135" y="1892"/>
                </a:cubicBezTo>
                <a:cubicBezTo>
                  <a:pt x="2247" y="2079"/>
                  <a:pt x="2378" y="2304"/>
                  <a:pt x="2528" y="2566"/>
                </a:cubicBezTo>
                <a:lnTo>
                  <a:pt x="2809" y="2997"/>
                </a:lnTo>
                <a:lnTo>
                  <a:pt x="2397" y="2229"/>
                </a:lnTo>
                <a:cubicBezTo>
                  <a:pt x="2341" y="2117"/>
                  <a:pt x="2285" y="2005"/>
                  <a:pt x="2266" y="1892"/>
                </a:cubicBezTo>
                <a:cubicBezTo>
                  <a:pt x="2266" y="1887"/>
                  <a:pt x="2268" y="1884"/>
                  <a:pt x="2271" y="1884"/>
                </a:cubicBezTo>
                <a:cubicBezTo>
                  <a:pt x="2289" y="1884"/>
                  <a:pt x="2362" y="1983"/>
                  <a:pt x="2491" y="2192"/>
                </a:cubicBezTo>
                <a:cubicBezTo>
                  <a:pt x="2659" y="2491"/>
                  <a:pt x="2865" y="2772"/>
                  <a:pt x="3090" y="3034"/>
                </a:cubicBezTo>
                <a:cubicBezTo>
                  <a:pt x="3071" y="3053"/>
                  <a:pt x="3109" y="3147"/>
                  <a:pt x="3202" y="3278"/>
                </a:cubicBezTo>
                <a:lnTo>
                  <a:pt x="3352" y="3484"/>
                </a:lnTo>
                <a:cubicBezTo>
                  <a:pt x="3390" y="3521"/>
                  <a:pt x="3427" y="3559"/>
                  <a:pt x="3446" y="3596"/>
                </a:cubicBezTo>
                <a:lnTo>
                  <a:pt x="3333" y="3578"/>
                </a:lnTo>
                <a:lnTo>
                  <a:pt x="3333" y="3578"/>
                </a:lnTo>
                <a:cubicBezTo>
                  <a:pt x="3446" y="3671"/>
                  <a:pt x="3521" y="3709"/>
                  <a:pt x="3671" y="3858"/>
                </a:cubicBezTo>
                <a:cubicBezTo>
                  <a:pt x="3729" y="3931"/>
                  <a:pt x="3730" y="3959"/>
                  <a:pt x="3702" y="3959"/>
                </a:cubicBezTo>
                <a:cubicBezTo>
                  <a:pt x="3694" y="3959"/>
                  <a:pt x="3683" y="3956"/>
                  <a:pt x="3671" y="3952"/>
                </a:cubicBezTo>
                <a:lnTo>
                  <a:pt x="3650" y="3938"/>
                </a:lnTo>
                <a:lnTo>
                  <a:pt x="3650" y="3938"/>
                </a:lnTo>
                <a:cubicBezTo>
                  <a:pt x="3694" y="3968"/>
                  <a:pt x="3724" y="3991"/>
                  <a:pt x="3708" y="3991"/>
                </a:cubicBezTo>
                <a:cubicBezTo>
                  <a:pt x="3697" y="3991"/>
                  <a:pt x="3663" y="3980"/>
                  <a:pt x="3596" y="3952"/>
                </a:cubicBezTo>
                <a:cubicBezTo>
                  <a:pt x="3465" y="3877"/>
                  <a:pt x="3315" y="3821"/>
                  <a:pt x="3165" y="3765"/>
                </a:cubicBezTo>
                <a:cubicBezTo>
                  <a:pt x="2847" y="3615"/>
                  <a:pt x="2435" y="3446"/>
                  <a:pt x="1948" y="3259"/>
                </a:cubicBezTo>
                <a:lnTo>
                  <a:pt x="1891" y="3240"/>
                </a:lnTo>
                <a:lnTo>
                  <a:pt x="1835" y="3222"/>
                </a:lnTo>
                <a:lnTo>
                  <a:pt x="1742" y="3184"/>
                </a:lnTo>
                <a:cubicBezTo>
                  <a:pt x="1704" y="3166"/>
                  <a:pt x="1667" y="3147"/>
                  <a:pt x="1629" y="3128"/>
                </a:cubicBezTo>
                <a:cubicBezTo>
                  <a:pt x="1623" y="3122"/>
                  <a:pt x="1621" y="3120"/>
                  <a:pt x="1624" y="3120"/>
                </a:cubicBezTo>
                <a:cubicBezTo>
                  <a:pt x="1629" y="3120"/>
                  <a:pt x="1654" y="3128"/>
                  <a:pt x="1704" y="3128"/>
                </a:cubicBezTo>
                <a:cubicBezTo>
                  <a:pt x="1768" y="3141"/>
                  <a:pt x="1875" y="3179"/>
                  <a:pt x="1890" y="3179"/>
                </a:cubicBezTo>
                <a:cubicBezTo>
                  <a:pt x="1897" y="3179"/>
                  <a:pt x="1883" y="3171"/>
                  <a:pt x="1835" y="3147"/>
                </a:cubicBezTo>
                <a:cubicBezTo>
                  <a:pt x="1573" y="3072"/>
                  <a:pt x="1311" y="2997"/>
                  <a:pt x="1068" y="2941"/>
                </a:cubicBezTo>
                <a:cubicBezTo>
                  <a:pt x="899" y="2885"/>
                  <a:pt x="936" y="2885"/>
                  <a:pt x="955" y="2885"/>
                </a:cubicBezTo>
                <a:cubicBezTo>
                  <a:pt x="790" y="2843"/>
                  <a:pt x="715" y="2830"/>
                  <a:pt x="676" y="2830"/>
                </a:cubicBezTo>
                <a:cubicBezTo>
                  <a:pt x="644" y="2830"/>
                  <a:pt x="635" y="2839"/>
                  <a:pt x="618" y="2847"/>
                </a:cubicBezTo>
                <a:cubicBezTo>
                  <a:pt x="599" y="2847"/>
                  <a:pt x="524" y="2847"/>
                  <a:pt x="94" y="2754"/>
                </a:cubicBezTo>
                <a:cubicBezTo>
                  <a:pt x="84" y="2763"/>
                  <a:pt x="75" y="2768"/>
                  <a:pt x="68" y="2768"/>
                </a:cubicBezTo>
                <a:cubicBezTo>
                  <a:pt x="61" y="2768"/>
                  <a:pt x="56" y="2763"/>
                  <a:pt x="56" y="2754"/>
                </a:cubicBezTo>
                <a:lnTo>
                  <a:pt x="0" y="2754"/>
                </a:lnTo>
                <a:lnTo>
                  <a:pt x="19" y="2791"/>
                </a:lnTo>
                <a:cubicBezTo>
                  <a:pt x="56" y="2847"/>
                  <a:pt x="94" y="2903"/>
                  <a:pt x="131" y="2978"/>
                </a:cubicBezTo>
                <a:cubicBezTo>
                  <a:pt x="206" y="3128"/>
                  <a:pt x="300" y="3315"/>
                  <a:pt x="431" y="3540"/>
                </a:cubicBezTo>
                <a:cubicBezTo>
                  <a:pt x="487" y="3634"/>
                  <a:pt x="562" y="3765"/>
                  <a:pt x="637" y="3896"/>
                </a:cubicBezTo>
                <a:cubicBezTo>
                  <a:pt x="712" y="4008"/>
                  <a:pt x="805" y="4121"/>
                  <a:pt x="899" y="4252"/>
                </a:cubicBezTo>
                <a:cubicBezTo>
                  <a:pt x="1030" y="4439"/>
                  <a:pt x="1180" y="4608"/>
                  <a:pt x="1348" y="4757"/>
                </a:cubicBezTo>
                <a:cubicBezTo>
                  <a:pt x="1381" y="4806"/>
                  <a:pt x="1385" y="4822"/>
                  <a:pt x="1376" y="4822"/>
                </a:cubicBezTo>
                <a:cubicBezTo>
                  <a:pt x="1357" y="4822"/>
                  <a:pt x="1284" y="4760"/>
                  <a:pt x="1261" y="4760"/>
                </a:cubicBezTo>
                <a:cubicBezTo>
                  <a:pt x="1255" y="4760"/>
                  <a:pt x="1252" y="4765"/>
                  <a:pt x="1255" y="4776"/>
                </a:cubicBezTo>
                <a:cubicBezTo>
                  <a:pt x="1648" y="5188"/>
                  <a:pt x="1835" y="5357"/>
                  <a:pt x="2004" y="5506"/>
                </a:cubicBezTo>
                <a:cubicBezTo>
                  <a:pt x="2154" y="5656"/>
                  <a:pt x="2322" y="5787"/>
                  <a:pt x="2678" y="6087"/>
                </a:cubicBezTo>
                <a:cubicBezTo>
                  <a:pt x="2865" y="6274"/>
                  <a:pt x="3034" y="6461"/>
                  <a:pt x="3221" y="6667"/>
                </a:cubicBezTo>
                <a:cubicBezTo>
                  <a:pt x="3115" y="6540"/>
                  <a:pt x="3087" y="6487"/>
                  <a:pt x="3114" y="6487"/>
                </a:cubicBezTo>
                <a:cubicBezTo>
                  <a:pt x="3181" y="6487"/>
                  <a:pt x="3595" y="6817"/>
                  <a:pt x="3970" y="7098"/>
                </a:cubicBezTo>
                <a:lnTo>
                  <a:pt x="3914" y="7042"/>
                </a:lnTo>
                <a:lnTo>
                  <a:pt x="3914" y="7042"/>
                </a:lnTo>
                <a:lnTo>
                  <a:pt x="4082" y="7192"/>
                </a:lnTo>
                <a:lnTo>
                  <a:pt x="3970" y="7098"/>
                </a:lnTo>
                <a:lnTo>
                  <a:pt x="4045" y="7192"/>
                </a:lnTo>
                <a:lnTo>
                  <a:pt x="4176" y="7285"/>
                </a:lnTo>
                <a:lnTo>
                  <a:pt x="4569" y="7641"/>
                </a:lnTo>
                <a:cubicBezTo>
                  <a:pt x="4567" y="7643"/>
                  <a:pt x="4564" y="7644"/>
                  <a:pt x="4560" y="7644"/>
                </a:cubicBezTo>
                <a:cubicBezTo>
                  <a:pt x="4523" y="7644"/>
                  <a:pt x="4406" y="7575"/>
                  <a:pt x="4288" y="7491"/>
                </a:cubicBezTo>
                <a:lnTo>
                  <a:pt x="4045" y="7192"/>
                </a:lnTo>
                <a:cubicBezTo>
                  <a:pt x="3857" y="7082"/>
                  <a:pt x="3669" y="6972"/>
                  <a:pt x="3613" y="6972"/>
                </a:cubicBezTo>
                <a:cubicBezTo>
                  <a:pt x="3602" y="6972"/>
                  <a:pt x="3596" y="6977"/>
                  <a:pt x="3596" y="6986"/>
                </a:cubicBezTo>
                <a:cubicBezTo>
                  <a:pt x="3652" y="7023"/>
                  <a:pt x="3764" y="7117"/>
                  <a:pt x="3877" y="7211"/>
                </a:cubicBezTo>
                <a:cubicBezTo>
                  <a:pt x="3822" y="7183"/>
                  <a:pt x="3787" y="7166"/>
                  <a:pt x="3780" y="7166"/>
                </a:cubicBezTo>
                <a:cubicBezTo>
                  <a:pt x="3777" y="7166"/>
                  <a:pt x="3778" y="7168"/>
                  <a:pt x="3783" y="7173"/>
                </a:cubicBezTo>
                <a:cubicBezTo>
                  <a:pt x="3858" y="7248"/>
                  <a:pt x="3951" y="7304"/>
                  <a:pt x="4045" y="7379"/>
                </a:cubicBezTo>
                <a:lnTo>
                  <a:pt x="4139" y="7585"/>
                </a:lnTo>
                <a:lnTo>
                  <a:pt x="4214" y="7604"/>
                </a:lnTo>
                <a:cubicBezTo>
                  <a:pt x="4532" y="7922"/>
                  <a:pt x="4832" y="8259"/>
                  <a:pt x="5150" y="8578"/>
                </a:cubicBezTo>
                <a:lnTo>
                  <a:pt x="5712" y="9046"/>
                </a:lnTo>
                <a:cubicBezTo>
                  <a:pt x="5880" y="9214"/>
                  <a:pt x="6068" y="9383"/>
                  <a:pt x="6255" y="9551"/>
                </a:cubicBezTo>
                <a:cubicBezTo>
                  <a:pt x="6461" y="9739"/>
                  <a:pt x="6629" y="9945"/>
                  <a:pt x="6835" y="10169"/>
                </a:cubicBezTo>
                <a:cubicBezTo>
                  <a:pt x="6948" y="10300"/>
                  <a:pt x="7023" y="10431"/>
                  <a:pt x="7135" y="10563"/>
                </a:cubicBezTo>
                <a:cubicBezTo>
                  <a:pt x="7247" y="10694"/>
                  <a:pt x="7341" y="10843"/>
                  <a:pt x="7435" y="10993"/>
                </a:cubicBezTo>
                <a:cubicBezTo>
                  <a:pt x="7351" y="10890"/>
                  <a:pt x="7307" y="10856"/>
                  <a:pt x="7282" y="10856"/>
                </a:cubicBezTo>
                <a:cubicBezTo>
                  <a:pt x="7233" y="10856"/>
                  <a:pt x="7253" y="10981"/>
                  <a:pt x="7191" y="10993"/>
                </a:cubicBezTo>
                <a:cubicBezTo>
                  <a:pt x="7079" y="10731"/>
                  <a:pt x="6948" y="10506"/>
                  <a:pt x="6760" y="10300"/>
                </a:cubicBezTo>
                <a:cubicBezTo>
                  <a:pt x="6548" y="10052"/>
                  <a:pt x="6318" y="9788"/>
                  <a:pt x="6072" y="9506"/>
                </a:cubicBezTo>
                <a:lnTo>
                  <a:pt x="6072" y="9506"/>
                </a:lnTo>
                <a:cubicBezTo>
                  <a:pt x="6202" y="9656"/>
                  <a:pt x="6230" y="9703"/>
                  <a:pt x="6213" y="9703"/>
                </a:cubicBezTo>
                <a:cubicBezTo>
                  <a:pt x="6200" y="9703"/>
                  <a:pt x="6162" y="9676"/>
                  <a:pt x="6124" y="9645"/>
                </a:cubicBezTo>
                <a:lnTo>
                  <a:pt x="6124" y="9645"/>
                </a:lnTo>
                <a:cubicBezTo>
                  <a:pt x="6442" y="9982"/>
                  <a:pt x="6742" y="10338"/>
                  <a:pt x="7023" y="10712"/>
                </a:cubicBezTo>
                <a:cubicBezTo>
                  <a:pt x="6929" y="10712"/>
                  <a:pt x="7135" y="10975"/>
                  <a:pt x="7247" y="11293"/>
                </a:cubicBezTo>
                <a:cubicBezTo>
                  <a:pt x="7247" y="11259"/>
                  <a:pt x="7255" y="11243"/>
                  <a:pt x="7269" y="11243"/>
                </a:cubicBezTo>
                <a:cubicBezTo>
                  <a:pt x="7316" y="11243"/>
                  <a:pt x="7431" y="11422"/>
                  <a:pt x="7547" y="11667"/>
                </a:cubicBezTo>
                <a:lnTo>
                  <a:pt x="7734" y="12117"/>
                </a:lnTo>
                <a:cubicBezTo>
                  <a:pt x="7790" y="12229"/>
                  <a:pt x="7828" y="12342"/>
                  <a:pt x="7865" y="12454"/>
                </a:cubicBezTo>
                <a:cubicBezTo>
                  <a:pt x="7809" y="12417"/>
                  <a:pt x="7772" y="12360"/>
                  <a:pt x="7753" y="12323"/>
                </a:cubicBezTo>
                <a:lnTo>
                  <a:pt x="7753" y="12323"/>
                </a:lnTo>
                <a:lnTo>
                  <a:pt x="7828" y="12473"/>
                </a:lnTo>
                <a:lnTo>
                  <a:pt x="7865" y="12585"/>
                </a:lnTo>
                <a:lnTo>
                  <a:pt x="7903" y="12641"/>
                </a:lnTo>
                <a:lnTo>
                  <a:pt x="7903" y="12679"/>
                </a:lnTo>
                <a:cubicBezTo>
                  <a:pt x="7772" y="12623"/>
                  <a:pt x="7641" y="12566"/>
                  <a:pt x="7528" y="12491"/>
                </a:cubicBezTo>
                <a:lnTo>
                  <a:pt x="7528" y="12491"/>
                </a:lnTo>
                <a:cubicBezTo>
                  <a:pt x="7621" y="12538"/>
                  <a:pt x="7688" y="12571"/>
                  <a:pt x="7719" y="12571"/>
                </a:cubicBezTo>
                <a:cubicBezTo>
                  <a:pt x="7726" y="12571"/>
                  <a:pt x="7731" y="12570"/>
                  <a:pt x="7734" y="12566"/>
                </a:cubicBezTo>
                <a:cubicBezTo>
                  <a:pt x="7547" y="12491"/>
                  <a:pt x="7378" y="12417"/>
                  <a:pt x="7229" y="12323"/>
                </a:cubicBezTo>
                <a:lnTo>
                  <a:pt x="7079" y="12248"/>
                </a:lnTo>
                <a:lnTo>
                  <a:pt x="6948" y="12192"/>
                </a:lnTo>
                <a:cubicBezTo>
                  <a:pt x="6907" y="12164"/>
                  <a:pt x="6885" y="12147"/>
                  <a:pt x="6899" y="12147"/>
                </a:cubicBezTo>
                <a:cubicBezTo>
                  <a:pt x="6904" y="12147"/>
                  <a:pt x="6914" y="12149"/>
                  <a:pt x="6929" y="12154"/>
                </a:cubicBezTo>
                <a:lnTo>
                  <a:pt x="7097" y="12229"/>
                </a:lnTo>
                <a:cubicBezTo>
                  <a:pt x="6798" y="12079"/>
                  <a:pt x="6423" y="11911"/>
                  <a:pt x="6011" y="11742"/>
                </a:cubicBezTo>
                <a:lnTo>
                  <a:pt x="5693" y="11611"/>
                </a:lnTo>
                <a:lnTo>
                  <a:pt x="5318" y="11443"/>
                </a:lnTo>
                <a:cubicBezTo>
                  <a:pt x="5019" y="11330"/>
                  <a:pt x="4738" y="11237"/>
                  <a:pt x="4457" y="11124"/>
                </a:cubicBezTo>
                <a:lnTo>
                  <a:pt x="4420" y="11162"/>
                </a:lnTo>
                <a:cubicBezTo>
                  <a:pt x="4420" y="11181"/>
                  <a:pt x="4420" y="11199"/>
                  <a:pt x="4420" y="11237"/>
                </a:cubicBezTo>
                <a:cubicBezTo>
                  <a:pt x="4420" y="11274"/>
                  <a:pt x="4420" y="11330"/>
                  <a:pt x="4401" y="11368"/>
                </a:cubicBezTo>
                <a:cubicBezTo>
                  <a:pt x="4401" y="11480"/>
                  <a:pt x="4401" y="11555"/>
                  <a:pt x="4382" y="11649"/>
                </a:cubicBezTo>
                <a:cubicBezTo>
                  <a:pt x="4382" y="11742"/>
                  <a:pt x="4382" y="11817"/>
                  <a:pt x="4420" y="11892"/>
                </a:cubicBezTo>
                <a:cubicBezTo>
                  <a:pt x="4420" y="11967"/>
                  <a:pt x="4438" y="12042"/>
                  <a:pt x="4476" y="12117"/>
                </a:cubicBezTo>
                <a:cubicBezTo>
                  <a:pt x="4494" y="12192"/>
                  <a:pt x="4532" y="12248"/>
                  <a:pt x="4551" y="12304"/>
                </a:cubicBezTo>
                <a:cubicBezTo>
                  <a:pt x="4569" y="12360"/>
                  <a:pt x="4588" y="12379"/>
                  <a:pt x="4626" y="12417"/>
                </a:cubicBezTo>
                <a:cubicBezTo>
                  <a:pt x="4644" y="12454"/>
                  <a:pt x="4682" y="12491"/>
                  <a:pt x="4719" y="12529"/>
                </a:cubicBezTo>
                <a:cubicBezTo>
                  <a:pt x="4682" y="12510"/>
                  <a:pt x="4644" y="12510"/>
                  <a:pt x="4607" y="12473"/>
                </a:cubicBezTo>
                <a:cubicBezTo>
                  <a:pt x="4551" y="12454"/>
                  <a:pt x="4513" y="12417"/>
                  <a:pt x="4457" y="12379"/>
                </a:cubicBezTo>
                <a:lnTo>
                  <a:pt x="4457" y="12379"/>
                </a:lnTo>
                <a:cubicBezTo>
                  <a:pt x="4682" y="12679"/>
                  <a:pt x="4981" y="12922"/>
                  <a:pt x="5318" y="13109"/>
                </a:cubicBezTo>
                <a:cubicBezTo>
                  <a:pt x="5431" y="13166"/>
                  <a:pt x="5543" y="13240"/>
                  <a:pt x="5674" y="13297"/>
                </a:cubicBezTo>
                <a:cubicBezTo>
                  <a:pt x="5862" y="13409"/>
                  <a:pt x="6049" y="13521"/>
                  <a:pt x="6255" y="13652"/>
                </a:cubicBezTo>
                <a:cubicBezTo>
                  <a:pt x="6236" y="13690"/>
                  <a:pt x="6199" y="13709"/>
                  <a:pt x="6161" y="13727"/>
                </a:cubicBezTo>
                <a:cubicBezTo>
                  <a:pt x="6142" y="13737"/>
                  <a:pt x="6119" y="13741"/>
                  <a:pt x="6096" y="13741"/>
                </a:cubicBezTo>
                <a:cubicBezTo>
                  <a:pt x="6072" y="13741"/>
                  <a:pt x="6049" y="13737"/>
                  <a:pt x="6030" y="13727"/>
                </a:cubicBezTo>
                <a:cubicBezTo>
                  <a:pt x="5993" y="13709"/>
                  <a:pt x="5936" y="13709"/>
                  <a:pt x="5899" y="13690"/>
                </a:cubicBezTo>
                <a:cubicBezTo>
                  <a:pt x="5880" y="13690"/>
                  <a:pt x="5862" y="13671"/>
                  <a:pt x="5843" y="13671"/>
                </a:cubicBezTo>
                <a:cubicBezTo>
                  <a:pt x="5805" y="13671"/>
                  <a:pt x="5749" y="13615"/>
                  <a:pt x="5693" y="13596"/>
                </a:cubicBezTo>
                <a:lnTo>
                  <a:pt x="5693" y="13596"/>
                </a:lnTo>
                <a:cubicBezTo>
                  <a:pt x="5843" y="13709"/>
                  <a:pt x="5862" y="13709"/>
                  <a:pt x="5936" y="13765"/>
                </a:cubicBezTo>
                <a:lnTo>
                  <a:pt x="5899" y="13896"/>
                </a:lnTo>
                <a:cubicBezTo>
                  <a:pt x="5880" y="13933"/>
                  <a:pt x="5880" y="13990"/>
                  <a:pt x="5862" y="14027"/>
                </a:cubicBezTo>
                <a:cubicBezTo>
                  <a:pt x="5843" y="14083"/>
                  <a:pt x="5805" y="14121"/>
                  <a:pt x="5787" y="14177"/>
                </a:cubicBezTo>
                <a:cubicBezTo>
                  <a:pt x="5850" y="14101"/>
                  <a:pt x="5964" y="13983"/>
                  <a:pt x="6015" y="13983"/>
                </a:cubicBezTo>
                <a:cubicBezTo>
                  <a:pt x="6039" y="13983"/>
                  <a:pt x="6048" y="14010"/>
                  <a:pt x="6030" y="14083"/>
                </a:cubicBezTo>
                <a:cubicBezTo>
                  <a:pt x="5918" y="14233"/>
                  <a:pt x="5768" y="14364"/>
                  <a:pt x="5618" y="14476"/>
                </a:cubicBezTo>
                <a:cubicBezTo>
                  <a:pt x="5581" y="14514"/>
                  <a:pt x="5506" y="14551"/>
                  <a:pt x="5412" y="14626"/>
                </a:cubicBezTo>
                <a:cubicBezTo>
                  <a:pt x="5337" y="14682"/>
                  <a:pt x="5281" y="14739"/>
                  <a:pt x="5225" y="14814"/>
                </a:cubicBezTo>
                <a:cubicBezTo>
                  <a:pt x="5169" y="14907"/>
                  <a:pt x="5131" y="15001"/>
                  <a:pt x="5131" y="15094"/>
                </a:cubicBezTo>
                <a:cubicBezTo>
                  <a:pt x="5131" y="15057"/>
                  <a:pt x="5150" y="15038"/>
                  <a:pt x="5169" y="15038"/>
                </a:cubicBezTo>
                <a:cubicBezTo>
                  <a:pt x="5187" y="15038"/>
                  <a:pt x="5187" y="15076"/>
                  <a:pt x="5225" y="15113"/>
                </a:cubicBezTo>
                <a:cubicBezTo>
                  <a:pt x="5244" y="15244"/>
                  <a:pt x="5337" y="15413"/>
                  <a:pt x="5412" y="15600"/>
                </a:cubicBezTo>
                <a:cubicBezTo>
                  <a:pt x="5402" y="15590"/>
                  <a:pt x="5391" y="15587"/>
                  <a:pt x="5379" y="15587"/>
                </a:cubicBezTo>
                <a:cubicBezTo>
                  <a:pt x="5350" y="15587"/>
                  <a:pt x="5317" y="15608"/>
                  <a:pt x="5284" y="15608"/>
                </a:cubicBezTo>
                <a:cubicBezTo>
                  <a:pt x="5268" y="15608"/>
                  <a:pt x="5251" y="15602"/>
                  <a:pt x="5237" y="15585"/>
                </a:cubicBezTo>
                <a:lnTo>
                  <a:pt x="5237" y="15585"/>
                </a:lnTo>
                <a:cubicBezTo>
                  <a:pt x="5391" y="15882"/>
                  <a:pt x="5575" y="16151"/>
                  <a:pt x="5789" y="16418"/>
                </a:cubicBezTo>
                <a:lnTo>
                  <a:pt x="5789" y="16418"/>
                </a:lnTo>
                <a:cubicBezTo>
                  <a:pt x="5759" y="16383"/>
                  <a:pt x="5736" y="16368"/>
                  <a:pt x="5721" y="16368"/>
                </a:cubicBezTo>
                <a:cubicBezTo>
                  <a:pt x="5673" y="16368"/>
                  <a:pt x="5702" y="16527"/>
                  <a:pt x="5768" y="16686"/>
                </a:cubicBezTo>
                <a:cubicBezTo>
                  <a:pt x="5768" y="16680"/>
                  <a:pt x="5769" y="16677"/>
                  <a:pt x="5771" y="16677"/>
                </a:cubicBezTo>
                <a:cubicBezTo>
                  <a:pt x="5790" y="16677"/>
                  <a:pt x="5878" y="16863"/>
                  <a:pt x="6011" y="17079"/>
                </a:cubicBezTo>
                <a:cubicBezTo>
                  <a:pt x="6161" y="17323"/>
                  <a:pt x="6348" y="17585"/>
                  <a:pt x="6423" y="17716"/>
                </a:cubicBezTo>
                <a:lnTo>
                  <a:pt x="6199" y="17323"/>
                </a:lnTo>
                <a:lnTo>
                  <a:pt x="6199" y="17323"/>
                </a:lnTo>
                <a:cubicBezTo>
                  <a:pt x="6405" y="17660"/>
                  <a:pt x="6685" y="17978"/>
                  <a:pt x="6985" y="18259"/>
                </a:cubicBezTo>
                <a:cubicBezTo>
                  <a:pt x="7285" y="18521"/>
                  <a:pt x="7566" y="18821"/>
                  <a:pt x="7828" y="19139"/>
                </a:cubicBezTo>
                <a:cubicBezTo>
                  <a:pt x="7784" y="19103"/>
                  <a:pt x="7712" y="19069"/>
                  <a:pt x="7665" y="19069"/>
                </a:cubicBezTo>
                <a:cubicBezTo>
                  <a:pt x="7590" y="19069"/>
                  <a:pt x="7576" y="19153"/>
                  <a:pt x="7828" y="19439"/>
                </a:cubicBezTo>
                <a:cubicBezTo>
                  <a:pt x="7959" y="19551"/>
                  <a:pt x="8277" y="19757"/>
                  <a:pt x="8671" y="20057"/>
                </a:cubicBezTo>
                <a:cubicBezTo>
                  <a:pt x="8970" y="20394"/>
                  <a:pt x="9270" y="20712"/>
                  <a:pt x="9607" y="21049"/>
                </a:cubicBezTo>
                <a:cubicBezTo>
                  <a:pt x="9120" y="20675"/>
                  <a:pt x="8577" y="20244"/>
                  <a:pt x="8221" y="19926"/>
                </a:cubicBezTo>
                <a:lnTo>
                  <a:pt x="8221" y="19926"/>
                </a:lnTo>
                <a:cubicBezTo>
                  <a:pt x="8371" y="20151"/>
                  <a:pt x="8539" y="20375"/>
                  <a:pt x="8745" y="20563"/>
                </a:cubicBezTo>
                <a:cubicBezTo>
                  <a:pt x="8769" y="20600"/>
                  <a:pt x="8774" y="20616"/>
                  <a:pt x="8765" y="20616"/>
                </a:cubicBezTo>
                <a:cubicBezTo>
                  <a:pt x="8724" y="20616"/>
                  <a:pt x="8403" y="20292"/>
                  <a:pt x="8296" y="20169"/>
                </a:cubicBezTo>
                <a:lnTo>
                  <a:pt x="8296" y="20169"/>
                </a:lnTo>
                <a:cubicBezTo>
                  <a:pt x="8652" y="20581"/>
                  <a:pt x="9008" y="20975"/>
                  <a:pt x="9382" y="21368"/>
                </a:cubicBezTo>
                <a:cubicBezTo>
                  <a:pt x="9383" y="21363"/>
                  <a:pt x="9386" y="21361"/>
                  <a:pt x="9391" y="21361"/>
                </a:cubicBezTo>
                <a:cubicBezTo>
                  <a:pt x="9482" y="21361"/>
                  <a:pt x="10238" y="22124"/>
                  <a:pt x="10329" y="22124"/>
                </a:cubicBezTo>
                <a:cubicBezTo>
                  <a:pt x="10333" y="22124"/>
                  <a:pt x="10336" y="22121"/>
                  <a:pt x="10337" y="22117"/>
                </a:cubicBezTo>
                <a:cubicBezTo>
                  <a:pt x="9906" y="21724"/>
                  <a:pt x="9457" y="21312"/>
                  <a:pt x="9026" y="20900"/>
                </a:cubicBezTo>
                <a:cubicBezTo>
                  <a:pt x="9029" y="20894"/>
                  <a:pt x="9034" y="20891"/>
                  <a:pt x="9042" y="20891"/>
                </a:cubicBezTo>
                <a:cubicBezTo>
                  <a:pt x="9169" y="20891"/>
                  <a:pt x="9992" y="21566"/>
                  <a:pt x="10749" y="22323"/>
                </a:cubicBezTo>
                <a:cubicBezTo>
                  <a:pt x="10799" y="22395"/>
                  <a:pt x="10795" y="22419"/>
                  <a:pt x="10764" y="22419"/>
                </a:cubicBezTo>
                <a:cubicBezTo>
                  <a:pt x="10697" y="22419"/>
                  <a:pt x="10501" y="22301"/>
                  <a:pt x="10457" y="22301"/>
                </a:cubicBezTo>
                <a:cubicBezTo>
                  <a:pt x="10453" y="22301"/>
                  <a:pt x="10451" y="22302"/>
                  <a:pt x="10450" y="22304"/>
                </a:cubicBezTo>
                <a:cubicBezTo>
                  <a:pt x="10768" y="22566"/>
                  <a:pt x="11049" y="22847"/>
                  <a:pt x="11330" y="23147"/>
                </a:cubicBezTo>
                <a:lnTo>
                  <a:pt x="10936" y="22847"/>
                </a:lnTo>
                <a:lnTo>
                  <a:pt x="10936" y="22847"/>
                </a:lnTo>
                <a:cubicBezTo>
                  <a:pt x="11367" y="23315"/>
                  <a:pt x="11779" y="23503"/>
                  <a:pt x="12266" y="24102"/>
                </a:cubicBezTo>
                <a:cubicBezTo>
                  <a:pt x="12453" y="24289"/>
                  <a:pt x="12734" y="24720"/>
                  <a:pt x="12809" y="24720"/>
                </a:cubicBezTo>
                <a:cubicBezTo>
                  <a:pt x="12678" y="24495"/>
                  <a:pt x="12697" y="24327"/>
                  <a:pt x="12772" y="24252"/>
                </a:cubicBezTo>
                <a:lnTo>
                  <a:pt x="12772" y="24252"/>
                </a:lnTo>
                <a:cubicBezTo>
                  <a:pt x="12996" y="24476"/>
                  <a:pt x="13221" y="24682"/>
                  <a:pt x="13427" y="24907"/>
                </a:cubicBezTo>
                <a:lnTo>
                  <a:pt x="13371" y="24907"/>
                </a:lnTo>
                <a:lnTo>
                  <a:pt x="13502" y="25020"/>
                </a:lnTo>
                <a:lnTo>
                  <a:pt x="13521" y="25001"/>
                </a:lnTo>
                <a:cubicBezTo>
                  <a:pt x="13745" y="25226"/>
                  <a:pt x="13951" y="25432"/>
                  <a:pt x="14157" y="25656"/>
                </a:cubicBezTo>
                <a:cubicBezTo>
                  <a:pt x="14157" y="25667"/>
                  <a:pt x="14151" y="25672"/>
                  <a:pt x="14141" y="25672"/>
                </a:cubicBezTo>
                <a:cubicBezTo>
                  <a:pt x="14065" y="25672"/>
                  <a:pt x="13757" y="25432"/>
                  <a:pt x="13691" y="25432"/>
                </a:cubicBezTo>
                <a:cubicBezTo>
                  <a:pt x="13672" y="25432"/>
                  <a:pt x="13674" y="25453"/>
                  <a:pt x="13708" y="25506"/>
                </a:cubicBezTo>
                <a:cubicBezTo>
                  <a:pt x="13820" y="25581"/>
                  <a:pt x="13933" y="25638"/>
                  <a:pt x="14026" y="25731"/>
                </a:cubicBezTo>
                <a:cubicBezTo>
                  <a:pt x="14195" y="25937"/>
                  <a:pt x="13877" y="25694"/>
                  <a:pt x="14307" y="26106"/>
                </a:cubicBezTo>
                <a:cubicBezTo>
                  <a:pt x="14400" y="26132"/>
                  <a:pt x="14770" y="26567"/>
                  <a:pt x="14786" y="26567"/>
                </a:cubicBezTo>
                <a:cubicBezTo>
                  <a:pt x="14792" y="26567"/>
                  <a:pt x="14736" y="26490"/>
                  <a:pt x="14569" y="26274"/>
                </a:cubicBezTo>
                <a:lnTo>
                  <a:pt x="14569" y="26274"/>
                </a:lnTo>
                <a:cubicBezTo>
                  <a:pt x="14981" y="26686"/>
                  <a:pt x="14963" y="26742"/>
                  <a:pt x="15431" y="27248"/>
                </a:cubicBezTo>
                <a:cubicBezTo>
                  <a:pt x="15419" y="27220"/>
                  <a:pt x="15421" y="27208"/>
                  <a:pt x="15436" y="27208"/>
                </a:cubicBezTo>
                <a:cubicBezTo>
                  <a:pt x="15488" y="27208"/>
                  <a:pt x="15704" y="27382"/>
                  <a:pt x="15955" y="27604"/>
                </a:cubicBezTo>
                <a:cubicBezTo>
                  <a:pt x="16105" y="27791"/>
                  <a:pt x="16274" y="27978"/>
                  <a:pt x="16442" y="28184"/>
                </a:cubicBezTo>
                <a:lnTo>
                  <a:pt x="16442" y="28203"/>
                </a:lnTo>
                <a:cubicBezTo>
                  <a:pt x="17210" y="29139"/>
                  <a:pt x="17566" y="29664"/>
                  <a:pt x="18240" y="30544"/>
                </a:cubicBezTo>
                <a:cubicBezTo>
                  <a:pt x="18271" y="30607"/>
                  <a:pt x="18490" y="30937"/>
                  <a:pt x="18456" y="30937"/>
                </a:cubicBezTo>
                <a:cubicBezTo>
                  <a:pt x="18450" y="30937"/>
                  <a:pt x="18435" y="30926"/>
                  <a:pt x="18408" y="30900"/>
                </a:cubicBezTo>
                <a:lnTo>
                  <a:pt x="18408" y="30900"/>
                </a:lnTo>
                <a:cubicBezTo>
                  <a:pt x="18558" y="31050"/>
                  <a:pt x="18708" y="31218"/>
                  <a:pt x="18839" y="31405"/>
                </a:cubicBezTo>
                <a:cubicBezTo>
                  <a:pt x="18903" y="31518"/>
                  <a:pt x="18922" y="31560"/>
                  <a:pt x="18914" y="31560"/>
                </a:cubicBezTo>
                <a:cubicBezTo>
                  <a:pt x="18890" y="31560"/>
                  <a:pt x="18592" y="31132"/>
                  <a:pt x="18558" y="31132"/>
                </a:cubicBezTo>
                <a:cubicBezTo>
                  <a:pt x="18549" y="31132"/>
                  <a:pt x="18558" y="31162"/>
                  <a:pt x="18596" y="31237"/>
                </a:cubicBezTo>
                <a:cubicBezTo>
                  <a:pt x="18671" y="31237"/>
                  <a:pt x="19176" y="31911"/>
                  <a:pt x="19495" y="32285"/>
                </a:cubicBezTo>
                <a:cubicBezTo>
                  <a:pt x="19476" y="32136"/>
                  <a:pt x="18858" y="31387"/>
                  <a:pt x="18521" y="31012"/>
                </a:cubicBezTo>
                <a:cubicBezTo>
                  <a:pt x="18525" y="31010"/>
                  <a:pt x="18531" y="31009"/>
                  <a:pt x="18537" y="31009"/>
                </a:cubicBezTo>
                <a:cubicBezTo>
                  <a:pt x="18582" y="31009"/>
                  <a:pt x="18671" y="31066"/>
                  <a:pt x="18802" y="31181"/>
                </a:cubicBezTo>
                <a:cubicBezTo>
                  <a:pt x="19495" y="32136"/>
                  <a:pt x="20206" y="33109"/>
                  <a:pt x="20862" y="34083"/>
                </a:cubicBezTo>
                <a:cubicBezTo>
                  <a:pt x="21292" y="34757"/>
                  <a:pt x="22435" y="36387"/>
                  <a:pt x="23015" y="37360"/>
                </a:cubicBezTo>
                <a:cubicBezTo>
                  <a:pt x="23128" y="37491"/>
                  <a:pt x="23277" y="37697"/>
                  <a:pt x="23333" y="37735"/>
                </a:cubicBezTo>
                <a:lnTo>
                  <a:pt x="25337" y="40825"/>
                </a:lnTo>
                <a:cubicBezTo>
                  <a:pt x="25506" y="41087"/>
                  <a:pt x="25656" y="41312"/>
                  <a:pt x="25768" y="41518"/>
                </a:cubicBezTo>
                <a:cubicBezTo>
                  <a:pt x="25749" y="41518"/>
                  <a:pt x="25749" y="41518"/>
                  <a:pt x="25749" y="41536"/>
                </a:cubicBezTo>
                <a:cubicBezTo>
                  <a:pt x="25843" y="41686"/>
                  <a:pt x="25936" y="41836"/>
                  <a:pt x="26049" y="41967"/>
                </a:cubicBezTo>
                <a:cubicBezTo>
                  <a:pt x="26068" y="42005"/>
                  <a:pt x="26105" y="42042"/>
                  <a:pt x="26124" y="42061"/>
                </a:cubicBezTo>
                <a:cubicBezTo>
                  <a:pt x="26111" y="42061"/>
                  <a:pt x="26049" y="41994"/>
                  <a:pt x="26031" y="41994"/>
                </a:cubicBezTo>
                <a:cubicBezTo>
                  <a:pt x="26022" y="41994"/>
                  <a:pt x="26024" y="42011"/>
                  <a:pt x="26049" y="42061"/>
                </a:cubicBezTo>
                <a:cubicBezTo>
                  <a:pt x="26124" y="42117"/>
                  <a:pt x="26180" y="42154"/>
                  <a:pt x="26236" y="42211"/>
                </a:cubicBezTo>
                <a:cubicBezTo>
                  <a:pt x="26480" y="42454"/>
                  <a:pt x="26723" y="42548"/>
                  <a:pt x="27229" y="42548"/>
                </a:cubicBezTo>
                <a:lnTo>
                  <a:pt x="27304" y="42548"/>
                </a:lnTo>
                <a:cubicBezTo>
                  <a:pt x="27491" y="42548"/>
                  <a:pt x="27678" y="42548"/>
                  <a:pt x="27922" y="42529"/>
                </a:cubicBezTo>
                <a:cubicBezTo>
                  <a:pt x="28015" y="42529"/>
                  <a:pt x="28128" y="42510"/>
                  <a:pt x="28221" y="42510"/>
                </a:cubicBezTo>
                <a:lnTo>
                  <a:pt x="28334" y="42510"/>
                </a:lnTo>
                <a:lnTo>
                  <a:pt x="28502" y="42435"/>
                </a:lnTo>
                <a:cubicBezTo>
                  <a:pt x="31143" y="42061"/>
                  <a:pt x="34551" y="40263"/>
                  <a:pt x="36667" y="39233"/>
                </a:cubicBezTo>
                <a:cubicBezTo>
                  <a:pt x="40599" y="37285"/>
                  <a:pt x="42453" y="33727"/>
                  <a:pt x="46835" y="31986"/>
                </a:cubicBezTo>
                <a:cubicBezTo>
                  <a:pt x="46742" y="31536"/>
                  <a:pt x="46555" y="31124"/>
                  <a:pt x="46311" y="30731"/>
                </a:cubicBezTo>
                <a:cubicBezTo>
                  <a:pt x="46236" y="30506"/>
                  <a:pt x="46143" y="30263"/>
                  <a:pt x="46217" y="30263"/>
                </a:cubicBezTo>
                <a:cubicBezTo>
                  <a:pt x="45749" y="29757"/>
                  <a:pt x="45225" y="28784"/>
                  <a:pt x="44307" y="28053"/>
                </a:cubicBezTo>
                <a:cubicBezTo>
                  <a:pt x="44272" y="28009"/>
                  <a:pt x="44264" y="27993"/>
                  <a:pt x="44271" y="27993"/>
                </a:cubicBezTo>
                <a:cubicBezTo>
                  <a:pt x="44290" y="27993"/>
                  <a:pt x="44408" y="28097"/>
                  <a:pt x="44428" y="28097"/>
                </a:cubicBezTo>
                <a:cubicBezTo>
                  <a:pt x="44433" y="28097"/>
                  <a:pt x="44431" y="28090"/>
                  <a:pt x="44420" y="28072"/>
                </a:cubicBezTo>
                <a:cubicBezTo>
                  <a:pt x="44083" y="27810"/>
                  <a:pt x="43802" y="27510"/>
                  <a:pt x="43540" y="27173"/>
                </a:cubicBezTo>
                <a:lnTo>
                  <a:pt x="43540" y="27173"/>
                </a:lnTo>
                <a:lnTo>
                  <a:pt x="43596" y="27211"/>
                </a:lnTo>
                <a:cubicBezTo>
                  <a:pt x="42397" y="25900"/>
                  <a:pt x="41910" y="25300"/>
                  <a:pt x="40450" y="23896"/>
                </a:cubicBezTo>
                <a:lnTo>
                  <a:pt x="40450" y="23896"/>
                </a:lnTo>
                <a:lnTo>
                  <a:pt x="40525" y="24027"/>
                </a:lnTo>
                <a:cubicBezTo>
                  <a:pt x="40206" y="23727"/>
                  <a:pt x="40150" y="23653"/>
                  <a:pt x="40019" y="23503"/>
                </a:cubicBezTo>
                <a:cubicBezTo>
                  <a:pt x="39968" y="23471"/>
                  <a:pt x="39941" y="23457"/>
                  <a:pt x="39930" y="23457"/>
                </a:cubicBezTo>
                <a:cubicBezTo>
                  <a:pt x="39860" y="23457"/>
                  <a:pt x="40642" y="24123"/>
                  <a:pt x="40568" y="24123"/>
                </a:cubicBezTo>
                <a:cubicBezTo>
                  <a:pt x="40558" y="24123"/>
                  <a:pt x="40533" y="24111"/>
                  <a:pt x="40487" y="24083"/>
                </a:cubicBezTo>
                <a:cubicBezTo>
                  <a:pt x="40094" y="23634"/>
                  <a:pt x="39663" y="23222"/>
                  <a:pt x="39214" y="22829"/>
                </a:cubicBezTo>
                <a:cubicBezTo>
                  <a:pt x="38652" y="22323"/>
                  <a:pt x="38109" y="21836"/>
                  <a:pt x="38015" y="21649"/>
                </a:cubicBezTo>
                <a:cubicBezTo>
                  <a:pt x="37868" y="21524"/>
                  <a:pt x="37815" y="21487"/>
                  <a:pt x="37800" y="21487"/>
                </a:cubicBezTo>
                <a:cubicBezTo>
                  <a:pt x="37780" y="21487"/>
                  <a:pt x="37837" y="21560"/>
                  <a:pt x="37820" y="21560"/>
                </a:cubicBezTo>
                <a:cubicBezTo>
                  <a:pt x="37807" y="21560"/>
                  <a:pt x="37755" y="21521"/>
                  <a:pt x="37603" y="21387"/>
                </a:cubicBezTo>
                <a:lnTo>
                  <a:pt x="37510" y="21237"/>
                </a:lnTo>
                <a:lnTo>
                  <a:pt x="37341" y="21162"/>
                </a:lnTo>
                <a:cubicBezTo>
                  <a:pt x="37004" y="20862"/>
                  <a:pt x="36873" y="20694"/>
                  <a:pt x="36892" y="20656"/>
                </a:cubicBezTo>
                <a:lnTo>
                  <a:pt x="36892" y="20656"/>
                </a:lnTo>
                <a:cubicBezTo>
                  <a:pt x="36966" y="20731"/>
                  <a:pt x="37116" y="20862"/>
                  <a:pt x="37210" y="20937"/>
                </a:cubicBezTo>
                <a:cubicBezTo>
                  <a:pt x="36835" y="20544"/>
                  <a:pt x="36105" y="19963"/>
                  <a:pt x="35880" y="19776"/>
                </a:cubicBezTo>
                <a:lnTo>
                  <a:pt x="35880" y="19776"/>
                </a:lnTo>
                <a:lnTo>
                  <a:pt x="36311" y="20169"/>
                </a:lnTo>
                <a:cubicBezTo>
                  <a:pt x="34907" y="19008"/>
                  <a:pt x="33240" y="17491"/>
                  <a:pt x="31910" y="16330"/>
                </a:cubicBezTo>
                <a:lnTo>
                  <a:pt x="31910" y="16330"/>
                </a:lnTo>
                <a:lnTo>
                  <a:pt x="31985" y="16424"/>
                </a:lnTo>
                <a:cubicBezTo>
                  <a:pt x="30974" y="15525"/>
                  <a:pt x="31236" y="15675"/>
                  <a:pt x="30187" y="14645"/>
                </a:cubicBezTo>
                <a:lnTo>
                  <a:pt x="30187" y="14645"/>
                </a:lnTo>
                <a:lnTo>
                  <a:pt x="30244" y="14664"/>
                </a:lnTo>
                <a:cubicBezTo>
                  <a:pt x="29963" y="14439"/>
                  <a:pt x="29701" y="14177"/>
                  <a:pt x="29457" y="13896"/>
                </a:cubicBezTo>
                <a:lnTo>
                  <a:pt x="29457" y="13896"/>
                </a:lnTo>
                <a:cubicBezTo>
                  <a:pt x="29498" y="13934"/>
                  <a:pt x="29518" y="13949"/>
                  <a:pt x="29524" y="13949"/>
                </a:cubicBezTo>
                <a:cubicBezTo>
                  <a:pt x="29552" y="13949"/>
                  <a:pt x="29268" y="13606"/>
                  <a:pt x="29299" y="13606"/>
                </a:cubicBezTo>
                <a:cubicBezTo>
                  <a:pt x="29307" y="13606"/>
                  <a:pt x="29337" y="13630"/>
                  <a:pt x="29401" y="13690"/>
                </a:cubicBezTo>
                <a:cubicBezTo>
                  <a:pt x="29026" y="13278"/>
                  <a:pt x="28614" y="12885"/>
                  <a:pt x="28184" y="12548"/>
                </a:cubicBezTo>
                <a:lnTo>
                  <a:pt x="28090" y="12342"/>
                </a:lnTo>
                <a:cubicBezTo>
                  <a:pt x="27790" y="12117"/>
                  <a:pt x="27547" y="11855"/>
                  <a:pt x="27304" y="11574"/>
                </a:cubicBezTo>
                <a:lnTo>
                  <a:pt x="27304" y="11574"/>
                </a:lnTo>
                <a:cubicBezTo>
                  <a:pt x="27401" y="11671"/>
                  <a:pt x="27442" y="11705"/>
                  <a:pt x="27452" y="11705"/>
                </a:cubicBezTo>
                <a:cubicBezTo>
                  <a:pt x="27477" y="11705"/>
                  <a:pt x="27332" y="11516"/>
                  <a:pt x="27357" y="11516"/>
                </a:cubicBezTo>
                <a:cubicBezTo>
                  <a:pt x="27369" y="11516"/>
                  <a:pt x="27415" y="11555"/>
                  <a:pt x="27528" y="11667"/>
                </a:cubicBezTo>
                <a:cubicBezTo>
                  <a:pt x="26629" y="10469"/>
                  <a:pt x="25955" y="10020"/>
                  <a:pt x="25599" y="9420"/>
                </a:cubicBezTo>
                <a:cubicBezTo>
                  <a:pt x="25521" y="9360"/>
                  <a:pt x="25479" y="9334"/>
                  <a:pt x="25464" y="9334"/>
                </a:cubicBezTo>
                <a:cubicBezTo>
                  <a:pt x="25377" y="9334"/>
                  <a:pt x="26199" y="10201"/>
                  <a:pt x="26180" y="10201"/>
                </a:cubicBezTo>
                <a:cubicBezTo>
                  <a:pt x="26178" y="10201"/>
                  <a:pt x="26166" y="10191"/>
                  <a:pt x="26142" y="10169"/>
                </a:cubicBezTo>
                <a:lnTo>
                  <a:pt x="26142" y="10169"/>
                </a:lnTo>
                <a:cubicBezTo>
                  <a:pt x="26169" y="10211"/>
                  <a:pt x="26176" y="10230"/>
                  <a:pt x="26166" y="10230"/>
                </a:cubicBezTo>
                <a:cubicBezTo>
                  <a:pt x="26116" y="10230"/>
                  <a:pt x="25623" y="9719"/>
                  <a:pt x="25356" y="9420"/>
                </a:cubicBezTo>
                <a:cubicBezTo>
                  <a:pt x="25038" y="9064"/>
                  <a:pt x="24944" y="8727"/>
                  <a:pt x="24064" y="7828"/>
                </a:cubicBezTo>
                <a:lnTo>
                  <a:pt x="24064" y="7828"/>
                </a:lnTo>
                <a:cubicBezTo>
                  <a:pt x="24132" y="7883"/>
                  <a:pt x="24161" y="7898"/>
                  <a:pt x="24200" y="7938"/>
                </a:cubicBezTo>
                <a:lnTo>
                  <a:pt x="24200" y="7938"/>
                </a:lnTo>
                <a:cubicBezTo>
                  <a:pt x="23908" y="7612"/>
                  <a:pt x="23539" y="7355"/>
                  <a:pt x="23221" y="6948"/>
                </a:cubicBezTo>
                <a:cubicBezTo>
                  <a:pt x="22940" y="6761"/>
                  <a:pt x="22716" y="6405"/>
                  <a:pt x="22547" y="6405"/>
                </a:cubicBezTo>
                <a:lnTo>
                  <a:pt x="23371" y="7211"/>
                </a:lnTo>
                <a:cubicBezTo>
                  <a:pt x="23128" y="6986"/>
                  <a:pt x="22884" y="6780"/>
                  <a:pt x="22603" y="6536"/>
                </a:cubicBezTo>
                <a:cubicBezTo>
                  <a:pt x="22341" y="6293"/>
                  <a:pt x="22023" y="5993"/>
                  <a:pt x="21592" y="5656"/>
                </a:cubicBezTo>
                <a:lnTo>
                  <a:pt x="21592" y="5656"/>
                </a:lnTo>
                <a:cubicBezTo>
                  <a:pt x="21798" y="5750"/>
                  <a:pt x="21966" y="5881"/>
                  <a:pt x="22135" y="6012"/>
                </a:cubicBezTo>
                <a:cubicBezTo>
                  <a:pt x="21910" y="5787"/>
                  <a:pt x="21648" y="5600"/>
                  <a:pt x="21386" y="5413"/>
                </a:cubicBezTo>
                <a:lnTo>
                  <a:pt x="21386" y="5413"/>
                </a:lnTo>
                <a:cubicBezTo>
                  <a:pt x="21667" y="5525"/>
                  <a:pt x="21910" y="5694"/>
                  <a:pt x="22116" y="5900"/>
                </a:cubicBezTo>
                <a:cubicBezTo>
                  <a:pt x="22453" y="6181"/>
                  <a:pt x="22790" y="6536"/>
                  <a:pt x="23071" y="6761"/>
                </a:cubicBezTo>
                <a:cubicBezTo>
                  <a:pt x="22903" y="6574"/>
                  <a:pt x="22734" y="6405"/>
                  <a:pt x="22528" y="6237"/>
                </a:cubicBezTo>
                <a:cubicBezTo>
                  <a:pt x="22402" y="6125"/>
                  <a:pt x="22298" y="6034"/>
                  <a:pt x="22330" y="6034"/>
                </a:cubicBezTo>
                <a:cubicBezTo>
                  <a:pt x="22341" y="6034"/>
                  <a:pt x="22368" y="6044"/>
                  <a:pt x="22416" y="6068"/>
                </a:cubicBezTo>
                <a:cubicBezTo>
                  <a:pt x="22135" y="5881"/>
                  <a:pt x="21873" y="5694"/>
                  <a:pt x="21629" y="5488"/>
                </a:cubicBezTo>
                <a:cubicBezTo>
                  <a:pt x="21292" y="5225"/>
                  <a:pt x="20880" y="5019"/>
                  <a:pt x="20468" y="4907"/>
                </a:cubicBezTo>
                <a:lnTo>
                  <a:pt x="20543" y="4888"/>
                </a:lnTo>
                <a:cubicBezTo>
                  <a:pt x="20319" y="4832"/>
                  <a:pt x="20094" y="4757"/>
                  <a:pt x="19869" y="4682"/>
                </a:cubicBezTo>
                <a:lnTo>
                  <a:pt x="19869" y="4682"/>
                </a:lnTo>
                <a:cubicBezTo>
                  <a:pt x="20038" y="4720"/>
                  <a:pt x="20187" y="4739"/>
                  <a:pt x="20337" y="4776"/>
                </a:cubicBezTo>
                <a:cubicBezTo>
                  <a:pt x="20056" y="4701"/>
                  <a:pt x="19794" y="4570"/>
                  <a:pt x="19438" y="4458"/>
                </a:cubicBezTo>
                <a:cubicBezTo>
                  <a:pt x="19382" y="4439"/>
                  <a:pt x="19345" y="4439"/>
                  <a:pt x="19289" y="4420"/>
                </a:cubicBezTo>
                <a:cubicBezTo>
                  <a:pt x="19232" y="4420"/>
                  <a:pt x="19176" y="4402"/>
                  <a:pt x="19120" y="4402"/>
                </a:cubicBezTo>
                <a:cubicBezTo>
                  <a:pt x="19054" y="4392"/>
                  <a:pt x="18989" y="4387"/>
                  <a:pt x="18926" y="4387"/>
                </a:cubicBezTo>
                <a:cubicBezTo>
                  <a:pt x="18863" y="4387"/>
                  <a:pt x="18802" y="4392"/>
                  <a:pt x="18745" y="4402"/>
                </a:cubicBezTo>
                <a:cubicBezTo>
                  <a:pt x="18614" y="4420"/>
                  <a:pt x="18502" y="4439"/>
                  <a:pt x="18371" y="4476"/>
                </a:cubicBezTo>
                <a:cubicBezTo>
                  <a:pt x="18259" y="4514"/>
                  <a:pt x="18146" y="4551"/>
                  <a:pt x="18053" y="4589"/>
                </a:cubicBezTo>
                <a:lnTo>
                  <a:pt x="18127" y="4888"/>
                </a:lnTo>
                <a:lnTo>
                  <a:pt x="17903" y="4776"/>
                </a:lnTo>
                <a:lnTo>
                  <a:pt x="17903" y="4776"/>
                </a:lnTo>
                <a:lnTo>
                  <a:pt x="18127" y="4907"/>
                </a:lnTo>
                <a:cubicBezTo>
                  <a:pt x="18127" y="4926"/>
                  <a:pt x="18146" y="4945"/>
                  <a:pt x="18146" y="4963"/>
                </a:cubicBezTo>
                <a:cubicBezTo>
                  <a:pt x="17809" y="4757"/>
                  <a:pt x="17378" y="4551"/>
                  <a:pt x="17172" y="4458"/>
                </a:cubicBezTo>
                <a:cubicBezTo>
                  <a:pt x="16780" y="4323"/>
                  <a:pt x="16638" y="4279"/>
                  <a:pt x="16616" y="4279"/>
                </a:cubicBezTo>
                <a:cubicBezTo>
                  <a:pt x="16575" y="4279"/>
                  <a:pt x="16959" y="4434"/>
                  <a:pt x="16908" y="4434"/>
                </a:cubicBezTo>
                <a:cubicBezTo>
                  <a:pt x="16895" y="4434"/>
                  <a:pt x="16857" y="4425"/>
                  <a:pt x="16779" y="4402"/>
                </a:cubicBezTo>
                <a:cubicBezTo>
                  <a:pt x="16367" y="4196"/>
                  <a:pt x="16124" y="4214"/>
                  <a:pt x="15581" y="4046"/>
                </a:cubicBezTo>
                <a:lnTo>
                  <a:pt x="15599" y="3990"/>
                </a:lnTo>
                <a:cubicBezTo>
                  <a:pt x="15468" y="3952"/>
                  <a:pt x="15337" y="3896"/>
                  <a:pt x="15225" y="3821"/>
                </a:cubicBezTo>
                <a:lnTo>
                  <a:pt x="15000" y="3709"/>
                </a:lnTo>
                <a:cubicBezTo>
                  <a:pt x="14944" y="3671"/>
                  <a:pt x="14869" y="3652"/>
                  <a:pt x="14813" y="3634"/>
                </a:cubicBezTo>
                <a:cubicBezTo>
                  <a:pt x="14719" y="3615"/>
                  <a:pt x="14644" y="3615"/>
                  <a:pt x="14139" y="3203"/>
                </a:cubicBezTo>
                <a:lnTo>
                  <a:pt x="14139" y="3203"/>
                </a:lnTo>
                <a:cubicBezTo>
                  <a:pt x="14307" y="3297"/>
                  <a:pt x="14476" y="3390"/>
                  <a:pt x="14644" y="3465"/>
                </a:cubicBezTo>
                <a:cubicBezTo>
                  <a:pt x="14457" y="3353"/>
                  <a:pt x="14270" y="3222"/>
                  <a:pt x="14083" y="3091"/>
                </a:cubicBezTo>
                <a:lnTo>
                  <a:pt x="14083" y="3091"/>
                </a:lnTo>
                <a:lnTo>
                  <a:pt x="14251" y="3128"/>
                </a:lnTo>
                <a:cubicBezTo>
                  <a:pt x="13783" y="2810"/>
                  <a:pt x="13333" y="2473"/>
                  <a:pt x="12903" y="2079"/>
                </a:cubicBezTo>
                <a:lnTo>
                  <a:pt x="12903" y="2079"/>
                </a:lnTo>
                <a:cubicBezTo>
                  <a:pt x="12933" y="2120"/>
                  <a:pt x="12936" y="2140"/>
                  <a:pt x="12915" y="2140"/>
                </a:cubicBezTo>
                <a:cubicBezTo>
                  <a:pt x="12856" y="2140"/>
                  <a:pt x="12617" y="1992"/>
                  <a:pt x="12247" y="1705"/>
                </a:cubicBezTo>
                <a:cubicBezTo>
                  <a:pt x="12112" y="1585"/>
                  <a:pt x="12121" y="1579"/>
                  <a:pt x="12134" y="1579"/>
                </a:cubicBezTo>
                <a:cubicBezTo>
                  <a:pt x="12135" y="1579"/>
                  <a:pt x="12137" y="1579"/>
                  <a:pt x="12138" y="1579"/>
                </a:cubicBezTo>
                <a:cubicBezTo>
                  <a:pt x="12154" y="1579"/>
                  <a:pt x="12147" y="1568"/>
                  <a:pt x="11742" y="1255"/>
                </a:cubicBezTo>
                <a:lnTo>
                  <a:pt x="11742" y="1255"/>
                </a:lnTo>
                <a:cubicBezTo>
                  <a:pt x="12004" y="1368"/>
                  <a:pt x="12247" y="1536"/>
                  <a:pt x="12435" y="1742"/>
                </a:cubicBezTo>
                <a:cubicBezTo>
                  <a:pt x="12491" y="1742"/>
                  <a:pt x="12641" y="1855"/>
                  <a:pt x="12678" y="1855"/>
                </a:cubicBezTo>
                <a:cubicBezTo>
                  <a:pt x="12285" y="1518"/>
                  <a:pt x="11873" y="1199"/>
                  <a:pt x="11442" y="918"/>
                </a:cubicBezTo>
                <a:lnTo>
                  <a:pt x="11442" y="918"/>
                </a:lnTo>
                <a:cubicBezTo>
                  <a:pt x="11536" y="993"/>
                  <a:pt x="11648" y="1068"/>
                  <a:pt x="11742" y="1143"/>
                </a:cubicBezTo>
                <a:cubicBezTo>
                  <a:pt x="11330" y="900"/>
                  <a:pt x="10918" y="675"/>
                  <a:pt x="10506" y="469"/>
                </a:cubicBezTo>
                <a:cubicBezTo>
                  <a:pt x="10422" y="423"/>
                  <a:pt x="10403" y="405"/>
                  <a:pt x="10422" y="405"/>
                </a:cubicBezTo>
                <a:cubicBezTo>
                  <a:pt x="10444" y="405"/>
                  <a:pt x="10521" y="431"/>
                  <a:pt x="10603" y="465"/>
                </a:cubicBezTo>
                <a:lnTo>
                  <a:pt x="10603" y="465"/>
                </a:lnTo>
                <a:cubicBezTo>
                  <a:pt x="10489" y="416"/>
                  <a:pt x="10376" y="368"/>
                  <a:pt x="10262" y="319"/>
                </a:cubicBezTo>
                <a:cubicBezTo>
                  <a:pt x="10187" y="300"/>
                  <a:pt x="10131" y="263"/>
                  <a:pt x="10038" y="244"/>
                </a:cubicBezTo>
                <a:cubicBezTo>
                  <a:pt x="9906" y="188"/>
                  <a:pt x="9775" y="151"/>
                  <a:pt x="9644" y="132"/>
                </a:cubicBezTo>
                <a:cubicBezTo>
                  <a:pt x="9682" y="122"/>
                  <a:pt x="9719" y="118"/>
                  <a:pt x="9757" y="118"/>
                </a:cubicBezTo>
                <a:cubicBezTo>
                  <a:pt x="9794" y="118"/>
                  <a:pt x="9832" y="122"/>
                  <a:pt x="9869" y="132"/>
                </a:cubicBezTo>
                <a:cubicBezTo>
                  <a:pt x="9963" y="151"/>
                  <a:pt x="10056" y="169"/>
                  <a:pt x="10150" y="188"/>
                </a:cubicBezTo>
                <a:lnTo>
                  <a:pt x="10038" y="151"/>
                </a:lnTo>
                <a:lnTo>
                  <a:pt x="9906" y="113"/>
                </a:lnTo>
                <a:lnTo>
                  <a:pt x="9775" y="76"/>
                </a:lnTo>
                <a:lnTo>
                  <a:pt x="9644" y="38"/>
                </a:lnTo>
                <a:cubicBezTo>
                  <a:pt x="9476" y="19"/>
                  <a:pt x="9307" y="1"/>
                  <a:pt x="9139" y="1"/>
                </a:cubicBez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9" name="Google Shape;99;p10"/>
          <p:cNvGrpSpPr/>
          <p:nvPr/>
        </p:nvGrpSpPr>
        <p:grpSpPr>
          <a:xfrm rot="891456">
            <a:off x="7914049" y="1804565"/>
            <a:ext cx="598509" cy="2371638"/>
            <a:chOff x="3608950" y="238125"/>
            <a:chExt cx="598550" cy="2371800"/>
          </a:xfrm>
        </p:grpSpPr>
        <p:sp>
          <p:nvSpPr>
            <p:cNvPr id="100" name="Google Shape;100;p10"/>
            <p:cNvSpPr/>
            <p:nvPr/>
          </p:nvSpPr>
          <p:spPr>
            <a:xfrm>
              <a:off x="3608950" y="1942450"/>
              <a:ext cx="423875" cy="667475"/>
            </a:xfrm>
            <a:custGeom>
              <a:avLst/>
              <a:gdLst/>
              <a:ahLst/>
              <a:cxnLst/>
              <a:rect l="l" t="t" r="r" b="b"/>
              <a:pathLst>
                <a:path w="16955" h="26699" extrusionOk="0">
                  <a:moveTo>
                    <a:pt x="8794" y="0"/>
                  </a:moveTo>
                  <a:cubicBezTo>
                    <a:pt x="7527" y="4912"/>
                    <a:pt x="2218" y="8279"/>
                    <a:pt x="1030" y="13191"/>
                  </a:cubicBezTo>
                  <a:cubicBezTo>
                    <a:pt x="0" y="17390"/>
                    <a:pt x="2179" y="21668"/>
                    <a:pt x="4278" y="25590"/>
                  </a:cubicBezTo>
                  <a:lnTo>
                    <a:pt x="4873" y="26699"/>
                  </a:lnTo>
                  <a:cubicBezTo>
                    <a:pt x="5150" y="25194"/>
                    <a:pt x="5784" y="23728"/>
                    <a:pt x="6695" y="22500"/>
                  </a:cubicBezTo>
                  <a:cubicBezTo>
                    <a:pt x="8398" y="20282"/>
                    <a:pt x="10933" y="18776"/>
                    <a:pt x="13310" y="17152"/>
                  </a:cubicBezTo>
                  <a:cubicBezTo>
                    <a:pt x="13944" y="16717"/>
                    <a:pt x="14538" y="16202"/>
                    <a:pt x="15053" y="15647"/>
                  </a:cubicBezTo>
                  <a:cubicBezTo>
                    <a:pt x="15528" y="15053"/>
                    <a:pt x="15885" y="14379"/>
                    <a:pt x="16083" y="13666"/>
                  </a:cubicBezTo>
                  <a:cubicBezTo>
                    <a:pt x="16954" y="11290"/>
                    <a:pt x="16875" y="8675"/>
                    <a:pt x="15885" y="6378"/>
                  </a:cubicBezTo>
                  <a:cubicBezTo>
                    <a:pt x="14696" y="3882"/>
                    <a:pt x="12478" y="2060"/>
                    <a:pt x="9824" y="1426"/>
                  </a:cubicBezTo>
                  <a:lnTo>
                    <a:pt x="87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10"/>
            <p:cNvSpPr/>
            <p:nvPr/>
          </p:nvSpPr>
          <p:spPr>
            <a:xfrm>
              <a:off x="3775625" y="238125"/>
              <a:ext cx="431875" cy="1686525"/>
            </a:xfrm>
            <a:custGeom>
              <a:avLst/>
              <a:gdLst/>
              <a:ahLst/>
              <a:cxnLst/>
              <a:rect l="l" t="t" r="r" b="b"/>
              <a:pathLst>
                <a:path w="17275" h="67461" extrusionOk="0">
                  <a:moveTo>
                    <a:pt x="12228" y="0"/>
                  </a:moveTo>
                  <a:lnTo>
                    <a:pt x="12228" y="0"/>
                  </a:lnTo>
                  <a:cubicBezTo>
                    <a:pt x="12281" y="230"/>
                    <a:pt x="12332" y="460"/>
                    <a:pt x="12383" y="690"/>
                  </a:cubicBezTo>
                  <a:lnTo>
                    <a:pt x="12383" y="690"/>
                  </a:lnTo>
                  <a:cubicBezTo>
                    <a:pt x="12489" y="473"/>
                    <a:pt x="12596" y="256"/>
                    <a:pt x="12704" y="40"/>
                  </a:cubicBezTo>
                  <a:lnTo>
                    <a:pt x="12228" y="0"/>
                  </a:lnTo>
                  <a:close/>
                  <a:moveTo>
                    <a:pt x="12383" y="690"/>
                  </a:moveTo>
                  <a:cubicBezTo>
                    <a:pt x="2393" y="21128"/>
                    <a:pt x="1" y="44170"/>
                    <a:pt x="1216" y="66707"/>
                  </a:cubicBezTo>
                  <a:lnTo>
                    <a:pt x="7633" y="67460"/>
                  </a:lnTo>
                  <a:cubicBezTo>
                    <a:pt x="14181" y="45857"/>
                    <a:pt x="17275" y="22935"/>
                    <a:pt x="12383" y="690"/>
                  </a:cubicBezTo>
                  <a:close/>
                </a:path>
              </a:pathLst>
            </a:custGeom>
            <a:solidFill>
              <a:srgbClr val="FF73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>
              <a:off x="3622800" y="2254675"/>
              <a:ext cx="309000" cy="355250"/>
            </a:xfrm>
            <a:custGeom>
              <a:avLst/>
              <a:gdLst/>
              <a:ahLst/>
              <a:cxnLst/>
              <a:rect l="l" t="t" r="r" b="b"/>
              <a:pathLst>
                <a:path w="12360" h="14210" extrusionOk="0">
                  <a:moveTo>
                    <a:pt x="6778" y="0"/>
                  </a:moveTo>
                  <a:cubicBezTo>
                    <a:pt x="6699" y="0"/>
                    <a:pt x="6618" y="9"/>
                    <a:pt x="6537" y="29"/>
                  </a:cubicBezTo>
                  <a:cubicBezTo>
                    <a:pt x="6260" y="147"/>
                    <a:pt x="6061" y="306"/>
                    <a:pt x="5863" y="504"/>
                  </a:cubicBezTo>
                  <a:cubicBezTo>
                    <a:pt x="5507" y="900"/>
                    <a:pt x="5230" y="1415"/>
                    <a:pt x="5071" y="1930"/>
                  </a:cubicBezTo>
                  <a:cubicBezTo>
                    <a:pt x="4992" y="2287"/>
                    <a:pt x="4873" y="2683"/>
                    <a:pt x="4715" y="3000"/>
                  </a:cubicBezTo>
                  <a:cubicBezTo>
                    <a:pt x="4517" y="3396"/>
                    <a:pt x="4120" y="3594"/>
                    <a:pt x="3724" y="3594"/>
                  </a:cubicBezTo>
                  <a:cubicBezTo>
                    <a:pt x="2972" y="3515"/>
                    <a:pt x="2734" y="2603"/>
                    <a:pt x="2179" y="2168"/>
                  </a:cubicBezTo>
                  <a:cubicBezTo>
                    <a:pt x="1915" y="2019"/>
                    <a:pt x="1623" y="1946"/>
                    <a:pt x="1333" y="1946"/>
                  </a:cubicBezTo>
                  <a:cubicBezTo>
                    <a:pt x="926" y="1946"/>
                    <a:pt x="522" y="2089"/>
                    <a:pt x="199" y="2366"/>
                  </a:cubicBezTo>
                  <a:cubicBezTo>
                    <a:pt x="1" y="6010"/>
                    <a:pt x="1863" y="9694"/>
                    <a:pt x="3685" y="13101"/>
                  </a:cubicBezTo>
                  <a:lnTo>
                    <a:pt x="4319" y="14210"/>
                  </a:lnTo>
                  <a:cubicBezTo>
                    <a:pt x="4596" y="12705"/>
                    <a:pt x="5230" y="11239"/>
                    <a:pt x="6141" y="10011"/>
                  </a:cubicBezTo>
                  <a:cubicBezTo>
                    <a:pt x="7646" y="8070"/>
                    <a:pt x="9785" y="6644"/>
                    <a:pt x="11924" y="5218"/>
                  </a:cubicBezTo>
                  <a:cubicBezTo>
                    <a:pt x="12083" y="4980"/>
                    <a:pt x="12201" y="4703"/>
                    <a:pt x="12281" y="4386"/>
                  </a:cubicBezTo>
                  <a:cubicBezTo>
                    <a:pt x="12360" y="3871"/>
                    <a:pt x="12083" y="3396"/>
                    <a:pt x="11607" y="3198"/>
                  </a:cubicBezTo>
                  <a:cubicBezTo>
                    <a:pt x="11471" y="3139"/>
                    <a:pt x="11336" y="3114"/>
                    <a:pt x="11202" y="3114"/>
                  </a:cubicBezTo>
                  <a:cubicBezTo>
                    <a:pt x="10516" y="3114"/>
                    <a:pt x="9853" y="3777"/>
                    <a:pt x="9191" y="4109"/>
                  </a:cubicBezTo>
                  <a:cubicBezTo>
                    <a:pt x="9063" y="4194"/>
                    <a:pt x="8913" y="4233"/>
                    <a:pt x="8759" y="4233"/>
                  </a:cubicBezTo>
                  <a:cubicBezTo>
                    <a:pt x="8625" y="4233"/>
                    <a:pt x="8488" y="4203"/>
                    <a:pt x="8359" y="4148"/>
                  </a:cubicBezTo>
                  <a:cubicBezTo>
                    <a:pt x="8240" y="4029"/>
                    <a:pt x="8161" y="3871"/>
                    <a:pt x="8121" y="3713"/>
                  </a:cubicBezTo>
                  <a:cubicBezTo>
                    <a:pt x="7923" y="3000"/>
                    <a:pt x="8240" y="2207"/>
                    <a:pt x="8161" y="1455"/>
                  </a:cubicBezTo>
                  <a:cubicBezTo>
                    <a:pt x="8125" y="776"/>
                    <a:pt x="7509" y="0"/>
                    <a:pt x="6778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10"/>
            <p:cNvSpPr/>
            <p:nvPr/>
          </p:nvSpPr>
          <p:spPr>
            <a:xfrm>
              <a:off x="3790175" y="1723575"/>
              <a:ext cx="233725" cy="305050"/>
            </a:xfrm>
            <a:custGeom>
              <a:avLst/>
              <a:gdLst/>
              <a:ahLst/>
              <a:cxnLst/>
              <a:rect l="l" t="t" r="r" b="b"/>
              <a:pathLst>
                <a:path w="9349" h="12202" extrusionOk="0">
                  <a:moveTo>
                    <a:pt x="0" y="1"/>
                  </a:moveTo>
                  <a:lnTo>
                    <a:pt x="0" y="1"/>
                  </a:lnTo>
                  <a:cubicBezTo>
                    <a:pt x="40" y="3922"/>
                    <a:pt x="198" y="7804"/>
                    <a:pt x="476" y="11726"/>
                  </a:cubicBezTo>
                  <a:cubicBezTo>
                    <a:pt x="2298" y="11964"/>
                    <a:pt x="4160" y="12122"/>
                    <a:pt x="6021" y="12201"/>
                  </a:cubicBezTo>
                  <a:cubicBezTo>
                    <a:pt x="7447" y="8676"/>
                    <a:pt x="8557" y="5032"/>
                    <a:pt x="9349" y="1348"/>
                  </a:cubicBezTo>
                  <a:cubicBezTo>
                    <a:pt x="6259" y="793"/>
                    <a:pt x="3130" y="318"/>
                    <a:pt x="0" y="1"/>
                  </a:cubicBezTo>
                  <a:close/>
                </a:path>
              </a:pathLst>
            </a:custGeom>
            <a:solidFill>
              <a:srgbClr val="FCA0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10"/>
            <p:cNvSpPr/>
            <p:nvPr/>
          </p:nvSpPr>
          <p:spPr>
            <a:xfrm>
              <a:off x="3958525" y="2079350"/>
              <a:ext cx="146575" cy="140300"/>
            </a:xfrm>
            <a:custGeom>
              <a:avLst/>
              <a:gdLst/>
              <a:ahLst/>
              <a:cxnLst/>
              <a:rect l="l" t="t" r="r" b="b"/>
              <a:pathLst>
                <a:path w="5863" h="5612" extrusionOk="0">
                  <a:moveTo>
                    <a:pt x="5031" y="2011"/>
                  </a:moveTo>
                  <a:lnTo>
                    <a:pt x="5110" y="2090"/>
                  </a:lnTo>
                  <a:lnTo>
                    <a:pt x="5205" y="2166"/>
                  </a:lnTo>
                  <a:lnTo>
                    <a:pt x="5205" y="2166"/>
                  </a:lnTo>
                  <a:lnTo>
                    <a:pt x="5248" y="2225"/>
                  </a:lnTo>
                  <a:lnTo>
                    <a:pt x="5248" y="2225"/>
                  </a:lnTo>
                  <a:cubicBezTo>
                    <a:pt x="5242" y="2220"/>
                    <a:pt x="5236" y="2215"/>
                    <a:pt x="5230" y="2210"/>
                  </a:cubicBezTo>
                  <a:lnTo>
                    <a:pt x="5230" y="2210"/>
                  </a:lnTo>
                  <a:lnTo>
                    <a:pt x="5256" y="2235"/>
                  </a:lnTo>
                  <a:lnTo>
                    <a:pt x="5258" y="2238"/>
                  </a:lnTo>
                  <a:lnTo>
                    <a:pt x="5258" y="2238"/>
                  </a:lnTo>
                  <a:cubicBezTo>
                    <a:pt x="5245" y="2226"/>
                    <a:pt x="5232" y="2213"/>
                    <a:pt x="5219" y="2201"/>
                  </a:cubicBezTo>
                  <a:lnTo>
                    <a:pt x="5219" y="2201"/>
                  </a:lnTo>
                  <a:cubicBezTo>
                    <a:pt x="5179" y="2168"/>
                    <a:pt x="5138" y="2136"/>
                    <a:pt x="5095" y="2106"/>
                  </a:cubicBezTo>
                  <a:lnTo>
                    <a:pt x="5095" y="2106"/>
                  </a:lnTo>
                  <a:lnTo>
                    <a:pt x="5058" y="2051"/>
                  </a:lnTo>
                  <a:lnTo>
                    <a:pt x="5058" y="2051"/>
                  </a:lnTo>
                  <a:cubicBezTo>
                    <a:pt x="5111" y="2098"/>
                    <a:pt x="5165" y="2148"/>
                    <a:pt x="5219" y="2201"/>
                  </a:cubicBezTo>
                  <a:lnTo>
                    <a:pt x="5219" y="2201"/>
                  </a:lnTo>
                  <a:cubicBezTo>
                    <a:pt x="5223" y="2204"/>
                    <a:pt x="5226" y="2207"/>
                    <a:pt x="5230" y="2210"/>
                  </a:cubicBezTo>
                  <a:lnTo>
                    <a:pt x="5230" y="2210"/>
                  </a:lnTo>
                  <a:lnTo>
                    <a:pt x="5110" y="2090"/>
                  </a:lnTo>
                  <a:lnTo>
                    <a:pt x="5054" y="2045"/>
                  </a:lnTo>
                  <a:lnTo>
                    <a:pt x="5054" y="2045"/>
                  </a:lnTo>
                  <a:lnTo>
                    <a:pt x="5058" y="2051"/>
                  </a:lnTo>
                  <a:lnTo>
                    <a:pt x="5058" y="2051"/>
                  </a:lnTo>
                  <a:cubicBezTo>
                    <a:pt x="5043" y="2038"/>
                    <a:pt x="5029" y="2026"/>
                    <a:pt x="5015" y="2014"/>
                  </a:cubicBezTo>
                  <a:lnTo>
                    <a:pt x="5015" y="2014"/>
                  </a:lnTo>
                  <a:lnTo>
                    <a:pt x="5054" y="2045"/>
                  </a:lnTo>
                  <a:lnTo>
                    <a:pt x="5054" y="2045"/>
                  </a:lnTo>
                  <a:lnTo>
                    <a:pt x="5031" y="2011"/>
                  </a:lnTo>
                  <a:close/>
                  <a:moveTo>
                    <a:pt x="5048" y="2257"/>
                  </a:moveTo>
                  <a:lnTo>
                    <a:pt x="5071" y="2288"/>
                  </a:lnTo>
                  <a:cubicBezTo>
                    <a:pt x="5066" y="2283"/>
                    <a:pt x="5061" y="2277"/>
                    <a:pt x="5056" y="2271"/>
                  </a:cubicBezTo>
                  <a:lnTo>
                    <a:pt x="5056" y="2271"/>
                  </a:lnTo>
                  <a:cubicBezTo>
                    <a:pt x="5053" y="2267"/>
                    <a:pt x="5050" y="2262"/>
                    <a:pt x="5048" y="2257"/>
                  </a:cubicBezTo>
                  <a:close/>
                  <a:moveTo>
                    <a:pt x="5459" y="2662"/>
                  </a:moveTo>
                  <a:lnTo>
                    <a:pt x="5459" y="2662"/>
                  </a:lnTo>
                  <a:cubicBezTo>
                    <a:pt x="5459" y="2662"/>
                    <a:pt x="5459" y="2663"/>
                    <a:pt x="5460" y="2663"/>
                  </a:cubicBezTo>
                  <a:lnTo>
                    <a:pt x="5460" y="2663"/>
                  </a:lnTo>
                  <a:cubicBezTo>
                    <a:pt x="5458" y="2667"/>
                    <a:pt x="5457" y="2670"/>
                    <a:pt x="5456" y="2673"/>
                  </a:cubicBezTo>
                  <a:lnTo>
                    <a:pt x="5456" y="2673"/>
                  </a:lnTo>
                  <a:cubicBezTo>
                    <a:pt x="5456" y="2672"/>
                    <a:pt x="5455" y="2671"/>
                    <a:pt x="5455" y="2670"/>
                  </a:cubicBezTo>
                  <a:lnTo>
                    <a:pt x="5455" y="2670"/>
                  </a:lnTo>
                  <a:cubicBezTo>
                    <a:pt x="5457" y="2667"/>
                    <a:pt x="5458" y="2664"/>
                    <a:pt x="5459" y="2662"/>
                  </a:cubicBezTo>
                  <a:close/>
                  <a:moveTo>
                    <a:pt x="5469" y="2696"/>
                  </a:moveTo>
                  <a:lnTo>
                    <a:pt x="5469" y="2696"/>
                  </a:lnTo>
                  <a:cubicBezTo>
                    <a:pt x="5482" y="2745"/>
                    <a:pt x="5494" y="2794"/>
                    <a:pt x="5506" y="2843"/>
                  </a:cubicBezTo>
                  <a:lnTo>
                    <a:pt x="5506" y="3239"/>
                  </a:lnTo>
                  <a:cubicBezTo>
                    <a:pt x="5506" y="3068"/>
                    <a:pt x="5483" y="2897"/>
                    <a:pt x="5462" y="2727"/>
                  </a:cubicBezTo>
                  <a:lnTo>
                    <a:pt x="5462" y="2727"/>
                  </a:lnTo>
                  <a:cubicBezTo>
                    <a:pt x="5465" y="2717"/>
                    <a:pt x="5467" y="2707"/>
                    <a:pt x="5469" y="2696"/>
                  </a:cubicBezTo>
                  <a:close/>
                  <a:moveTo>
                    <a:pt x="2875" y="0"/>
                  </a:moveTo>
                  <a:cubicBezTo>
                    <a:pt x="2571" y="0"/>
                    <a:pt x="2268" y="49"/>
                    <a:pt x="1981" y="149"/>
                  </a:cubicBezTo>
                  <a:cubicBezTo>
                    <a:pt x="911" y="506"/>
                    <a:pt x="159" y="1417"/>
                    <a:pt x="40" y="2486"/>
                  </a:cubicBezTo>
                  <a:cubicBezTo>
                    <a:pt x="0" y="3001"/>
                    <a:pt x="80" y="3516"/>
                    <a:pt x="317" y="3991"/>
                  </a:cubicBezTo>
                  <a:cubicBezTo>
                    <a:pt x="436" y="4229"/>
                    <a:pt x="555" y="4467"/>
                    <a:pt x="753" y="4665"/>
                  </a:cubicBezTo>
                  <a:cubicBezTo>
                    <a:pt x="1228" y="5180"/>
                    <a:pt x="1862" y="5497"/>
                    <a:pt x="2575" y="5576"/>
                  </a:cubicBezTo>
                  <a:cubicBezTo>
                    <a:pt x="2713" y="5600"/>
                    <a:pt x="2851" y="5612"/>
                    <a:pt x="2988" y="5612"/>
                  </a:cubicBezTo>
                  <a:cubicBezTo>
                    <a:pt x="3531" y="5612"/>
                    <a:pt x="4054" y="5429"/>
                    <a:pt x="4477" y="5132"/>
                  </a:cubicBezTo>
                  <a:lnTo>
                    <a:pt x="4477" y="5132"/>
                  </a:lnTo>
                  <a:cubicBezTo>
                    <a:pt x="4708" y="5056"/>
                    <a:pt x="4934" y="4953"/>
                    <a:pt x="5150" y="4823"/>
                  </a:cubicBezTo>
                  <a:cubicBezTo>
                    <a:pt x="5586" y="4546"/>
                    <a:pt x="5863" y="3991"/>
                    <a:pt x="5863" y="3476"/>
                  </a:cubicBezTo>
                  <a:cubicBezTo>
                    <a:pt x="5837" y="3119"/>
                    <a:pt x="5713" y="2777"/>
                    <a:pt x="5500" y="2495"/>
                  </a:cubicBezTo>
                  <a:lnTo>
                    <a:pt x="5500" y="2495"/>
                  </a:lnTo>
                  <a:cubicBezTo>
                    <a:pt x="5570" y="1819"/>
                    <a:pt x="5296" y="1123"/>
                    <a:pt x="4714" y="664"/>
                  </a:cubicBezTo>
                  <a:cubicBezTo>
                    <a:pt x="4199" y="230"/>
                    <a:pt x="3535" y="0"/>
                    <a:pt x="2875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10"/>
            <p:cNvSpPr/>
            <p:nvPr/>
          </p:nvSpPr>
          <p:spPr>
            <a:xfrm>
              <a:off x="3699050" y="1743575"/>
              <a:ext cx="193575" cy="207050"/>
            </a:xfrm>
            <a:custGeom>
              <a:avLst/>
              <a:gdLst/>
              <a:ahLst/>
              <a:cxnLst/>
              <a:rect l="l" t="t" r="r" b="b"/>
              <a:pathLst>
                <a:path w="7743" h="8282" extrusionOk="0">
                  <a:moveTo>
                    <a:pt x="2955" y="0"/>
                  </a:moveTo>
                  <a:cubicBezTo>
                    <a:pt x="2043" y="0"/>
                    <a:pt x="1139" y="392"/>
                    <a:pt x="674" y="1102"/>
                  </a:cubicBezTo>
                  <a:cubicBezTo>
                    <a:pt x="1" y="2013"/>
                    <a:pt x="437" y="3320"/>
                    <a:pt x="1546" y="3677"/>
                  </a:cubicBezTo>
                  <a:cubicBezTo>
                    <a:pt x="1591" y="3692"/>
                    <a:pt x="1636" y="3706"/>
                    <a:pt x="1682" y="3719"/>
                  </a:cubicBezTo>
                  <a:lnTo>
                    <a:pt x="1682" y="3719"/>
                  </a:lnTo>
                  <a:cubicBezTo>
                    <a:pt x="1768" y="4003"/>
                    <a:pt x="1875" y="4289"/>
                    <a:pt x="2061" y="4548"/>
                  </a:cubicBezTo>
                  <a:cubicBezTo>
                    <a:pt x="2067" y="4559"/>
                    <a:pt x="2073" y="4569"/>
                    <a:pt x="2079" y="4580"/>
                  </a:cubicBezTo>
                  <a:lnTo>
                    <a:pt x="2079" y="4580"/>
                  </a:lnTo>
                  <a:cubicBezTo>
                    <a:pt x="1763" y="4950"/>
                    <a:pt x="1594" y="5433"/>
                    <a:pt x="1663" y="5960"/>
                  </a:cubicBezTo>
                  <a:lnTo>
                    <a:pt x="1663" y="5960"/>
                  </a:lnTo>
                  <a:cubicBezTo>
                    <a:pt x="1250" y="6329"/>
                    <a:pt x="1261" y="7027"/>
                    <a:pt x="1783" y="7321"/>
                  </a:cubicBezTo>
                  <a:cubicBezTo>
                    <a:pt x="2192" y="7598"/>
                    <a:pt x="2613" y="7763"/>
                    <a:pt x="3026" y="7835"/>
                  </a:cubicBezTo>
                  <a:lnTo>
                    <a:pt x="3026" y="7835"/>
                  </a:lnTo>
                  <a:cubicBezTo>
                    <a:pt x="3535" y="8124"/>
                    <a:pt x="4132" y="8282"/>
                    <a:pt x="4725" y="8282"/>
                  </a:cubicBezTo>
                  <a:cubicBezTo>
                    <a:pt x="5554" y="8282"/>
                    <a:pt x="6374" y="7973"/>
                    <a:pt x="6933" y="7282"/>
                  </a:cubicBezTo>
                  <a:cubicBezTo>
                    <a:pt x="7742" y="6315"/>
                    <a:pt x="7620" y="5120"/>
                    <a:pt x="6930" y="4237"/>
                  </a:cubicBezTo>
                  <a:lnTo>
                    <a:pt x="6930" y="4237"/>
                  </a:lnTo>
                  <a:cubicBezTo>
                    <a:pt x="6751" y="3812"/>
                    <a:pt x="6475" y="3406"/>
                    <a:pt x="6141" y="3043"/>
                  </a:cubicBezTo>
                  <a:cubicBezTo>
                    <a:pt x="5388" y="2211"/>
                    <a:pt x="5665" y="1142"/>
                    <a:pt x="4556" y="468"/>
                  </a:cubicBezTo>
                  <a:cubicBezTo>
                    <a:pt x="4087" y="150"/>
                    <a:pt x="3519" y="0"/>
                    <a:pt x="2955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10"/>
            <p:cNvSpPr/>
            <p:nvPr/>
          </p:nvSpPr>
          <p:spPr>
            <a:xfrm>
              <a:off x="3973375" y="1405800"/>
              <a:ext cx="170350" cy="313350"/>
            </a:xfrm>
            <a:custGeom>
              <a:avLst/>
              <a:gdLst/>
              <a:ahLst/>
              <a:cxnLst/>
              <a:rect l="l" t="t" r="r" b="b"/>
              <a:pathLst>
                <a:path w="6814" h="12534" extrusionOk="0">
                  <a:moveTo>
                    <a:pt x="5013" y="0"/>
                  </a:moveTo>
                  <a:cubicBezTo>
                    <a:pt x="4645" y="0"/>
                    <a:pt x="4283" y="89"/>
                    <a:pt x="4001" y="273"/>
                  </a:cubicBezTo>
                  <a:cubicBezTo>
                    <a:pt x="2575" y="1184"/>
                    <a:pt x="2179" y="2531"/>
                    <a:pt x="1466" y="3918"/>
                  </a:cubicBezTo>
                  <a:cubicBezTo>
                    <a:pt x="872" y="5146"/>
                    <a:pt x="1" y="6572"/>
                    <a:pt x="40" y="7998"/>
                  </a:cubicBezTo>
                  <a:cubicBezTo>
                    <a:pt x="56" y="8836"/>
                    <a:pt x="375" y="9396"/>
                    <a:pt x="863" y="9714"/>
                  </a:cubicBezTo>
                  <a:lnTo>
                    <a:pt x="863" y="9714"/>
                  </a:lnTo>
                  <a:cubicBezTo>
                    <a:pt x="749" y="10308"/>
                    <a:pt x="749" y="10899"/>
                    <a:pt x="1030" y="11444"/>
                  </a:cubicBezTo>
                  <a:cubicBezTo>
                    <a:pt x="1354" y="11983"/>
                    <a:pt x="1938" y="12327"/>
                    <a:pt x="2576" y="12327"/>
                  </a:cubicBezTo>
                  <a:cubicBezTo>
                    <a:pt x="2641" y="12327"/>
                    <a:pt x="2707" y="12323"/>
                    <a:pt x="2773" y="12316"/>
                  </a:cubicBezTo>
                  <a:cubicBezTo>
                    <a:pt x="3061" y="12316"/>
                    <a:pt x="3236" y="12313"/>
                    <a:pt x="3359" y="12313"/>
                  </a:cubicBezTo>
                  <a:cubicBezTo>
                    <a:pt x="3727" y="12313"/>
                    <a:pt x="3615" y="12335"/>
                    <a:pt x="4596" y="12514"/>
                  </a:cubicBezTo>
                  <a:cubicBezTo>
                    <a:pt x="4668" y="12527"/>
                    <a:pt x="4740" y="12533"/>
                    <a:pt x="4810" y="12533"/>
                  </a:cubicBezTo>
                  <a:cubicBezTo>
                    <a:pt x="5579" y="12533"/>
                    <a:pt x="6154" y="11771"/>
                    <a:pt x="5863" y="11008"/>
                  </a:cubicBezTo>
                  <a:lnTo>
                    <a:pt x="5903" y="11008"/>
                  </a:lnTo>
                  <a:cubicBezTo>
                    <a:pt x="5584" y="10180"/>
                    <a:pt x="5118" y="9819"/>
                    <a:pt x="4528" y="9643"/>
                  </a:cubicBezTo>
                  <a:lnTo>
                    <a:pt x="4528" y="9643"/>
                  </a:lnTo>
                  <a:cubicBezTo>
                    <a:pt x="4730" y="9245"/>
                    <a:pt x="4916" y="8827"/>
                    <a:pt x="4914" y="8827"/>
                  </a:cubicBezTo>
                  <a:lnTo>
                    <a:pt x="4914" y="8827"/>
                  </a:lnTo>
                  <a:cubicBezTo>
                    <a:pt x="4914" y="8827"/>
                    <a:pt x="4913" y="8828"/>
                    <a:pt x="4912" y="8830"/>
                  </a:cubicBezTo>
                  <a:cubicBezTo>
                    <a:pt x="5225" y="8101"/>
                    <a:pt x="4899" y="7342"/>
                    <a:pt x="4201" y="6899"/>
                  </a:cubicBezTo>
                  <a:lnTo>
                    <a:pt x="4201" y="6899"/>
                  </a:lnTo>
                  <a:cubicBezTo>
                    <a:pt x="4665" y="6048"/>
                    <a:pt x="5391" y="5128"/>
                    <a:pt x="5665" y="4631"/>
                  </a:cubicBezTo>
                  <a:cubicBezTo>
                    <a:pt x="6339" y="3442"/>
                    <a:pt x="6814" y="2650"/>
                    <a:pt x="6735" y="1264"/>
                  </a:cubicBezTo>
                  <a:cubicBezTo>
                    <a:pt x="6680" y="443"/>
                    <a:pt x="5832" y="0"/>
                    <a:pt x="5013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_HEADER_1">
    <p:bg>
      <p:bgPr>
        <a:solidFill>
          <a:schemeClr val="accent1"/>
        </a:solidFill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"/>
          <p:cNvSpPr txBox="1">
            <a:spLocks noGrp="1"/>
          </p:cNvSpPr>
          <p:nvPr>
            <p:ph type="title"/>
          </p:nvPr>
        </p:nvSpPr>
        <p:spPr>
          <a:xfrm>
            <a:off x="2513400" y="3347725"/>
            <a:ext cx="4117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35" name="Google Shape;135;p14"/>
          <p:cNvSpPr txBox="1">
            <a:spLocks noGrp="1"/>
          </p:cNvSpPr>
          <p:nvPr>
            <p:ph type="title" idx="2" hasCustomPrompt="1"/>
          </p:nvPr>
        </p:nvSpPr>
        <p:spPr>
          <a:xfrm>
            <a:off x="2775000" y="529008"/>
            <a:ext cx="3594000" cy="25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36" name="Google Shape;136;p14"/>
          <p:cNvSpPr/>
          <p:nvPr/>
        </p:nvSpPr>
        <p:spPr>
          <a:xfrm flipH="1">
            <a:off x="7046050" y="-50237"/>
            <a:ext cx="2383400" cy="1177100"/>
          </a:xfrm>
          <a:custGeom>
            <a:avLst/>
            <a:gdLst/>
            <a:ahLst/>
            <a:cxnLst/>
            <a:rect l="l" t="t" r="r" b="b"/>
            <a:pathLst>
              <a:path w="95336" h="47084" extrusionOk="0">
                <a:moveTo>
                  <a:pt x="3694" y="1"/>
                </a:moveTo>
                <a:cubicBezTo>
                  <a:pt x="2229" y="4459"/>
                  <a:pt x="1274" y="9108"/>
                  <a:pt x="828" y="13757"/>
                </a:cubicBezTo>
                <a:cubicBezTo>
                  <a:pt x="0" y="23564"/>
                  <a:pt x="2420" y="34199"/>
                  <a:pt x="9616" y="41013"/>
                </a:cubicBezTo>
                <a:cubicBezTo>
                  <a:pt x="13662" y="44878"/>
                  <a:pt x="19367" y="47083"/>
                  <a:pt x="24907" y="47083"/>
                </a:cubicBezTo>
                <a:cubicBezTo>
                  <a:pt x="29134" y="47083"/>
                  <a:pt x="33266" y="45799"/>
                  <a:pt x="36491" y="42987"/>
                </a:cubicBezTo>
                <a:cubicBezTo>
                  <a:pt x="41777" y="38339"/>
                  <a:pt x="44006" y="30442"/>
                  <a:pt x="50247" y="27130"/>
                </a:cubicBezTo>
                <a:cubicBezTo>
                  <a:pt x="52728" y="25824"/>
                  <a:pt x="55434" y="25450"/>
                  <a:pt x="58238" y="25450"/>
                </a:cubicBezTo>
                <a:cubicBezTo>
                  <a:pt x="61997" y="25450"/>
                  <a:pt x="65931" y="26122"/>
                  <a:pt x="69733" y="26122"/>
                </a:cubicBezTo>
                <a:cubicBezTo>
                  <a:pt x="70010" y="26122"/>
                  <a:pt x="70287" y="26119"/>
                  <a:pt x="70562" y="26111"/>
                </a:cubicBezTo>
                <a:cubicBezTo>
                  <a:pt x="81388" y="25729"/>
                  <a:pt x="91578" y="17641"/>
                  <a:pt x="94444" y="7197"/>
                </a:cubicBezTo>
                <a:cubicBezTo>
                  <a:pt x="95017" y="4841"/>
                  <a:pt x="95335" y="2421"/>
                  <a:pt x="9520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14"/>
          <p:cNvSpPr/>
          <p:nvPr/>
        </p:nvSpPr>
        <p:spPr>
          <a:xfrm rot="-6299960">
            <a:off x="-756357" y="3860810"/>
            <a:ext cx="2198659" cy="1793521"/>
          </a:xfrm>
          <a:custGeom>
            <a:avLst/>
            <a:gdLst/>
            <a:ahLst/>
            <a:cxnLst/>
            <a:rect l="l" t="t" r="r" b="b"/>
            <a:pathLst>
              <a:path w="87949" h="71743" extrusionOk="0">
                <a:moveTo>
                  <a:pt x="78205" y="20063"/>
                </a:moveTo>
                <a:lnTo>
                  <a:pt x="78205" y="20063"/>
                </a:lnTo>
                <a:cubicBezTo>
                  <a:pt x="78189" y="20095"/>
                  <a:pt x="78173" y="20127"/>
                  <a:pt x="78141" y="20158"/>
                </a:cubicBezTo>
                <a:lnTo>
                  <a:pt x="78205" y="20063"/>
                </a:lnTo>
                <a:close/>
                <a:moveTo>
                  <a:pt x="77759" y="20540"/>
                </a:moveTo>
                <a:cubicBezTo>
                  <a:pt x="77823" y="20540"/>
                  <a:pt x="77823" y="20668"/>
                  <a:pt x="77759" y="20731"/>
                </a:cubicBezTo>
                <a:cubicBezTo>
                  <a:pt x="77759" y="20719"/>
                  <a:pt x="77752" y="20714"/>
                  <a:pt x="77740" y="20714"/>
                </a:cubicBezTo>
                <a:cubicBezTo>
                  <a:pt x="77688" y="20714"/>
                  <a:pt x="77544" y="20807"/>
                  <a:pt x="77440" y="20859"/>
                </a:cubicBezTo>
                <a:lnTo>
                  <a:pt x="77759" y="20540"/>
                </a:lnTo>
                <a:close/>
                <a:moveTo>
                  <a:pt x="50311" y="30794"/>
                </a:moveTo>
                <a:cubicBezTo>
                  <a:pt x="50311" y="30797"/>
                  <a:pt x="50312" y="30802"/>
                  <a:pt x="50315" y="30806"/>
                </a:cubicBezTo>
                <a:lnTo>
                  <a:pt x="50315" y="30806"/>
                </a:lnTo>
                <a:cubicBezTo>
                  <a:pt x="50335" y="30802"/>
                  <a:pt x="50355" y="30798"/>
                  <a:pt x="50375" y="30794"/>
                </a:cubicBezTo>
                <a:close/>
                <a:moveTo>
                  <a:pt x="37065" y="33850"/>
                </a:moveTo>
                <a:lnTo>
                  <a:pt x="37065" y="33850"/>
                </a:lnTo>
                <a:cubicBezTo>
                  <a:pt x="37001" y="33914"/>
                  <a:pt x="36938" y="33974"/>
                  <a:pt x="36873" y="34030"/>
                </a:cubicBezTo>
                <a:lnTo>
                  <a:pt x="36873" y="34030"/>
                </a:lnTo>
                <a:cubicBezTo>
                  <a:pt x="36960" y="33998"/>
                  <a:pt x="37013" y="33903"/>
                  <a:pt x="37065" y="33850"/>
                </a:cubicBezTo>
                <a:close/>
                <a:moveTo>
                  <a:pt x="31290" y="41252"/>
                </a:moveTo>
                <a:cubicBezTo>
                  <a:pt x="31284" y="41268"/>
                  <a:pt x="31277" y="41284"/>
                  <a:pt x="31270" y="41301"/>
                </a:cubicBezTo>
                <a:cubicBezTo>
                  <a:pt x="31279" y="41282"/>
                  <a:pt x="31286" y="41266"/>
                  <a:pt x="31290" y="41252"/>
                </a:cubicBezTo>
                <a:close/>
                <a:moveTo>
                  <a:pt x="30060" y="55248"/>
                </a:moveTo>
                <a:lnTo>
                  <a:pt x="30060" y="55248"/>
                </a:lnTo>
                <a:cubicBezTo>
                  <a:pt x="30053" y="55269"/>
                  <a:pt x="30048" y="55288"/>
                  <a:pt x="30045" y="55307"/>
                </a:cubicBezTo>
                <a:lnTo>
                  <a:pt x="30045" y="55307"/>
                </a:lnTo>
                <a:lnTo>
                  <a:pt x="30060" y="55248"/>
                </a:lnTo>
                <a:close/>
                <a:moveTo>
                  <a:pt x="29104" y="55184"/>
                </a:moveTo>
                <a:cubicBezTo>
                  <a:pt x="29104" y="55312"/>
                  <a:pt x="28977" y="55503"/>
                  <a:pt x="29104" y="55567"/>
                </a:cubicBezTo>
                <a:lnTo>
                  <a:pt x="29104" y="55376"/>
                </a:lnTo>
                <a:lnTo>
                  <a:pt x="29104" y="55184"/>
                </a:lnTo>
                <a:close/>
                <a:moveTo>
                  <a:pt x="28213" y="58241"/>
                </a:moveTo>
                <a:lnTo>
                  <a:pt x="28213" y="58241"/>
                </a:lnTo>
                <a:cubicBezTo>
                  <a:pt x="28133" y="58321"/>
                  <a:pt x="28153" y="58351"/>
                  <a:pt x="28179" y="58362"/>
                </a:cubicBezTo>
                <a:lnTo>
                  <a:pt x="28179" y="58362"/>
                </a:lnTo>
                <a:cubicBezTo>
                  <a:pt x="28191" y="58322"/>
                  <a:pt x="28202" y="58282"/>
                  <a:pt x="28213" y="58241"/>
                </a:cubicBezTo>
                <a:close/>
                <a:moveTo>
                  <a:pt x="29423" y="58496"/>
                </a:moveTo>
                <a:cubicBezTo>
                  <a:pt x="29420" y="58498"/>
                  <a:pt x="29418" y="58501"/>
                  <a:pt x="29416" y="58503"/>
                </a:cubicBezTo>
                <a:lnTo>
                  <a:pt x="29416" y="58503"/>
                </a:lnTo>
                <a:cubicBezTo>
                  <a:pt x="29383" y="58595"/>
                  <a:pt x="29359" y="58673"/>
                  <a:pt x="29359" y="58751"/>
                </a:cubicBezTo>
                <a:lnTo>
                  <a:pt x="29423" y="58496"/>
                </a:lnTo>
                <a:close/>
                <a:moveTo>
                  <a:pt x="14628" y="70247"/>
                </a:moveTo>
                <a:cubicBezTo>
                  <a:pt x="14612" y="70255"/>
                  <a:pt x="14597" y="70265"/>
                  <a:pt x="14584" y="70278"/>
                </a:cubicBezTo>
                <a:cubicBezTo>
                  <a:pt x="14603" y="70268"/>
                  <a:pt x="14617" y="70258"/>
                  <a:pt x="14628" y="70247"/>
                </a:cubicBezTo>
                <a:close/>
                <a:moveTo>
                  <a:pt x="175" y="70492"/>
                </a:moveTo>
                <a:cubicBezTo>
                  <a:pt x="166" y="70514"/>
                  <a:pt x="184" y="70532"/>
                  <a:pt x="255" y="70532"/>
                </a:cubicBezTo>
                <a:lnTo>
                  <a:pt x="175" y="70492"/>
                </a:lnTo>
                <a:close/>
                <a:moveTo>
                  <a:pt x="298" y="70348"/>
                </a:moveTo>
                <a:cubicBezTo>
                  <a:pt x="171" y="70348"/>
                  <a:pt x="64" y="70362"/>
                  <a:pt x="1" y="70405"/>
                </a:cubicBezTo>
                <a:lnTo>
                  <a:pt x="175" y="70492"/>
                </a:lnTo>
                <a:lnTo>
                  <a:pt x="175" y="70492"/>
                </a:lnTo>
                <a:cubicBezTo>
                  <a:pt x="190" y="70455"/>
                  <a:pt x="279" y="70405"/>
                  <a:pt x="319" y="70405"/>
                </a:cubicBezTo>
                <a:cubicBezTo>
                  <a:pt x="364" y="70396"/>
                  <a:pt x="404" y="70392"/>
                  <a:pt x="442" y="70392"/>
                </a:cubicBezTo>
                <a:cubicBezTo>
                  <a:pt x="632" y="70392"/>
                  <a:pt x="729" y="70495"/>
                  <a:pt x="757" y="70561"/>
                </a:cubicBezTo>
                <a:lnTo>
                  <a:pt x="757" y="70561"/>
                </a:lnTo>
                <a:cubicBezTo>
                  <a:pt x="763" y="70468"/>
                  <a:pt x="1032" y="70462"/>
                  <a:pt x="1147" y="70405"/>
                </a:cubicBezTo>
                <a:cubicBezTo>
                  <a:pt x="892" y="70405"/>
                  <a:pt x="553" y="70348"/>
                  <a:pt x="298" y="70348"/>
                </a:cubicBezTo>
                <a:close/>
                <a:moveTo>
                  <a:pt x="757" y="70561"/>
                </a:moveTo>
                <a:cubicBezTo>
                  <a:pt x="756" y="70572"/>
                  <a:pt x="759" y="70583"/>
                  <a:pt x="765" y="70596"/>
                </a:cubicBezTo>
                <a:cubicBezTo>
                  <a:pt x="765" y="70587"/>
                  <a:pt x="762" y="70575"/>
                  <a:pt x="757" y="70561"/>
                </a:cubicBezTo>
                <a:close/>
                <a:moveTo>
                  <a:pt x="1649" y="70836"/>
                </a:moveTo>
                <a:cubicBezTo>
                  <a:pt x="1639" y="70836"/>
                  <a:pt x="1629" y="70836"/>
                  <a:pt x="1619" y="70836"/>
                </a:cubicBezTo>
                <a:lnTo>
                  <a:pt x="1619" y="70836"/>
                </a:lnTo>
                <a:cubicBezTo>
                  <a:pt x="1644" y="70841"/>
                  <a:pt x="1666" y="70844"/>
                  <a:pt x="1685" y="70844"/>
                </a:cubicBezTo>
                <a:cubicBezTo>
                  <a:pt x="1705" y="70844"/>
                  <a:pt x="1723" y="70841"/>
                  <a:pt x="1741" y="70837"/>
                </a:cubicBezTo>
                <a:lnTo>
                  <a:pt x="1741" y="70837"/>
                </a:lnTo>
                <a:cubicBezTo>
                  <a:pt x="1711" y="70837"/>
                  <a:pt x="1680" y="70836"/>
                  <a:pt x="1649" y="70836"/>
                </a:cubicBezTo>
                <a:close/>
                <a:moveTo>
                  <a:pt x="510" y="70596"/>
                </a:moveTo>
                <a:cubicBezTo>
                  <a:pt x="581" y="70810"/>
                  <a:pt x="872" y="70844"/>
                  <a:pt x="1192" y="70844"/>
                </a:cubicBezTo>
                <a:cubicBezTo>
                  <a:pt x="1334" y="70844"/>
                  <a:pt x="1482" y="70837"/>
                  <a:pt x="1619" y="70836"/>
                </a:cubicBezTo>
                <a:lnTo>
                  <a:pt x="1619" y="70836"/>
                </a:lnTo>
                <a:cubicBezTo>
                  <a:pt x="1579" y="70828"/>
                  <a:pt x="1530" y="70813"/>
                  <a:pt x="1465" y="70787"/>
                </a:cubicBezTo>
                <a:cubicBezTo>
                  <a:pt x="1529" y="70660"/>
                  <a:pt x="1657" y="70596"/>
                  <a:pt x="1784" y="70596"/>
                </a:cubicBezTo>
                <a:close/>
                <a:moveTo>
                  <a:pt x="2867" y="71488"/>
                </a:moveTo>
                <a:cubicBezTo>
                  <a:pt x="2875" y="71490"/>
                  <a:pt x="2884" y="71493"/>
                  <a:pt x="2891" y="71495"/>
                </a:cubicBezTo>
                <a:lnTo>
                  <a:pt x="2891" y="71495"/>
                </a:lnTo>
                <a:cubicBezTo>
                  <a:pt x="2883" y="71492"/>
                  <a:pt x="2875" y="71490"/>
                  <a:pt x="2867" y="71488"/>
                </a:cubicBezTo>
                <a:close/>
                <a:moveTo>
                  <a:pt x="87101" y="0"/>
                </a:moveTo>
                <a:cubicBezTo>
                  <a:pt x="86952" y="0"/>
                  <a:pt x="86813" y="98"/>
                  <a:pt x="86675" y="480"/>
                </a:cubicBezTo>
                <a:lnTo>
                  <a:pt x="86802" y="1053"/>
                </a:lnTo>
                <a:lnTo>
                  <a:pt x="86675" y="1181"/>
                </a:lnTo>
                <a:lnTo>
                  <a:pt x="86675" y="735"/>
                </a:lnTo>
                <a:cubicBezTo>
                  <a:pt x="86484" y="990"/>
                  <a:pt x="86611" y="1181"/>
                  <a:pt x="86675" y="1372"/>
                </a:cubicBezTo>
                <a:cubicBezTo>
                  <a:pt x="86547" y="1372"/>
                  <a:pt x="86547" y="1435"/>
                  <a:pt x="86484" y="1563"/>
                </a:cubicBezTo>
                <a:lnTo>
                  <a:pt x="86675" y="2072"/>
                </a:lnTo>
                <a:cubicBezTo>
                  <a:pt x="86669" y="2078"/>
                  <a:pt x="86662" y="2081"/>
                  <a:pt x="86655" y="2081"/>
                </a:cubicBezTo>
                <a:cubicBezTo>
                  <a:pt x="86616" y="2081"/>
                  <a:pt x="86564" y="2008"/>
                  <a:pt x="86516" y="2008"/>
                </a:cubicBezTo>
                <a:cubicBezTo>
                  <a:pt x="86479" y="2008"/>
                  <a:pt x="86445" y="2050"/>
                  <a:pt x="86420" y="2200"/>
                </a:cubicBezTo>
                <a:cubicBezTo>
                  <a:pt x="86434" y="2256"/>
                  <a:pt x="86455" y="2275"/>
                  <a:pt x="86478" y="2275"/>
                </a:cubicBezTo>
                <a:cubicBezTo>
                  <a:pt x="86526" y="2275"/>
                  <a:pt x="86588" y="2200"/>
                  <a:pt x="86642" y="2200"/>
                </a:cubicBezTo>
                <a:cubicBezTo>
                  <a:pt x="86682" y="2200"/>
                  <a:pt x="86717" y="2242"/>
                  <a:pt x="86738" y="2391"/>
                </a:cubicBezTo>
                <a:cubicBezTo>
                  <a:pt x="86547" y="2645"/>
                  <a:pt x="86484" y="2518"/>
                  <a:pt x="86547" y="2836"/>
                </a:cubicBezTo>
                <a:cubicBezTo>
                  <a:pt x="86420" y="2836"/>
                  <a:pt x="86420" y="2773"/>
                  <a:pt x="86420" y="2709"/>
                </a:cubicBezTo>
                <a:lnTo>
                  <a:pt x="86420" y="2709"/>
                </a:lnTo>
                <a:cubicBezTo>
                  <a:pt x="86420" y="2964"/>
                  <a:pt x="86356" y="3346"/>
                  <a:pt x="86484" y="3537"/>
                </a:cubicBezTo>
                <a:cubicBezTo>
                  <a:pt x="86252" y="3769"/>
                  <a:pt x="86337" y="4318"/>
                  <a:pt x="86161" y="4318"/>
                </a:cubicBezTo>
                <a:cubicBezTo>
                  <a:pt x="86144" y="4318"/>
                  <a:pt x="86124" y="4312"/>
                  <a:pt x="86101" y="4301"/>
                </a:cubicBezTo>
                <a:lnTo>
                  <a:pt x="86101" y="4301"/>
                </a:lnTo>
                <a:cubicBezTo>
                  <a:pt x="86165" y="4556"/>
                  <a:pt x="86165" y="4811"/>
                  <a:pt x="86165" y="5065"/>
                </a:cubicBezTo>
                <a:cubicBezTo>
                  <a:pt x="86126" y="4986"/>
                  <a:pt x="86092" y="4953"/>
                  <a:pt x="86063" y="4953"/>
                </a:cubicBezTo>
                <a:cubicBezTo>
                  <a:pt x="85915" y="4953"/>
                  <a:pt x="85868" y="5784"/>
                  <a:pt x="85650" y="5784"/>
                </a:cubicBezTo>
                <a:cubicBezTo>
                  <a:pt x="85632" y="5784"/>
                  <a:pt x="85613" y="5778"/>
                  <a:pt x="85592" y="5766"/>
                </a:cubicBezTo>
                <a:lnTo>
                  <a:pt x="85592" y="5766"/>
                </a:lnTo>
                <a:cubicBezTo>
                  <a:pt x="85847" y="6148"/>
                  <a:pt x="85465" y="6912"/>
                  <a:pt x="85401" y="7485"/>
                </a:cubicBezTo>
                <a:lnTo>
                  <a:pt x="85401" y="7358"/>
                </a:lnTo>
                <a:cubicBezTo>
                  <a:pt x="85337" y="7549"/>
                  <a:pt x="85210" y="7740"/>
                  <a:pt x="85083" y="7867"/>
                </a:cubicBezTo>
                <a:cubicBezTo>
                  <a:pt x="85274" y="7995"/>
                  <a:pt x="85146" y="8504"/>
                  <a:pt x="85210" y="8823"/>
                </a:cubicBezTo>
                <a:cubicBezTo>
                  <a:pt x="85146" y="8886"/>
                  <a:pt x="85100" y="8912"/>
                  <a:pt x="85066" y="8912"/>
                </a:cubicBezTo>
                <a:cubicBezTo>
                  <a:pt x="84927" y="8912"/>
                  <a:pt x="84968" y="8504"/>
                  <a:pt x="84764" y="8504"/>
                </a:cubicBezTo>
                <a:cubicBezTo>
                  <a:pt x="84947" y="8565"/>
                  <a:pt x="84780" y="9209"/>
                  <a:pt x="84932" y="9209"/>
                </a:cubicBezTo>
                <a:cubicBezTo>
                  <a:pt x="84939" y="9209"/>
                  <a:pt x="84947" y="9207"/>
                  <a:pt x="84955" y="9205"/>
                </a:cubicBezTo>
                <a:lnTo>
                  <a:pt x="84955" y="9205"/>
                </a:lnTo>
                <a:cubicBezTo>
                  <a:pt x="84700" y="9396"/>
                  <a:pt x="84764" y="9396"/>
                  <a:pt x="84509" y="9459"/>
                </a:cubicBezTo>
                <a:cubicBezTo>
                  <a:pt x="84764" y="9651"/>
                  <a:pt x="84446" y="9778"/>
                  <a:pt x="84509" y="10033"/>
                </a:cubicBezTo>
                <a:cubicBezTo>
                  <a:pt x="84255" y="10415"/>
                  <a:pt x="84255" y="10033"/>
                  <a:pt x="84127" y="10542"/>
                </a:cubicBezTo>
                <a:cubicBezTo>
                  <a:pt x="84094" y="10576"/>
                  <a:pt x="84068" y="10590"/>
                  <a:pt x="84048" y="10590"/>
                </a:cubicBezTo>
                <a:cubicBezTo>
                  <a:pt x="83957" y="10590"/>
                  <a:pt x="84000" y="10288"/>
                  <a:pt x="84000" y="10287"/>
                </a:cubicBezTo>
                <a:lnTo>
                  <a:pt x="84000" y="10287"/>
                </a:lnTo>
                <a:cubicBezTo>
                  <a:pt x="83809" y="10733"/>
                  <a:pt x="84127" y="10606"/>
                  <a:pt x="84191" y="10733"/>
                </a:cubicBezTo>
                <a:cubicBezTo>
                  <a:pt x="84102" y="11001"/>
                  <a:pt x="84040" y="11060"/>
                  <a:pt x="83980" y="11060"/>
                </a:cubicBezTo>
                <a:cubicBezTo>
                  <a:pt x="83933" y="11060"/>
                  <a:pt x="83887" y="11024"/>
                  <a:pt x="83830" y="11024"/>
                </a:cubicBezTo>
                <a:cubicBezTo>
                  <a:pt x="83804" y="11024"/>
                  <a:pt x="83776" y="11031"/>
                  <a:pt x="83745" y="11052"/>
                </a:cubicBezTo>
                <a:cubicBezTo>
                  <a:pt x="83682" y="11434"/>
                  <a:pt x="83745" y="11752"/>
                  <a:pt x="83554" y="12007"/>
                </a:cubicBezTo>
                <a:cubicBezTo>
                  <a:pt x="83554" y="12007"/>
                  <a:pt x="83526" y="12035"/>
                  <a:pt x="83507" y="12035"/>
                </a:cubicBezTo>
                <a:cubicBezTo>
                  <a:pt x="83498" y="12035"/>
                  <a:pt x="83490" y="12028"/>
                  <a:pt x="83490" y="12007"/>
                </a:cubicBezTo>
                <a:cubicBezTo>
                  <a:pt x="83490" y="12389"/>
                  <a:pt x="82981" y="13026"/>
                  <a:pt x="82981" y="13535"/>
                </a:cubicBezTo>
                <a:lnTo>
                  <a:pt x="82854" y="13535"/>
                </a:lnTo>
                <a:cubicBezTo>
                  <a:pt x="82981" y="13535"/>
                  <a:pt x="83108" y="13535"/>
                  <a:pt x="83172" y="13599"/>
                </a:cubicBezTo>
                <a:cubicBezTo>
                  <a:pt x="83045" y="13790"/>
                  <a:pt x="83108" y="14045"/>
                  <a:pt x="82917" y="14045"/>
                </a:cubicBezTo>
                <a:cubicBezTo>
                  <a:pt x="82981" y="13917"/>
                  <a:pt x="82917" y="13917"/>
                  <a:pt x="82917" y="13790"/>
                </a:cubicBezTo>
                <a:lnTo>
                  <a:pt x="82854" y="14045"/>
                </a:lnTo>
                <a:cubicBezTo>
                  <a:pt x="82829" y="14050"/>
                  <a:pt x="82809" y="14052"/>
                  <a:pt x="82793" y="14052"/>
                </a:cubicBezTo>
                <a:cubicBezTo>
                  <a:pt x="82600" y="14052"/>
                  <a:pt x="82966" y="13721"/>
                  <a:pt x="82790" y="13663"/>
                </a:cubicBezTo>
                <a:lnTo>
                  <a:pt x="82790" y="13663"/>
                </a:lnTo>
                <a:cubicBezTo>
                  <a:pt x="82663" y="14108"/>
                  <a:pt x="82535" y="14490"/>
                  <a:pt x="82280" y="14936"/>
                </a:cubicBezTo>
                <a:cubicBezTo>
                  <a:pt x="82124" y="14884"/>
                  <a:pt x="82478" y="14408"/>
                  <a:pt x="82405" y="14408"/>
                </a:cubicBezTo>
                <a:cubicBezTo>
                  <a:pt x="82389" y="14408"/>
                  <a:pt x="82351" y="14432"/>
                  <a:pt x="82280" y="14490"/>
                </a:cubicBezTo>
                <a:lnTo>
                  <a:pt x="82663" y="14045"/>
                </a:lnTo>
                <a:lnTo>
                  <a:pt x="82663" y="14045"/>
                </a:lnTo>
                <a:cubicBezTo>
                  <a:pt x="82570" y="14079"/>
                  <a:pt x="82516" y="14093"/>
                  <a:pt x="82485" y="14093"/>
                </a:cubicBezTo>
                <a:cubicBezTo>
                  <a:pt x="82370" y="14093"/>
                  <a:pt x="82608" y="13894"/>
                  <a:pt x="82467" y="13894"/>
                </a:cubicBezTo>
                <a:cubicBezTo>
                  <a:pt x="82441" y="13894"/>
                  <a:pt x="82401" y="13901"/>
                  <a:pt x="82344" y="13917"/>
                </a:cubicBezTo>
                <a:cubicBezTo>
                  <a:pt x="81898" y="14490"/>
                  <a:pt x="82026" y="14682"/>
                  <a:pt x="81580" y="15255"/>
                </a:cubicBezTo>
                <a:cubicBezTo>
                  <a:pt x="81580" y="15350"/>
                  <a:pt x="81628" y="15350"/>
                  <a:pt x="81675" y="15350"/>
                </a:cubicBezTo>
                <a:cubicBezTo>
                  <a:pt x="81723" y="15350"/>
                  <a:pt x="81771" y="15350"/>
                  <a:pt x="81771" y="15446"/>
                </a:cubicBezTo>
                <a:cubicBezTo>
                  <a:pt x="81389" y="16401"/>
                  <a:pt x="80879" y="15828"/>
                  <a:pt x="80688" y="16592"/>
                </a:cubicBezTo>
                <a:cubicBezTo>
                  <a:pt x="80688" y="16847"/>
                  <a:pt x="80879" y="17038"/>
                  <a:pt x="80434" y="17356"/>
                </a:cubicBezTo>
                <a:lnTo>
                  <a:pt x="80370" y="17102"/>
                </a:lnTo>
                <a:cubicBezTo>
                  <a:pt x="79924" y="17611"/>
                  <a:pt x="80370" y="17611"/>
                  <a:pt x="79797" y="18057"/>
                </a:cubicBezTo>
                <a:cubicBezTo>
                  <a:pt x="79797" y="17941"/>
                  <a:pt x="80061" y="17666"/>
                  <a:pt x="80012" y="17666"/>
                </a:cubicBezTo>
                <a:cubicBezTo>
                  <a:pt x="80007" y="17666"/>
                  <a:pt x="79999" y="17669"/>
                  <a:pt x="79988" y="17675"/>
                </a:cubicBezTo>
                <a:cubicBezTo>
                  <a:pt x="79606" y="17929"/>
                  <a:pt x="79924" y="17993"/>
                  <a:pt x="79669" y="18312"/>
                </a:cubicBezTo>
                <a:lnTo>
                  <a:pt x="79478" y="18248"/>
                </a:lnTo>
                <a:cubicBezTo>
                  <a:pt x="79096" y="18821"/>
                  <a:pt x="78587" y="19522"/>
                  <a:pt x="78077" y="20158"/>
                </a:cubicBezTo>
                <a:cubicBezTo>
                  <a:pt x="78077" y="20068"/>
                  <a:pt x="78077" y="19978"/>
                  <a:pt x="78032" y="19978"/>
                </a:cubicBezTo>
                <a:cubicBezTo>
                  <a:pt x="78014" y="19978"/>
                  <a:pt x="77987" y="19994"/>
                  <a:pt x="77950" y="20031"/>
                </a:cubicBezTo>
                <a:cubicBezTo>
                  <a:pt x="77632" y="20413"/>
                  <a:pt x="77249" y="20795"/>
                  <a:pt x="76867" y="21114"/>
                </a:cubicBezTo>
                <a:cubicBezTo>
                  <a:pt x="76485" y="21496"/>
                  <a:pt x="76039" y="21814"/>
                  <a:pt x="75594" y="22069"/>
                </a:cubicBezTo>
                <a:lnTo>
                  <a:pt x="75466" y="22451"/>
                </a:lnTo>
                <a:cubicBezTo>
                  <a:pt x="75403" y="22483"/>
                  <a:pt x="75355" y="22499"/>
                  <a:pt x="75331" y="22499"/>
                </a:cubicBezTo>
                <a:cubicBezTo>
                  <a:pt x="75307" y="22499"/>
                  <a:pt x="75307" y="22483"/>
                  <a:pt x="75339" y="22451"/>
                </a:cubicBezTo>
                <a:lnTo>
                  <a:pt x="75339" y="22451"/>
                </a:lnTo>
                <a:cubicBezTo>
                  <a:pt x="74957" y="22642"/>
                  <a:pt x="75339" y="22515"/>
                  <a:pt x="75275" y="22706"/>
                </a:cubicBezTo>
                <a:cubicBezTo>
                  <a:pt x="75218" y="22792"/>
                  <a:pt x="75147" y="22826"/>
                  <a:pt x="75099" y="22826"/>
                </a:cubicBezTo>
                <a:cubicBezTo>
                  <a:pt x="75040" y="22826"/>
                  <a:pt x="75014" y="22776"/>
                  <a:pt x="75084" y="22706"/>
                </a:cubicBezTo>
                <a:lnTo>
                  <a:pt x="75084" y="22706"/>
                </a:lnTo>
                <a:cubicBezTo>
                  <a:pt x="74766" y="23024"/>
                  <a:pt x="74511" y="23343"/>
                  <a:pt x="74193" y="23661"/>
                </a:cubicBezTo>
                <a:cubicBezTo>
                  <a:pt x="73874" y="23979"/>
                  <a:pt x="73492" y="24234"/>
                  <a:pt x="73046" y="24425"/>
                </a:cubicBezTo>
                <a:lnTo>
                  <a:pt x="73174" y="24298"/>
                </a:lnTo>
                <a:lnTo>
                  <a:pt x="73174" y="24298"/>
                </a:lnTo>
                <a:cubicBezTo>
                  <a:pt x="72664" y="24553"/>
                  <a:pt x="72855" y="24998"/>
                  <a:pt x="72346" y="25062"/>
                </a:cubicBezTo>
                <a:lnTo>
                  <a:pt x="72409" y="24998"/>
                </a:lnTo>
                <a:lnTo>
                  <a:pt x="72409" y="24998"/>
                </a:lnTo>
                <a:cubicBezTo>
                  <a:pt x="71900" y="25317"/>
                  <a:pt x="71390" y="25635"/>
                  <a:pt x="70817" y="25954"/>
                </a:cubicBezTo>
                <a:cubicBezTo>
                  <a:pt x="70372" y="26272"/>
                  <a:pt x="69862" y="26463"/>
                  <a:pt x="69353" y="26654"/>
                </a:cubicBezTo>
                <a:cubicBezTo>
                  <a:pt x="69353" y="26973"/>
                  <a:pt x="68206" y="27100"/>
                  <a:pt x="68334" y="27418"/>
                </a:cubicBezTo>
                <a:cubicBezTo>
                  <a:pt x="67824" y="27482"/>
                  <a:pt x="67315" y="27546"/>
                  <a:pt x="66869" y="27737"/>
                </a:cubicBezTo>
                <a:cubicBezTo>
                  <a:pt x="66614" y="27800"/>
                  <a:pt x="66614" y="28119"/>
                  <a:pt x="66296" y="28246"/>
                </a:cubicBezTo>
                <a:lnTo>
                  <a:pt x="66232" y="28055"/>
                </a:lnTo>
                <a:lnTo>
                  <a:pt x="65914" y="28374"/>
                </a:lnTo>
                <a:lnTo>
                  <a:pt x="65595" y="28246"/>
                </a:lnTo>
                <a:lnTo>
                  <a:pt x="65341" y="28437"/>
                </a:lnTo>
                <a:lnTo>
                  <a:pt x="65595" y="28437"/>
                </a:lnTo>
                <a:cubicBezTo>
                  <a:pt x="65383" y="28607"/>
                  <a:pt x="65114" y="28692"/>
                  <a:pt x="64845" y="28692"/>
                </a:cubicBezTo>
                <a:cubicBezTo>
                  <a:pt x="64711" y="28692"/>
                  <a:pt x="64576" y="28671"/>
                  <a:pt x="64449" y="28628"/>
                </a:cubicBezTo>
                <a:lnTo>
                  <a:pt x="63430" y="29138"/>
                </a:lnTo>
                <a:cubicBezTo>
                  <a:pt x="63430" y="29074"/>
                  <a:pt x="63621" y="29010"/>
                  <a:pt x="63748" y="28883"/>
                </a:cubicBezTo>
                <a:lnTo>
                  <a:pt x="63748" y="28883"/>
                </a:lnTo>
                <a:cubicBezTo>
                  <a:pt x="63594" y="28999"/>
                  <a:pt x="63516" y="29033"/>
                  <a:pt x="63469" y="29033"/>
                </a:cubicBezTo>
                <a:cubicBezTo>
                  <a:pt x="63403" y="29033"/>
                  <a:pt x="63401" y="28963"/>
                  <a:pt x="63335" y="28963"/>
                </a:cubicBezTo>
                <a:cubicBezTo>
                  <a:pt x="63294" y="28963"/>
                  <a:pt x="63230" y="28990"/>
                  <a:pt x="63112" y="29074"/>
                </a:cubicBezTo>
                <a:cubicBezTo>
                  <a:pt x="63175" y="29074"/>
                  <a:pt x="63112" y="29201"/>
                  <a:pt x="63112" y="29201"/>
                </a:cubicBezTo>
                <a:cubicBezTo>
                  <a:pt x="62666" y="29265"/>
                  <a:pt x="62220" y="29329"/>
                  <a:pt x="61774" y="29520"/>
                </a:cubicBezTo>
                <a:lnTo>
                  <a:pt x="61838" y="29329"/>
                </a:lnTo>
                <a:lnTo>
                  <a:pt x="61838" y="29329"/>
                </a:lnTo>
                <a:cubicBezTo>
                  <a:pt x="61074" y="29520"/>
                  <a:pt x="60182" y="29838"/>
                  <a:pt x="59291" y="29966"/>
                </a:cubicBezTo>
                <a:cubicBezTo>
                  <a:pt x="59609" y="29966"/>
                  <a:pt x="59609" y="30157"/>
                  <a:pt x="59291" y="30220"/>
                </a:cubicBezTo>
                <a:lnTo>
                  <a:pt x="59163" y="30093"/>
                </a:lnTo>
                <a:lnTo>
                  <a:pt x="59163" y="30093"/>
                </a:lnTo>
                <a:cubicBezTo>
                  <a:pt x="58972" y="30220"/>
                  <a:pt x="59418" y="30093"/>
                  <a:pt x="59099" y="30284"/>
                </a:cubicBezTo>
                <a:cubicBezTo>
                  <a:pt x="58781" y="30284"/>
                  <a:pt x="58845" y="30093"/>
                  <a:pt x="59036" y="30029"/>
                </a:cubicBezTo>
                <a:lnTo>
                  <a:pt x="59036" y="30029"/>
                </a:lnTo>
                <a:lnTo>
                  <a:pt x="58654" y="30157"/>
                </a:lnTo>
                <a:cubicBezTo>
                  <a:pt x="58654" y="30093"/>
                  <a:pt x="58717" y="30029"/>
                  <a:pt x="58717" y="29966"/>
                </a:cubicBezTo>
                <a:lnTo>
                  <a:pt x="58717" y="29966"/>
                </a:lnTo>
                <a:cubicBezTo>
                  <a:pt x="58661" y="30003"/>
                  <a:pt x="58570" y="30013"/>
                  <a:pt x="58466" y="30013"/>
                </a:cubicBezTo>
                <a:cubicBezTo>
                  <a:pt x="58356" y="30013"/>
                  <a:pt x="58230" y="30002"/>
                  <a:pt x="58112" y="30002"/>
                </a:cubicBezTo>
                <a:cubicBezTo>
                  <a:pt x="57968" y="30002"/>
                  <a:pt x="57836" y="30019"/>
                  <a:pt x="57762" y="30093"/>
                </a:cubicBezTo>
                <a:lnTo>
                  <a:pt x="57762" y="30029"/>
                </a:lnTo>
                <a:cubicBezTo>
                  <a:pt x="56807" y="30157"/>
                  <a:pt x="56425" y="30284"/>
                  <a:pt x="55661" y="30348"/>
                </a:cubicBezTo>
                <a:cubicBezTo>
                  <a:pt x="55661" y="30475"/>
                  <a:pt x="55406" y="30475"/>
                  <a:pt x="55151" y="30602"/>
                </a:cubicBezTo>
                <a:cubicBezTo>
                  <a:pt x="54693" y="30602"/>
                  <a:pt x="54234" y="30521"/>
                  <a:pt x="53710" y="30521"/>
                </a:cubicBezTo>
                <a:cubicBezTo>
                  <a:pt x="53579" y="30521"/>
                  <a:pt x="53444" y="30526"/>
                  <a:pt x="53304" y="30539"/>
                </a:cubicBezTo>
                <a:cubicBezTo>
                  <a:pt x="52858" y="30666"/>
                  <a:pt x="53177" y="30730"/>
                  <a:pt x="52986" y="30794"/>
                </a:cubicBezTo>
                <a:cubicBezTo>
                  <a:pt x="52922" y="30666"/>
                  <a:pt x="52222" y="30666"/>
                  <a:pt x="52604" y="30539"/>
                </a:cubicBezTo>
                <a:lnTo>
                  <a:pt x="52604" y="30539"/>
                </a:lnTo>
                <a:cubicBezTo>
                  <a:pt x="51903" y="30602"/>
                  <a:pt x="51203" y="30666"/>
                  <a:pt x="50566" y="30794"/>
                </a:cubicBezTo>
                <a:cubicBezTo>
                  <a:pt x="50630" y="30857"/>
                  <a:pt x="50757" y="30857"/>
                  <a:pt x="50693" y="30921"/>
                </a:cubicBezTo>
                <a:cubicBezTo>
                  <a:pt x="50681" y="30933"/>
                  <a:pt x="50660" y="30938"/>
                  <a:pt x="50633" y="30938"/>
                </a:cubicBezTo>
                <a:cubicBezTo>
                  <a:pt x="50528" y="30938"/>
                  <a:pt x="50342" y="30859"/>
                  <a:pt x="50315" y="30806"/>
                </a:cubicBezTo>
                <a:lnTo>
                  <a:pt x="50315" y="30806"/>
                </a:lnTo>
                <a:cubicBezTo>
                  <a:pt x="50131" y="30842"/>
                  <a:pt x="49938" y="30856"/>
                  <a:pt x="49739" y="30856"/>
                </a:cubicBezTo>
                <a:cubicBezTo>
                  <a:pt x="49012" y="30856"/>
                  <a:pt x="48212" y="30668"/>
                  <a:pt x="47528" y="30668"/>
                </a:cubicBezTo>
                <a:cubicBezTo>
                  <a:pt x="47242" y="30668"/>
                  <a:pt x="46977" y="30701"/>
                  <a:pt x="46745" y="30794"/>
                </a:cubicBezTo>
                <a:lnTo>
                  <a:pt x="46808" y="30794"/>
                </a:lnTo>
                <a:lnTo>
                  <a:pt x="45853" y="30985"/>
                </a:lnTo>
                <a:cubicBezTo>
                  <a:pt x="45407" y="30985"/>
                  <a:pt x="46108" y="30857"/>
                  <a:pt x="45790" y="30794"/>
                </a:cubicBezTo>
                <a:lnTo>
                  <a:pt x="45790" y="30794"/>
                </a:lnTo>
                <a:cubicBezTo>
                  <a:pt x="44771" y="31112"/>
                  <a:pt x="44134" y="30857"/>
                  <a:pt x="43306" y="31176"/>
                </a:cubicBezTo>
                <a:cubicBezTo>
                  <a:pt x="43153" y="31099"/>
                  <a:pt x="42967" y="31069"/>
                  <a:pt x="42760" y="31069"/>
                </a:cubicBezTo>
                <a:cubicBezTo>
                  <a:pt x="41930" y="31069"/>
                  <a:pt x="40759" y="31558"/>
                  <a:pt x="39994" y="31558"/>
                </a:cubicBezTo>
                <a:lnTo>
                  <a:pt x="40058" y="31621"/>
                </a:lnTo>
                <a:cubicBezTo>
                  <a:pt x="39994" y="31664"/>
                  <a:pt x="39945" y="31678"/>
                  <a:pt x="39900" y="31678"/>
                </a:cubicBezTo>
                <a:cubicBezTo>
                  <a:pt x="39810" y="31678"/>
                  <a:pt x="39740" y="31621"/>
                  <a:pt x="39612" y="31621"/>
                </a:cubicBezTo>
                <a:cubicBezTo>
                  <a:pt x="39676" y="31685"/>
                  <a:pt x="39867" y="31621"/>
                  <a:pt x="39740" y="31749"/>
                </a:cubicBezTo>
                <a:cubicBezTo>
                  <a:pt x="37702" y="32322"/>
                  <a:pt x="35791" y="33086"/>
                  <a:pt x="33944" y="34169"/>
                </a:cubicBezTo>
                <a:cubicBezTo>
                  <a:pt x="33371" y="34678"/>
                  <a:pt x="33944" y="34869"/>
                  <a:pt x="33116" y="35379"/>
                </a:cubicBezTo>
                <a:lnTo>
                  <a:pt x="33116" y="34997"/>
                </a:lnTo>
                <a:cubicBezTo>
                  <a:pt x="32925" y="35315"/>
                  <a:pt x="32671" y="35634"/>
                  <a:pt x="32416" y="35952"/>
                </a:cubicBezTo>
                <a:lnTo>
                  <a:pt x="32034" y="36461"/>
                </a:lnTo>
                <a:lnTo>
                  <a:pt x="31715" y="36971"/>
                </a:lnTo>
                <a:cubicBezTo>
                  <a:pt x="31270" y="37608"/>
                  <a:pt x="30951" y="38372"/>
                  <a:pt x="30760" y="39136"/>
                </a:cubicBezTo>
                <a:cubicBezTo>
                  <a:pt x="30760" y="39009"/>
                  <a:pt x="30696" y="39009"/>
                  <a:pt x="30760" y="38881"/>
                </a:cubicBezTo>
                <a:lnTo>
                  <a:pt x="30760" y="38881"/>
                </a:lnTo>
                <a:cubicBezTo>
                  <a:pt x="30505" y="39136"/>
                  <a:pt x="30442" y="40028"/>
                  <a:pt x="30569" y="40028"/>
                </a:cubicBezTo>
                <a:cubicBezTo>
                  <a:pt x="30544" y="40130"/>
                  <a:pt x="30518" y="40150"/>
                  <a:pt x="30489" y="40150"/>
                </a:cubicBezTo>
                <a:cubicBezTo>
                  <a:pt x="30469" y="40150"/>
                  <a:pt x="30447" y="40141"/>
                  <a:pt x="30423" y="40141"/>
                </a:cubicBezTo>
                <a:cubicBezTo>
                  <a:pt x="30392" y="40141"/>
                  <a:pt x="30357" y="40155"/>
                  <a:pt x="30314" y="40219"/>
                </a:cubicBezTo>
                <a:cubicBezTo>
                  <a:pt x="30187" y="40537"/>
                  <a:pt x="30314" y="40983"/>
                  <a:pt x="30187" y="41174"/>
                </a:cubicBezTo>
                <a:lnTo>
                  <a:pt x="30187" y="41047"/>
                </a:lnTo>
                <a:cubicBezTo>
                  <a:pt x="30187" y="41222"/>
                  <a:pt x="30080" y="41826"/>
                  <a:pt x="30160" y="41826"/>
                </a:cubicBezTo>
                <a:cubicBezTo>
                  <a:pt x="30168" y="41826"/>
                  <a:pt x="30176" y="41821"/>
                  <a:pt x="30187" y="41811"/>
                </a:cubicBezTo>
                <a:lnTo>
                  <a:pt x="30187" y="41811"/>
                </a:lnTo>
                <a:cubicBezTo>
                  <a:pt x="30060" y="42384"/>
                  <a:pt x="30187" y="42893"/>
                  <a:pt x="29996" y="43276"/>
                </a:cubicBezTo>
                <a:cubicBezTo>
                  <a:pt x="30187" y="43594"/>
                  <a:pt x="29869" y="44231"/>
                  <a:pt x="30123" y="44358"/>
                </a:cubicBezTo>
                <a:cubicBezTo>
                  <a:pt x="30116" y="44356"/>
                  <a:pt x="30108" y="44355"/>
                  <a:pt x="30101" y="44355"/>
                </a:cubicBezTo>
                <a:cubicBezTo>
                  <a:pt x="29869" y="44355"/>
                  <a:pt x="29872" y="45323"/>
                  <a:pt x="29996" y="45632"/>
                </a:cubicBezTo>
                <a:cubicBezTo>
                  <a:pt x="29988" y="45616"/>
                  <a:pt x="29980" y="45609"/>
                  <a:pt x="29971" y="45609"/>
                </a:cubicBezTo>
                <a:cubicBezTo>
                  <a:pt x="29927" y="45609"/>
                  <a:pt x="29883" y="45808"/>
                  <a:pt x="29839" y="45808"/>
                </a:cubicBezTo>
                <a:cubicBezTo>
                  <a:pt x="29828" y="45808"/>
                  <a:pt x="29816" y="45794"/>
                  <a:pt x="29805" y="45759"/>
                </a:cubicBezTo>
                <a:lnTo>
                  <a:pt x="29805" y="45759"/>
                </a:lnTo>
                <a:cubicBezTo>
                  <a:pt x="29805" y="46167"/>
                  <a:pt x="29805" y="46468"/>
                  <a:pt x="29902" y="46468"/>
                </a:cubicBezTo>
                <a:cubicBezTo>
                  <a:pt x="29911" y="46468"/>
                  <a:pt x="29921" y="46465"/>
                  <a:pt x="29932" y="46460"/>
                </a:cubicBezTo>
                <a:lnTo>
                  <a:pt x="29932" y="46460"/>
                </a:lnTo>
                <a:cubicBezTo>
                  <a:pt x="29614" y="47160"/>
                  <a:pt x="30187" y="47924"/>
                  <a:pt x="29741" y="48307"/>
                </a:cubicBezTo>
                <a:cubicBezTo>
                  <a:pt x="29869" y="49389"/>
                  <a:pt x="29932" y="50472"/>
                  <a:pt x="29869" y="51554"/>
                </a:cubicBezTo>
                <a:cubicBezTo>
                  <a:pt x="29614" y="51491"/>
                  <a:pt x="29932" y="50408"/>
                  <a:pt x="29677" y="50408"/>
                </a:cubicBezTo>
                <a:cubicBezTo>
                  <a:pt x="29741" y="51236"/>
                  <a:pt x="29741" y="52128"/>
                  <a:pt x="29677" y="52892"/>
                </a:cubicBezTo>
                <a:cubicBezTo>
                  <a:pt x="29646" y="52954"/>
                  <a:pt x="29623" y="52978"/>
                  <a:pt x="29605" y="52978"/>
                </a:cubicBezTo>
                <a:cubicBezTo>
                  <a:pt x="29550" y="52978"/>
                  <a:pt x="29550" y="52749"/>
                  <a:pt x="29550" y="52701"/>
                </a:cubicBezTo>
                <a:cubicBezTo>
                  <a:pt x="29550" y="53656"/>
                  <a:pt x="29168" y="54484"/>
                  <a:pt x="29104" y="55376"/>
                </a:cubicBezTo>
                <a:cubicBezTo>
                  <a:pt x="29127" y="55358"/>
                  <a:pt x="29148" y="55350"/>
                  <a:pt x="29166" y="55350"/>
                </a:cubicBezTo>
                <a:cubicBezTo>
                  <a:pt x="29343" y="55350"/>
                  <a:pt x="29304" y="56097"/>
                  <a:pt x="29354" y="56196"/>
                </a:cubicBezTo>
                <a:lnTo>
                  <a:pt x="29354" y="56196"/>
                </a:lnTo>
                <a:cubicBezTo>
                  <a:pt x="29318" y="56145"/>
                  <a:pt x="29286" y="56124"/>
                  <a:pt x="29257" y="56124"/>
                </a:cubicBezTo>
                <a:cubicBezTo>
                  <a:pt x="29123" y="56124"/>
                  <a:pt x="29041" y="56558"/>
                  <a:pt x="28891" y="56558"/>
                </a:cubicBezTo>
                <a:cubicBezTo>
                  <a:pt x="28843" y="56558"/>
                  <a:pt x="28788" y="56513"/>
                  <a:pt x="28722" y="56394"/>
                </a:cubicBezTo>
                <a:lnTo>
                  <a:pt x="28722" y="56394"/>
                </a:lnTo>
                <a:cubicBezTo>
                  <a:pt x="28722" y="56522"/>
                  <a:pt x="28722" y="56649"/>
                  <a:pt x="28786" y="56649"/>
                </a:cubicBezTo>
                <a:cubicBezTo>
                  <a:pt x="28751" y="56719"/>
                  <a:pt x="28716" y="56770"/>
                  <a:pt x="28692" y="56770"/>
                </a:cubicBezTo>
                <a:cubicBezTo>
                  <a:pt x="28672" y="56770"/>
                  <a:pt x="28659" y="56735"/>
                  <a:pt x="28659" y="56649"/>
                </a:cubicBezTo>
                <a:lnTo>
                  <a:pt x="28659" y="56649"/>
                </a:lnTo>
                <a:cubicBezTo>
                  <a:pt x="28531" y="57222"/>
                  <a:pt x="28722" y="57095"/>
                  <a:pt x="28531" y="57604"/>
                </a:cubicBezTo>
                <a:cubicBezTo>
                  <a:pt x="28467" y="57604"/>
                  <a:pt x="28531" y="57477"/>
                  <a:pt x="28467" y="57413"/>
                </a:cubicBezTo>
                <a:cubicBezTo>
                  <a:pt x="28467" y="57732"/>
                  <a:pt x="28340" y="58050"/>
                  <a:pt x="28213" y="58369"/>
                </a:cubicBezTo>
                <a:cubicBezTo>
                  <a:pt x="28213" y="58369"/>
                  <a:pt x="28195" y="58369"/>
                  <a:pt x="28179" y="58362"/>
                </a:cubicBezTo>
                <a:lnTo>
                  <a:pt x="28179" y="58362"/>
                </a:lnTo>
                <a:cubicBezTo>
                  <a:pt x="27992" y="59022"/>
                  <a:pt x="27741" y="59679"/>
                  <a:pt x="27321" y="60279"/>
                </a:cubicBezTo>
                <a:cubicBezTo>
                  <a:pt x="27307" y="60209"/>
                  <a:pt x="27290" y="60182"/>
                  <a:pt x="27270" y="60182"/>
                </a:cubicBezTo>
                <a:cubicBezTo>
                  <a:pt x="27203" y="60182"/>
                  <a:pt x="27103" y="60475"/>
                  <a:pt x="26969" y="60475"/>
                </a:cubicBezTo>
                <a:cubicBezTo>
                  <a:pt x="26959" y="60475"/>
                  <a:pt x="26949" y="60474"/>
                  <a:pt x="26939" y="60470"/>
                </a:cubicBezTo>
                <a:lnTo>
                  <a:pt x="26684" y="60852"/>
                </a:lnTo>
                <a:lnTo>
                  <a:pt x="26684" y="60852"/>
                </a:lnTo>
                <a:lnTo>
                  <a:pt x="26875" y="60789"/>
                </a:lnTo>
                <a:lnTo>
                  <a:pt x="26875" y="60789"/>
                </a:lnTo>
                <a:cubicBezTo>
                  <a:pt x="26684" y="61107"/>
                  <a:pt x="26621" y="61489"/>
                  <a:pt x="26302" y="61744"/>
                </a:cubicBezTo>
                <a:lnTo>
                  <a:pt x="26430" y="61425"/>
                </a:lnTo>
                <a:lnTo>
                  <a:pt x="26430" y="61425"/>
                </a:lnTo>
                <a:cubicBezTo>
                  <a:pt x="26302" y="61680"/>
                  <a:pt x="26175" y="61871"/>
                  <a:pt x="26047" y="62062"/>
                </a:cubicBezTo>
                <a:cubicBezTo>
                  <a:pt x="26111" y="61999"/>
                  <a:pt x="26239" y="61871"/>
                  <a:pt x="26366" y="61808"/>
                </a:cubicBezTo>
                <a:lnTo>
                  <a:pt x="26366" y="61808"/>
                </a:lnTo>
                <a:cubicBezTo>
                  <a:pt x="26175" y="62190"/>
                  <a:pt x="26621" y="61935"/>
                  <a:pt x="26239" y="62317"/>
                </a:cubicBezTo>
                <a:cubicBezTo>
                  <a:pt x="26239" y="62312"/>
                  <a:pt x="26237" y="62310"/>
                  <a:pt x="26233" y="62310"/>
                </a:cubicBezTo>
                <a:cubicBezTo>
                  <a:pt x="26191" y="62310"/>
                  <a:pt x="25906" y="62645"/>
                  <a:pt x="25729" y="62763"/>
                </a:cubicBezTo>
                <a:cubicBezTo>
                  <a:pt x="25665" y="62954"/>
                  <a:pt x="25474" y="63209"/>
                  <a:pt x="25283" y="63336"/>
                </a:cubicBezTo>
                <a:cubicBezTo>
                  <a:pt x="25220" y="63336"/>
                  <a:pt x="25156" y="63145"/>
                  <a:pt x="25092" y="63145"/>
                </a:cubicBezTo>
                <a:cubicBezTo>
                  <a:pt x="25092" y="63463"/>
                  <a:pt x="24455" y="63909"/>
                  <a:pt x="24455" y="64228"/>
                </a:cubicBezTo>
                <a:cubicBezTo>
                  <a:pt x="24455" y="64100"/>
                  <a:pt x="24392" y="64037"/>
                  <a:pt x="24328" y="64037"/>
                </a:cubicBezTo>
                <a:lnTo>
                  <a:pt x="24328" y="64228"/>
                </a:lnTo>
                <a:cubicBezTo>
                  <a:pt x="24264" y="64291"/>
                  <a:pt x="24217" y="64323"/>
                  <a:pt x="24177" y="64323"/>
                </a:cubicBezTo>
                <a:cubicBezTo>
                  <a:pt x="24137" y="64323"/>
                  <a:pt x="24105" y="64291"/>
                  <a:pt x="24073" y="64228"/>
                </a:cubicBezTo>
                <a:lnTo>
                  <a:pt x="24073" y="64228"/>
                </a:lnTo>
                <a:cubicBezTo>
                  <a:pt x="23691" y="64673"/>
                  <a:pt x="24455" y="64355"/>
                  <a:pt x="23882" y="64737"/>
                </a:cubicBezTo>
                <a:lnTo>
                  <a:pt x="23946" y="64610"/>
                </a:lnTo>
                <a:lnTo>
                  <a:pt x="23946" y="64610"/>
                </a:lnTo>
                <a:cubicBezTo>
                  <a:pt x="23373" y="64992"/>
                  <a:pt x="22991" y="65565"/>
                  <a:pt x="22418" y="65883"/>
                </a:cubicBezTo>
                <a:cubicBezTo>
                  <a:pt x="22163" y="65820"/>
                  <a:pt x="22863" y="65501"/>
                  <a:pt x="22545" y="65501"/>
                </a:cubicBezTo>
                <a:lnTo>
                  <a:pt x="21526" y="66456"/>
                </a:lnTo>
                <a:cubicBezTo>
                  <a:pt x="21208" y="66775"/>
                  <a:pt x="20825" y="67030"/>
                  <a:pt x="20443" y="67221"/>
                </a:cubicBezTo>
                <a:lnTo>
                  <a:pt x="20571" y="67157"/>
                </a:lnTo>
                <a:lnTo>
                  <a:pt x="20571" y="67157"/>
                </a:lnTo>
                <a:cubicBezTo>
                  <a:pt x="20631" y="67459"/>
                  <a:pt x="20006" y="67360"/>
                  <a:pt x="19669" y="67674"/>
                </a:cubicBezTo>
                <a:lnTo>
                  <a:pt x="19669" y="67674"/>
                </a:lnTo>
                <a:cubicBezTo>
                  <a:pt x="19687" y="67611"/>
                  <a:pt x="19615" y="67539"/>
                  <a:pt x="19615" y="67539"/>
                </a:cubicBezTo>
                <a:cubicBezTo>
                  <a:pt x="19042" y="67921"/>
                  <a:pt x="18405" y="68303"/>
                  <a:pt x="17832" y="68685"/>
                </a:cubicBezTo>
                <a:lnTo>
                  <a:pt x="17896" y="68558"/>
                </a:lnTo>
                <a:lnTo>
                  <a:pt x="17896" y="68558"/>
                </a:lnTo>
                <a:cubicBezTo>
                  <a:pt x="17514" y="68685"/>
                  <a:pt x="17004" y="68940"/>
                  <a:pt x="16622" y="69068"/>
                </a:cubicBezTo>
                <a:cubicBezTo>
                  <a:pt x="16559" y="69131"/>
                  <a:pt x="16368" y="69259"/>
                  <a:pt x="16559" y="69259"/>
                </a:cubicBezTo>
                <a:cubicBezTo>
                  <a:pt x="15985" y="69322"/>
                  <a:pt x="15412" y="69513"/>
                  <a:pt x="14903" y="69768"/>
                </a:cubicBezTo>
                <a:cubicBezTo>
                  <a:pt x="14393" y="70086"/>
                  <a:pt x="13884" y="70214"/>
                  <a:pt x="13311" y="70214"/>
                </a:cubicBezTo>
                <a:cubicBezTo>
                  <a:pt x="13420" y="70214"/>
                  <a:pt x="13529" y="70073"/>
                  <a:pt x="13518" y="70073"/>
                </a:cubicBezTo>
                <a:cubicBezTo>
                  <a:pt x="13516" y="70073"/>
                  <a:pt x="13511" y="70077"/>
                  <a:pt x="13502" y="70086"/>
                </a:cubicBezTo>
                <a:lnTo>
                  <a:pt x="12610" y="70341"/>
                </a:lnTo>
                <a:cubicBezTo>
                  <a:pt x="12738" y="70469"/>
                  <a:pt x="12738" y="70405"/>
                  <a:pt x="12992" y="70469"/>
                </a:cubicBezTo>
                <a:cubicBezTo>
                  <a:pt x="12801" y="70596"/>
                  <a:pt x="12610" y="70723"/>
                  <a:pt x="12419" y="70787"/>
                </a:cubicBezTo>
                <a:cubicBezTo>
                  <a:pt x="12801" y="70596"/>
                  <a:pt x="12355" y="70532"/>
                  <a:pt x="12164" y="70532"/>
                </a:cubicBezTo>
                <a:cubicBezTo>
                  <a:pt x="12228" y="70532"/>
                  <a:pt x="12164" y="70596"/>
                  <a:pt x="12164" y="70660"/>
                </a:cubicBezTo>
                <a:cubicBezTo>
                  <a:pt x="12073" y="70625"/>
                  <a:pt x="12015" y="70612"/>
                  <a:pt x="11976" y="70612"/>
                </a:cubicBezTo>
                <a:cubicBezTo>
                  <a:pt x="11815" y="70612"/>
                  <a:pt x="12012" y="70857"/>
                  <a:pt x="11642" y="70857"/>
                </a:cubicBezTo>
                <a:cubicBezTo>
                  <a:pt x="11608" y="70857"/>
                  <a:pt x="11571" y="70855"/>
                  <a:pt x="11528" y="70851"/>
                </a:cubicBezTo>
                <a:lnTo>
                  <a:pt x="11528" y="70787"/>
                </a:lnTo>
                <a:cubicBezTo>
                  <a:pt x="11273" y="70914"/>
                  <a:pt x="11082" y="70978"/>
                  <a:pt x="10827" y="71042"/>
                </a:cubicBezTo>
                <a:cubicBezTo>
                  <a:pt x="10700" y="70914"/>
                  <a:pt x="11018" y="70914"/>
                  <a:pt x="11018" y="70787"/>
                </a:cubicBezTo>
                <a:lnTo>
                  <a:pt x="11018" y="70787"/>
                </a:lnTo>
                <a:cubicBezTo>
                  <a:pt x="10745" y="70842"/>
                  <a:pt x="10471" y="71131"/>
                  <a:pt x="10157" y="71131"/>
                </a:cubicBezTo>
                <a:cubicBezTo>
                  <a:pt x="10106" y="71131"/>
                  <a:pt x="10053" y="71123"/>
                  <a:pt x="9999" y="71105"/>
                </a:cubicBezTo>
                <a:cubicBezTo>
                  <a:pt x="10190" y="71042"/>
                  <a:pt x="10381" y="70978"/>
                  <a:pt x="10572" y="70914"/>
                </a:cubicBezTo>
                <a:cubicBezTo>
                  <a:pt x="10445" y="70883"/>
                  <a:pt x="10333" y="70867"/>
                  <a:pt x="10222" y="70867"/>
                </a:cubicBezTo>
                <a:cubicBezTo>
                  <a:pt x="10111" y="70867"/>
                  <a:pt x="9999" y="70883"/>
                  <a:pt x="9872" y="70914"/>
                </a:cubicBezTo>
                <a:lnTo>
                  <a:pt x="9426" y="70914"/>
                </a:lnTo>
                <a:cubicBezTo>
                  <a:pt x="8980" y="71360"/>
                  <a:pt x="8534" y="71105"/>
                  <a:pt x="7898" y="71360"/>
                </a:cubicBezTo>
                <a:cubicBezTo>
                  <a:pt x="8471" y="71105"/>
                  <a:pt x="8025" y="71233"/>
                  <a:pt x="8025" y="71042"/>
                </a:cubicBezTo>
                <a:cubicBezTo>
                  <a:pt x="7898" y="70978"/>
                  <a:pt x="7643" y="70914"/>
                  <a:pt x="7707" y="70851"/>
                </a:cubicBezTo>
                <a:lnTo>
                  <a:pt x="7707" y="70851"/>
                </a:lnTo>
                <a:cubicBezTo>
                  <a:pt x="7627" y="70910"/>
                  <a:pt x="7548" y="70926"/>
                  <a:pt x="7465" y="70926"/>
                </a:cubicBezTo>
                <a:cubicBezTo>
                  <a:pt x="7364" y="70926"/>
                  <a:pt x="7257" y="70902"/>
                  <a:pt x="7138" y="70902"/>
                </a:cubicBezTo>
                <a:cubicBezTo>
                  <a:pt x="7040" y="70902"/>
                  <a:pt x="6934" y="70919"/>
                  <a:pt x="6815" y="70978"/>
                </a:cubicBezTo>
                <a:cubicBezTo>
                  <a:pt x="6815" y="70978"/>
                  <a:pt x="6497" y="70978"/>
                  <a:pt x="6560" y="70851"/>
                </a:cubicBezTo>
                <a:lnTo>
                  <a:pt x="6560" y="70851"/>
                </a:lnTo>
                <a:cubicBezTo>
                  <a:pt x="6178" y="70914"/>
                  <a:pt x="6688" y="70978"/>
                  <a:pt x="6624" y="71042"/>
                </a:cubicBezTo>
                <a:cubicBezTo>
                  <a:pt x="6517" y="71077"/>
                  <a:pt x="6403" y="71091"/>
                  <a:pt x="6284" y="71091"/>
                </a:cubicBezTo>
                <a:cubicBezTo>
                  <a:pt x="5913" y="71091"/>
                  <a:pt x="5486" y="70961"/>
                  <a:pt x="5028" y="70961"/>
                </a:cubicBezTo>
                <a:cubicBezTo>
                  <a:pt x="4843" y="70961"/>
                  <a:pt x="4652" y="70982"/>
                  <a:pt x="4459" y="71042"/>
                </a:cubicBezTo>
                <a:cubicBezTo>
                  <a:pt x="3694" y="71105"/>
                  <a:pt x="3567" y="71233"/>
                  <a:pt x="2867" y="71296"/>
                </a:cubicBezTo>
                <a:cubicBezTo>
                  <a:pt x="2612" y="71169"/>
                  <a:pt x="3058" y="71105"/>
                  <a:pt x="3058" y="71105"/>
                </a:cubicBezTo>
                <a:cubicBezTo>
                  <a:pt x="2739" y="70978"/>
                  <a:pt x="2421" y="70914"/>
                  <a:pt x="2102" y="70914"/>
                </a:cubicBezTo>
                <a:cubicBezTo>
                  <a:pt x="2166" y="70914"/>
                  <a:pt x="2102" y="70851"/>
                  <a:pt x="2039" y="70787"/>
                </a:cubicBezTo>
                <a:cubicBezTo>
                  <a:pt x="1870" y="70787"/>
                  <a:pt x="1808" y="70823"/>
                  <a:pt x="1741" y="70837"/>
                </a:cubicBezTo>
                <a:lnTo>
                  <a:pt x="1741" y="70837"/>
                </a:lnTo>
                <a:cubicBezTo>
                  <a:pt x="1802" y="70839"/>
                  <a:pt x="1859" y="70843"/>
                  <a:pt x="1911" y="70851"/>
                </a:cubicBezTo>
                <a:lnTo>
                  <a:pt x="1657" y="71105"/>
                </a:lnTo>
                <a:lnTo>
                  <a:pt x="2230" y="70978"/>
                </a:lnTo>
                <a:lnTo>
                  <a:pt x="2230" y="70978"/>
                </a:lnTo>
                <a:cubicBezTo>
                  <a:pt x="2293" y="71042"/>
                  <a:pt x="2357" y="71169"/>
                  <a:pt x="2102" y="71169"/>
                </a:cubicBezTo>
                <a:cubicBezTo>
                  <a:pt x="2262" y="71265"/>
                  <a:pt x="2341" y="71265"/>
                  <a:pt x="2413" y="71265"/>
                </a:cubicBezTo>
                <a:cubicBezTo>
                  <a:pt x="2484" y="71265"/>
                  <a:pt x="2548" y="71265"/>
                  <a:pt x="2675" y="71360"/>
                </a:cubicBezTo>
                <a:lnTo>
                  <a:pt x="3058" y="71360"/>
                </a:lnTo>
                <a:cubicBezTo>
                  <a:pt x="3003" y="71360"/>
                  <a:pt x="3042" y="71501"/>
                  <a:pt x="2934" y="71501"/>
                </a:cubicBezTo>
                <a:cubicBezTo>
                  <a:pt x="2922" y="71501"/>
                  <a:pt x="2908" y="71499"/>
                  <a:pt x="2891" y="71495"/>
                </a:cubicBezTo>
                <a:lnTo>
                  <a:pt x="2891" y="71495"/>
                </a:lnTo>
                <a:cubicBezTo>
                  <a:pt x="3046" y="71538"/>
                  <a:pt x="3185" y="71552"/>
                  <a:pt x="3310" y="71552"/>
                </a:cubicBezTo>
                <a:cubicBezTo>
                  <a:pt x="3527" y="71552"/>
                  <a:pt x="3700" y="71511"/>
                  <a:pt x="3835" y="71511"/>
                </a:cubicBezTo>
                <a:cubicBezTo>
                  <a:pt x="3936" y="71511"/>
                  <a:pt x="4016" y="71534"/>
                  <a:pt x="4077" y="71615"/>
                </a:cubicBezTo>
                <a:cubicBezTo>
                  <a:pt x="4904" y="71615"/>
                  <a:pt x="4140" y="71424"/>
                  <a:pt x="4777" y="71233"/>
                </a:cubicBezTo>
                <a:lnTo>
                  <a:pt x="4777" y="71233"/>
                </a:lnTo>
                <a:lnTo>
                  <a:pt x="5223" y="71742"/>
                </a:lnTo>
                <a:lnTo>
                  <a:pt x="5287" y="71551"/>
                </a:lnTo>
                <a:cubicBezTo>
                  <a:pt x="5350" y="71551"/>
                  <a:pt x="5541" y="71551"/>
                  <a:pt x="5541" y="71615"/>
                </a:cubicBezTo>
                <a:cubicBezTo>
                  <a:pt x="5860" y="71551"/>
                  <a:pt x="5478" y="71551"/>
                  <a:pt x="5669" y="71424"/>
                </a:cubicBezTo>
                <a:lnTo>
                  <a:pt x="5669" y="71424"/>
                </a:lnTo>
                <a:cubicBezTo>
                  <a:pt x="5812" y="71495"/>
                  <a:pt x="6009" y="71504"/>
                  <a:pt x="6206" y="71504"/>
                </a:cubicBezTo>
                <a:cubicBezTo>
                  <a:pt x="6272" y="71504"/>
                  <a:pt x="6337" y="71503"/>
                  <a:pt x="6401" y="71503"/>
                </a:cubicBezTo>
                <a:cubicBezTo>
                  <a:pt x="6656" y="71503"/>
                  <a:pt x="6879" y="71519"/>
                  <a:pt x="6942" y="71679"/>
                </a:cubicBezTo>
                <a:cubicBezTo>
                  <a:pt x="7070" y="71488"/>
                  <a:pt x="6497" y="71551"/>
                  <a:pt x="6942" y="71424"/>
                </a:cubicBezTo>
                <a:lnTo>
                  <a:pt x="6942" y="71424"/>
                </a:lnTo>
                <a:cubicBezTo>
                  <a:pt x="6982" y="71523"/>
                  <a:pt x="7046" y="71554"/>
                  <a:pt x="7127" y="71554"/>
                </a:cubicBezTo>
                <a:cubicBezTo>
                  <a:pt x="7267" y="71554"/>
                  <a:pt x="7458" y="71461"/>
                  <a:pt x="7660" y="71461"/>
                </a:cubicBezTo>
                <a:cubicBezTo>
                  <a:pt x="7717" y="71461"/>
                  <a:pt x="7776" y="71468"/>
                  <a:pt x="7834" y="71488"/>
                </a:cubicBezTo>
                <a:cubicBezTo>
                  <a:pt x="7707" y="71679"/>
                  <a:pt x="7324" y="71615"/>
                  <a:pt x="7770" y="71742"/>
                </a:cubicBezTo>
                <a:cubicBezTo>
                  <a:pt x="7830" y="71643"/>
                  <a:pt x="7926" y="71612"/>
                  <a:pt x="8040" y="71612"/>
                </a:cubicBezTo>
                <a:cubicBezTo>
                  <a:pt x="8237" y="71612"/>
                  <a:pt x="8487" y="71706"/>
                  <a:pt x="8691" y="71706"/>
                </a:cubicBezTo>
                <a:cubicBezTo>
                  <a:pt x="8750" y="71706"/>
                  <a:pt x="8804" y="71698"/>
                  <a:pt x="8853" y="71679"/>
                </a:cubicBezTo>
                <a:cubicBezTo>
                  <a:pt x="8853" y="71424"/>
                  <a:pt x="9553" y="71488"/>
                  <a:pt x="10063" y="71360"/>
                </a:cubicBezTo>
                <a:cubicBezTo>
                  <a:pt x="10212" y="71379"/>
                  <a:pt x="10367" y="71387"/>
                  <a:pt x="10524" y="71387"/>
                </a:cubicBezTo>
                <a:cubicBezTo>
                  <a:pt x="10903" y="71387"/>
                  <a:pt x="11295" y="71341"/>
                  <a:pt x="11655" y="71296"/>
                </a:cubicBezTo>
                <a:cubicBezTo>
                  <a:pt x="11719" y="71105"/>
                  <a:pt x="12228" y="71042"/>
                  <a:pt x="12610" y="70914"/>
                </a:cubicBezTo>
                <a:lnTo>
                  <a:pt x="12610" y="70914"/>
                </a:lnTo>
                <a:cubicBezTo>
                  <a:pt x="12610" y="71042"/>
                  <a:pt x="12610" y="71105"/>
                  <a:pt x="12355" y="71233"/>
                </a:cubicBezTo>
                <a:lnTo>
                  <a:pt x="12738" y="71105"/>
                </a:lnTo>
                <a:cubicBezTo>
                  <a:pt x="12801" y="70978"/>
                  <a:pt x="12992" y="70914"/>
                  <a:pt x="13120" y="70914"/>
                </a:cubicBezTo>
                <a:lnTo>
                  <a:pt x="13056" y="71042"/>
                </a:lnTo>
                <a:cubicBezTo>
                  <a:pt x="13565" y="70851"/>
                  <a:pt x="14075" y="70660"/>
                  <a:pt x="14584" y="70596"/>
                </a:cubicBezTo>
                <a:cubicBezTo>
                  <a:pt x="14584" y="70405"/>
                  <a:pt x="14011" y="70341"/>
                  <a:pt x="14584" y="70023"/>
                </a:cubicBezTo>
                <a:cubicBezTo>
                  <a:pt x="14639" y="70077"/>
                  <a:pt x="14694" y="70179"/>
                  <a:pt x="14628" y="70247"/>
                </a:cubicBezTo>
                <a:lnTo>
                  <a:pt x="14628" y="70247"/>
                </a:lnTo>
                <a:cubicBezTo>
                  <a:pt x="14695" y="70211"/>
                  <a:pt x="14788" y="70201"/>
                  <a:pt x="14839" y="70150"/>
                </a:cubicBezTo>
                <a:lnTo>
                  <a:pt x="14839" y="70150"/>
                </a:lnTo>
                <a:lnTo>
                  <a:pt x="14648" y="70405"/>
                </a:lnTo>
                <a:cubicBezTo>
                  <a:pt x="14966" y="70405"/>
                  <a:pt x="14775" y="70214"/>
                  <a:pt x="14966" y="70150"/>
                </a:cubicBezTo>
                <a:cubicBezTo>
                  <a:pt x="14966" y="70214"/>
                  <a:pt x="15014" y="70214"/>
                  <a:pt x="15062" y="70214"/>
                </a:cubicBezTo>
                <a:cubicBezTo>
                  <a:pt x="15110" y="70214"/>
                  <a:pt x="15158" y="70214"/>
                  <a:pt x="15158" y="70278"/>
                </a:cubicBezTo>
                <a:cubicBezTo>
                  <a:pt x="15158" y="70341"/>
                  <a:pt x="15110" y="70341"/>
                  <a:pt x="15054" y="70341"/>
                </a:cubicBezTo>
                <a:cubicBezTo>
                  <a:pt x="14998" y="70341"/>
                  <a:pt x="14935" y="70341"/>
                  <a:pt x="14903" y="70405"/>
                </a:cubicBezTo>
                <a:cubicBezTo>
                  <a:pt x="14998" y="70373"/>
                  <a:pt x="15110" y="70357"/>
                  <a:pt x="15229" y="70357"/>
                </a:cubicBezTo>
                <a:cubicBezTo>
                  <a:pt x="15349" y="70357"/>
                  <a:pt x="15476" y="70373"/>
                  <a:pt x="15603" y="70405"/>
                </a:cubicBezTo>
                <a:cubicBezTo>
                  <a:pt x="15540" y="70341"/>
                  <a:pt x="15540" y="70214"/>
                  <a:pt x="15731" y="70150"/>
                </a:cubicBezTo>
                <a:cubicBezTo>
                  <a:pt x="15852" y="70098"/>
                  <a:pt x="15922" y="70079"/>
                  <a:pt x="15964" y="70079"/>
                </a:cubicBezTo>
                <a:cubicBezTo>
                  <a:pt x="16075" y="70079"/>
                  <a:pt x="15991" y="70214"/>
                  <a:pt x="16176" y="70214"/>
                </a:cubicBezTo>
                <a:cubicBezTo>
                  <a:pt x="16304" y="70086"/>
                  <a:pt x="16622" y="70023"/>
                  <a:pt x="16559" y="69895"/>
                </a:cubicBezTo>
                <a:cubicBezTo>
                  <a:pt x="16590" y="69864"/>
                  <a:pt x="16622" y="69848"/>
                  <a:pt x="16662" y="69848"/>
                </a:cubicBezTo>
                <a:cubicBezTo>
                  <a:pt x="16702" y="69848"/>
                  <a:pt x="16750" y="69864"/>
                  <a:pt x="16813" y="69895"/>
                </a:cubicBezTo>
                <a:cubicBezTo>
                  <a:pt x="17004" y="69704"/>
                  <a:pt x="17832" y="69386"/>
                  <a:pt x="17514" y="69322"/>
                </a:cubicBezTo>
                <a:lnTo>
                  <a:pt x="17450" y="69322"/>
                </a:lnTo>
                <a:cubicBezTo>
                  <a:pt x="18151" y="68876"/>
                  <a:pt x="19042" y="68685"/>
                  <a:pt x="19679" y="68240"/>
                </a:cubicBezTo>
                <a:lnTo>
                  <a:pt x="19679" y="68303"/>
                </a:lnTo>
                <a:cubicBezTo>
                  <a:pt x="20061" y="68049"/>
                  <a:pt x="20443" y="67730"/>
                  <a:pt x="20825" y="67412"/>
                </a:cubicBezTo>
                <a:cubicBezTo>
                  <a:pt x="20889" y="67380"/>
                  <a:pt x="20969" y="67364"/>
                  <a:pt x="21032" y="67364"/>
                </a:cubicBezTo>
                <a:cubicBezTo>
                  <a:pt x="21096" y="67364"/>
                  <a:pt x="21144" y="67380"/>
                  <a:pt x="21144" y="67412"/>
                </a:cubicBezTo>
                <a:cubicBezTo>
                  <a:pt x="21399" y="67157"/>
                  <a:pt x="21653" y="66966"/>
                  <a:pt x="21972" y="66839"/>
                </a:cubicBezTo>
                <a:lnTo>
                  <a:pt x="21972" y="66839"/>
                </a:lnTo>
                <a:cubicBezTo>
                  <a:pt x="21844" y="66998"/>
                  <a:pt x="21876" y="66998"/>
                  <a:pt x="21884" y="66998"/>
                </a:cubicBezTo>
                <a:cubicBezTo>
                  <a:pt x="21892" y="66998"/>
                  <a:pt x="21876" y="66998"/>
                  <a:pt x="21653" y="67157"/>
                </a:cubicBezTo>
                <a:cubicBezTo>
                  <a:pt x="22099" y="66902"/>
                  <a:pt x="22226" y="66902"/>
                  <a:pt x="22545" y="66456"/>
                </a:cubicBezTo>
                <a:cubicBezTo>
                  <a:pt x="22545" y="66504"/>
                  <a:pt x="22573" y="66524"/>
                  <a:pt x="22617" y="66524"/>
                </a:cubicBezTo>
                <a:cubicBezTo>
                  <a:pt x="22748" y="66524"/>
                  <a:pt x="23023" y="66345"/>
                  <a:pt x="23118" y="66202"/>
                </a:cubicBezTo>
                <a:cubicBezTo>
                  <a:pt x="22991" y="66202"/>
                  <a:pt x="22927" y="66329"/>
                  <a:pt x="22800" y="66329"/>
                </a:cubicBezTo>
                <a:cubicBezTo>
                  <a:pt x="22991" y="66202"/>
                  <a:pt x="23118" y="66011"/>
                  <a:pt x="23373" y="65883"/>
                </a:cubicBezTo>
                <a:lnTo>
                  <a:pt x="23373" y="66138"/>
                </a:lnTo>
                <a:cubicBezTo>
                  <a:pt x="23755" y="65883"/>
                  <a:pt x="24073" y="65565"/>
                  <a:pt x="24328" y="65183"/>
                </a:cubicBezTo>
                <a:cubicBezTo>
                  <a:pt x="24519" y="64801"/>
                  <a:pt x="24838" y="64546"/>
                  <a:pt x="25220" y="64355"/>
                </a:cubicBezTo>
                <a:cubicBezTo>
                  <a:pt x="25232" y="64306"/>
                  <a:pt x="25223" y="64288"/>
                  <a:pt x="25201" y="64288"/>
                </a:cubicBezTo>
                <a:cubicBezTo>
                  <a:pt x="25135" y="64288"/>
                  <a:pt x="24951" y="64454"/>
                  <a:pt x="24870" y="64454"/>
                </a:cubicBezTo>
                <a:cubicBezTo>
                  <a:pt x="24838" y="64454"/>
                  <a:pt x="24823" y="64428"/>
                  <a:pt x="24838" y="64355"/>
                </a:cubicBezTo>
                <a:cubicBezTo>
                  <a:pt x="25156" y="64100"/>
                  <a:pt x="25665" y="63909"/>
                  <a:pt x="25793" y="63782"/>
                </a:cubicBezTo>
                <a:cubicBezTo>
                  <a:pt x="26239" y="63400"/>
                  <a:pt x="25920" y="63145"/>
                  <a:pt x="26430" y="62699"/>
                </a:cubicBezTo>
                <a:cubicBezTo>
                  <a:pt x="26302" y="62699"/>
                  <a:pt x="26111" y="62699"/>
                  <a:pt x="26366" y="62253"/>
                </a:cubicBezTo>
                <a:cubicBezTo>
                  <a:pt x="26477" y="62059"/>
                  <a:pt x="26600" y="61986"/>
                  <a:pt x="26693" y="61986"/>
                </a:cubicBezTo>
                <a:cubicBezTo>
                  <a:pt x="26813" y="61986"/>
                  <a:pt x="26884" y="62110"/>
                  <a:pt x="26812" y="62253"/>
                </a:cubicBezTo>
                <a:cubicBezTo>
                  <a:pt x="26748" y="62381"/>
                  <a:pt x="26684" y="62381"/>
                  <a:pt x="26684" y="62381"/>
                </a:cubicBezTo>
                <a:cubicBezTo>
                  <a:pt x="26635" y="62478"/>
                  <a:pt x="26549" y="62614"/>
                  <a:pt x="26598" y="62614"/>
                </a:cubicBezTo>
                <a:cubicBezTo>
                  <a:pt x="26613" y="62614"/>
                  <a:pt x="26640" y="62601"/>
                  <a:pt x="26684" y="62572"/>
                </a:cubicBezTo>
                <a:lnTo>
                  <a:pt x="26684" y="62508"/>
                </a:lnTo>
                <a:cubicBezTo>
                  <a:pt x="26849" y="62399"/>
                  <a:pt x="27107" y="61960"/>
                  <a:pt x="27217" y="61960"/>
                </a:cubicBezTo>
                <a:cubicBezTo>
                  <a:pt x="27235" y="61960"/>
                  <a:pt x="27249" y="61972"/>
                  <a:pt x="27257" y="61999"/>
                </a:cubicBezTo>
                <a:cubicBezTo>
                  <a:pt x="27314" y="61858"/>
                  <a:pt x="27320" y="61805"/>
                  <a:pt x="27294" y="61805"/>
                </a:cubicBezTo>
                <a:cubicBezTo>
                  <a:pt x="27260" y="61805"/>
                  <a:pt x="27173" y="61892"/>
                  <a:pt x="27066" y="61999"/>
                </a:cubicBezTo>
                <a:cubicBezTo>
                  <a:pt x="27385" y="61617"/>
                  <a:pt x="27703" y="61234"/>
                  <a:pt x="27958" y="60789"/>
                </a:cubicBezTo>
                <a:lnTo>
                  <a:pt x="27958" y="60789"/>
                </a:lnTo>
                <a:cubicBezTo>
                  <a:pt x="27926" y="60820"/>
                  <a:pt x="27878" y="60836"/>
                  <a:pt x="27847" y="60836"/>
                </a:cubicBezTo>
                <a:cubicBezTo>
                  <a:pt x="27815" y="60836"/>
                  <a:pt x="27799" y="60820"/>
                  <a:pt x="27831" y="60789"/>
                </a:cubicBezTo>
                <a:cubicBezTo>
                  <a:pt x="28340" y="60024"/>
                  <a:pt x="27894" y="60407"/>
                  <a:pt x="28149" y="59833"/>
                </a:cubicBezTo>
                <a:cubicBezTo>
                  <a:pt x="28208" y="59774"/>
                  <a:pt x="28250" y="59756"/>
                  <a:pt x="28282" y="59756"/>
                </a:cubicBezTo>
                <a:cubicBezTo>
                  <a:pt x="28332" y="59756"/>
                  <a:pt x="28358" y="59801"/>
                  <a:pt x="28387" y="59801"/>
                </a:cubicBezTo>
                <a:cubicBezTo>
                  <a:pt x="28418" y="59801"/>
                  <a:pt x="28454" y="59746"/>
                  <a:pt x="28531" y="59515"/>
                </a:cubicBezTo>
                <a:cubicBezTo>
                  <a:pt x="28611" y="59415"/>
                  <a:pt x="28660" y="59378"/>
                  <a:pt x="28689" y="59378"/>
                </a:cubicBezTo>
                <a:cubicBezTo>
                  <a:pt x="28752" y="59378"/>
                  <a:pt x="28722" y="59555"/>
                  <a:pt x="28722" y="59642"/>
                </a:cubicBezTo>
                <a:cubicBezTo>
                  <a:pt x="28912" y="59263"/>
                  <a:pt x="29102" y="58821"/>
                  <a:pt x="29416" y="58503"/>
                </a:cubicBezTo>
                <a:lnTo>
                  <a:pt x="29416" y="58503"/>
                </a:lnTo>
                <a:cubicBezTo>
                  <a:pt x="29437" y="58444"/>
                  <a:pt x="29462" y="58379"/>
                  <a:pt x="29486" y="58305"/>
                </a:cubicBezTo>
                <a:lnTo>
                  <a:pt x="29486" y="58305"/>
                </a:lnTo>
                <a:lnTo>
                  <a:pt x="29295" y="58432"/>
                </a:lnTo>
                <a:cubicBezTo>
                  <a:pt x="29359" y="58305"/>
                  <a:pt x="29423" y="58178"/>
                  <a:pt x="29486" y="58178"/>
                </a:cubicBezTo>
                <a:cubicBezTo>
                  <a:pt x="29486" y="57987"/>
                  <a:pt x="29232" y="58178"/>
                  <a:pt x="29232" y="57859"/>
                </a:cubicBezTo>
                <a:cubicBezTo>
                  <a:pt x="29423" y="57668"/>
                  <a:pt x="29423" y="57159"/>
                  <a:pt x="29614" y="57159"/>
                </a:cubicBezTo>
                <a:cubicBezTo>
                  <a:pt x="29504" y="57434"/>
                  <a:pt x="29524" y="57471"/>
                  <a:pt x="29568" y="57471"/>
                </a:cubicBezTo>
                <a:cubicBezTo>
                  <a:pt x="29584" y="57471"/>
                  <a:pt x="29604" y="57466"/>
                  <a:pt x="29621" y="57466"/>
                </a:cubicBezTo>
                <a:cubicBezTo>
                  <a:pt x="29664" y="57466"/>
                  <a:pt x="29691" y="57499"/>
                  <a:pt x="29614" y="57732"/>
                </a:cubicBezTo>
                <a:cubicBezTo>
                  <a:pt x="29677" y="57604"/>
                  <a:pt x="29677" y="57477"/>
                  <a:pt x="29741" y="57350"/>
                </a:cubicBezTo>
                <a:lnTo>
                  <a:pt x="29741" y="57413"/>
                </a:lnTo>
                <a:cubicBezTo>
                  <a:pt x="30123" y="56777"/>
                  <a:pt x="29677" y="57031"/>
                  <a:pt x="29869" y="56331"/>
                </a:cubicBezTo>
                <a:lnTo>
                  <a:pt x="29869" y="56331"/>
                </a:lnTo>
                <a:cubicBezTo>
                  <a:pt x="29883" y="56360"/>
                  <a:pt x="29905" y="56373"/>
                  <a:pt x="29930" y="56373"/>
                </a:cubicBezTo>
                <a:cubicBezTo>
                  <a:pt x="30011" y="56373"/>
                  <a:pt x="30123" y="56237"/>
                  <a:pt x="30123" y="56140"/>
                </a:cubicBezTo>
                <a:lnTo>
                  <a:pt x="30123" y="56140"/>
                </a:lnTo>
                <a:cubicBezTo>
                  <a:pt x="30102" y="56225"/>
                  <a:pt x="30074" y="56260"/>
                  <a:pt x="30045" y="56260"/>
                </a:cubicBezTo>
                <a:cubicBezTo>
                  <a:pt x="29989" y="56260"/>
                  <a:pt x="29932" y="56118"/>
                  <a:pt x="29932" y="55949"/>
                </a:cubicBezTo>
                <a:cubicBezTo>
                  <a:pt x="30102" y="55552"/>
                  <a:pt x="30020" y="55458"/>
                  <a:pt x="30045" y="55307"/>
                </a:cubicBezTo>
                <a:lnTo>
                  <a:pt x="30045" y="55307"/>
                </a:lnTo>
                <a:lnTo>
                  <a:pt x="29996" y="55503"/>
                </a:lnTo>
                <a:cubicBezTo>
                  <a:pt x="29932" y="55376"/>
                  <a:pt x="29996" y="55121"/>
                  <a:pt x="29996" y="54866"/>
                </a:cubicBezTo>
                <a:cubicBezTo>
                  <a:pt x="30053" y="54866"/>
                  <a:pt x="30008" y="55067"/>
                  <a:pt x="30043" y="55067"/>
                </a:cubicBezTo>
                <a:cubicBezTo>
                  <a:pt x="30047" y="55067"/>
                  <a:pt x="30053" y="55064"/>
                  <a:pt x="30060" y="55057"/>
                </a:cubicBezTo>
                <a:cubicBezTo>
                  <a:pt x="29932" y="54675"/>
                  <a:pt x="30378" y="54293"/>
                  <a:pt x="30378" y="53783"/>
                </a:cubicBezTo>
                <a:cubicBezTo>
                  <a:pt x="30410" y="53688"/>
                  <a:pt x="30458" y="53688"/>
                  <a:pt x="30505" y="53688"/>
                </a:cubicBezTo>
                <a:cubicBezTo>
                  <a:pt x="30553" y="53688"/>
                  <a:pt x="30601" y="53688"/>
                  <a:pt x="30633" y="53592"/>
                </a:cubicBezTo>
                <a:cubicBezTo>
                  <a:pt x="30569" y="53019"/>
                  <a:pt x="30887" y="53019"/>
                  <a:pt x="30824" y="52446"/>
                </a:cubicBezTo>
                <a:lnTo>
                  <a:pt x="30824" y="52446"/>
                </a:lnTo>
                <a:cubicBezTo>
                  <a:pt x="30772" y="52498"/>
                  <a:pt x="30741" y="52540"/>
                  <a:pt x="30718" y="52540"/>
                </a:cubicBezTo>
                <a:cubicBezTo>
                  <a:pt x="30686" y="52540"/>
                  <a:pt x="30670" y="52454"/>
                  <a:pt x="30633" y="52191"/>
                </a:cubicBezTo>
                <a:lnTo>
                  <a:pt x="30633" y="53147"/>
                </a:lnTo>
                <a:lnTo>
                  <a:pt x="30505" y="52510"/>
                </a:lnTo>
                <a:cubicBezTo>
                  <a:pt x="30442" y="52828"/>
                  <a:pt x="30505" y="53147"/>
                  <a:pt x="30442" y="53338"/>
                </a:cubicBezTo>
                <a:cubicBezTo>
                  <a:pt x="30404" y="53149"/>
                  <a:pt x="30411" y="53095"/>
                  <a:pt x="30383" y="53095"/>
                </a:cubicBezTo>
                <a:cubicBezTo>
                  <a:pt x="30364" y="53095"/>
                  <a:pt x="30329" y="53121"/>
                  <a:pt x="30251" y="53147"/>
                </a:cubicBezTo>
                <a:cubicBezTo>
                  <a:pt x="30569" y="52828"/>
                  <a:pt x="30251" y="52382"/>
                  <a:pt x="30442" y="52000"/>
                </a:cubicBezTo>
                <a:lnTo>
                  <a:pt x="30824" y="52000"/>
                </a:lnTo>
                <a:cubicBezTo>
                  <a:pt x="31015" y="51363"/>
                  <a:pt x="30760" y="50790"/>
                  <a:pt x="30887" y="49962"/>
                </a:cubicBezTo>
                <a:lnTo>
                  <a:pt x="30887" y="49962"/>
                </a:lnTo>
                <a:lnTo>
                  <a:pt x="30824" y="50217"/>
                </a:lnTo>
                <a:cubicBezTo>
                  <a:pt x="30696" y="50090"/>
                  <a:pt x="30824" y="49708"/>
                  <a:pt x="30824" y="49453"/>
                </a:cubicBezTo>
                <a:cubicBezTo>
                  <a:pt x="30951" y="49453"/>
                  <a:pt x="30951" y="49262"/>
                  <a:pt x="31079" y="49198"/>
                </a:cubicBezTo>
                <a:cubicBezTo>
                  <a:pt x="30951" y="49198"/>
                  <a:pt x="31079" y="48561"/>
                  <a:pt x="30887" y="48434"/>
                </a:cubicBezTo>
                <a:lnTo>
                  <a:pt x="31015" y="48052"/>
                </a:lnTo>
                <a:cubicBezTo>
                  <a:pt x="31079" y="47351"/>
                  <a:pt x="30696" y="47288"/>
                  <a:pt x="30760" y="46587"/>
                </a:cubicBezTo>
                <a:lnTo>
                  <a:pt x="30760" y="46587"/>
                </a:lnTo>
                <a:cubicBezTo>
                  <a:pt x="30887" y="46778"/>
                  <a:pt x="31015" y="46523"/>
                  <a:pt x="31079" y="46969"/>
                </a:cubicBezTo>
                <a:cubicBezTo>
                  <a:pt x="31079" y="46715"/>
                  <a:pt x="31079" y="46523"/>
                  <a:pt x="31015" y="46523"/>
                </a:cubicBezTo>
                <a:cubicBezTo>
                  <a:pt x="31079" y="46396"/>
                  <a:pt x="30887" y="45887"/>
                  <a:pt x="31015" y="45696"/>
                </a:cubicBezTo>
                <a:cubicBezTo>
                  <a:pt x="30951" y="45632"/>
                  <a:pt x="30824" y="45568"/>
                  <a:pt x="30887" y="45313"/>
                </a:cubicBezTo>
                <a:lnTo>
                  <a:pt x="30951" y="45313"/>
                </a:lnTo>
                <a:cubicBezTo>
                  <a:pt x="30903" y="45313"/>
                  <a:pt x="30856" y="45099"/>
                  <a:pt x="30781" y="45099"/>
                </a:cubicBezTo>
                <a:cubicBezTo>
                  <a:pt x="30764" y="45099"/>
                  <a:pt x="30746" y="45109"/>
                  <a:pt x="30727" y="45136"/>
                </a:cubicBezTo>
                <a:lnTo>
                  <a:pt x="30727" y="45136"/>
                </a:lnTo>
                <a:cubicBezTo>
                  <a:pt x="31125" y="44426"/>
                  <a:pt x="30769" y="43200"/>
                  <a:pt x="31142" y="42702"/>
                </a:cubicBezTo>
                <a:cubicBezTo>
                  <a:pt x="31206" y="42193"/>
                  <a:pt x="31206" y="41683"/>
                  <a:pt x="31270" y="41174"/>
                </a:cubicBezTo>
                <a:cubicBezTo>
                  <a:pt x="31270" y="41174"/>
                  <a:pt x="31315" y="41174"/>
                  <a:pt x="31290" y="41252"/>
                </a:cubicBezTo>
                <a:lnTo>
                  <a:pt x="31290" y="41252"/>
                </a:lnTo>
                <a:cubicBezTo>
                  <a:pt x="31495" y="40735"/>
                  <a:pt x="31022" y="40837"/>
                  <a:pt x="31270" y="40219"/>
                </a:cubicBezTo>
                <a:cubicBezTo>
                  <a:pt x="31330" y="40158"/>
                  <a:pt x="31368" y="40135"/>
                  <a:pt x="31390" y="40135"/>
                </a:cubicBezTo>
                <a:cubicBezTo>
                  <a:pt x="31469" y="40135"/>
                  <a:pt x="31345" y="40443"/>
                  <a:pt x="31368" y="40443"/>
                </a:cubicBezTo>
                <a:cubicBezTo>
                  <a:pt x="31372" y="40443"/>
                  <a:pt x="31381" y="40433"/>
                  <a:pt x="31397" y="40410"/>
                </a:cubicBezTo>
                <a:cubicBezTo>
                  <a:pt x="31843" y="40410"/>
                  <a:pt x="31588" y="39582"/>
                  <a:pt x="31970" y="39200"/>
                </a:cubicBezTo>
                <a:lnTo>
                  <a:pt x="31970" y="39327"/>
                </a:lnTo>
                <a:cubicBezTo>
                  <a:pt x="32161" y="39072"/>
                  <a:pt x="32097" y="38563"/>
                  <a:pt x="32416" y="38054"/>
                </a:cubicBezTo>
                <a:cubicBezTo>
                  <a:pt x="32543" y="37480"/>
                  <a:pt x="32798" y="36907"/>
                  <a:pt x="33116" y="36461"/>
                </a:cubicBezTo>
                <a:lnTo>
                  <a:pt x="33116" y="36461"/>
                </a:lnTo>
                <a:cubicBezTo>
                  <a:pt x="33116" y="36716"/>
                  <a:pt x="32989" y="36716"/>
                  <a:pt x="33180" y="36780"/>
                </a:cubicBezTo>
                <a:cubicBezTo>
                  <a:pt x="33307" y="36525"/>
                  <a:pt x="32989" y="36652"/>
                  <a:pt x="33244" y="36270"/>
                </a:cubicBezTo>
                <a:cubicBezTo>
                  <a:pt x="33398" y="36219"/>
                  <a:pt x="33634" y="36044"/>
                  <a:pt x="33787" y="36044"/>
                </a:cubicBezTo>
                <a:cubicBezTo>
                  <a:pt x="33824" y="36044"/>
                  <a:pt x="33856" y="36054"/>
                  <a:pt x="33881" y="36079"/>
                </a:cubicBezTo>
                <a:lnTo>
                  <a:pt x="33562" y="36398"/>
                </a:lnTo>
                <a:cubicBezTo>
                  <a:pt x="33881" y="36398"/>
                  <a:pt x="33944" y="35952"/>
                  <a:pt x="34199" y="35825"/>
                </a:cubicBezTo>
                <a:lnTo>
                  <a:pt x="34199" y="35952"/>
                </a:lnTo>
                <a:cubicBezTo>
                  <a:pt x="34709" y="35442"/>
                  <a:pt x="34581" y="35251"/>
                  <a:pt x="35218" y="34806"/>
                </a:cubicBezTo>
                <a:lnTo>
                  <a:pt x="35091" y="34806"/>
                </a:lnTo>
                <a:cubicBezTo>
                  <a:pt x="35345" y="34424"/>
                  <a:pt x="35473" y="34742"/>
                  <a:pt x="35727" y="34360"/>
                </a:cubicBezTo>
                <a:lnTo>
                  <a:pt x="35982" y="34487"/>
                </a:lnTo>
                <a:cubicBezTo>
                  <a:pt x="36301" y="34169"/>
                  <a:pt x="36683" y="33850"/>
                  <a:pt x="37129" y="33596"/>
                </a:cubicBezTo>
                <a:lnTo>
                  <a:pt x="37129" y="33596"/>
                </a:lnTo>
                <a:cubicBezTo>
                  <a:pt x="36874" y="33914"/>
                  <a:pt x="36555" y="34232"/>
                  <a:pt x="36237" y="34487"/>
                </a:cubicBezTo>
                <a:cubicBezTo>
                  <a:pt x="36476" y="34344"/>
                  <a:pt x="36679" y="34200"/>
                  <a:pt x="36873" y="34030"/>
                </a:cubicBezTo>
                <a:lnTo>
                  <a:pt x="36873" y="34030"/>
                </a:lnTo>
                <a:cubicBezTo>
                  <a:pt x="36854" y="34037"/>
                  <a:pt x="36833" y="34041"/>
                  <a:pt x="36810" y="34041"/>
                </a:cubicBezTo>
                <a:cubicBezTo>
                  <a:pt x="37065" y="33723"/>
                  <a:pt x="37447" y="33405"/>
                  <a:pt x="37893" y="33277"/>
                </a:cubicBezTo>
                <a:cubicBezTo>
                  <a:pt x="37921" y="33363"/>
                  <a:pt x="38002" y="33398"/>
                  <a:pt x="38123" y="33398"/>
                </a:cubicBezTo>
                <a:cubicBezTo>
                  <a:pt x="38270" y="33398"/>
                  <a:pt x="38476" y="33347"/>
                  <a:pt x="38721" y="33277"/>
                </a:cubicBezTo>
                <a:cubicBezTo>
                  <a:pt x="38991" y="33187"/>
                  <a:pt x="39293" y="33097"/>
                  <a:pt x="39537" y="33097"/>
                </a:cubicBezTo>
                <a:cubicBezTo>
                  <a:pt x="39638" y="33097"/>
                  <a:pt x="39729" y="33113"/>
                  <a:pt x="39803" y="33150"/>
                </a:cubicBezTo>
                <a:cubicBezTo>
                  <a:pt x="40759" y="32768"/>
                  <a:pt x="41714" y="32577"/>
                  <a:pt x="42733" y="32513"/>
                </a:cubicBezTo>
                <a:cubicBezTo>
                  <a:pt x="42287" y="32258"/>
                  <a:pt x="43051" y="32449"/>
                  <a:pt x="42924" y="32131"/>
                </a:cubicBezTo>
                <a:cubicBezTo>
                  <a:pt x="43178" y="32067"/>
                  <a:pt x="43306" y="32067"/>
                  <a:pt x="43306" y="32067"/>
                </a:cubicBezTo>
                <a:lnTo>
                  <a:pt x="44134" y="32195"/>
                </a:lnTo>
                <a:cubicBezTo>
                  <a:pt x="44325" y="32258"/>
                  <a:pt x="43879" y="32322"/>
                  <a:pt x="43943" y="32386"/>
                </a:cubicBezTo>
                <a:cubicBezTo>
                  <a:pt x="44516" y="32386"/>
                  <a:pt x="44197" y="32513"/>
                  <a:pt x="44580" y="32577"/>
                </a:cubicBezTo>
                <a:cubicBezTo>
                  <a:pt x="44452" y="32449"/>
                  <a:pt x="44771" y="32386"/>
                  <a:pt x="45089" y="32386"/>
                </a:cubicBezTo>
                <a:lnTo>
                  <a:pt x="44580" y="32258"/>
                </a:lnTo>
                <a:cubicBezTo>
                  <a:pt x="44754" y="32204"/>
                  <a:pt x="44890" y="32185"/>
                  <a:pt x="45001" y="32185"/>
                </a:cubicBezTo>
                <a:cubicBezTo>
                  <a:pt x="45306" y="32185"/>
                  <a:pt x="45435" y="32332"/>
                  <a:pt x="45718" y="32332"/>
                </a:cubicBezTo>
                <a:cubicBezTo>
                  <a:pt x="45822" y="32332"/>
                  <a:pt x="45946" y="32312"/>
                  <a:pt x="46108" y="32258"/>
                </a:cubicBezTo>
                <a:lnTo>
                  <a:pt x="46108" y="32258"/>
                </a:lnTo>
                <a:lnTo>
                  <a:pt x="45853" y="32386"/>
                </a:lnTo>
                <a:cubicBezTo>
                  <a:pt x="46554" y="32386"/>
                  <a:pt x="47191" y="32258"/>
                  <a:pt x="47827" y="32004"/>
                </a:cubicBezTo>
                <a:cubicBezTo>
                  <a:pt x="47891" y="32004"/>
                  <a:pt x="48018" y="32131"/>
                  <a:pt x="47827" y="32195"/>
                </a:cubicBezTo>
                <a:cubicBezTo>
                  <a:pt x="48701" y="32195"/>
                  <a:pt x="49715" y="31914"/>
                  <a:pt x="50468" y="31914"/>
                </a:cubicBezTo>
                <a:cubicBezTo>
                  <a:pt x="50593" y="31914"/>
                  <a:pt x="50711" y="31922"/>
                  <a:pt x="50821" y="31940"/>
                </a:cubicBezTo>
                <a:lnTo>
                  <a:pt x="50757" y="32067"/>
                </a:lnTo>
                <a:cubicBezTo>
                  <a:pt x="50921" y="32067"/>
                  <a:pt x="51038" y="31927"/>
                  <a:pt x="51228" y="31927"/>
                </a:cubicBezTo>
                <a:cubicBezTo>
                  <a:pt x="51260" y="31927"/>
                  <a:pt x="51294" y="31931"/>
                  <a:pt x="51330" y="31940"/>
                </a:cubicBezTo>
                <a:cubicBezTo>
                  <a:pt x="51330" y="31940"/>
                  <a:pt x="51266" y="32067"/>
                  <a:pt x="51330" y="32067"/>
                </a:cubicBezTo>
                <a:cubicBezTo>
                  <a:pt x="51585" y="31940"/>
                  <a:pt x="51840" y="31940"/>
                  <a:pt x="52094" y="31940"/>
                </a:cubicBezTo>
                <a:lnTo>
                  <a:pt x="51840" y="32004"/>
                </a:lnTo>
                <a:cubicBezTo>
                  <a:pt x="51982" y="32021"/>
                  <a:pt x="52114" y="32029"/>
                  <a:pt x="52239" y="32029"/>
                </a:cubicBezTo>
                <a:cubicBezTo>
                  <a:pt x="53007" y="32029"/>
                  <a:pt x="53484" y="31731"/>
                  <a:pt x="54196" y="31621"/>
                </a:cubicBezTo>
                <a:cubicBezTo>
                  <a:pt x="54196" y="31876"/>
                  <a:pt x="55024" y="31940"/>
                  <a:pt x="55406" y="31940"/>
                </a:cubicBezTo>
                <a:cubicBezTo>
                  <a:pt x="56425" y="31876"/>
                  <a:pt x="57444" y="31621"/>
                  <a:pt x="58463" y="31367"/>
                </a:cubicBezTo>
                <a:cubicBezTo>
                  <a:pt x="58674" y="31393"/>
                  <a:pt x="58885" y="31409"/>
                  <a:pt x="59096" y="31409"/>
                </a:cubicBezTo>
                <a:cubicBezTo>
                  <a:pt x="59394" y="31409"/>
                  <a:pt x="59693" y="31378"/>
                  <a:pt x="59991" y="31303"/>
                </a:cubicBezTo>
                <a:cubicBezTo>
                  <a:pt x="60564" y="31176"/>
                  <a:pt x="61265" y="31048"/>
                  <a:pt x="61774" y="30985"/>
                </a:cubicBezTo>
                <a:cubicBezTo>
                  <a:pt x="61647" y="30985"/>
                  <a:pt x="61774" y="30794"/>
                  <a:pt x="61965" y="30730"/>
                </a:cubicBezTo>
                <a:cubicBezTo>
                  <a:pt x="62052" y="30687"/>
                  <a:pt x="62315" y="30555"/>
                  <a:pt x="62474" y="30555"/>
                </a:cubicBezTo>
                <a:cubicBezTo>
                  <a:pt x="62550" y="30555"/>
                  <a:pt x="62602" y="30584"/>
                  <a:pt x="62602" y="30666"/>
                </a:cubicBezTo>
                <a:lnTo>
                  <a:pt x="62538" y="30666"/>
                </a:lnTo>
                <a:cubicBezTo>
                  <a:pt x="62610" y="30702"/>
                  <a:pt x="62696" y="30717"/>
                  <a:pt x="62791" y="30717"/>
                </a:cubicBezTo>
                <a:cubicBezTo>
                  <a:pt x="63037" y="30717"/>
                  <a:pt x="63346" y="30613"/>
                  <a:pt x="63621" y="30475"/>
                </a:cubicBezTo>
                <a:lnTo>
                  <a:pt x="63621" y="30157"/>
                </a:lnTo>
                <a:cubicBezTo>
                  <a:pt x="63706" y="30170"/>
                  <a:pt x="63792" y="30176"/>
                  <a:pt x="63878" y="30176"/>
                </a:cubicBezTo>
                <a:cubicBezTo>
                  <a:pt x="64938" y="30176"/>
                  <a:pt x="66092" y="29246"/>
                  <a:pt x="66775" y="29246"/>
                </a:cubicBezTo>
                <a:cubicBezTo>
                  <a:pt x="66831" y="29246"/>
                  <a:pt x="66883" y="29252"/>
                  <a:pt x="66933" y="29265"/>
                </a:cubicBezTo>
                <a:cubicBezTo>
                  <a:pt x="67124" y="29138"/>
                  <a:pt x="67442" y="28947"/>
                  <a:pt x="67633" y="28819"/>
                </a:cubicBezTo>
                <a:lnTo>
                  <a:pt x="67697" y="28947"/>
                </a:lnTo>
                <a:cubicBezTo>
                  <a:pt x="68270" y="28756"/>
                  <a:pt x="68907" y="28501"/>
                  <a:pt x="69480" y="28183"/>
                </a:cubicBezTo>
                <a:lnTo>
                  <a:pt x="69480" y="28183"/>
                </a:lnTo>
                <a:lnTo>
                  <a:pt x="69353" y="28374"/>
                </a:lnTo>
                <a:cubicBezTo>
                  <a:pt x="69798" y="28119"/>
                  <a:pt x="69671" y="27609"/>
                  <a:pt x="70053" y="27418"/>
                </a:cubicBezTo>
                <a:lnTo>
                  <a:pt x="70308" y="27546"/>
                </a:lnTo>
                <a:cubicBezTo>
                  <a:pt x="71136" y="27227"/>
                  <a:pt x="71900" y="26781"/>
                  <a:pt x="72537" y="26208"/>
                </a:cubicBezTo>
                <a:lnTo>
                  <a:pt x="72537" y="26208"/>
                </a:lnTo>
                <a:cubicBezTo>
                  <a:pt x="72537" y="26208"/>
                  <a:pt x="72537" y="26336"/>
                  <a:pt x="72473" y="26399"/>
                </a:cubicBezTo>
                <a:cubicBezTo>
                  <a:pt x="72600" y="26272"/>
                  <a:pt x="72983" y="26081"/>
                  <a:pt x="73237" y="25954"/>
                </a:cubicBezTo>
                <a:cubicBezTo>
                  <a:pt x="73481" y="25770"/>
                  <a:pt x="73667" y="25587"/>
                  <a:pt x="73570" y="25460"/>
                </a:cubicBezTo>
                <a:lnTo>
                  <a:pt x="73570" y="25460"/>
                </a:lnTo>
                <a:cubicBezTo>
                  <a:pt x="73583" y="25471"/>
                  <a:pt x="73599" y="25476"/>
                  <a:pt x="73617" y="25476"/>
                </a:cubicBezTo>
                <a:cubicBezTo>
                  <a:pt x="73813" y="25476"/>
                  <a:pt x="74293" y="24890"/>
                  <a:pt x="74575" y="24553"/>
                </a:cubicBezTo>
                <a:lnTo>
                  <a:pt x="74638" y="24744"/>
                </a:lnTo>
                <a:cubicBezTo>
                  <a:pt x="74766" y="24425"/>
                  <a:pt x="74957" y="24170"/>
                  <a:pt x="75212" y="23916"/>
                </a:cubicBezTo>
                <a:cubicBezTo>
                  <a:pt x="75229" y="23899"/>
                  <a:pt x="75246" y="23891"/>
                  <a:pt x="75259" y="23891"/>
                </a:cubicBezTo>
                <a:cubicBezTo>
                  <a:pt x="75296" y="23891"/>
                  <a:pt x="75305" y="23950"/>
                  <a:pt x="75212" y="24043"/>
                </a:cubicBezTo>
                <a:cubicBezTo>
                  <a:pt x="75594" y="23788"/>
                  <a:pt x="75339" y="23661"/>
                  <a:pt x="75785" y="23406"/>
                </a:cubicBezTo>
                <a:lnTo>
                  <a:pt x="75785" y="23406"/>
                </a:lnTo>
                <a:lnTo>
                  <a:pt x="75721" y="23597"/>
                </a:lnTo>
                <a:cubicBezTo>
                  <a:pt x="75912" y="23470"/>
                  <a:pt x="76039" y="23279"/>
                  <a:pt x="76103" y="23088"/>
                </a:cubicBezTo>
                <a:cubicBezTo>
                  <a:pt x="76294" y="22833"/>
                  <a:pt x="76804" y="22578"/>
                  <a:pt x="76931" y="22578"/>
                </a:cubicBezTo>
                <a:cubicBezTo>
                  <a:pt x="76931" y="22387"/>
                  <a:pt x="76995" y="22196"/>
                  <a:pt x="77186" y="22069"/>
                </a:cubicBezTo>
                <a:cubicBezTo>
                  <a:pt x="77249" y="22069"/>
                  <a:pt x="77186" y="22196"/>
                  <a:pt x="77186" y="22260"/>
                </a:cubicBezTo>
                <a:cubicBezTo>
                  <a:pt x="77823" y="21814"/>
                  <a:pt x="77886" y="21368"/>
                  <a:pt x="78332" y="21114"/>
                </a:cubicBezTo>
                <a:lnTo>
                  <a:pt x="78459" y="21114"/>
                </a:lnTo>
                <a:cubicBezTo>
                  <a:pt x="78205" y="21368"/>
                  <a:pt x="77950" y="21559"/>
                  <a:pt x="77695" y="21814"/>
                </a:cubicBezTo>
                <a:cubicBezTo>
                  <a:pt x="77708" y="21820"/>
                  <a:pt x="77723" y="21823"/>
                  <a:pt x="77739" y="21823"/>
                </a:cubicBezTo>
                <a:cubicBezTo>
                  <a:pt x="77819" y="21823"/>
                  <a:pt x="77939" y="21763"/>
                  <a:pt x="78019" y="21763"/>
                </a:cubicBezTo>
                <a:cubicBezTo>
                  <a:pt x="78092" y="21763"/>
                  <a:pt x="78132" y="21813"/>
                  <a:pt x="78077" y="22005"/>
                </a:cubicBezTo>
                <a:cubicBezTo>
                  <a:pt x="78332" y="21559"/>
                  <a:pt x="78587" y="21114"/>
                  <a:pt x="78969" y="20731"/>
                </a:cubicBezTo>
                <a:lnTo>
                  <a:pt x="79033" y="20731"/>
                </a:lnTo>
                <a:lnTo>
                  <a:pt x="79033" y="20795"/>
                </a:lnTo>
                <a:cubicBezTo>
                  <a:pt x="79096" y="20731"/>
                  <a:pt x="79160" y="20604"/>
                  <a:pt x="79224" y="20540"/>
                </a:cubicBezTo>
                <a:cubicBezTo>
                  <a:pt x="79351" y="20477"/>
                  <a:pt x="79415" y="20349"/>
                  <a:pt x="79542" y="20286"/>
                </a:cubicBezTo>
                <a:lnTo>
                  <a:pt x="79733" y="20031"/>
                </a:lnTo>
                <a:cubicBezTo>
                  <a:pt x="79733" y="20095"/>
                  <a:pt x="79733" y="20095"/>
                  <a:pt x="79733" y="20095"/>
                </a:cubicBezTo>
                <a:cubicBezTo>
                  <a:pt x="79669" y="20222"/>
                  <a:pt x="79606" y="20286"/>
                  <a:pt x="79542" y="20286"/>
                </a:cubicBezTo>
                <a:cubicBezTo>
                  <a:pt x="79550" y="20290"/>
                  <a:pt x="79559" y="20292"/>
                  <a:pt x="79569" y="20292"/>
                </a:cubicBezTo>
                <a:cubicBezTo>
                  <a:pt x="79703" y="20292"/>
                  <a:pt x="79937" y="19895"/>
                  <a:pt x="80115" y="19776"/>
                </a:cubicBezTo>
                <a:cubicBezTo>
                  <a:pt x="80017" y="19678"/>
                  <a:pt x="80145" y="19543"/>
                  <a:pt x="80065" y="19543"/>
                </a:cubicBezTo>
                <a:cubicBezTo>
                  <a:pt x="80041" y="19543"/>
                  <a:pt x="79998" y="19556"/>
                  <a:pt x="79924" y="19585"/>
                </a:cubicBezTo>
                <a:cubicBezTo>
                  <a:pt x="79924" y="19585"/>
                  <a:pt x="79924" y="19585"/>
                  <a:pt x="79797" y="19713"/>
                </a:cubicBezTo>
                <a:cubicBezTo>
                  <a:pt x="79733" y="19776"/>
                  <a:pt x="79733" y="19776"/>
                  <a:pt x="79733" y="19840"/>
                </a:cubicBezTo>
                <a:lnTo>
                  <a:pt x="79351" y="20286"/>
                </a:lnTo>
                <a:cubicBezTo>
                  <a:pt x="79415" y="20031"/>
                  <a:pt x="79542" y="19840"/>
                  <a:pt x="79733" y="19776"/>
                </a:cubicBezTo>
                <a:lnTo>
                  <a:pt x="79733" y="19330"/>
                </a:lnTo>
                <a:cubicBezTo>
                  <a:pt x="80115" y="19203"/>
                  <a:pt x="80625" y="18821"/>
                  <a:pt x="80752" y="18821"/>
                </a:cubicBezTo>
                <a:cubicBezTo>
                  <a:pt x="80943" y="18503"/>
                  <a:pt x="81198" y="18184"/>
                  <a:pt x="81453" y="17866"/>
                </a:cubicBezTo>
                <a:cubicBezTo>
                  <a:pt x="81644" y="17547"/>
                  <a:pt x="81771" y="17229"/>
                  <a:pt x="81771" y="16847"/>
                </a:cubicBezTo>
                <a:cubicBezTo>
                  <a:pt x="81847" y="16732"/>
                  <a:pt x="81924" y="16709"/>
                  <a:pt x="81986" y="16709"/>
                </a:cubicBezTo>
                <a:cubicBezTo>
                  <a:pt x="82028" y="16709"/>
                  <a:pt x="82064" y="16719"/>
                  <a:pt x="82089" y="16719"/>
                </a:cubicBezTo>
                <a:cubicBezTo>
                  <a:pt x="82026" y="16783"/>
                  <a:pt x="81962" y="16910"/>
                  <a:pt x="81962" y="16974"/>
                </a:cubicBezTo>
                <a:cubicBezTo>
                  <a:pt x="82153" y="16592"/>
                  <a:pt x="82599" y="15955"/>
                  <a:pt x="82472" y="15764"/>
                </a:cubicBezTo>
                <a:cubicBezTo>
                  <a:pt x="82556" y="15680"/>
                  <a:pt x="82603" y="15651"/>
                  <a:pt x="82629" y="15651"/>
                </a:cubicBezTo>
                <a:cubicBezTo>
                  <a:pt x="82684" y="15651"/>
                  <a:pt x="82649" y="15774"/>
                  <a:pt x="82671" y="15774"/>
                </a:cubicBezTo>
                <a:cubicBezTo>
                  <a:pt x="82687" y="15774"/>
                  <a:pt x="82731" y="15714"/>
                  <a:pt x="82854" y="15509"/>
                </a:cubicBezTo>
                <a:lnTo>
                  <a:pt x="82854" y="15637"/>
                </a:lnTo>
                <a:cubicBezTo>
                  <a:pt x="83299" y="15127"/>
                  <a:pt x="83618" y="14554"/>
                  <a:pt x="83745" y="13981"/>
                </a:cubicBezTo>
                <a:cubicBezTo>
                  <a:pt x="83873" y="13280"/>
                  <a:pt x="84191" y="12707"/>
                  <a:pt x="84637" y="12198"/>
                </a:cubicBezTo>
                <a:lnTo>
                  <a:pt x="84637" y="12198"/>
                </a:lnTo>
                <a:cubicBezTo>
                  <a:pt x="84573" y="12262"/>
                  <a:pt x="84509" y="12325"/>
                  <a:pt x="84509" y="12325"/>
                </a:cubicBezTo>
                <a:cubicBezTo>
                  <a:pt x="84955" y="11561"/>
                  <a:pt x="85337" y="10733"/>
                  <a:pt x="85592" y="9842"/>
                </a:cubicBezTo>
                <a:cubicBezTo>
                  <a:pt x="85847" y="8950"/>
                  <a:pt x="86165" y="8122"/>
                  <a:pt x="86611" y="7294"/>
                </a:cubicBezTo>
                <a:cubicBezTo>
                  <a:pt x="86802" y="6848"/>
                  <a:pt x="86675" y="6785"/>
                  <a:pt x="86611" y="6466"/>
                </a:cubicBezTo>
                <a:lnTo>
                  <a:pt x="86802" y="6403"/>
                </a:lnTo>
                <a:lnTo>
                  <a:pt x="86738" y="5829"/>
                </a:lnTo>
                <a:cubicBezTo>
                  <a:pt x="86738" y="5065"/>
                  <a:pt x="87503" y="4683"/>
                  <a:pt x="87375" y="3664"/>
                </a:cubicBezTo>
                <a:lnTo>
                  <a:pt x="87375" y="3664"/>
                </a:lnTo>
                <a:lnTo>
                  <a:pt x="87184" y="3792"/>
                </a:lnTo>
                <a:cubicBezTo>
                  <a:pt x="87306" y="3486"/>
                  <a:pt x="87311" y="2769"/>
                  <a:pt x="87424" y="2769"/>
                </a:cubicBezTo>
                <a:cubicBezTo>
                  <a:pt x="87429" y="2769"/>
                  <a:pt x="87434" y="2770"/>
                  <a:pt x="87439" y="2773"/>
                </a:cubicBezTo>
                <a:cubicBezTo>
                  <a:pt x="87439" y="2773"/>
                  <a:pt x="87311" y="2645"/>
                  <a:pt x="87439" y="2582"/>
                </a:cubicBezTo>
                <a:lnTo>
                  <a:pt x="87503" y="2582"/>
                </a:lnTo>
                <a:lnTo>
                  <a:pt x="87439" y="1690"/>
                </a:lnTo>
                <a:cubicBezTo>
                  <a:pt x="87511" y="1475"/>
                  <a:pt x="87582" y="1448"/>
                  <a:pt x="87650" y="1448"/>
                </a:cubicBezTo>
                <a:cubicBezTo>
                  <a:pt x="87673" y="1448"/>
                  <a:pt x="87696" y="1451"/>
                  <a:pt x="87717" y="1451"/>
                </a:cubicBezTo>
                <a:cubicBezTo>
                  <a:pt x="87805" y="1451"/>
                  <a:pt x="87885" y="1403"/>
                  <a:pt x="87948" y="926"/>
                </a:cubicBezTo>
                <a:cubicBezTo>
                  <a:pt x="87948" y="578"/>
                  <a:pt x="87790" y="18"/>
                  <a:pt x="87665" y="18"/>
                </a:cubicBezTo>
                <a:cubicBezTo>
                  <a:pt x="87653" y="18"/>
                  <a:pt x="87641" y="23"/>
                  <a:pt x="87630" y="34"/>
                </a:cubicBezTo>
                <a:cubicBezTo>
                  <a:pt x="87566" y="162"/>
                  <a:pt x="87566" y="416"/>
                  <a:pt x="87503" y="416"/>
                </a:cubicBezTo>
                <a:lnTo>
                  <a:pt x="87503" y="98"/>
                </a:lnTo>
                <a:cubicBezTo>
                  <a:pt x="87358" y="69"/>
                  <a:pt x="87226" y="0"/>
                  <a:pt x="8710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14"/>
          <p:cNvSpPr/>
          <p:nvPr/>
        </p:nvSpPr>
        <p:spPr>
          <a:xfrm rot="4226098">
            <a:off x="6556767" y="-583549"/>
            <a:ext cx="2672271" cy="2179863"/>
          </a:xfrm>
          <a:custGeom>
            <a:avLst/>
            <a:gdLst/>
            <a:ahLst/>
            <a:cxnLst/>
            <a:rect l="l" t="t" r="r" b="b"/>
            <a:pathLst>
              <a:path w="87949" h="71743" extrusionOk="0">
                <a:moveTo>
                  <a:pt x="78205" y="20063"/>
                </a:moveTo>
                <a:lnTo>
                  <a:pt x="78205" y="20063"/>
                </a:lnTo>
                <a:cubicBezTo>
                  <a:pt x="78189" y="20095"/>
                  <a:pt x="78173" y="20127"/>
                  <a:pt x="78141" y="20158"/>
                </a:cubicBezTo>
                <a:lnTo>
                  <a:pt x="78205" y="20063"/>
                </a:lnTo>
                <a:close/>
                <a:moveTo>
                  <a:pt x="77759" y="20540"/>
                </a:moveTo>
                <a:cubicBezTo>
                  <a:pt x="77823" y="20540"/>
                  <a:pt x="77823" y="20668"/>
                  <a:pt x="77759" y="20731"/>
                </a:cubicBezTo>
                <a:cubicBezTo>
                  <a:pt x="77759" y="20719"/>
                  <a:pt x="77752" y="20714"/>
                  <a:pt x="77740" y="20714"/>
                </a:cubicBezTo>
                <a:cubicBezTo>
                  <a:pt x="77688" y="20714"/>
                  <a:pt x="77544" y="20807"/>
                  <a:pt x="77440" y="20859"/>
                </a:cubicBezTo>
                <a:lnTo>
                  <a:pt x="77759" y="20540"/>
                </a:lnTo>
                <a:close/>
                <a:moveTo>
                  <a:pt x="50311" y="30794"/>
                </a:moveTo>
                <a:cubicBezTo>
                  <a:pt x="50311" y="30797"/>
                  <a:pt x="50312" y="30802"/>
                  <a:pt x="50315" y="30806"/>
                </a:cubicBezTo>
                <a:lnTo>
                  <a:pt x="50315" y="30806"/>
                </a:lnTo>
                <a:cubicBezTo>
                  <a:pt x="50335" y="30802"/>
                  <a:pt x="50355" y="30798"/>
                  <a:pt x="50375" y="30794"/>
                </a:cubicBezTo>
                <a:close/>
                <a:moveTo>
                  <a:pt x="37065" y="33850"/>
                </a:moveTo>
                <a:lnTo>
                  <a:pt x="37065" y="33850"/>
                </a:lnTo>
                <a:cubicBezTo>
                  <a:pt x="37001" y="33914"/>
                  <a:pt x="36938" y="33974"/>
                  <a:pt x="36873" y="34030"/>
                </a:cubicBezTo>
                <a:lnTo>
                  <a:pt x="36873" y="34030"/>
                </a:lnTo>
                <a:cubicBezTo>
                  <a:pt x="36960" y="33998"/>
                  <a:pt x="37013" y="33903"/>
                  <a:pt x="37065" y="33850"/>
                </a:cubicBezTo>
                <a:close/>
                <a:moveTo>
                  <a:pt x="31290" y="41252"/>
                </a:moveTo>
                <a:cubicBezTo>
                  <a:pt x="31284" y="41268"/>
                  <a:pt x="31277" y="41284"/>
                  <a:pt x="31270" y="41301"/>
                </a:cubicBezTo>
                <a:cubicBezTo>
                  <a:pt x="31279" y="41282"/>
                  <a:pt x="31286" y="41266"/>
                  <a:pt x="31290" y="41252"/>
                </a:cubicBezTo>
                <a:close/>
                <a:moveTo>
                  <a:pt x="30060" y="55248"/>
                </a:moveTo>
                <a:lnTo>
                  <a:pt x="30060" y="55248"/>
                </a:lnTo>
                <a:cubicBezTo>
                  <a:pt x="30053" y="55269"/>
                  <a:pt x="30048" y="55288"/>
                  <a:pt x="30045" y="55307"/>
                </a:cubicBezTo>
                <a:lnTo>
                  <a:pt x="30045" y="55307"/>
                </a:lnTo>
                <a:lnTo>
                  <a:pt x="30060" y="55248"/>
                </a:lnTo>
                <a:close/>
                <a:moveTo>
                  <a:pt x="29104" y="55184"/>
                </a:moveTo>
                <a:cubicBezTo>
                  <a:pt x="29104" y="55312"/>
                  <a:pt x="28977" y="55503"/>
                  <a:pt x="29104" y="55567"/>
                </a:cubicBezTo>
                <a:lnTo>
                  <a:pt x="29104" y="55376"/>
                </a:lnTo>
                <a:lnTo>
                  <a:pt x="29104" y="55184"/>
                </a:lnTo>
                <a:close/>
                <a:moveTo>
                  <a:pt x="28213" y="58241"/>
                </a:moveTo>
                <a:lnTo>
                  <a:pt x="28213" y="58241"/>
                </a:lnTo>
                <a:cubicBezTo>
                  <a:pt x="28133" y="58321"/>
                  <a:pt x="28153" y="58351"/>
                  <a:pt x="28179" y="58362"/>
                </a:cubicBezTo>
                <a:lnTo>
                  <a:pt x="28179" y="58362"/>
                </a:lnTo>
                <a:cubicBezTo>
                  <a:pt x="28191" y="58322"/>
                  <a:pt x="28202" y="58282"/>
                  <a:pt x="28213" y="58241"/>
                </a:cubicBezTo>
                <a:close/>
                <a:moveTo>
                  <a:pt x="29423" y="58496"/>
                </a:moveTo>
                <a:cubicBezTo>
                  <a:pt x="29420" y="58498"/>
                  <a:pt x="29418" y="58501"/>
                  <a:pt x="29416" y="58503"/>
                </a:cubicBezTo>
                <a:lnTo>
                  <a:pt x="29416" y="58503"/>
                </a:lnTo>
                <a:cubicBezTo>
                  <a:pt x="29383" y="58595"/>
                  <a:pt x="29359" y="58673"/>
                  <a:pt x="29359" y="58751"/>
                </a:cubicBezTo>
                <a:lnTo>
                  <a:pt x="29423" y="58496"/>
                </a:lnTo>
                <a:close/>
                <a:moveTo>
                  <a:pt x="14628" y="70247"/>
                </a:moveTo>
                <a:cubicBezTo>
                  <a:pt x="14612" y="70255"/>
                  <a:pt x="14597" y="70265"/>
                  <a:pt x="14584" y="70278"/>
                </a:cubicBezTo>
                <a:cubicBezTo>
                  <a:pt x="14603" y="70268"/>
                  <a:pt x="14617" y="70258"/>
                  <a:pt x="14628" y="70247"/>
                </a:cubicBezTo>
                <a:close/>
                <a:moveTo>
                  <a:pt x="175" y="70492"/>
                </a:moveTo>
                <a:cubicBezTo>
                  <a:pt x="166" y="70514"/>
                  <a:pt x="184" y="70532"/>
                  <a:pt x="255" y="70532"/>
                </a:cubicBezTo>
                <a:lnTo>
                  <a:pt x="175" y="70492"/>
                </a:lnTo>
                <a:close/>
                <a:moveTo>
                  <a:pt x="298" y="70348"/>
                </a:moveTo>
                <a:cubicBezTo>
                  <a:pt x="171" y="70348"/>
                  <a:pt x="64" y="70362"/>
                  <a:pt x="1" y="70405"/>
                </a:cubicBezTo>
                <a:lnTo>
                  <a:pt x="175" y="70492"/>
                </a:lnTo>
                <a:lnTo>
                  <a:pt x="175" y="70492"/>
                </a:lnTo>
                <a:cubicBezTo>
                  <a:pt x="190" y="70455"/>
                  <a:pt x="279" y="70405"/>
                  <a:pt x="319" y="70405"/>
                </a:cubicBezTo>
                <a:cubicBezTo>
                  <a:pt x="364" y="70396"/>
                  <a:pt x="404" y="70392"/>
                  <a:pt x="442" y="70392"/>
                </a:cubicBezTo>
                <a:cubicBezTo>
                  <a:pt x="632" y="70392"/>
                  <a:pt x="729" y="70495"/>
                  <a:pt x="757" y="70561"/>
                </a:cubicBezTo>
                <a:lnTo>
                  <a:pt x="757" y="70561"/>
                </a:lnTo>
                <a:cubicBezTo>
                  <a:pt x="763" y="70468"/>
                  <a:pt x="1032" y="70462"/>
                  <a:pt x="1147" y="70405"/>
                </a:cubicBezTo>
                <a:cubicBezTo>
                  <a:pt x="892" y="70405"/>
                  <a:pt x="553" y="70348"/>
                  <a:pt x="298" y="70348"/>
                </a:cubicBezTo>
                <a:close/>
                <a:moveTo>
                  <a:pt x="757" y="70561"/>
                </a:moveTo>
                <a:cubicBezTo>
                  <a:pt x="756" y="70572"/>
                  <a:pt x="759" y="70583"/>
                  <a:pt x="765" y="70596"/>
                </a:cubicBezTo>
                <a:cubicBezTo>
                  <a:pt x="765" y="70587"/>
                  <a:pt x="762" y="70575"/>
                  <a:pt x="757" y="70561"/>
                </a:cubicBezTo>
                <a:close/>
                <a:moveTo>
                  <a:pt x="1649" y="70836"/>
                </a:moveTo>
                <a:cubicBezTo>
                  <a:pt x="1639" y="70836"/>
                  <a:pt x="1629" y="70836"/>
                  <a:pt x="1619" y="70836"/>
                </a:cubicBezTo>
                <a:lnTo>
                  <a:pt x="1619" y="70836"/>
                </a:lnTo>
                <a:cubicBezTo>
                  <a:pt x="1644" y="70841"/>
                  <a:pt x="1666" y="70844"/>
                  <a:pt x="1685" y="70844"/>
                </a:cubicBezTo>
                <a:cubicBezTo>
                  <a:pt x="1705" y="70844"/>
                  <a:pt x="1723" y="70841"/>
                  <a:pt x="1741" y="70837"/>
                </a:cubicBezTo>
                <a:lnTo>
                  <a:pt x="1741" y="70837"/>
                </a:lnTo>
                <a:cubicBezTo>
                  <a:pt x="1711" y="70837"/>
                  <a:pt x="1680" y="70836"/>
                  <a:pt x="1649" y="70836"/>
                </a:cubicBezTo>
                <a:close/>
                <a:moveTo>
                  <a:pt x="510" y="70596"/>
                </a:moveTo>
                <a:cubicBezTo>
                  <a:pt x="581" y="70810"/>
                  <a:pt x="872" y="70844"/>
                  <a:pt x="1192" y="70844"/>
                </a:cubicBezTo>
                <a:cubicBezTo>
                  <a:pt x="1334" y="70844"/>
                  <a:pt x="1482" y="70837"/>
                  <a:pt x="1619" y="70836"/>
                </a:cubicBezTo>
                <a:lnTo>
                  <a:pt x="1619" y="70836"/>
                </a:lnTo>
                <a:cubicBezTo>
                  <a:pt x="1579" y="70828"/>
                  <a:pt x="1530" y="70813"/>
                  <a:pt x="1465" y="70787"/>
                </a:cubicBezTo>
                <a:cubicBezTo>
                  <a:pt x="1529" y="70660"/>
                  <a:pt x="1657" y="70596"/>
                  <a:pt x="1784" y="70596"/>
                </a:cubicBezTo>
                <a:close/>
                <a:moveTo>
                  <a:pt x="2867" y="71488"/>
                </a:moveTo>
                <a:cubicBezTo>
                  <a:pt x="2875" y="71490"/>
                  <a:pt x="2884" y="71493"/>
                  <a:pt x="2891" y="71495"/>
                </a:cubicBezTo>
                <a:lnTo>
                  <a:pt x="2891" y="71495"/>
                </a:lnTo>
                <a:cubicBezTo>
                  <a:pt x="2883" y="71492"/>
                  <a:pt x="2875" y="71490"/>
                  <a:pt x="2867" y="71488"/>
                </a:cubicBezTo>
                <a:close/>
                <a:moveTo>
                  <a:pt x="87101" y="0"/>
                </a:moveTo>
                <a:cubicBezTo>
                  <a:pt x="86952" y="0"/>
                  <a:pt x="86813" y="98"/>
                  <a:pt x="86675" y="480"/>
                </a:cubicBezTo>
                <a:lnTo>
                  <a:pt x="86802" y="1053"/>
                </a:lnTo>
                <a:lnTo>
                  <a:pt x="86675" y="1181"/>
                </a:lnTo>
                <a:lnTo>
                  <a:pt x="86675" y="735"/>
                </a:lnTo>
                <a:cubicBezTo>
                  <a:pt x="86484" y="990"/>
                  <a:pt x="86611" y="1181"/>
                  <a:pt x="86675" y="1372"/>
                </a:cubicBezTo>
                <a:cubicBezTo>
                  <a:pt x="86547" y="1372"/>
                  <a:pt x="86547" y="1435"/>
                  <a:pt x="86484" y="1563"/>
                </a:cubicBezTo>
                <a:lnTo>
                  <a:pt x="86675" y="2072"/>
                </a:lnTo>
                <a:cubicBezTo>
                  <a:pt x="86669" y="2078"/>
                  <a:pt x="86662" y="2081"/>
                  <a:pt x="86655" y="2081"/>
                </a:cubicBezTo>
                <a:cubicBezTo>
                  <a:pt x="86616" y="2081"/>
                  <a:pt x="86564" y="2008"/>
                  <a:pt x="86516" y="2008"/>
                </a:cubicBezTo>
                <a:cubicBezTo>
                  <a:pt x="86479" y="2008"/>
                  <a:pt x="86445" y="2050"/>
                  <a:pt x="86420" y="2200"/>
                </a:cubicBezTo>
                <a:cubicBezTo>
                  <a:pt x="86434" y="2256"/>
                  <a:pt x="86455" y="2275"/>
                  <a:pt x="86478" y="2275"/>
                </a:cubicBezTo>
                <a:cubicBezTo>
                  <a:pt x="86526" y="2275"/>
                  <a:pt x="86588" y="2200"/>
                  <a:pt x="86642" y="2200"/>
                </a:cubicBezTo>
                <a:cubicBezTo>
                  <a:pt x="86682" y="2200"/>
                  <a:pt x="86717" y="2242"/>
                  <a:pt x="86738" y="2391"/>
                </a:cubicBezTo>
                <a:cubicBezTo>
                  <a:pt x="86547" y="2645"/>
                  <a:pt x="86484" y="2518"/>
                  <a:pt x="86547" y="2836"/>
                </a:cubicBezTo>
                <a:cubicBezTo>
                  <a:pt x="86420" y="2836"/>
                  <a:pt x="86420" y="2773"/>
                  <a:pt x="86420" y="2709"/>
                </a:cubicBezTo>
                <a:lnTo>
                  <a:pt x="86420" y="2709"/>
                </a:lnTo>
                <a:cubicBezTo>
                  <a:pt x="86420" y="2964"/>
                  <a:pt x="86356" y="3346"/>
                  <a:pt x="86484" y="3537"/>
                </a:cubicBezTo>
                <a:cubicBezTo>
                  <a:pt x="86252" y="3769"/>
                  <a:pt x="86337" y="4318"/>
                  <a:pt x="86161" y="4318"/>
                </a:cubicBezTo>
                <a:cubicBezTo>
                  <a:pt x="86144" y="4318"/>
                  <a:pt x="86124" y="4312"/>
                  <a:pt x="86101" y="4301"/>
                </a:cubicBezTo>
                <a:lnTo>
                  <a:pt x="86101" y="4301"/>
                </a:lnTo>
                <a:cubicBezTo>
                  <a:pt x="86165" y="4556"/>
                  <a:pt x="86165" y="4811"/>
                  <a:pt x="86165" y="5065"/>
                </a:cubicBezTo>
                <a:cubicBezTo>
                  <a:pt x="86126" y="4986"/>
                  <a:pt x="86092" y="4953"/>
                  <a:pt x="86063" y="4953"/>
                </a:cubicBezTo>
                <a:cubicBezTo>
                  <a:pt x="85915" y="4953"/>
                  <a:pt x="85868" y="5784"/>
                  <a:pt x="85650" y="5784"/>
                </a:cubicBezTo>
                <a:cubicBezTo>
                  <a:pt x="85632" y="5784"/>
                  <a:pt x="85613" y="5778"/>
                  <a:pt x="85592" y="5766"/>
                </a:cubicBezTo>
                <a:lnTo>
                  <a:pt x="85592" y="5766"/>
                </a:lnTo>
                <a:cubicBezTo>
                  <a:pt x="85847" y="6148"/>
                  <a:pt x="85465" y="6912"/>
                  <a:pt x="85401" y="7485"/>
                </a:cubicBezTo>
                <a:lnTo>
                  <a:pt x="85401" y="7358"/>
                </a:lnTo>
                <a:cubicBezTo>
                  <a:pt x="85337" y="7549"/>
                  <a:pt x="85210" y="7740"/>
                  <a:pt x="85083" y="7867"/>
                </a:cubicBezTo>
                <a:cubicBezTo>
                  <a:pt x="85274" y="7995"/>
                  <a:pt x="85146" y="8504"/>
                  <a:pt x="85210" y="8823"/>
                </a:cubicBezTo>
                <a:cubicBezTo>
                  <a:pt x="85146" y="8886"/>
                  <a:pt x="85100" y="8912"/>
                  <a:pt x="85066" y="8912"/>
                </a:cubicBezTo>
                <a:cubicBezTo>
                  <a:pt x="84927" y="8912"/>
                  <a:pt x="84968" y="8504"/>
                  <a:pt x="84764" y="8504"/>
                </a:cubicBezTo>
                <a:cubicBezTo>
                  <a:pt x="84947" y="8565"/>
                  <a:pt x="84780" y="9209"/>
                  <a:pt x="84932" y="9209"/>
                </a:cubicBezTo>
                <a:cubicBezTo>
                  <a:pt x="84939" y="9209"/>
                  <a:pt x="84947" y="9207"/>
                  <a:pt x="84955" y="9205"/>
                </a:cubicBezTo>
                <a:lnTo>
                  <a:pt x="84955" y="9205"/>
                </a:lnTo>
                <a:cubicBezTo>
                  <a:pt x="84700" y="9396"/>
                  <a:pt x="84764" y="9396"/>
                  <a:pt x="84509" y="9459"/>
                </a:cubicBezTo>
                <a:cubicBezTo>
                  <a:pt x="84764" y="9651"/>
                  <a:pt x="84446" y="9778"/>
                  <a:pt x="84509" y="10033"/>
                </a:cubicBezTo>
                <a:cubicBezTo>
                  <a:pt x="84255" y="10415"/>
                  <a:pt x="84255" y="10033"/>
                  <a:pt x="84127" y="10542"/>
                </a:cubicBezTo>
                <a:cubicBezTo>
                  <a:pt x="84094" y="10576"/>
                  <a:pt x="84068" y="10590"/>
                  <a:pt x="84048" y="10590"/>
                </a:cubicBezTo>
                <a:cubicBezTo>
                  <a:pt x="83957" y="10590"/>
                  <a:pt x="84000" y="10288"/>
                  <a:pt x="84000" y="10287"/>
                </a:cubicBezTo>
                <a:lnTo>
                  <a:pt x="84000" y="10287"/>
                </a:lnTo>
                <a:cubicBezTo>
                  <a:pt x="83809" y="10733"/>
                  <a:pt x="84127" y="10606"/>
                  <a:pt x="84191" y="10733"/>
                </a:cubicBezTo>
                <a:cubicBezTo>
                  <a:pt x="84102" y="11001"/>
                  <a:pt x="84040" y="11060"/>
                  <a:pt x="83980" y="11060"/>
                </a:cubicBezTo>
                <a:cubicBezTo>
                  <a:pt x="83933" y="11060"/>
                  <a:pt x="83887" y="11024"/>
                  <a:pt x="83830" y="11024"/>
                </a:cubicBezTo>
                <a:cubicBezTo>
                  <a:pt x="83804" y="11024"/>
                  <a:pt x="83776" y="11031"/>
                  <a:pt x="83745" y="11052"/>
                </a:cubicBezTo>
                <a:cubicBezTo>
                  <a:pt x="83682" y="11434"/>
                  <a:pt x="83745" y="11752"/>
                  <a:pt x="83554" y="12007"/>
                </a:cubicBezTo>
                <a:cubicBezTo>
                  <a:pt x="83554" y="12007"/>
                  <a:pt x="83526" y="12035"/>
                  <a:pt x="83507" y="12035"/>
                </a:cubicBezTo>
                <a:cubicBezTo>
                  <a:pt x="83498" y="12035"/>
                  <a:pt x="83490" y="12028"/>
                  <a:pt x="83490" y="12007"/>
                </a:cubicBezTo>
                <a:cubicBezTo>
                  <a:pt x="83490" y="12389"/>
                  <a:pt x="82981" y="13026"/>
                  <a:pt x="82981" y="13535"/>
                </a:cubicBezTo>
                <a:lnTo>
                  <a:pt x="82854" y="13535"/>
                </a:lnTo>
                <a:cubicBezTo>
                  <a:pt x="82981" y="13535"/>
                  <a:pt x="83108" y="13535"/>
                  <a:pt x="83172" y="13599"/>
                </a:cubicBezTo>
                <a:cubicBezTo>
                  <a:pt x="83045" y="13790"/>
                  <a:pt x="83108" y="14045"/>
                  <a:pt x="82917" y="14045"/>
                </a:cubicBezTo>
                <a:cubicBezTo>
                  <a:pt x="82981" y="13917"/>
                  <a:pt x="82917" y="13917"/>
                  <a:pt x="82917" y="13790"/>
                </a:cubicBezTo>
                <a:lnTo>
                  <a:pt x="82854" y="14045"/>
                </a:lnTo>
                <a:cubicBezTo>
                  <a:pt x="82829" y="14050"/>
                  <a:pt x="82809" y="14052"/>
                  <a:pt x="82793" y="14052"/>
                </a:cubicBezTo>
                <a:cubicBezTo>
                  <a:pt x="82600" y="14052"/>
                  <a:pt x="82966" y="13721"/>
                  <a:pt x="82790" y="13663"/>
                </a:cubicBezTo>
                <a:lnTo>
                  <a:pt x="82790" y="13663"/>
                </a:lnTo>
                <a:cubicBezTo>
                  <a:pt x="82663" y="14108"/>
                  <a:pt x="82535" y="14490"/>
                  <a:pt x="82280" y="14936"/>
                </a:cubicBezTo>
                <a:cubicBezTo>
                  <a:pt x="82124" y="14884"/>
                  <a:pt x="82478" y="14408"/>
                  <a:pt x="82405" y="14408"/>
                </a:cubicBezTo>
                <a:cubicBezTo>
                  <a:pt x="82389" y="14408"/>
                  <a:pt x="82351" y="14432"/>
                  <a:pt x="82280" y="14490"/>
                </a:cubicBezTo>
                <a:lnTo>
                  <a:pt x="82663" y="14045"/>
                </a:lnTo>
                <a:lnTo>
                  <a:pt x="82663" y="14045"/>
                </a:lnTo>
                <a:cubicBezTo>
                  <a:pt x="82570" y="14079"/>
                  <a:pt x="82516" y="14093"/>
                  <a:pt x="82485" y="14093"/>
                </a:cubicBezTo>
                <a:cubicBezTo>
                  <a:pt x="82370" y="14093"/>
                  <a:pt x="82608" y="13894"/>
                  <a:pt x="82467" y="13894"/>
                </a:cubicBezTo>
                <a:cubicBezTo>
                  <a:pt x="82441" y="13894"/>
                  <a:pt x="82401" y="13901"/>
                  <a:pt x="82344" y="13917"/>
                </a:cubicBezTo>
                <a:cubicBezTo>
                  <a:pt x="81898" y="14490"/>
                  <a:pt x="82026" y="14682"/>
                  <a:pt x="81580" y="15255"/>
                </a:cubicBezTo>
                <a:cubicBezTo>
                  <a:pt x="81580" y="15350"/>
                  <a:pt x="81628" y="15350"/>
                  <a:pt x="81675" y="15350"/>
                </a:cubicBezTo>
                <a:cubicBezTo>
                  <a:pt x="81723" y="15350"/>
                  <a:pt x="81771" y="15350"/>
                  <a:pt x="81771" y="15446"/>
                </a:cubicBezTo>
                <a:cubicBezTo>
                  <a:pt x="81389" y="16401"/>
                  <a:pt x="80879" y="15828"/>
                  <a:pt x="80688" y="16592"/>
                </a:cubicBezTo>
                <a:cubicBezTo>
                  <a:pt x="80688" y="16847"/>
                  <a:pt x="80879" y="17038"/>
                  <a:pt x="80434" y="17356"/>
                </a:cubicBezTo>
                <a:lnTo>
                  <a:pt x="80370" y="17102"/>
                </a:lnTo>
                <a:cubicBezTo>
                  <a:pt x="79924" y="17611"/>
                  <a:pt x="80370" y="17611"/>
                  <a:pt x="79797" y="18057"/>
                </a:cubicBezTo>
                <a:cubicBezTo>
                  <a:pt x="79797" y="17941"/>
                  <a:pt x="80061" y="17666"/>
                  <a:pt x="80012" y="17666"/>
                </a:cubicBezTo>
                <a:cubicBezTo>
                  <a:pt x="80007" y="17666"/>
                  <a:pt x="79999" y="17669"/>
                  <a:pt x="79988" y="17675"/>
                </a:cubicBezTo>
                <a:cubicBezTo>
                  <a:pt x="79606" y="17929"/>
                  <a:pt x="79924" y="17993"/>
                  <a:pt x="79669" y="18312"/>
                </a:cubicBezTo>
                <a:lnTo>
                  <a:pt x="79478" y="18248"/>
                </a:lnTo>
                <a:cubicBezTo>
                  <a:pt x="79096" y="18821"/>
                  <a:pt x="78587" y="19522"/>
                  <a:pt x="78077" y="20158"/>
                </a:cubicBezTo>
                <a:cubicBezTo>
                  <a:pt x="78077" y="20068"/>
                  <a:pt x="78077" y="19978"/>
                  <a:pt x="78032" y="19978"/>
                </a:cubicBezTo>
                <a:cubicBezTo>
                  <a:pt x="78014" y="19978"/>
                  <a:pt x="77987" y="19994"/>
                  <a:pt x="77950" y="20031"/>
                </a:cubicBezTo>
                <a:cubicBezTo>
                  <a:pt x="77632" y="20413"/>
                  <a:pt x="77249" y="20795"/>
                  <a:pt x="76867" y="21114"/>
                </a:cubicBezTo>
                <a:cubicBezTo>
                  <a:pt x="76485" y="21496"/>
                  <a:pt x="76039" y="21814"/>
                  <a:pt x="75594" y="22069"/>
                </a:cubicBezTo>
                <a:lnTo>
                  <a:pt x="75466" y="22451"/>
                </a:lnTo>
                <a:cubicBezTo>
                  <a:pt x="75403" y="22483"/>
                  <a:pt x="75355" y="22499"/>
                  <a:pt x="75331" y="22499"/>
                </a:cubicBezTo>
                <a:cubicBezTo>
                  <a:pt x="75307" y="22499"/>
                  <a:pt x="75307" y="22483"/>
                  <a:pt x="75339" y="22451"/>
                </a:cubicBezTo>
                <a:lnTo>
                  <a:pt x="75339" y="22451"/>
                </a:lnTo>
                <a:cubicBezTo>
                  <a:pt x="74957" y="22642"/>
                  <a:pt x="75339" y="22515"/>
                  <a:pt x="75275" y="22706"/>
                </a:cubicBezTo>
                <a:cubicBezTo>
                  <a:pt x="75218" y="22792"/>
                  <a:pt x="75147" y="22826"/>
                  <a:pt x="75099" y="22826"/>
                </a:cubicBezTo>
                <a:cubicBezTo>
                  <a:pt x="75040" y="22826"/>
                  <a:pt x="75014" y="22776"/>
                  <a:pt x="75084" y="22706"/>
                </a:cubicBezTo>
                <a:lnTo>
                  <a:pt x="75084" y="22706"/>
                </a:lnTo>
                <a:cubicBezTo>
                  <a:pt x="74766" y="23024"/>
                  <a:pt x="74511" y="23343"/>
                  <a:pt x="74193" y="23661"/>
                </a:cubicBezTo>
                <a:cubicBezTo>
                  <a:pt x="73874" y="23979"/>
                  <a:pt x="73492" y="24234"/>
                  <a:pt x="73046" y="24425"/>
                </a:cubicBezTo>
                <a:lnTo>
                  <a:pt x="73174" y="24298"/>
                </a:lnTo>
                <a:lnTo>
                  <a:pt x="73174" y="24298"/>
                </a:lnTo>
                <a:cubicBezTo>
                  <a:pt x="72664" y="24553"/>
                  <a:pt x="72855" y="24998"/>
                  <a:pt x="72346" y="25062"/>
                </a:cubicBezTo>
                <a:lnTo>
                  <a:pt x="72409" y="24998"/>
                </a:lnTo>
                <a:lnTo>
                  <a:pt x="72409" y="24998"/>
                </a:lnTo>
                <a:cubicBezTo>
                  <a:pt x="71900" y="25317"/>
                  <a:pt x="71390" y="25635"/>
                  <a:pt x="70817" y="25954"/>
                </a:cubicBezTo>
                <a:cubicBezTo>
                  <a:pt x="70372" y="26272"/>
                  <a:pt x="69862" y="26463"/>
                  <a:pt x="69353" y="26654"/>
                </a:cubicBezTo>
                <a:cubicBezTo>
                  <a:pt x="69353" y="26973"/>
                  <a:pt x="68206" y="27100"/>
                  <a:pt x="68334" y="27418"/>
                </a:cubicBezTo>
                <a:cubicBezTo>
                  <a:pt x="67824" y="27482"/>
                  <a:pt x="67315" y="27546"/>
                  <a:pt x="66869" y="27737"/>
                </a:cubicBezTo>
                <a:cubicBezTo>
                  <a:pt x="66614" y="27800"/>
                  <a:pt x="66614" y="28119"/>
                  <a:pt x="66296" y="28246"/>
                </a:cubicBezTo>
                <a:lnTo>
                  <a:pt x="66232" y="28055"/>
                </a:lnTo>
                <a:lnTo>
                  <a:pt x="65914" y="28374"/>
                </a:lnTo>
                <a:lnTo>
                  <a:pt x="65595" y="28246"/>
                </a:lnTo>
                <a:lnTo>
                  <a:pt x="65341" y="28437"/>
                </a:lnTo>
                <a:lnTo>
                  <a:pt x="65595" y="28437"/>
                </a:lnTo>
                <a:cubicBezTo>
                  <a:pt x="65383" y="28607"/>
                  <a:pt x="65114" y="28692"/>
                  <a:pt x="64845" y="28692"/>
                </a:cubicBezTo>
                <a:cubicBezTo>
                  <a:pt x="64711" y="28692"/>
                  <a:pt x="64576" y="28671"/>
                  <a:pt x="64449" y="28628"/>
                </a:cubicBezTo>
                <a:lnTo>
                  <a:pt x="63430" y="29138"/>
                </a:lnTo>
                <a:cubicBezTo>
                  <a:pt x="63430" y="29074"/>
                  <a:pt x="63621" y="29010"/>
                  <a:pt x="63748" y="28883"/>
                </a:cubicBezTo>
                <a:lnTo>
                  <a:pt x="63748" y="28883"/>
                </a:lnTo>
                <a:cubicBezTo>
                  <a:pt x="63594" y="28999"/>
                  <a:pt x="63516" y="29033"/>
                  <a:pt x="63469" y="29033"/>
                </a:cubicBezTo>
                <a:cubicBezTo>
                  <a:pt x="63403" y="29033"/>
                  <a:pt x="63401" y="28963"/>
                  <a:pt x="63335" y="28963"/>
                </a:cubicBezTo>
                <a:cubicBezTo>
                  <a:pt x="63294" y="28963"/>
                  <a:pt x="63230" y="28990"/>
                  <a:pt x="63112" y="29074"/>
                </a:cubicBezTo>
                <a:cubicBezTo>
                  <a:pt x="63175" y="29074"/>
                  <a:pt x="63112" y="29201"/>
                  <a:pt x="63112" y="29201"/>
                </a:cubicBezTo>
                <a:cubicBezTo>
                  <a:pt x="62666" y="29265"/>
                  <a:pt x="62220" y="29329"/>
                  <a:pt x="61774" y="29520"/>
                </a:cubicBezTo>
                <a:lnTo>
                  <a:pt x="61838" y="29329"/>
                </a:lnTo>
                <a:lnTo>
                  <a:pt x="61838" y="29329"/>
                </a:lnTo>
                <a:cubicBezTo>
                  <a:pt x="61074" y="29520"/>
                  <a:pt x="60182" y="29838"/>
                  <a:pt x="59291" y="29966"/>
                </a:cubicBezTo>
                <a:cubicBezTo>
                  <a:pt x="59609" y="29966"/>
                  <a:pt x="59609" y="30157"/>
                  <a:pt x="59291" y="30220"/>
                </a:cubicBezTo>
                <a:lnTo>
                  <a:pt x="59163" y="30093"/>
                </a:lnTo>
                <a:lnTo>
                  <a:pt x="59163" y="30093"/>
                </a:lnTo>
                <a:cubicBezTo>
                  <a:pt x="58972" y="30220"/>
                  <a:pt x="59418" y="30093"/>
                  <a:pt x="59099" y="30284"/>
                </a:cubicBezTo>
                <a:cubicBezTo>
                  <a:pt x="58781" y="30284"/>
                  <a:pt x="58845" y="30093"/>
                  <a:pt x="59036" y="30029"/>
                </a:cubicBezTo>
                <a:lnTo>
                  <a:pt x="59036" y="30029"/>
                </a:lnTo>
                <a:lnTo>
                  <a:pt x="58654" y="30157"/>
                </a:lnTo>
                <a:cubicBezTo>
                  <a:pt x="58654" y="30093"/>
                  <a:pt x="58717" y="30029"/>
                  <a:pt x="58717" y="29966"/>
                </a:cubicBezTo>
                <a:lnTo>
                  <a:pt x="58717" y="29966"/>
                </a:lnTo>
                <a:cubicBezTo>
                  <a:pt x="58661" y="30003"/>
                  <a:pt x="58570" y="30013"/>
                  <a:pt x="58466" y="30013"/>
                </a:cubicBezTo>
                <a:cubicBezTo>
                  <a:pt x="58356" y="30013"/>
                  <a:pt x="58230" y="30002"/>
                  <a:pt x="58112" y="30002"/>
                </a:cubicBezTo>
                <a:cubicBezTo>
                  <a:pt x="57968" y="30002"/>
                  <a:pt x="57836" y="30019"/>
                  <a:pt x="57762" y="30093"/>
                </a:cubicBezTo>
                <a:lnTo>
                  <a:pt x="57762" y="30029"/>
                </a:lnTo>
                <a:cubicBezTo>
                  <a:pt x="56807" y="30157"/>
                  <a:pt x="56425" y="30284"/>
                  <a:pt x="55661" y="30348"/>
                </a:cubicBezTo>
                <a:cubicBezTo>
                  <a:pt x="55661" y="30475"/>
                  <a:pt x="55406" y="30475"/>
                  <a:pt x="55151" y="30602"/>
                </a:cubicBezTo>
                <a:cubicBezTo>
                  <a:pt x="54693" y="30602"/>
                  <a:pt x="54234" y="30521"/>
                  <a:pt x="53710" y="30521"/>
                </a:cubicBezTo>
                <a:cubicBezTo>
                  <a:pt x="53579" y="30521"/>
                  <a:pt x="53444" y="30526"/>
                  <a:pt x="53304" y="30539"/>
                </a:cubicBezTo>
                <a:cubicBezTo>
                  <a:pt x="52858" y="30666"/>
                  <a:pt x="53177" y="30730"/>
                  <a:pt x="52986" y="30794"/>
                </a:cubicBezTo>
                <a:cubicBezTo>
                  <a:pt x="52922" y="30666"/>
                  <a:pt x="52222" y="30666"/>
                  <a:pt x="52604" y="30539"/>
                </a:cubicBezTo>
                <a:lnTo>
                  <a:pt x="52604" y="30539"/>
                </a:lnTo>
                <a:cubicBezTo>
                  <a:pt x="51903" y="30602"/>
                  <a:pt x="51203" y="30666"/>
                  <a:pt x="50566" y="30794"/>
                </a:cubicBezTo>
                <a:cubicBezTo>
                  <a:pt x="50630" y="30857"/>
                  <a:pt x="50757" y="30857"/>
                  <a:pt x="50693" y="30921"/>
                </a:cubicBezTo>
                <a:cubicBezTo>
                  <a:pt x="50681" y="30933"/>
                  <a:pt x="50660" y="30938"/>
                  <a:pt x="50633" y="30938"/>
                </a:cubicBezTo>
                <a:cubicBezTo>
                  <a:pt x="50528" y="30938"/>
                  <a:pt x="50342" y="30859"/>
                  <a:pt x="50315" y="30806"/>
                </a:cubicBezTo>
                <a:lnTo>
                  <a:pt x="50315" y="30806"/>
                </a:lnTo>
                <a:cubicBezTo>
                  <a:pt x="50131" y="30842"/>
                  <a:pt x="49938" y="30856"/>
                  <a:pt x="49739" y="30856"/>
                </a:cubicBezTo>
                <a:cubicBezTo>
                  <a:pt x="49012" y="30856"/>
                  <a:pt x="48212" y="30668"/>
                  <a:pt x="47528" y="30668"/>
                </a:cubicBezTo>
                <a:cubicBezTo>
                  <a:pt x="47242" y="30668"/>
                  <a:pt x="46977" y="30701"/>
                  <a:pt x="46745" y="30794"/>
                </a:cubicBezTo>
                <a:lnTo>
                  <a:pt x="46808" y="30794"/>
                </a:lnTo>
                <a:lnTo>
                  <a:pt x="45853" y="30985"/>
                </a:lnTo>
                <a:cubicBezTo>
                  <a:pt x="45407" y="30985"/>
                  <a:pt x="46108" y="30857"/>
                  <a:pt x="45790" y="30794"/>
                </a:cubicBezTo>
                <a:lnTo>
                  <a:pt x="45790" y="30794"/>
                </a:lnTo>
                <a:cubicBezTo>
                  <a:pt x="44771" y="31112"/>
                  <a:pt x="44134" y="30857"/>
                  <a:pt x="43306" y="31176"/>
                </a:cubicBezTo>
                <a:cubicBezTo>
                  <a:pt x="43153" y="31099"/>
                  <a:pt x="42967" y="31069"/>
                  <a:pt x="42760" y="31069"/>
                </a:cubicBezTo>
                <a:cubicBezTo>
                  <a:pt x="41930" y="31069"/>
                  <a:pt x="40759" y="31558"/>
                  <a:pt x="39994" y="31558"/>
                </a:cubicBezTo>
                <a:lnTo>
                  <a:pt x="40058" y="31621"/>
                </a:lnTo>
                <a:cubicBezTo>
                  <a:pt x="39994" y="31664"/>
                  <a:pt x="39945" y="31678"/>
                  <a:pt x="39900" y="31678"/>
                </a:cubicBezTo>
                <a:cubicBezTo>
                  <a:pt x="39810" y="31678"/>
                  <a:pt x="39740" y="31621"/>
                  <a:pt x="39612" y="31621"/>
                </a:cubicBezTo>
                <a:cubicBezTo>
                  <a:pt x="39676" y="31685"/>
                  <a:pt x="39867" y="31621"/>
                  <a:pt x="39740" y="31749"/>
                </a:cubicBezTo>
                <a:cubicBezTo>
                  <a:pt x="37702" y="32322"/>
                  <a:pt x="35791" y="33086"/>
                  <a:pt x="33944" y="34169"/>
                </a:cubicBezTo>
                <a:cubicBezTo>
                  <a:pt x="33371" y="34678"/>
                  <a:pt x="33944" y="34869"/>
                  <a:pt x="33116" y="35379"/>
                </a:cubicBezTo>
                <a:lnTo>
                  <a:pt x="33116" y="34997"/>
                </a:lnTo>
                <a:cubicBezTo>
                  <a:pt x="32925" y="35315"/>
                  <a:pt x="32671" y="35634"/>
                  <a:pt x="32416" y="35952"/>
                </a:cubicBezTo>
                <a:lnTo>
                  <a:pt x="32034" y="36461"/>
                </a:lnTo>
                <a:lnTo>
                  <a:pt x="31715" y="36971"/>
                </a:lnTo>
                <a:cubicBezTo>
                  <a:pt x="31270" y="37608"/>
                  <a:pt x="30951" y="38372"/>
                  <a:pt x="30760" y="39136"/>
                </a:cubicBezTo>
                <a:cubicBezTo>
                  <a:pt x="30760" y="39009"/>
                  <a:pt x="30696" y="39009"/>
                  <a:pt x="30760" y="38881"/>
                </a:cubicBezTo>
                <a:lnTo>
                  <a:pt x="30760" y="38881"/>
                </a:lnTo>
                <a:cubicBezTo>
                  <a:pt x="30505" y="39136"/>
                  <a:pt x="30442" y="40028"/>
                  <a:pt x="30569" y="40028"/>
                </a:cubicBezTo>
                <a:cubicBezTo>
                  <a:pt x="30544" y="40130"/>
                  <a:pt x="30518" y="40150"/>
                  <a:pt x="30489" y="40150"/>
                </a:cubicBezTo>
                <a:cubicBezTo>
                  <a:pt x="30469" y="40150"/>
                  <a:pt x="30447" y="40141"/>
                  <a:pt x="30423" y="40141"/>
                </a:cubicBezTo>
                <a:cubicBezTo>
                  <a:pt x="30392" y="40141"/>
                  <a:pt x="30357" y="40155"/>
                  <a:pt x="30314" y="40219"/>
                </a:cubicBezTo>
                <a:cubicBezTo>
                  <a:pt x="30187" y="40537"/>
                  <a:pt x="30314" y="40983"/>
                  <a:pt x="30187" y="41174"/>
                </a:cubicBezTo>
                <a:lnTo>
                  <a:pt x="30187" y="41047"/>
                </a:lnTo>
                <a:cubicBezTo>
                  <a:pt x="30187" y="41222"/>
                  <a:pt x="30080" y="41826"/>
                  <a:pt x="30160" y="41826"/>
                </a:cubicBezTo>
                <a:cubicBezTo>
                  <a:pt x="30168" y="41826"/>
                  <a:pt x="30176" y="41821"/>
                  <a:pt x="30187" y="41811"/>
                </a:cubicBezTo>
                <a:lnTo>
                  <a:pt x="30187" y="41811"/>
                </a:lnTo>
                <a:cubicBezTo>
                  <a:pt x="30060" y="42384"/>
                  <a:pt x="30187" y="42893"/>
                  <a:pt x="29996" y="43276"/>
                </a:cubicBezTo>
                <a:cubicBezTo>
                  <a:pt x="30187" y="43594"/>
                  <a:pt x="29869" y="44231"/>
                  <a:pt x="30123" y="44358"/>
                </a:cubicBezTo>
                <a:cubicBezTo>
                  <a:pt x="30116" y="44356"/>
                  <a:pt x="30108" y="44355"/>
                  <a:pt x="30101" y="44355"/>
                </a:cubicBezTo>
                <a:cubicBezTo>
                  <a:pt x="29869" y="44355"/>
                  <a:pt x="29872" y="45323"/>
                  <a:pt x="29996" y="45632"/>
                </a:cubicBezTo>
                <a:cubicBezTo>
                  <a:pt x="29988" y="45616"/>
                  <a:pt x="29980" y="45609"/>
                  <a:pt x="29971" y="45609"/>
                </a:cubicBezTo>
                <a:cubicBezTo>
                  <a:pt x="29927" y="45609"/>
                  <a:pt x="29883" y="45808"/>
                  <a:pt x="29839" y="45808"/>
                </a:cubicBezTo>
                <a:cubicBezTo>
                  <a:pt x="29828" y="45808"/>
                  <a:pt x="29816" y="45794"/>
                  <a:pt x="29805" y="45759"/>
                </a:cubicBezTo>
                <a:lnTo>
                  <a:pt x="29805" y="45759"/>
                </a:lnTo>
                <a:cubicBezTo>
                  <a:pt x="29805" y="46167"/>
                  <a:pt x="29805" y="46468"/>
                  <a:pt x="29902" y="46468"/>
                </a:cubicBezTo>
                <a:cubicBezTo>
                  <a:pt x="29911" y="46468"/>
                  <a:pt x="29921" y="46465"/>
                  <a:pt x="29932" y="46460"/>
                </a:cubicBezTo>
                <a:lnTo>
                  <a:pt x="29932" y="46460"/>
                </a:lnTo>
                <a:cubicBezTo>
                  <a:pt x="29614" y="47160"/>
                  <a:pt x="30187" y="47924"/>
                  <a:pt x="29741" y="48307"/>
                </a:cubicBezTo>
                <a:cubicBezTo>
                  <a:pt x="29869" y="49389"/>
                  <a:pt x="29932" y="50472"/>
                  <a:pt x="29869" y="51554"/>
                </a:cubicBezTo>
                <a:cubicBezTo>
                  <a:pt x="29614" y="51491"/>
                  <a:pt x="29932" y="50408"/>
                  <a:pt x="29677" y="50408"/>
                </a:cubicBezTo>
                <a:cubicBezTo>
                  <a:pt x="29741" y="51236"/>
                  <a:pt x="29741" y="52128"/>
                  <a:pt x="29677" y="52892"/>
                </a:cubicBezTo>
                <a:cubicBezTo>
                  <a:pt x="29646" y="52954"/>
                  <a:pt x="29623" y="52978"/>
                  <a:pt x="29605" y="52978"/>
                </a:cubicBezTo>
                <a:cubicBezTo>
                  <a:pt x="29550" y="52978"/>
                  <a:pt x="29550" y="52749"/>
                  <a:pt x="29550" y="52701"/>
                </a:cubicBezTo>
                <a:cubicBezTo>
                  <a:pt x="29550" y="53656"/>
                  <a:pt x="29168" y="54484"/>
                  <a:pt x="29104" y="55376"/>
                </a:cubicBezTo>
                <a:cubicBezTo>
                  <a:pt x="29127" y="55358"/>
                  <a:pt x="29148" y="55350"/>
                  <a:pt x="29166" y="55350"/>
                </a:cubicBezTo>
                <a:cubicBezTo>
                  <a:pt x="29343" y="55350"/>
                  <a:pt x="29304" y="56097"/>
                  <a:pt x="29354" y="56196"/>
                </a:cubicBezTo>
                <a:lnTo>
                  <a:pt x="29354" y="56196"/>
                </a:lnTo>
                <a:cubicBezTo>
                  <a:pt x="29318" y="56145"/>
                  <a:pt x="29286" y="56124"/>
                  <a:pt x="29257" y="56124"/>
                </a:cubicBezTo>
                <a:cubicBezTo>
                  <a:pt x="29123" y="56124"/>
                  <a:pt x="29041" y="56558"/>
                  <a:pt x="28891" y="56558"/>
                </a:cubicBezTo>
                <a:cubicBezTo>
                  <a:pt x="28843" y="56558"/>
                  <a:pt x="28788" y="56513"/>
                  <a:pt x="28722" y="56394"/>
                </a:cubicBezTo>
                <a:lnTo>
                  <a:pt x="28722" y="56394"/>
                </a:lnTo>
                <a:cubicBezTo>
                  <a:pt x="28722" y="56522"/>
                  <a:pt x="28722" y="56649"/>
                  <a:pt x="28786" y="56649"/>
                </a:cubicBezTo>
                <a:cubicBezTo>
                  <a:pt x="28751" y="56719"/>
                  <a:pt x="28716" y="56770"/>
                  <a:pt x="28692" y="56770"/>
                </a:cubicBezTo>
                <a:cubicBezTo>
                  <a:pt x="28672" y="56770"/>
                  <a:pt x="28659" y="56735"/>
                  <a:pt x="28659" y="56649"/>
                </a:cubicBezTo>
                <a:lnTo>
                  <a:pt x="28659" y="56649"/>
                </a:lnTo>
                <a:cubicBezTo>
                  <a:pt x="28531" y="57222"/>
                  <a:pt x="28722" y="57095"/>
                  <a:pt x="28531" y="57604"/>
                </a:cubicBezTo>
                <a:cubicBezTo>
                  <a:pt x="28467" y="57604"/>
                  <a:pt x="28531" y="57477"/>
                  <a:pt x="28467" y="57413"/>
                </a:cubicBezTo>
                <a:cubicBezTo>
                  <a:pt x="28467" y="57732"/>
                  <a:pt x="28340" y="58050"/>
                  <a:pt x="28213" y="58369"/>
                </a:cubicBezTo>
                <a:cubicBezTo>
                  <a:pt x="28213" y="58369"/>
                  <a:pt x="28195" y="58369"/>
                  <a:pt x="28179" y="58362"/>
                </a:cubicBezTo>
                <a:lnTo>
                  <a:pt x="28179" y="58362"/>
                </a:lnTo>
                <a:cubicBezTo>
                  <a:pt x="27992" y="59022"/>
                  <a:pt x="27741" y="59679"/>
                  <a:pt x="27321" y="60279"/>
                </a:cubicBezTo>
                <a:cubicBezTo>
                  <a:pt x="27307" y="60209"/>
                  <a:pt x="27290" y="60182"/>
                  <a:pt x="27270" y="60182"/>
                </a:cubicBezTo>
                <a:cubicBezTo>
                  <a:pt x="27203" y="60182"/>
                  <a:pt x="27103" y="60475"/>
                  <a:pt x="26969" y="60475"/>
                </a:cubicBezTo>
                <a:cubicBezTo>
                  <a:pt x="26959" y="60475"/>
                  <a:pt x="26949" y="60474"/>
                  <a:pt x="26939" y="60470"/>
                </a:cubicBezTo>
                <a:lnTo>
                  <a:pt x="26684" y="60852"/>
                </a:lnTo>
                <a:lnTo>
                  <a:pt x="26684" y="60852"/>
                </a:lnTo>
                <a:lnTo>
                  <a:pt x="26875" y="60789"/>
                </a:lnTo>
                <a:lnTo>
                  <a:pt x="26875" y="60789"/>
                </a:lnTo>
                <a:cubicBezTo>
                  <a:pt x="26684" y="61107"/>
                  <a:pt x="26621" y="61489"/>
                  <a:pt x="26302" y="61744"/>
                </a:cubicBezTo>
                <a:lnTo>
                  <a:pt x="26430" y="61425"/>
                </a:lnTo>
                <a:lnTo>
                  <a:pt x="26430" y="61425"/>
                </a:lnTo>
                <a:cubicBezTo>
                  <a:pt x="26302" y="61680"/>
                  <a:pt x="26175" y="61871"/>
                  <a:pt x="26047" y="62062"/>
                </a:cubicBezTo>
                <a:cubicBezTo>
                  <a:pt x="26111" y="61999"/>
                  <a:pt x="26239" y="61871"/>
                  <a:pt x="26366" y="61808"/>
                </a:cubicBezTo>
                <a:lnTo>
                  <a:pt x="26366" y="61808"/>
                </a:lnTo>
                <a:cubicBezTo>
                  <a:pt x="26175" y="62190"/>
                  <a:pt x="26621" y="61935"/>
                  <a:pt x="26239" y="62317"/>
                </a:cubicBezTo>
                <a:cubicBezTo>
                  <a:pt x="26239" y="62312"/>
                  <a:pt x="26237" y="62310"/>
                  <a:pt x="26233" y="62310"/>
                </a:cubicBezTo>
                <a:cubicBezTo>
                  <a:pt x="26191" y="62310"/>
                  <a:pt x="25906" y="62645"/>
                  <a:pt x="25729" y="62763"/>
                </a:cubicBezTo>
                <a:cubicBezTo>
                  <a:pt x="25665" y="62954"/>
                  <a:pt x="25474" y="63209"/>
                  <a:pt x="25283" y="63336"/>
                </a:cubicBezTo>
                <a:cubicBezTo>
                  <a:pt x="25220" y="63336"/>
                  <a:pt x="25156" y="63145"/>
                  <a:pt x="25092" y="63145"/>
                </a:cubicBezTo>
                <a:cubicBezTo>
                  <a:pt x="25092" y="63463"/>
                  <a:pt x="24455" y="63909"/>
                  <a:pt x="24455" y="64228"/>
                </a:cubicBezTo>
                <a:cubicBezTo>
                  <a:pt x="24455" y="64100"/>
                  <a:pt x="24392" y="64037"/>
                  <a:pt x="24328" y="64037"/>
                </a:cubicBezTo>
                <a:lnTo>
                  <a:pt x="24328" y="64228"/>
                </a:lnTo>
                <a:cubicBezTo>
                  <a:pt x="24264" y="64291"/>
                  <a:pt x="24217" y="64323"/>
                  <a:pt x="24177" y="64323"/>
                </a:cubicBezTo>
                <a:cubicBezTo>
                  <a:pt x="24137" y="64323"/>
                  <a:pt x="24105" y="64291"/>
                  <a:pt x="24073" y="64228"/>
                </a:cubicBezTo>
                <a:lnTo>
                  <a:pt x="24073" y="64228"/>
                </a:lnTo>
                <a:cubicBezTo>
                  <a:pt x="23691" y="64673"/>
                  <a:pt x="24455" y="64355"/>
                  <a:pt x="23882" y="64737"/>
                </a:cubicBezTo>
                <a:lnTo>
                  <a:pt x="23946" y="64610"/>
                </a:lnTo>
                <a:lnTo>
                  <a:pt x="23946" y="64610"/>
                </a:lnTo>
                <a:cubicBezTo>
                  <a:pt x="23373" y="64992"/>
                  <a:pt x="22991" y="65565"/>
                  <a:pt x="22418" y="65883"/>
                </a:cubicBezTo>
                <a:cubicBezTo>
                  <a:pt x="22163" y="65820"/>
                  <a:pt x="22863" y="65501"/>
                  <a:pt x="22545" y="65501"/>
                </a:cubicBezTo>
                <a:lnTo>
                  <a:pt x="21526" y="66456"/>
                </a:lnTo>
                <a:cubicBezTo>
                  <a:pt x="21208" y="66775"/>
                  <a:pt x="20825" y="67030"/>
                  <a:pt x="20443" y="67221"/>
                </a:cubicBezTo>
                <a:lnTo>
                  <a:pt x="20571" y="67157"/>
                </a:lnTo>
                <a:lnTo>
                  <a:pt x="20571" y="67157"/>
                </a:lnTo>
                <a:cubicBezTo>
                  <a:pt x="20631" y="67459"/>
                  <a:pt x="20006" y="67360"/>
                  <a:pt x="19669" y="67674"/>
                </a:cubicBezTo>
                <a:lnTo>
                  <a:pt x="19669" y="67674"/>
                </a:lnTo>
                <a:cubicBezTo>
                  <a:pt x="19687" y="67611"/>
                  <a:pt x="19615" y="67539"/>
                  <a:pt x="19615" y="67539"/>
                </a:cubicBezTo>
                <a:cubicBezTo>
                  <a:pt x="19042" y="67921"/>
                  <a:pt x="18405" y="68303"/>
                  <a:pt x="17832" y="68685"/>
                </a:cubicBezTo>
                <a:lnTo>
                  <a:pt x="17896" y="68558"/>
                </a:lnTo>
                <a:lnTo>
                  <a:pt x="17896" y="68558"/>
                </a:lnTo>
                <a:cubicBezTo>
                  <a:pt x="17514" y="68685"/>
                  <a:pt x="17004" y="68940"/>
                  <a:pt x="16622" y="69068"/>
                </a:cubicBezTo>
                <a:cubicBezTo>
                  <a:pt x="16559" y="69131"/>
                  <a:pt x="16368" y="69259"/>
                  <a:pt x="16559" y="69259"/>
                </a:cubicBezTo>
                <a:cubicBezTo>
                  <a:pt x="15985" y="69322"/>
                  <a:pt x="15412" y="69513"/>
                  <a:pt x="14903" y="69768"/>
                </a:cubicBezTo>
                <a:cubicBezTo>
                  <a:pt x="14393" y="70086"/>
                  <a:pt x="13884" y="70214"/>
                  <a:pt x="13311" y="70214"/>
                </a:cubicBezTo>
                <a:cubicBezTo>
                  <a:pt x="13420" y="70214"/>
                  <a:pt x="13529" y="70073"/>
                  <a:pt x="13518" y="70073"/>
                </a:cubicBezTo>
                <a:cubicBezTo>
                  <a:pt x="13516" y="70073"/>
                  <a:pt x="13511" y="70077"/>
                  <a:pt x="13502" y="70086"/>
                </a:cubicBezTo>
                <a:lnTo>
                  <a:pt x="12610" y="70341"/>
                </a:lnTo>
                <a:cubicBezTo>
                  <a:pt x="12738" y="70469"/>
                  <a:pt x="12738" y="70405"/>
                  <a:pt x="12992" y="70469"/>
                </a:cubicBezTo>
                <a:cubicBezTo>
                  <a:pt x="12801" y="70596"/>
                  <a:pt x="12610" y="70723"/>
                  <a:pt x="12419" y="70787"/>
                </a:cubicBezTo>
                <a:cubicBezTo>
                  <a:pt x="12801" y="70596"/>
                  <a:pt x="12355" y="70532"/>
                  <a:pt x="12164" y="70532"/>
                </a:cubicBezTo>
                <a:cubicBezTo>
                  <a:pt x="12228" y="70532"/>
                  <a:pt x="12164" y="70596"/>
                  <a:pt x="12164" y="70660"/>
                </a:cubicBezTo>
                <a:cubicBezTo>
                  <a:pt x="12073" y="70625"/>
                  <a:pt x="12015" y="70612"/>
                  <a:pt x="11976" y="70612"/>
                </a:cubicBezTo>
                <a:cubicBezTo>
                  <a:pt x="11815" y="70612"/>
                  <a:pt x="12012" y="70857"/>
                  <a:pt x="11642" y="70857"/>
                </a:cubicBezTo>
                <a:cubicBezTo>
                  <a:pt x="11608" y="70857"/>
                  <a:pt x="11571" y="70855"/>
                  <a:pt x="11528" y="70851"/>
                </a:cubicBezTo>
                <a:lnTo>
                  <a:pt x="11528" y="70787"/>
                </a:lnTo>
                <a:cubicBezTo>
                  <a:pt x="11273" y="70914"/>
                  <a:pt x="11082" y="70978"/>
                  <a:pt x="10827" y="71042"/>
                </a:cubicBezTo>
                <a:cubicBezTo>
                  <a:pt x="10700" y="70914"/>
                  <a:pt x="11018" y="70914"/>
                  <a:pt x="11018" y="70787"/>
                </a:cubicBezTo>
                <a:lnTo>
                  <a:pt x="11018" y="70787"/>
                </a:lnTo>
                <a:cubicBezTo>
                  <a:pt x="10745" y="70842"/>
                  <a:pt x="10471" y="71131"/>
                  <a:pt x="10157" y="71131"/>
                </a:cubicBezTo>
                <a:cubicBezTo>
                  <a:pt x="10106" y="71131"/>
                  <a:pt x="10053" y="71123"/>
                  <a:pt x="9999" y="71105"/>
                </a:cubicBezTo>
                <a:cubicBezTo>
                  <a:pt x="10190" y="71042"/>
                  <a:pt x="10381" y="70978"/>
                  <a:pt x="10572" y="70914"/>
                </a:cubicBezTo>
                <a:cubicBezTo>
                  <a:pt x="10445" y="70883"/>
                  <a:pt x="10333" y="70867"/>
                  <a:pt x="10222" y="70867"/>
                </a:cubicBezTo>
                <a:cubicBezTo>
                  <a:pt x="10111" y="70867"/>
                  <a:pt x="9999" y="70883"/>
                  <a:pt x="9872" y="70914"/>
                </a:cubicBezTo>
                <a:lnTo>
                  <a:pt x="9426" y="70914"/>
                </a:lnTo>
                <a:cubicBezTo>
                  <a:pt x="8980" y="71360"/>
                  <a:pt x="8534" y="71105"/>
                  <a:pt x="7898" y="71360"/>
                </a:cubicBezTo>
                <a:cubicBezTo>
                  <a:pt x="8471" y="71105"/>
                  <a:pt x="8025" y="71233"/>
                  <a:pt x="8025" y="71042"/>
                </a:cubicBezTo>
                <a:cubicBezTo>
                  <a:pt x="7898" y="70978"/>
                  <a:pt x="7643" y="70914"/>
                  <a:pt x="7707" y="70851"/>
                </a:cubicBezTo>
                <a:lnTo>
                  <a:pt x="7707" y="70851"/>
                </a:lnTo>
                <a:cubicBezTo>
                  <a:pt x="7627" y="70910"/>
                  <a:pt x="7548" y="70926"/>
                  <a:pt x="7465" y="70926"/>
                </a:cubicBezTo>
                <a:cubicBezTo>
                  <a:pt x="7364" y="70926"/>
                  <a:pt x="7257" y="70902"/>
                  <a:pt x="7138" y="70902"/>
                </a:cubicBezTo>
                <a:cubicBezTo>
                  <a:pt x="7040" y="70902"/>
                  <a:pt x="6934" y="70919"/>
                  <a:pt x="6815" y="70978"/>
                </a:cubicBezTo>
                <a:cubicBezTo>
                  <a:pt x="6815" y="70978"/>
                  <a:pt x="6497" y="70978"/>
                  <a:pt x="6560" y="70851"/>
                </a:cubicBezTo>
                <a:lnTo>
                  <a:pt x="6560" y="70851"/>
                </a:lnTo>
                <a:cubicBezTo>
                  <a:pt x="6178" y="70914"/>
                  <a:pt x="6688" y="70978"/>
                  <a:pt x="6624" y="71042"/>
                </a:cubicBezTo>
                <a:cubicBezTo>
                  <a:pt x="6517" y="71077"/>
                  <a:pt x="6403" y="71091"/>
                  <a:pt x="6284" y="71091"/>
                </a:cubicBezTo>
                <a:cubicBezTo>
                  <a:pt x="5913" y="71091"/>
                  <a:pt x="5486" y="70961"/>
                  <a:pt x="5028" y="70961"/>
                </a:cubicBezTo>
                <a:cubicBezTo>
                  <a:pt x="4843" y="70961"/>
                  <a:pt x="4652" y="70982"/>
                  <a:pt x="4459" y="71042"/>
                </a:cubicBezTo>
                <a:cubicBezTo>
                  <a:pt x="3694" y="71105"/>
                  <a:pt x="3567" y="71233"/>
                  <a:pt x="2867" y="71296"/>
                </a:cubicBezTo>
                <a:cubicBezTo>
                  <a:pt x="2612" y="71169"/>
                  <a:pt x="3058" y="71105"/>
                  <a:pt x="3058" y="71105"/>
                </a:cubicBezTo>
                <a:cubicBezTo>
                  <a:pt x="2739" y="70978"/>
                  <a:pt x="2421" y="70914"/>
                  <a:pt x="2102" y="70914"/>
                </a:cubicBezTo>
                <a:cubicBezTo>
                  <a:pt x="2166" y="70914"/>
                  <a:pt x="2102" y="70851"/>
                  <a:pt x="2039" y="70787"/>
                </a:cubicBezTo>
                <a:cubicBezTo>
                  <a:pt x="1870" y="70787"/>
                  <a:pt x="1808" y="70823"/>
                  <a:pt x="1741" y="70837"/>
                </a:cubicBezTo>
                <a:lnTo>
                  <a:pt x="1741" y="70837"/>
                </a:lnTo>
                <a:cubicBezTo>
                  <a:pt x="1802" y="70839"/>
                  <a:pt x="1859" y="70843"/>
                  <a:pt x="1911" y="70851"/>
                </a:cubicBezTo>
                <a:lnTo>
                  <a:pt x="1657" y="71105"/>
                </a:lnTo>
                <a:lnTo>
                  <a:pt x="2230" y="70978"/>
                </a:lnTo>
                <a:lnTo>
                  <a:pt x="2230" y="70978"/>
                </a:lnTo>
                <a:cubicBezTo>
                  <a:pt x="2293" y="71042"/>
                  <a:pt x="2357" y="71169"/>
                  <a:pt x="2102" y="71169"/>
                </a:cubicBezTo>
                <a:cubicBezTo>
                  <a:pt x="2262" y="71265"/>
                  <a:pt x="2341" y="71265"/>
                  <a:pt x="2413" y="71265"/>
                </a:cubicBezTo>
                <a:cubicBezTo>
                  <a:pt x="2484" y="71265"/>
                  <a:pt x="2548" y="71265"/>
                  <a:pt x="2675" y="71360"/>
                </a:cubicBezTo>
                <a:lnTo>
                  <a:pt x="3058" y="71360"/>
                </a:lnTo>
                <a:cubicBezTo>
                  <a:pt x="3003" y="71360"/>
                  <a:pt x="3042" y="71501"/>
                  <a:pt x="2934" y="71501"/>
                </a:cubicBezTo>
                <a:cubicBezTo>
                  <a:pt x="2922" y="71501"/>
                  <a:pt x="2908" y="71499"/>
                  <a:pt x="2891" y="71495"/>
                </a:cubicBezTo>
                <a:lnTo>
                  <a:pt x="2891" y="71495"/>
                </a:lnTo>
                <a:cubicBezTo>
                  <a:pt x="3046" y="71538"/>
                  <a:pt x="3185" y="71552"/>
                  <a:pt x="3310" y="71552"/>
                </a:cubicBezTo>
                <a:cubicBezTo>
                  <a:pt x="3527" y="71552"/>
                  <a:pt x="3700" y="71511"/>
                  <a:pt x="3835" y="71511"/>
                </a:cubicBezTo>
                <a:cubicBezTo>
                  <a:pt x="3936" y="71511"/>
                  <a:pt x="4016" y="71534"/>
                  <a:pt x="4077" y="71615"/>
                </a:cubicBezTo>
                <a:cubicBezTo>
                  <a:pt x="4904" y="71615"/>
                  <a:pt x="4140" y="71424"/>
                  <a:pt x="4777" y="71233"/>
                </a:cubicBezTo>
                <a:lnTo>
                  <a:pt x="4777" y="71233"/>
                </a:lnTo>
                <a:lnTo>
                  <a:pt x="5223" y="71742"/>
                </a:lnTo>
                <a:lnTo>
                  <a:pt x="5287" y="71551"/>
                </a:lnTo>
                <a:cubicBezTo>
                  <a:pt x="5350" y="71551"/>
                  <a:pt x="5541" y="71551"/>
                  <a:pt x="5541" y="71615"/>
                </a:cubicBezTo>
                <a:cubicBezTo>
                  <a:pt x="5860" y="71551"/>
                  <a:pt x="5478" y="71551"/>
                  <a:pt x="5669" y="71424"/>
                </a:cubicBezTo>
                <a:lnTo>
                  <a:pt x="5669" y="71424"/>
                </a:lnTo>
                <a:cubicBezTo>
                  <a:pt x="5812" y="71495"/>
                  <a:pt x="6009" y="71504"/>
                  <a:pt x="6206" y="71504"/>
                </a:cubicBezTo>
                <a:cubicBezTo>
                  <a:pt x="6272" y="71504"/>
                  <a:pt x="6337" y="71503"/>
                  <a:pt x="6401" y="71503"/>
                </a:cubicBezTo>
                <a:cubicBezTo>
                  <a:pt x="6656" y="71503"/>
                  <a:pt x="6879" y="71519"/>
                  <a:pt x="6942" y="71679"/>
                </a:cubicBezTo>
                <a:cubicBezTo>
                  <a:pt x="7070" y="71488"/>
                  <a:pt x="6497" y="71551"/>
                  <a:pt x="6942" y="71424"/>
                </a:cubicBezTo>
                <a:lnTo>
                  <a:pt x="6942" y="71424"/>
                </a:lnTo>
                <a:cubicBezTo>
                  <a:pt x="6982" y="71523"/>
                  <a:pt x="7046" y="71554"/>
                  <a:pt x="7127" y="71554"/>
                </a:cubicBezTo>
                <a:cubicBezTo>
                  <a:pt x="7267" y="71554"/>
                  <a:pt x="7458" y="71461"/>
                  <a:pt x="7660" y="71461"/>
                </a:cubicBezTo>
                <a:cubicBezTo>
                  <a:pt x="7717" y="71461"/>
                  <a:pt x="7776" y="71468"/>
                  <a:pt x="7834" y="71488"/>
                </a:cubicBezTo>
                <a:cubicBezTo>
                  <a:pt x="7707" y="71679"/>
                  <a:pt x="7324" y="71615"/>
                  <a:pt x="7770" y="71742"/>
                </a:cubicBezTo>
                <a:cubicBezTo>
                  <a:pt x="7830" y="71643"/>
                  <a:pt x="7926" y="71612"/>
                  <a:pt x="8040" y="71612"/>
                </a:cubicBezTo>
                <a:cubicBezTo>
                  <a:pt x="8237" y="71612"/>
                  <a:pt x="8487" y="71706"/>
                  <a:pt x="8691" y="71706"/>
                </a:cubicBezTo>
                <a:cubicBezTo>
                  <a:pt x="8750" y="71706"/>
                  <a:pt x="8804" y="71698"/>
                  <a:pt x="8853" y="71679"/>
                </a:cubicBezTo>
                <a:cubicBezTo>
                  <a:pt x="8853" y="71424"/>
                  <a:pt x="9553" y="71488"/>
                  <a:pt x="10063" y="71360"/>
                </a:cubicBezTo>
                <a:cubicBezTo>
                  <a:pt x="10212" y="71379"/>
                  <a:pt x="10367" y="71387"/>
                  <a:pt x="10524" y="71387"/>
                </a:cubicBezTo>
                <a:cubicBezTo>
                  <a:pt x="10903" y="71387"/>
                  <a:pt x="11295" y="71341"/>
                  <a:pt x="11655" y="71296"/>
                </a:cubicBezTo>
                <a:cubicBezTo>
                  <a:pt x="11719" y="71105"/>
                  <a:pt x="12228" y="71042"/>
                  <a:pt x="12610" y="70914"/>
                </a:cubicBezTo>
                <a:lnTo>
                  <a:pt x="12610" y="70914"/>
                </a:lnTo>
                <a:cubicBezTo>
                  <a:pt x="12610" y="71042"/>
                  <a:pt x="12610" y="71105"/>
                  <a:pt x="12355" y="71233"/>
                </a:cubicBezTo>
                <a:lnTo>
                  <a:pt x="12738" y="71105"/>
                </a:lnTo>
                <a:cubicBezTo>
                  <a:pt x="12801" y="70978"/>
                  <a:pt x="12992" y="70914"/>
                  <a:pt x="13120" y="70914"/>
                </a:cubicBezTo>
                <a:lnTo>
                  <a:pt x="13056" y="71042"/>
                </a:lnTo>
                <a:cubicBezTo>
                  <a:pt x="13565" y="70851"/>
                  <a:pt x="14075" y="70660"/>
                  <a:pt x="14584" y="70596"/>
                </a:cubicBezTo>
                <a:cubicBezTo>
                  <a:pt x="14584" y="70405"/>
                  <a:pt x="14011" y="70341"/>
                  <a:pt x="14584" y="70023"/>
                </a:cubicBezTo>
                <a:cubicBezTo>
                  <a:pt x="14639" y="70077"/>
                  <a:pt x="14694" y="70179"/>
                  <a:pt x="14628" y="70247"/>
                </a:cubicBezTo>
                <a:lnTo>
                  <a:pt x="14628" y="70247"/>
                </a:lnTo>
                <a:cubicBezTo>
                  <a:pt x="14695" y="70211"/>
                  <a:pt x="14788" y="70201"/>
                  <a:pt x="14839" y="70150"/>
                </a:cubicBezTo>
                <a:lnTo>
                  <a:pt x="14839" y="70150"/>
                </a:lnTo>
                <a:lnTo>
                  <a:pt x="14648" y="70405"/>
                </a:lnTo>
                <a:cubicBezTo>
                  <a:pt x="14966" y="70405"/>
                  <a:pt x="14775" y="70214"/>
                  <a:pt x="14966" y="70150"/>
                </a:cubicBezTo>
                <a:cubicBezTo>
                  <a:pt x="14966" y="70214"/>
                  <a:pt x="15014" y="70214"/>
                  <a:pt x="15062" y="70214"/>
                </a:cubicBezTo>
                <a:cubicBezTo>
                  <a:pt x="15110" y="70214"/>
                  <a:pt x="15158" y="70214"/>
                  <a:pt x="15158" y="70278"/>
                </a:cubicBezTo>
                <a:cubicBezTo>
                  <a:pt x="15158" y="70341"/>
                  <a:pt x="15110" y="70341"/>
                  <a:pt x="15054" y="70341"/>
                </a:cubicBezTo>
                <a:cubicBezTo>
                  <a:pt x="14998" y="70341"/>
                  <a:pt x="14935" y="70341"/>
                  <a:pt x="14903" y="70405"/>
                </a:cubicBezTo>
                <a:cubicBezTo>
                  <a:pt x="14998" y="70373"/>
                  <a:pt x="15110" y="70357"/>
                  <a:pt x="15229" y="70357"/>
                </a:cubicBezTo>
                <a:cubicBezTo>
                  <a:pt x="15349" y="70357"/>
                  <a:pt x="15476" y="70373"/>
                  <a:pt x="15603" y="70405"/>
                </a:cubicBezTo>
                <a:cubicBezTo>
                  <a:pt x="15540" y="70341"/>
                  <a:pt x="15540" y="70214"/>
                  <a:pt x="15731" y="70150"/>
                </a:cubicBezTo>
                <a:cubicBezTo>
                  <a:pt x="15852" y="70098"/>
                  <a:pt x="15922" y="70079"/>
                  <a:pt x="15964" y="70079"/>
                </a:cubicBezTo>
                <a:cubicBezTo>
                  <a:pt x="16075" y="70079"/>
                  <a:pt x="15991" y="70214"/>
                  <a:pt x="16176" y="70214"/>
                </a:cubicBezTo>
                <a:cubicBezTo>
                  <a:pt x="16304" y="70086"/>
                  <a:pt x="16622" y="70023"/>
                  <a:pt x="16559" y="69895"/>
                </a:cubicBezTo>
                <a:cubicBezTo>
                  <a:pt x="16590" y="69864"/>
                  <a:pt x="16622" y="69848"/>
                  <a:pt x="16662" y="69848"/>
                </a:cubicBezTo>
                <a:cubicBezTo>
                  <a:pt x="16702" y="69848"/>
                  <a:pt x="16750" y="69864"/>
                  <a:pt x="16813" y="69895"/>
                </a:cubicBezTo>
                <a:cubicBezTo>
                  <a:pt x="17004" y="69704"/>
                  <a:pt x="17832" y="69386"/>
                  <a:pt x="17514" y="69322"/>
                </a:cubicBezTo>
                <a:lnTo>
                  <a:pt x="17450" y="69322"/>
                </a:lnTo>
                <a:cubicBezTo>
                  <a:pt x="18151" y="68876"/>
                  <a:pt x="19042" y="68685"/>
                  <a:pt x="19679" y="68240"/>
                </a:cubicBezTo>
                <a:lnTo>
                  <a:pt x="19679" y="68303"/>
                </a:lnTo>
                <a:cubicBezTo>
                  <a:pt x="20061" y="68049"/>
                  <a:pt x="20443" y="67730"/>
                  <a:pt x="20825" y="67412"/>
                </a:cubicBezTo>
                <a:cubicBezTo>
                  <a:pt x="20889" y="67380"/>
                  <a:pt x="20969" y="67364"/>
                  <a:pt x="21032" y="67364"/>
                </a:cubicBezTo>
                <a:cubicBezTo>
                  <a:pt x="21096" y="67364"/>
                  <a:pt x="21144" y="67380"/>
                  <a:pt x="21144" y="67412"/>
                </a:cubicBezTo>
                <a:cubicBezTo>
                  <a:pt x="21399" y="67157"/>
                  <a:pt x="21653" y="66966"/>
                  <a:pt x="21972" y="66839"/>
                </a:cubicBezTo>
                <a:lnTo>
                  <a:pt x="21972" y="66839"/>
                </a:lnTo>
                <a:cubicBezTo>
                  <a:pt x="21844" y="66998"/>
                  <a:pt x="21876" y="66998"/>
                  <a:pt x="21884" y="66998"/>
                </a:cubicBezTo>
                <a:cubicBezTo>
                  <a:pt x="21892" y="66998"/>
                  <a:pt x="21876" y="66998"/>
                  <a:pt x="21653" y="67157"/>
                </a:cubicBezTo>
                <a:cubicBezTo>
                  <a:pt x="22099" y="66902"/>
                  <a:pt x="22226" y="66902"/>
                  <a:pt x="22545" y="66456"/>
                </a:cubicBezTo>
                <a:cubicBezTo>
                  <a:pt x="22545" y="66504"/>
                  <a:pt x="22573" y="66524"/>
                  <a:pt x="22617" y="66524"/>
                </a:cubicBezTo>
                <a:cubicBezTo>
                  <a:pt x="22748" y="66524"/>
                  <a:pt x="23023" y="66345"/>
                  <a:pt x="23118" y="66202"/>
                </a:cubicBezTo>
                <a:cubicBezTo>
                  <a:pt x="22991" y="66202"/>
                  <a:pt x="22927" y="66329"/>
                  <a:pt x="22800" y="66329"/>
                </a:cubicBezTo>
                <a:cubicBezTo>
                  <a:pt x="22991" y="66202"/>
                  <a:pt x="23118" y="66011"/>
                  <a:pt x="23373" y="65883"/>
                </a:cubicBezTo>
                <a:lnTo>
                  <a:pt x="23373" y="66138"/>
                </a:lnTo>
                <a:cubicBezTo>
                  <a:pt x="23755" y="65883"/>
                  <a:pt x="24073" y="65565"/>
                  <a:pt x="24328" y="65183"/>
                </a:cubicBezTo>
                <a:cubicBezTo>
                  <a:pt x="24519" y="64801"/>
                  <a:pt x="24838" y="64546"/>
                  <a:pt x="25220" y="64355"/>
                </a:cubicBezTo>
                <a:cubicBezTo>
                  <a:pt x="25232" y="64306"/>
                  <a:pt x="25223" y="64288"/>
                  <a:pt x="25201" y="64288"/>
                </a:cubicBezTo>
                <a:cubicBezTo>
                  <a:pt x="25135" y="64288"/>
                  <a:pt x="24951" y="64454"/>
                  <a:pt x="24870" y="64454"/>
                </a:cubicBezTo>
                <a:cubicBezTo>
                  <a:pt x="24838" y="64454"/>
                  <a:pt x="24823" y="64428"/>
                  <a:pt x="24838" y="64355"/>
                </a:cubicBezTo>
                <a:cubicBezTo>
                  <a:pt x="25156" y="64100"/>
                  <a:pt x="25665" y="63909"/>
                  <a:pt x="25793" y="63782"/>
                </a:cubicBezTo>
                <a:cubicBezTo>
                  <a:pt x="26239" y="63400"/>
                  <a:pt x="25920" y="63145"/>
                  <a:pt x="26430" y="62699"/>
                </a:cubicBezTo>
                <a:cubicBezTo>
                  <a:pt x="26302" y="62699"/>
                  <a:pt x="26111" y="62699"/>
                  <a:pt x="26366" y="62253"/>
                </a:cubicBezTo>
                <a:cubicBezTo>
                  <a:pt x="26477" y="62059"/>
                  <a:pt x="26600" y="61986"/>
                  <a:pt x="26693" y="61986"/>
                </a:cubicBezTo>
                <a:cubicBezTo>
                  <a:pt x="26813" y="61986"/>
                  <a:pt x="26884" y="62110"/>
                  <a:pt x="26812" y="62253"/>
                </a:cubicBezTo>
                <a:cubicBezTo>
                  <a:pt x="26748" y="62381"/>
                  <a:pt x="26684" y="62381"/>
                  <a:pt x="26684" y="62381"/>
                </a:cubicBezTo>
                <a:cubicBezTo>
                  <a:pt x="26635" y="62478"/>
                  <a:pt x="26549" y="62614"/>
                  <a:pt x="26598" y="62614"/>
                </a:cubicBezTo>
                <a:cubicBezTo>
                  <a:pt x="26613" y="62614"/>
                  <a:pt x="26640" y="62601"/>
                  <a:pt x="26684" y="62572"/>
                </a:cubicBezTo>
                <a:lnTo>
                  <a:pt x="26684" y="62508"/>
                </a:lnTo>
                <a:cubicBezTo>
                  <a:pt x="26849" y="62399"/>
                  <a:pt x="27107" y="61960"/>
                  <a:pt x="27217" y="61960"/>
                </a:cubicBezTo>
                <a:cubicBezTo>
                  <a:pt x="27235" y="61960"/>
                  <a:pt x="27249" y="61972"/>
                  <a:pt x="27257" y="61999"/>
                </a:cubicBezTo>
                <a:cubicBezTo>
                  <a:pt x="27314" y="61858"/>
                  <a:pt x="27320" y="61805"/>
                  <a:pt x="27294" y="61805"/>
                </a:cubicBezTo>
                <a:cubicBezTo>
                  <a:pt x="27260" y="61805"/>
                  <a:pt x="27173" y="61892"/>
                  <a:pt x="27066" y="61999"/>
                </a:cubicBezTo>
                <a:cubicBezTo>
                  <a:pt x="27385" y="61617"/>
                  <a:pt x="27703" y="61234"/>
                  <a:pt x="27958" y="60789"/>
                </a:cubicBezTo>
                <a:lnTo>
                  <a:pt x="27958" y="60789"/>
                </a:lnTo>
                <a:cubicBezTo>
                  <a:pt x="27926" y="60820"/>
                  <a:pt x="27878" y="60836"/>
                  <a:pt x="27847" y="60836"/>
                </a:cubicBezTo>
                <a:cubicBezTo>
                  <a:pt x="27815" y="60836"/>
                  <a:pt x="27799" y="60820"/>
                  <a:pt x="27831" y="60789"/>
                </a:cubicBezTo>
                <a:cubicBezTo>
                  <a:pt x="28340" y="60024"/>
                  <a:pt x="27894" y="60407"/>
                  <a:pt x="28149" y="59833"/>
                </a:cubicBezTo>
                <a:cubicBezTo>
                  <a:pt x="28208" y="59774"/>
                  <a:pt x="28250" y="59756"/>
                  <a:pt x="28282" y="59756"/>
                </a:cubicBezTo>
                <a:cubicBezTo>
                  <a:pt x="28332" y="59756"/>
                  <a:pt x="28358" y="59801"/>
                  <a:pt x="28387" y="59801"/>
                </a:cubicBezTo>
                <a:cubicBezTo>
                  <a:pt x="28418" y="59801"/>
                  <a:pt x="28454" y="59746"/>
                  <a:pt x="28531" y="59515"/>
                </a:cubicBezTo>
                <a:cubicBezTo>
                  <a:pt x="28611" y="59415"/>
                  <a:pt x="28660" y="59378"/>
                  <a:pt x="28689" y="59378"/>
                </a:cubicBezTo>
                <a:cubicBezTo>
                  <a:pt x="28752" y="59378"/>
                  <a:pt x="28722" y="59555"/>
                  <a:pt x="28722" y="59642"/>
                </a:cubicBezTo>
                <a:cubicBezTo>
                  <a:pt x="28912" y="59263"/>
                  <a:pt x="29102" y="58821"/>
                  <a:pt x="29416" y="58503"/>
                </a:cubicBezTo>
                <a:lnTo>
                  <a:pt x="29416" y="58503"/>
                </a:lnTo>
                <a:cubicBezTo>
                  <a:pt x="29437" y="58444"/>
                  <a:pt x="29462" y="58379"/>
                  <a:pt x="29486" y="58305"/>
                </a:cubicBezTo>
                <a:lnTo>
                  <a:pt x="29486" y="58305"/>
                </a:lnTo>
                <a:lnTo>
                  <a:pt x="29295" y="58432"/>
                </a:lnTo>
                <a:cubicBezTo>
                  <a:pt x="29359" y="58305"/>
                  <a:pt x="29423" y="58178"/>
                  <a:pt x="29486" y="58178"/>
                </a:cubicBezTo>
                <a:cubicBezTo>
                  <a:pt x="29486" y="57987"/>
                  <a:pt x="29232" y="58178"/>
                  <a:pt x="29232" y="57859"/>
                </a:cubicBezTo>
                <a:cubicBezTo>
                  <a:pt x="29423" y="57668"/>
                  <a:pt x="29423" y="57159"/>
                  <a:pt x="29614" y="57159"/>
                </a:cubicBezTo>
                <a:cubicBezTo>
                  <a:pt x="29504" y="57434"/>
                  <a:pt x="29524" y="57471"/>
                  <a:pt x="29568" y="57471"/>
                </a:cubicBezTo>
                <a:cubicBezTo>
                  <a:pt x="29584" y="57471"/>
                  <a:pt x="29604" y="57466"/>
                  <a:pt x="29621" y="57466"/>
                </a:cubicBezTo>
                <a:cubicBezTo>
                  <a:pt x="29664" y="57466"/>
                  <a:pt x="29691" y="57499"/>
                  <a:pt x="29614" y="57732"/>
                </a:cubicBezTo>
                <a:cubicBezTo>
                  <a:pt x="29677" y="57604"/>
                  <a:pt x="29677" y="57477"/>
                  <a:pt x="29741" y="57350"/>
                </a:cubicBezTo>
                <a:lnTo>
                  <a:pt x="29741" y="57413"/>
                </a:lnTo>
                <a:cubicBezTo>
                  <a:pt x="30123" y="56777"/>
                  <a:pt x="29677" y="57031"/>
                  <a:pt x="29869" y="56331"/>
                </a:cubicBezTo>
                <a:lnTo>
                  <a:pt x="29869" y="56331"/>
                </a:lnTo>
                <a:cubicBezTo>
                  <a:pt x="29883" y="56360"/>
                  <a:pt x="29905" y="56373"/>
                  <a:pt x="29930" y="56373"/>
                </a:cubicBezTo>
                <a:cubicBezTo>
                  <a:pt x="30011" y="56373"/>
                  <a:pt x="30123" y="56237"/>
                  <a:pt x="30123" y="56140"/>
                </a:cubicBezTo>
                <a:lnTo>
                  <a:pt x="30123" y="56140"/>
                </a:lnTo>
                <a:cubicBezTo>
                  <a:pt x="30102" y="56225"/>
                  <a:pt x="30074" y="56260"/>
                  <a:pt x="30045" y="56260"/>
                </a:cubicBezTo>
                <a:cubicBezTo>
                  <a:pt x="29989" y="56260"/>
                  <a:pt x="29932" y="56118"/>
                  <a:pt x="29932" y="55949"/>
                </a:cubicBezTo>
                <a:cubicBezTo>
                  <a:pt x="30102" y="55552"/>
                  <a:pt x="30020" y="55458"/>
                  <a:pt x="30045" y="55307"/>
                </a:cubicBezTo>
                <a:lnTo>
                  <a:pt x="30045" y="55307"/>
                </a:lnTo>
                <a:lnTo>
                  <a:pt x="29996" y="55503"/>
                </a:lnTo>
                <a:cubicBezTo>
                  <a:pt x="29932" y="55376"/>
                  <a:pt x="29996" y="55121"/>
                  <a:pt x="29996" y="54866"/>
                </a:cubicBezTo>
                <a:cubicBezTo>
                  <a:pt x="30053" y="54866"/>
                  <a:pt x="30008" y="55067"/>
                  <a:pt x="30043" y="55067"/>
                </a:cubicBezTo>
                <a:cubicBezTo>
                  <a:pt x="30047" y="55067"/>
                  <a:pt x="30053" y="55064"/>
                  <a:pt x="30060" y="55057"/>
                </a:cubicBezTo>
                <a:cubicBezTo>
                  <a:pt x="29932" y="54675"/>
                  <a:pt x="30378" y="54293"/>
                  <a:pt x="30378" y="53783"/>
                </a:cubicBezTo>
                <a:cubicBezTo>
                  <a:pt x="30410" y="53688"/>
                  <a:pt x="30458" y="53688"/>
                  <a:pt x="30505" y="53688"/>
                </a:cubicBezTo>
                <a:cubicBezTo>
                  <a:pt x="30553" y="53688"/>
                  <a:pt x="30601" y="53688"/>
                  <a:pt x="30633" y="53592"/>
                </a:cubicBezTo>
                <a:cubicBezTo>
                  <a:pt x="30569" y="53019"/>
                  <a:pt x="30887" y="53019"/>
                  <a:pt x="30824" y="52446"/>
                </a:cubicBezTo>
                <a:lnTo>
                  <a:pt x="30824" y="52446"/>
                </a:lnTo>
                <a:cubicBezTo>
                  <a:pt x="30772" y="52498"/>
                  <a:pt x="30741" y="52540"/>
                  <a:pt x="30718" y="52540"/>
                </a:cubicBezTo>
                <a:cubicBezTo>
                  <a:pt x="30686" y="52540"/>
                  <a:pt x="30670" y="52454"/>
                  <a:pt x="30633" y="52191"/>
                </a:cubicBezTo>
                <a:lnTo>
                  <a:pt x="30633" y="53147"/>
                </a:lnTo>
                <a:lnTo>
                  <a:pt x="30505" y="52510"/>
                </a:lnTo>
                <a:cubicBezTo>
                  <a:pt x="30442" y="52828"/>
                  <a:pt x="30505" y="53147"/>
                  <a:pt x="30442" y="53338"/>
                </a:cubicBezTo>
                <a:cubicBezTo>
                  <a:pt x="30404" y="53149"/>
                  <a:pt x="30411" y="53095"/>
                  <a:pt x="30383" y="53095"/>
                </a:cubicBezTo>
                <a:cubicBezTo>
                  <a:pt x="30364" y="53095"/>
                  <a:pt x="30329" y="53121"/>
                  <a:pt x="30251" y="53147"/>
                </a:cubicBezTo>
                <a:cubicBezTo>
                  <a:pt x="30569" y="52828"/>
                  <a:pt x="30251" y="52382"/>
                  <a:pt x="30442" y="52000"/>
                </a:cubicBezTo>
                <a:lnTo>
                  <a:pt x="30824" y="52000"/>
                </a:lnTo>
                <a:cubicBezTo>
                  <a:pt x="31015" y="51363"/>
                  <a:pt x="30760" y="50790"/>
                  <a:pt x="30887" y="49962"/>
                </a:cubicBezTo>
                <a:lnTo>
                  <a:pt x="30887" y="49962"/>
                </a:lnTo>
                <a:lnTo>
                  <a:pt x="30824" y="50217"/>
                </a:lnTo>
                <a:cubicBezTo>
                  <a:pt x="30696" y="50090"/>
                  <a:pt x="30824" y="49708"/>
                  <a:pt x="30824" y="49453"/>
                </a:cubicBezTo>
                <a:cubicBezTo>
                  <a:pt x="30951" y="49453"/>
                  <a:pt x="30951" y="49262"/>
                  <a:pt x="31079" y="49198"/>
                </a:cubicBezTo>
                <a:cubicBezTo>
                  <a:pt x="30951" y="49198"/>
                  <a:pt x="31079" y="48561"/>
                  <a:pt x="30887" y="48434"/>
                </a:cubicBezTo>
                <a:lnTo>
                  <a:pt x="31015" y="48052"/>
                </a:lnTo>
                <a:cubicBezTo>
                  <a:pt x="31079" y="47351"/>
                  <a:pt x="30696" y="47288"/>
                  <a:pt x="30760" y="46587"/>
                </a:cubicBezTo>
                <a:lnTo>
                  <a:pt x="30760" y="46587"/>
                </a:lnTo>
                <a:cubicBezTo>
                  <a:pt x="30887" y="46778"/>
                  <a:pt x="31015" y="46523"/>
                  <a:pt x="31079" y="46969"/>
                </a:cubicBezTo>
                <a:cubicBezTo>
                  <a:pt x="31079" y="46715"/>
                  <a:pt x="31079" y="46523"/>
                  <a:pt x="31015" y="46523"/>
                </a:cubicBezTo>
                <a:cubicBezTo>
                  <a:pt x="31079" y="46396"/>
                  <a:pt x="30887" y="45887"/>
                  <a:pt x="31015" y="45696"/>
                </a:cubicBezTo>
                <a:cubicBezTo>
                  <a:pt x="30951" y="45632"/>
                  <a:pt x="30824" y="45568"/>
                  <a:pt x="30887" y="45313"/>
                </a:cubicBezTo>
                <a:lnTo>
                  <a:pt x="30951" y="45313"/>
                </a:lnTo>
                <a:cubicBezTo>
                  <a:pt x="30903" y="45313"/>
                  <a:pt x="30856" y="45099"/>
                  <a:pt x="30781" y="45099"/>
                </a:cubicBezTo>
                <a:cubicBezTo>
                  <a:pt x="30764" y="45099"/>
                  <a:pt x="30746" y="45109"/>
                  <a:pt x="30727" y="45136"/>
                </a:cubicBezTo>
                <a:lnTo>
                  <a:pt x="30727" y="45136"/>
                </a:lnTo>
                <a:cubicBezTo>
                  <a:pt x="31125" y="44426"/>
                  <a:pt x="30769" y="43200"/>
                  <a:pt x="31142" y="42702"/>
                </a:cubicBezTo>
                <a:cubicBezTo>
                  <a:pt x="31206" y="42193"/>
                  <a:pt x="31206" y="41683"/>
                  <a:pt x="31270" y="41174"/>
                </a:cubicBezTo>
                <a:cubicBezTo>
                  <a:pt x="31270" y="41174"/>
                  <a:pt x="31315" y="41174"/>
                  <a:pt x="31290" y="41252"/>
                </a:cubicBezTo>
                <a:lnTo>
                  <a:pt x="31290" y="41252"/>
                </a:lnTo>
                <a:cubicBezTo>
                  <a:pt x="31495" y="40735"/>
                  <a:pt x="31022" y="40837"/>
                  <a:pt x="31270" y="40219"/>
                </a:cubicBezTo>
                <a:cubicBezTo>
                  <a:pt x="31330" y="40158"/>
                  <a:pt x="31368" y="40135"/>
                  <a:pt x="31390" y="40135"/>
                </a:cubicBezTo>
                <a:cubicBezTo>
                  <a:pt x="31469" y="40135"/>
                  <a:pt x="31345" y="40443"/>
                  <a:pt x="31368" y="40443"/>
                </a:cubicBezTo>
                <a:cubicBezTo>
                  <a:pt x="31372" y="40443"/>
                  <a:pt x="31381" y="40433"/>
                  <a:pt x="31397" y="40410"/>
                </a:cubicBezTo>
                <a:cubicBezTo>
                  <a:pt x="31843" y="40410"/>
                  <a:pt x="31588" y="39582"/>
                  <a:pt x="31970" y="39200"/>
                </a:cubicBezTo>
                <a:lnTo>
                  <a:pt x="31970" y="39327"/>
                </a:lnTo>
                <a:cubicBezTo>
                  <a:pt x="32161" y="39072"/>
                  <a:pt x="32097" y="38563"/>
                  <a:pt x="32416" y="38054"/>
                </a:cubicBezTo>
                <a:cubicBezTo>
                  <a:pt x="32543" y="37480"/>
                  <a:pt x="32798" y="36907"/>
                  <a:pt x="33116" y="36461"/>
                </a:cubicBezTo>
                <a:lnTo>
                  <a:pt x="33116" y="36461"/>
                </a:lnTo>
                <a:cubicBezTo>
                  <a:pt x="33116" y="36716"/>
                  <a:pt x="32989" y="36716"/>
                  <a:pt x="33180" y="36780"/>
                </a:cubicBezTo>
                <a:cubicBezTo>
                  <a:pt x="33307" y="36525"/>
                  <a:pt x="32989" y="36652"/>
                  <a:pt x="33244" y="36270"/>
                </a:cubicBezTo>
                <a:cubicBezTo>
                  <a:pt x="33398" y="36219"/>
                  <a:pt x="33634" y="36044"/>
                  <a:pt x="33787" y="36044"/>
                </a:cubicBezTo>
                <a:cubicBezTo>
                  <a:pt x="33824" y="36044"/>
                  <a:pt x="33856" y="36054"/>
                  <a:pt x="33881" y="36079"/>
                </a:cubicBezTo>
                <a:lnTo>
                  <a:pt x="33562" y="36398"/>
                </a:lnTo>
                <a:cubicBezTo>
                  <a:pt x="33881" y="36398"/>
                  <a:pt x="33944" y="35952"/>
                  <a:pt x="34199" y="35825"/>
                </a:cubicBezTo>
                <a:lnTo>
                  <a:pt x="34199" y="35952"/>
                </a:lnTo>
                <a:cubicBezTo>
                  <a:pt x="34709" y="35442"/>
                  <a:pt x="34581" y="35251"/>
                  <a:pt x="35218" y="34806"/>
                </a:cubicBezTo>
                <a:lnTo>
                  <a:pt x="35091" y="34806"/>
                </a:lnTo>
                <a:cubicBezTo>
                  <a:pt x="35345" y="34424"/>
                  <a:pt x="35473" y="34742"/>
                  <a:pt x="35727" y="34360"/>
                </a:cubicBezTo>
                <a:lnTo>
                  <a:pt x="35982" y="34487"/>
                </a:lnTo>
                <a:cubicBezTo>
                  <a:pt x="36301" y="34169"/>
                  <a:pt x="36683" y="33850"/>
                  <a:pt x="37129" y="33596"/>
                </a:cubicBezTo>
                <a:lnTo>
                  <a:pt x="37129" y="33596"/>
                </a:lnTo>
                <a:cubicBezTo>
                  <a:pt x="36874" y="33914"/>
                  <a:pt x="36555" y="34232"/>
                  <a:pt x="36237" y="34487"/>
                </a:cubicBezTo>
                <a:cubicBezTo>
                  <a:pt x="36476" y="34344"/>
                  <a:pt x="36679" y="34200"/>
                  <a:pt x="36873" y="34030"/>
                </a:cubicBezTo>
                <a:lnTo>
                  <a:pt x="36873" y="34030"/>
                </a:lnTo>
                <a:cubicBezTo>
                  <a:pt x="36854" y="34037"/>
                  <a:pt x="36833" y="34041"/>
                  <a:pt x="36810" y="34041"/>
                </a:cubicBezTo>
                <a:cubicBezTo>
                  <a:pt x="37065" y="33723"/>
                  <a:pt x="37447" y="33405"/>
                  <a:pt x="37893" y="33277"/>
                </a:cubicBezTo>
                <a:cubicBezTo>
                  <a:pt x="37921" y="33363"/>
                  <a:pt x="38002" y="33398"/>
                  <a:pt x="38123" y="33398"/>
                </a:cubicBezTo>
                <a:cubicBezTo>
                  <a:pt x="38270" y="33398"/>
                  <a:pt x="38476" y="33347"/>
                  <a:pt x="38721" y="33277"/>
                </a:cubicBezTo>
                <a:cubicBezTo>
                  <a:pt x="38991" y="33187"/>
                  <a:pt x="39293" y="33097"/>
                  <a:pt x="39537" y="33097"/>
                </a:cubicBezTo>
                <a:cubicBezTo>
                  <a:pt x="39638" y="33097"/>
                  <a:pt x="39729" y="33113"/>
                  <a:pt x="39803" y="33150"/>
                </a:cubicBezTo>
                <a:cubicBezTo>
                  <a:pt x="40759" y="32768"/>
                  <a:pt x="41714" y="32577"/>
                  <a:pt x="42733" y="32513"/>
                </a:cubicBezTo>
                <a:cubicBezTo>
                  <a:pt x="42287" y="32258"/>
                  <a:pt x="43051" y="32449"/>
                  <a:pt x="42924" y="32131"/>
                </a:cubicBezTo>
                <a:cubicBezTo>
                  <a:pt x="43178" y="32067"/>
                  <a:pt x="43306" y="32067"/>
                  <a:pt x="43306" y="32067"/>
                </a:cubicBezTo>
                <a:lnTo>
                  <a:pt x="44134" y="32195"/>
                </a:lnTo>
                <a:cubicBezTo>
                  <a:pt x="44325" y="32258"/>
                  <a:pt x="43879" y="32322"/>
                  <a:pt x="43943" y="32386"/>
                </a:cubicBezTo>
                <a:cubicBezTo>
                  <a:pt x="44516" y="32386"/>
                  <a:pt x="44197" y="32513"/>
                  <a:pt x="44580" y="32577"/>
                </a:cubicBezTo>
                <a:cubicBezTo>
                  <a:pt x="44452" y="32449"/>
                  <a:pt x="44771" y="32386"/>
                  <a:pt x="45089" y="32386"/>
                </a:cubicBezTo>
                <a:lnTo>
                  <a:pt x="44580" y="32258"/>
                </a:lnTo>
                <a:cubicBezTo>
                  <a:pt x="44754" y="32204"/>
                  <a:pt x="44890" y="32185"/>
                  <a:pt x="45001" y="32185"/>
                </a:cubicBezTo>
                <a:cubicBezTo>
                  <a:pt x="45306" y="32185"/>
                  <a:pt x="45435" y="32332"/>
                  <a:pt x="45718" y="32332"/>
                </a:cubicBezTo>
                <a:cubicBezTo>
                  <a:pt x="45822" y="32332"/>
                  <a:pt x="45946" y="32312"/>
                  <a:pt x="46108" y="32258"/>
                </a:cubicBezTo>
                <a:lnTo>
                  <a:pt x="46108" y="32258"/>
                </a:lnTo>
                <a:lnTo>
                  <a:pt x="45853" y="32386"/>
                </a:lnTo>
                <a:cubicBezTo>
                  <a:pt x="46554" y="32386"/>
                  <a:pt x="47191" y="32258"/>
                  <a:pt x="47827" y="32004"/>
                </a:cubicBezTo>
                <a:cubicBezTo>
                  <a:pt x="47891" y="32004"/>
                  <a:pt x="48018" y="32131"/>
                  <a:pt x="47827" y="32195"/>
                </a:cubicBezTo>
                <a:cubicBezTo>
                  <a:pt x="48701" y="32195"/>
                  <a:pt x="49715" y="31914"/>
                  <a:pt x="50468" y="31914"/>
                </a:cubicBezTo>
                <a:cubicBezTo>
                  <a:pt x="50593" y="31914"/>
                  <a:pt x="50711" y="31922"/>
                  <a:pt x="50821" y="31940"/>
                </a:cubicBezTo>
                <a:lnTo>
                  <a:pt x="50757" y="32067"/>
                </a:lnTo>
                <a:cubicBezTo>
                  <a:pt x="50921" y="32067"/>
                  <a:pt x="51038" y="31927"/>
                  <a:pt x="51228" y="31927"/>
                </a:cubicBezTo>
                <a:cubicBezTo>
                  <a:pt x="51260" y="31927"/>
                  <a:pt x="51294" y="31931"/>
                  <a:pt x="51330" y="31940"/>
                </a:cubicBezTo>
                <a:cubicBezTo>
                  <a:pt x="51330" y="31940"/>
                  <a:pt x="51266" y="32067"/>
                  <a:pt x="51330" y="32067"/>
                </a:cubicBezTo>
                <a:cubicBezTo>
                  <a:pt x="51585" y="31940"/>
                  <a:pt x="51840" y="31940"/>
                  <a:pt x="52094" y="31940"/>
                </a:cubicBezTo>
                <a:lnTo>
                  <a:pt x="51840" y="32004"/>
                </a:lnTo>
                <a:cubicBezTo>
                  <a:pt x="51982" y="32021"/>
                  <a:pt x="52114" y="32029"/>
                  <a:pt x="52239" y="32029"/>
                </a:cubicBezTo>
                <a:cubicBezTo>
                  <a:pt x="53007" y="32029"/>
                  <a:pt x="53484" y="31731"/>
                  <a:pt x="54196" y="31621"/>
                </a:cubicBezTo>
                <a:cubicBezTo>
                  <a:pt x="54196" y="31876"/>
                  <a:pt x="55024" y="31940"/>
                  <a:pt x="55406" y="31940"/>
                </a:cubicBezTo>
                <a:cubicBezTo>
                  <a:pt x="56425" y="31876"/>
                  <a:pt x="57444" y="31621"/>
                  <a:pt x="58463" y="31367"/>
                </a:cubicBezTo>
                <a:cubicBezTo>
                  <a:pt x="58674" y="31393"/>
                  <a:pt x="58885" y="31409"/>
                  <a:pt x="59096" y="31409"/>
                </a:cubicBezTo>
                <a:cubicBezTo>
                  <a:pt x="59394" y="31409"/>
                  <a:pt x="59693" y="31378"/>
                  <a:pt x="59991" y="31303"/>
                </a:cubicBezTo>
                <a:cubicBezTo>
                  <a:pt x="60564" y="31176"/>
                  <a:pt x="61265" y="31048"/>
                  <a:pt x="61774" y="30985"/>
                </a:cubicBezTo>
                <a:cubicBezTo>
                  <a:pt x="61647" y="30985"/>
                  <a:pt x="61774" y="30794"/>
                  <a:pt x="61965" y="30730"/>
                </a:cubicBezTo>
                <a:cubicBezTo>
                  <a:pt x="62052" y="30687"/>
                  <a:pt x="62315" y="30555"/>
                  <a:pt x="62474" y="30555"/>
                </a:cubicBezTo>
                <a:cubicBezTo>
                  <a:pt x="62550" y="30555"/>
                  <a:pt x="62602" y="30584"/>
                  <a:pt x="62602" y="30666"/>
                </a:cubicBezTo>
                <a:lnTo>
                  <a:pt x="62538" y="30666"/>
                </a:lnTo>
                <a:cubicBezTo>
                  <a:pt x="62610" y="30702"/>
                  <a:pt x="62696" y="30717"/>
                  <a:pt x="62791" y="30717"/>
                </a:cubicBezTo>
                <a:cubicBezTo>
                  <a:pt x="63037" y="30717"/>
                  <a:pt x="63346" y="30613"/>
                  <a:pt x="63621" y="30475"/>
                </a:cubicBezTo>
                <a:lnTo>
                  <a:pt x="63621" y="30157"/>
                </a:lnTo>
                <a:cubicBezTo>
                  <a:pt x="63706" y="30170"/>
                  <a:pt x="63792" y="30176"/>
                  <a:pt x="63878" y="30176"/>
                </a:cubicBezTo>
                <a:cubicBezTo>
                  <a:pt x="64938" y="30176"/>
                  <a:pt x="66092" y="29246"/>
                  <a:pt x="66775" y="29246"/>
                </a:cubicBezTo>
                <a:cubicBezTo>
                  <a:pt x="66831" y="29246"/>
                  <a:pt x="66883" y="29252"/>
                  <a:pt x="66933" y="29265"/>
                </a:cubicBezTo>
                <a:cubicBezTo>
                  <a:pt x="67124" y="29138"/>
                  <a:pt x="67442" y="28947"/>
                  <a:pt x="67633" y="28819"/>
                </a:cubicBezTo>
                <a:lnTo>
                  <a:pt x="67697" y="28947"/>
                </a:lnTo>
                <a:cubicBezTo>
                  <a:pt x="68270" y="28756"/>
                  <a:pt x="68907" y="28501"/>
                  <a:pt x="69480" y="28183"/>
                </a:cubicBezTo>
                <a:lnTo>
                  <a:pt x="69480" y="28183"/>
                </a:lnTo>
                <a:lnTo>
                  <a:pt x="69353" y="28374"/>
                </a:lnTo>
                <a:cubicBezTo>
                  <a:pt x="69798" y="28119"/>
                  <a:pt x="69671" y="27609"/>
                  <a:pt x="70053" y="27418"/>
                </a:cubicBezTo>
                <a:lnTo>
                  <a:pt x="70308" y="27546"/>
                </a:lnTo>
                <a:cubicBezTo>
                  <a:pt x="71136" y="27227"/>
                  <a:pt x="71900" y="26781"/>
                  <a:pt x="72537" y="26208"/>
                </a:cubicBezTo>
                <a:lnTo>
                  <a:pt x="72537" y="26208"/>
                </a:lnTo>
                <a:cubicBezTo>
                  <a:pt x="72537" y="26208"/>
                  <a:pt x="72537" y="26336"/>
                  <a:pt x="72473" y="26399"/>
                </a:cubicBezTo>
                <a:cubicBezTo>
                  <a:pt x="72600" y="26272"/>
                  <a:pt x="72983" y="26081"/>
                  <a:pt x="73237" y="25954"/>
                </a:cubicBezTo>
                <a:cubicBezTo>
                  <a:pt x="73481" y="25770"/>
                  <a:pt x="73667" y="25587"/>
                  <a:pt x="73570" y="25460"/>
                </a:cubicBezTo>
                <a:lnTo>
                  <a:pt x="73570" y="25460"/>
                </a:lnTo>
                <a:cubicBezTo>
                  <a:pt x="73583" y="25471"/>
                  <a:pt x="73599" y="25476"/>
                  <a:pt x="73617" y="25476"/>
                </a:cubicBezTo>
                <a:cubicBezTo>
                  <a:pt x="73813" y="25476"/>
                  <a:pt x="74293" y="24890"/>
                  <a:pt x="74575" y="24553"/>
                </a:cubicBezTo>
                <a:lnTo>
                  <a:pt x="74638" y="24744"/>
                </a:lnTo>
                <a:cubicBezTo>
                  <a:pt x="74766" y="24425"/>
                  <a:pt x="74957" y="24170"/>
                  <a:pt x="75212" y="23916"/>
                </a:cubicBezTo>
                <a:cubicBezTo>
                  <a:pt x="75229" y="23899"/>
                  <a:pt x="75246" y="23891"/>
                  <a:pt x="75259" y="23891"/>
                </a:cubicBezTo>
                <a:cubicBezTo>
                  <a:pt x="75296" y="23891"/>
                  <a:pt x="75305" y="23950"/>
                  <a:pt x="75212" y="24043"/>
                </a:cubicBezTo>
                <a:cubicBezTo>
                  <a:pt x="75594" y="23788"/>
                  <a:pt x="75339" y="23661"/>
                  <a:pt x="75785" y="23406"/>
                </a:cubicBezTo>
                <a:lnTo>
                  <a:pt x="75785" y="23406"/>
                </a:lnTo>
                <a:lnTo>
                  <a:pt x="75721" y="23597"/>
                </a:lnTo>
                <a:cubicBezTo>
                  <a:pt x="75912" y="23470"/>
                  <a:pt x="76039" y="23279"/>
                  <a:pt x="76103" y="23088"/>
                </a:cubicBezTo>
                <a:cubicBezTo>
                  <a:pt x="76294" y="22833"/>
                  <a:pt x="76804" y="22578"/>
                  <a:pt x="76931" y="22578"/>
                </a:cubicBezTo>
                <a:cubicBezTo>
                  <a:pt x="76931" y="22387"/>
                  <a:pt x="76995" y="22196"/>
                  <a:pt x="77186" y="22069"/>
                </a:cubicBezTo>
                <a:cubicBezTo>
                  <a:pt x="77249" y="22069"/>
                  <a:pt x="77186" y="22196"/>
                  <a:pt x="77186" y="22260"/>
                </a:cubicBezTo>
                <a:cubicBezTo>
                  <a:pt x="77823" y="21814"/>
                  <a:pt x="77886" y="21368"/>
                  <a:pt x="78332" y="21114"/>
                </a:cubicBezTo>
                <a:lnTo>
                  <a:pt x="78459" y="21114"/>
                </a:lnTo>
                <a:cubicBezTo>
                  <a:pt x="78205" y="21368"/>
                  <a:pt x="77950" y="21559"/>
                  <a:pt x="77695" y="21814"/>
                </a:cubicBezTo>
                <a:cubicBezTo>
                  <a:pt x="77708" y="21820"/>
                  <a:pt x="77723" y="21823"/>
                  <a:pt x="77739" y="21823"/>
                </a:cubicBezTo>
                <a:cubicBezTo>
                  <a:pt x="77819" y="21823"/>
                  <a:pt x="77939" y="21763"/>
                  <a:pt x="78019" y="21763"/>
                </a:cubicBezTo>
                <a:cubicBezTo>
                  <a:pt x="78092" y="21763"/>
                  <a:pt x="78132" y="21813"/>
                  <a:pt x="78077" y="22005"/>
                </a:cubicBezTo>
                <a:cubicBezTo>
                  <a:pt x="78332" y="21559"/>
                  <a:pt x="78587" y="21114"/>
                  <a:pt x="78969" y="20731"/>
                </a:cubicBezTo>
                <a:lnTo>
                  <a:pt x="79033" y="20731"/>
                </a:lnTo>
                <a:lnTo>
                  <a:pt x="79033" y="20795"/>
                </a:lnTo>
                <a:cubicBezTo>
                  <a:pt x="79096" y="20731"/>
                  <a:pt x="79160" y="20604"/>
                  <a:pt x="79224" y="20540"/>
                </a:cubicBezTo>
                <a:cubicBezTo>
                  <a:pt x="79351" y="20477"/>
                  <a:pt x="79415" y="20349"/>
                  <a:pt x="79542" y="20286"/>
                </a:cubicBezTo>
                <a:lnTo>
                  <a:pt x="79733" y="20031"/>
                </a:lnTo>
                <a:cubicBezTo>
                  <a:pt x="79733" y="20095"/>
                  <a:pt x="79733" y="20095"/>
                  <a:pt x="79733" y="20095"/>
                </a:cubicBezTo>
                <a:cubicBezTo>
                  <a:pt x="79669" y="20222"/>
                  <a:pt x="79606" y="20286"/>
                  <a:pt x="79542" y="20286"/>
                </a:cubicBezTo>
                <a:cubicBezTo>
                  <a:pt x="79550" y="20290"/>
                  <a:pt x="79559" y="20292"/>
                  <a:pt x="79569" y="20292"/>
                </a:cubicBezTo>
                <a:cubicBezTo>
                  <a:pt x="79703" y="20292"/>
                  <a:pt x="79937" y="19895"/>
                  <a:pt x="80115" y="19776"/>
                </a:cubicBezTo>
                <a:cubicBezTo>
                  <a:pt x="80017" y="19678"/>
                  <a:pt x="80145" y="19543"/>
                  <a:pt x="80065" y="19543"/>
                </a:cubicBezTo>
                <a:cubicBezTo>
                  <a:pt x="80041" y="19543"/>
                  <a:pt x="79998" y="19556"/>
                  <a:pt x="79924" y="19585"/>
                </a:cubicBezTo>
                <a:cubicBezTo>
                  <a:pt x="79924" y="19585"/>
                  <a:pt x="79924" y="19585"/>
                  <a:pt x="79797" y="19713"/>
                </a:cubicBezTo>
                <a:cubicBezTo>
                  <a:pt x="79733" y="19776"/>
                  <a:pt x="79733" y="19776"/>
                  <a:pt x="79733" y="19840"/>
                </a:cubicBezTo>
                <a:lnTo>
                  <a:pt x="79351" y="20286"/>
                </a:lnTo>
                <a:cubicBezTo>
                  <a:pt x="79415" y="20031"/>
                  <a:pt x="79542" y="19840"/>
                  <a:pt x="79733" y="19776"/>
                </a:cubicBezTo>
                <a:lnTo>
                  <a:pt x="79733" y="19330"/>
                </a:lnTo>
                <a:cubicBezTo>
                  <a:pt x="80115" y="19203"/>
                  <a:pt x="80625" y="18821"/>
                  <a:pt x="80752" y="18821"/>
                </a:cubicBezTo>
                <a:cubicBezTo>
                  <a:pt x="80943" y="18503"/>
                  <a:pt x="81198" y="18184"/>
                  <a:pt x="81453" y="17866"/>
                </a:cubicBezTo>
                <a:cubicBezTo>
                  <a:pt x="81644" y="17547"/>
                  <a:pt x="81771" y="17229"/>
                  <a:pt x="81771" y="16847"/>
                </a:cubicBezTo>
                <a:cubicBezTo>
                  <a:pt x="81847" y="16732"/>
                  <a:pt x="81924" y="16709"/>
                  <a:pt x="81986" y="16709"/>
                </a:cubicBezTo>
                <a:cubicBezTo>
                  <a:pt x="82028" y="16709"/>
                  <a:pt x="82064" y="16719"/>
                  <a:pt x="82089" y="16719"/>
                </a:cubicBezTo>
                <a:cubicBezTo>
                  <a:pt x="82026" y="16783"/>
                  <a:pt x="81962" y="16910"/>
                  <a:pt x="81962" y="16974"/>
                </a:cubicBezTo>
                <a:cubicBezTo>
                  <a:pt x="82153" y="16592"/>
                  <a:pt x="82599" y="15955"/>
                  <a:pt x="82472" y="15764"/>
                </a:cubicBezTo>
                <a:cubicBezTo>
                  <a:pt x="82556" y="15680"/>
                  <a:pt x="82603" y="15651"/>
                  <a:pt x="82629" y="15651"/>
                </a:cubicBezTo>
                <a:cubicBezTo>
                  <a:pt x="82684" y="15651"/>
                  <a:pt x="82649" y="15774"/>
                  <a:pt x="82671" y="15774"/>
                </a:cubicBezTo>
                <a:cubicBezTo>
                  <a:pt x="82687" y="15774"/>
                  <a:pt x="82731" y="15714"/>
                  <a:pt x="82854" y="15509"/>
                </a:cubicBezTo>
                <a:lnTo>
                  <a:pt x="82854" y="15637"/>
                </a:lnTo>
                <a:cubicBezTo>
                  <a:pt x="83299" y="15127"/>
                  <a:pt x="83618" y="14554"/>
                  <a:pt x="83745" y="13981"/>
                </a:cubicBezTo>
                <a:cubicBezTo>
                  <a:pt x="83873" y="13280"/>
                  <a:pt x="84191" y="12707"/>
                  <a:pt x="84637" y="12198"/>
                </a:cubicBezTo>
                <a:lnTo>
                  <a:pt x="84637" y="12198"/>
                </a:lnTo>
                <a:cubicBezTo>
                  <a:pt x="84573" y="12262"/>
                  <a:pt x="84509" y="12325"/>
                  <a:pt x="84509" y="12325"/>
                </a:cubicBezTo>
                <a:cubicBezTo>
                  <a:pt x="84955" y="11561"/>
                  <a:pt x="85337" y="10733"/>
                  <a:pt x="85592" y="9842"/>
                </a:cubicBezTo>
                <a:cubicBezTo>
                  <a:pt x="85847" y="8950"/>
                  <a:pt x="86165" y="8122"/>
                  <a:pt x="86611" y="7294"/>
                </a:cubicBezTo>
                <a:cubicBezTo>
                  <a:pt x="86802" y="6848"/>
                  <a:pt x="86675" y="6785"/>
                  <a:pt x="86611" y="6466"/>
                </a:cubicBezTo>
                <a:lnTo>
                  <a:pt x="86802" y="6403"/>
                </a:lnTo>
                <a:lnTo>
                  <a:pt x="86738" y="5829"/>
                </a:lnTo>
                <a:cubicBezTo>
                  <a:pt x="86738" y="5065"/>
                  <a:pt x="87503" y="4683"/>
                  <a:pt x="87375" y="3664"/>
                </a:cubicBezTo>
                <a:lnTo>
                  <a:pt x="87375" y="3664"/>
                </a:lnTo>
                <a:lnTo>
                  <a:pt x="87184" y="3792"/>
                </a:lnTo>
                <a:cubicBezTo>
                  <a:pt x="87306" y="3486"/>
                  <a:pt x="87311" y="2769"/>
                  <a:pt x="87424" y="2769"/>
                </a:cubicBezTo>
                <a:cubicBezTo>
                  <a:pt x="87429" y="2769"/>
                  <a:pt x="87434" y="2770"/>
                  <a:pt x="87439" y="2773"/>
                </a:cubicBezTo>
                <a:cubicBezTo>
                  <a:pt x="87439" y="2773"/>
                  <a:pt x="87311" y="2645"/>
                  <a:pt x="87439" y="2582"/>
                </a:cubicBezTo>
                <a:lnTo>
                  <a:pt x="87503" y="2582"/>
                </a:lnTo>
                <a:lnTo>
                  <a:pt x="87439" y="1690"/>
                </a:lnTo>
                <a:cubicBezTo>
                  <a:pt x="87511" y="1475"/>
                  <a:pt x="87582" y="1448"/>
                  <a:pt x="87650" y="1448"/>
                </a:cubicBezTo>
                <a:cubicBezTo>
                  <a:pt x="87673" y="1448"/>
                  <a:pt x="87696" y="1451"/>
                  <a:pt x="87717" y="1451"/>
                </a:cubicBezTo>
                <a:cubicBezTo>
                  <a:pt x="87805" y="1451"/>
                  <a:pt x="87885" y="1403"/>
                  <a:pt x="87948" y="926"/>
                </a:cubicBezTo>
                <a:cubicBezTo>
                  <a:pt x="87948" y="578"/>
                  <a:pt x="87790" y="18"/>
                  <a:pt x="87665" y="18"/>
                </a:cubicBezTo>
                <a:cubicBezTo>
                  <a:pt x="87653" y="18"/>
                  <a:pt x="87641" y="23"/>
                  <a:pt x="87630" y="34"/>
                </a:cubicBezTo>
                <a:cubicBezTo>
                  <a:pt x="87566" y="162"/>
                  <a:pt x="87566" y="416"/>
                  <a:pt x="87503" y="416"/>
                </a:cubicBezTo>
                <a:lnTo>
                  <a:pt x="87503" y="98"/>
                </a:lnTo>
                <a:cubicBezTo>
                  <a:pt x="87358" y="69"/>
                  <a:pt x="87226" y="0"/>
                  <a:pt x="871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bg>
      <p:bgPr>
        <a:noFill/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6"/>
          <p:cNvSpPr/>
          <p:nvPr/>
        </p:nvSpPr>
        <p:spPr>
          <a:xfrm rot="244223">
            <a:off x="296431" y="136442"/>
            <a:ext cx="5063272" cy="22214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6"/>
          <p:cNvSpPr/>
          <p:nvPr/>
        </p:nvSpPr>
        <p:spPr>
          <a:xfrm rot="-9783406" flipH="1">
            <a:off x="4314668" y="881464"/>
            <a:ext cx="3949948" cy="5696220"/>
          </a:xfrm>
          <a:custGeom>
            <a:avLst/>
            <a:gdLst/>
            <a:ahLst/>
            <a:cxnLst/>
            <a:rect l="l" t="t" r="r" b="b"/>
            <a:pathLst>
              <a:path w="104220" h="114221" extrusionOk="0">
                <a:moveTo>
                  <a:pt x="62944" y="17216"/>
                </a:moveTo>
                <a:lnTo>
                  <a:pt x="62944" y="17216"/>
                </a:lnTo>
                <a:cubicBezTo>
                  <a:pt x="62958" y="17259"/>
                  <a:pt x="62934" y="17274"/>
                  <a:pt x="62897" y="17274"/>
                </a:cubicBezTo>
                <a:cubicBezTo>
                  <a:pt x="62885" y="17274"/>
                  <a:pt x="62871" y="17272"/>
                  <a:pt x="62857" y="17270"/>
                </a:cubicBezTo>
                <a:lnTo>
                  <a:pt x="62857" y="17270"/>
                </a:lnTo>
                <a:cubicBezTo>
                  <a:pt x="62886" y="17252"/>
                  <a:pt x="62915" y="17234"/>
                  <a:pt x="62944" y="17216"/>
                </a:cubicBezTo>
                <a:close/>
                <a:moveTo>
                  <a:pt x="24124" y="33002"/>
                </a:moveTo>
                <a:lnTo>
                  <a:pt x="24124" y="33002"/>
                </a:lnTo>
                <a:cubicBezTo>
                  <a:pt x="24082" y="33042"/>
                  <a:pt x="24042" y="33068"/>
                  <a:pt x="24012" y="33068"/>
                </a:cubicBezTo>
                <a:cubicBezTo>
                  <a:pt x="23996" y="33068"/>
                  <a:pt x="23984" y="33062"/>
                  <a:pt x="23974" y="33047"/>
                </a:cubicBezTo>
                <a:lnTo>
                  <a:pt x="23974" y="33047"/>
                </a:lnTo>
                <a:cubicBezTo>
                  <a:pt x="24001" y="33087"/>
                  <a:pt x="23947" y="33103"/>
                  <a:pt x="23895" y="33103"/>
                </a:cubicBezTo>
                <a:cubicBezTo>
                  <a:pt x="23804" y="33103"/>
                  <a:pt x="23720" y="33052"/>
                  <a:pt x="24124" y="33002"/>
                </a:cubicBezTo>
                <a:close/>
                <a:moveTo>
                  <a:pt x="64071" y="33623"/>
                </a:moveTo>
                <a:cubicBezTo>
                  <a:pt x="65761" y="34245"/>
                  <a:pt x="67414" y="34977"/>
                  <a:pt x="69033" y="35831"/>
                </a:cubicBezTo>
                <a:cubicBezTo>
                  <a:pt x="69613" y="36138"/>
                  <a:pt x="70179" y="36465"/>
                  <a:pt x="70732" y="36814"/>
                </a:cubicBezTo>
                <a:lnTo>
                  <a:pt x="70732" y="36814"/>
                </a:lnTo>
                <a:cubicBezTo>
                  <a:pt x="68385" y="36022"/>
                  <a:pt x="66205" y="34878"/>
                  <a:pt x="64071" y="33623"/>
                </a:cubicBezTo>
                <a:close/>
                <a:moveTo>
                  <a:pt x="74963" y="37700"/>
                </a:moveTo>
                <a:cubicBezTo>
                  <a:pt x="74988" y="37700"/>
                  <a:pt x="74971" y="37721"/>
                  <a:pt x="74878" y="37731"/>
                </a:cubicBezTo>
                <a:lnTo>
                  <a:pt x="74878" y="37731"/>
                </a:lnTo>
                <a:cubicBezTo>
                  <a:pt x="74917" y="37708"/>
                  <a:pt x="74948" y="37700"/>
                  <a:pt x="74963" y="37700"/>
                </a:cubicBezTo>
                <a:close/>
                <a:moveTo>
                  <a:pt x="89031" y="66786"/>
                </a:moveTo>
                <a:cubicBezTo>
                  <a:pt x="89227" y="66786"/>
                  <a:pt x="89433" y="66805"/>
                  <a:pt x="89649" y="66841"/>
                </a:cubicBezTo>
                <a:cubicBezTo>
                  <a:pt x="89612" y="66881"/>
                  <a:pt x="89546" y="66900"/>
                  <a:pt x="89454" y="66900"/>
                </a:cubicBezTo>
                <a:cubicBezTo>
                  <a:pt x="89319" y="66900"/>
                  <a:pt x="89129" y="66860"/>
                  <a:pt x="88898" y="66789"/>
                </a:cubicBezTo>
                <a:lnTo>
                  <a:pt x="88898" y="66789"/>
                </a:lnTo>
                <a:cubicBezTo>
                  <a:pt x="88942" y="66787"/>
                  <a:pt x="88986" y="66786"/>
                  <a:pt x="89031" y="66786"/>
                </a:cubicBezTo>
                <a:close/>
                <a:moveTo>
                  <a:pt x="16450" y="94025"/>
                </a:moveTo>
                <a:lnTo>
                  <a:pt x="16450" y="94025"/>
                </a:lnTo>
                <a:cubicBezTo>
                  <a:pt x="16487" y="94141"/>
                  <a:pt x="16513" y="94261"/>
                  <a:pt x="16530" y="94381"/>
                </a:cubicBezTo>
                <a:lnTo>
                  <a:pt x="16530" y="94381"/>
                </a:lnTo>
                <a:cubicBezTo>
                  <a:pt x="16507" y="94281"/>
                  <a:pt x="16480" y="94162"/>
                  <a:pt x="16450" y="94025"/>
                </a:cubicBezTo>
                <a:close/>
                <a:moveTo>
                  <a:pt x="16440" y="94441"/>
                </a:moveTo>
                <a:cubicBezTo>
                  <a:pt x="16449" y="94441"/>
                  <a:pt x="16480" y="94454"/>
                  <a:pt x="16541" y="94484"/>
                </a:cubicBezTo>
                <a:lnTo>
                  <a:pt x="16541" y="94484"/>
                </a:lnTo>
                <a:cubicBezTo>
                  <a:pt x="16542" y="94497"/>
                  <a:pt x="16543" y="94510"/>
                  <a:pt x="16544" y="94523"/>
                </a:cubicBezTo>
                <a:lnTo>
                  <a:pt x="16544" y="94523"/>
                </a:lnTo>
                <a:cubicBezTo>
                  <a:pt x="16472" y="94475"/>
                  <a:pt x="16427" y="94441"/>
                  <a:pt x="16440" y="94441"/>
                </a:cubicBezTo>
                <a:close/>
                <a:moveTo>
                  <a:pt x="16554" y="94490"/>
                </a:moveTo>
                <a:lnTo>
                  <a:pt x="16554" y="94490"/>
                </a:lnTo>
                <a:cubicBezTo>
                  <a:pt x="16563" y="94494"/>
                  <a:pt x="16571" y="94499"/>
                  <a:pt x="16580" y="94503"/>
                </a:cubicBezTo>
                <a:cubicBezTo>
                  <a:pt x="16583" y="94520"/>
                  <a:pt x="16586" y="94537"/>
                  <a:pt x="16589" y="94552"/>
                </a:cubicBezTo>
                <a:lnTo>
                  <a:pt x="16589" y="94552"/>
                </a:lnTo>
                <a:cubicBezTo>
                  <a:pt x="16581" y="94547"/>
                  <a:pt x="16573" y="94542"/>
                  <a:pt x="16565" y="94536"/>
                </a:cubicBezTo>
                <a:lnTo>
                  <a:pt x="16565" y="94536"/>
                </a:lnTo>
                <a:cubicBezTo>
                  <a:pt x="16562" y="94522"/>
                  <a:pt x="16558" y="94506"/>
                  <a:pt x="16554" y="94490"/>
                </a:cubicBezTo>
                <a:close/>
                <a:moveTo>
                  <a:pt x="15368" y="96422"/>
                </a:moveTo>
                <a:cubicBezTo>
                  <a:pt x="15439" y="96422"/>
                  <a:pt x="15557" y="96442"/>
                  <a:pt x="15737" y="96495"/>
                </a:cubicBezTo>
                <a:lnTo>
                  <a:pt x="15737" y="96495"/>
                </a:lnTo>
                <a:cubicBezTo>
                  <a:pt x="15683" y="96562"/>
                  <a:pt x="15608" y="96586"/>
                  <a:pt x="15535" y="96586"/>
                </a:cubicBezTo>
                <a:cubicBezTo>
                  <a:pt x="15344" y="96586"/>
                  <a:pt x="15162" y="96422"/>
                  <a:pt x="15368" y="96422"/>
                </a:cubicBezTo>
                <a:close/>
                <a:moveTo>
                  <a:pt x="61545" y="0"/>
                </a:moveTo>
                <a:cubicBezTo>
                  <a:pt x="60823" y="0"/>
                  <a:pt x="60097" y="356"/>
                  <a:pt x="59595" y="1210"/>
                </a:cubicBezTo>
                <a:cubicBezTo>
                  <a:pt x="58705" y="2758"/>
                  <a:pt x="56792" y="3076"/>
                  <a:pt x="54717" y="3076"/>
                </a:cubicBezTo>
                <a:cubicBezTo>
                  <a:pt x="53269" y="3076"/>
                  <a:pt x="51742" y="2921"/>
                  <a:pt x="50428" y="2921"/>
                </a:cubicBezTo>
                <a:cubicBezTo>
                  <a:pt x="49763" y="2921"/>
                  <a:pt x="49152" y="2961"/>
                  <a:pt x="48635" y="3081"/>
                </a:cubicBezTo>
                <a:cubicBezTo>
                  <a:pt x="45071" y="3877"/>
                  <a:pt x="42033" y="7179"/>
                  <a:pt x="43727" y="10844"/>
                </a:cubicBezTo>
                <a:lnTo>
                  <a:pt x="43727" y="10844"/>
                </a:lnTo>
                <a:cubicBezTo>
                  <a:pt x="42931" y="10716"/>
                  <a:pt x="42131" y="10607"/>
                  <a:pt x="41328" y="10518"/>
                </a:cubicBezTo>
                <a:cubicBezTo>
                  <a:pt x="40326" y="10434"/>
                  <a:pt x="39277" y="10366"/>
                  <a:pt x="38226" y="10366"/>
                </a:cubicBezTo>
                <a:cubicBezTo>
                  <a:pt x="34896" y="10366"/>
                  <a:pt x="31546" y="11053"/>
                  <a:pt x="29628" y="14128"/>
                </a:cubicBezTo>
                <a:cubicBezTo>
                  <a:pt x="29130" y="14927"/>
                  <a:pt x="28799" y="15778"/>
                  <a:pt x="28620" y="16648"/>
                </a:cubicBezTo>
                <a:lnTo>
                  <a:pt x="28620" y="16648"/>
                </a:lnTo>
                <a:cubicBezTo>
                  <a:pt x="22818" y="17004"/>
                  <a:pt x="24918" y="18139"/>
                  <a:pt x="28504" y="19156"/>
                </a:cubicBezTo>
                <a:lnTo>
                  <a:pt x="28504" y="19156"/>
                </a:lnTo>
                <a:cubicBezTo>
                  <a:pt x="28610" y="20159"/>
                  <a:pt x="28893" y="21146"/>
                  <a:pt x="29326" y="22072"/>
                </a:cubicBezTo>
                <a:lnTo>
                  <a:pt x="29326" y="22072"/>
                </a:lnTo>
                <a:cubicBezTo>
                  <a:pt x="29050" y="22047"/>
                  <a:pt x="28774" y="22023"/>
                  <a:pt x="28497" y="22000"/>
                </a:cubicBezTo>
                <a:cubicBezTo>
                  <a:pt x="27617" y="21928"/>
                  <a:pt x="26720" y="21882"/>
                  <a:pt x="25822" y="21882"/>
                </a:cubicBezTo>
                <a:cubicBezTo>
                  <a:pt x="22372" y="21882"/>
                  <a:pt x="18908" y="22560"/>
                  <a:pt x="16319" y="25045"/>
                </a:cubicBezTo>
                <a:cubicBezTo>
                  <a:pt x="13873" y="27419"/>
                  <a:pt x="12646" y="31253"/>
                  <a:pt x="13478" y="34599"/>
                </a:cubicBezTo>
                <a:lnTo>
                  <a:pt x="13478" y="34599"/>
                </a:lnTo>
                <a:cubicBezTo>
                  <a:pt x="9569" y="35855"/>
                  <a:pt x="6547" y="38360"/>
                  <a:pt x="7664" y="43268"/>
                </a:cubicBezTo>
                <a:cubicBezTo>
                  <a:pt x="7785" y="43795"/>
                  <a:pt x="7959" y="44294"/>
                  <a:pt x="8177" y="44769"/>
                </a:cubicBezTo>
                <a:lnTo>
                  <a:pt x="8177" y="44769"/>
                </a:lnTo>
                <a:cubicBezTo>
                  <a:pt x="5545" y="45215"/>
                  <a:pt x="3278" y="46492"/>
                  <a:pt x="2097" y="49444"/>
                </a:cubicBezTo>
                <a:cubicBezTo>
                  <a:pt x="0" y="54687"/>
                  <a:pt x="3190" y="57917"/>
                  <a:pt x="7346" y="59877"/>
                </a:cubicBezTo>
                <a:lnTo>
                  <a:pt x="7346" y="59877"/>
                </a:lnTo>
                <a:cubicBezTo>
                  <a:pt x="5108" y="62532"/>
                  <a:pt x="4687" y="66427"/>
                  <a:pt x="6620" y="69582"/>
                </a:cubicBezTo>
                <a:cubicBezTo>
                  <a:pt x="6854" y="69962"/>
                  <a:pt x="7117" y="70326"/>
                  <a:pt x="7402" y="70675"/>
                </a:cubicBezTo>
                <a:lnTo>
                  <a:pt x="7402" y="70675"/>
                </a:lnTo>
                <a:cubicBezTo>
                  <a:pt x="2776" y="74478"/>
                  <a:pt x="4319" y="81423"/>
                  <a:pt x="8076" y="85846"/>
                </a:cubicBezTo>
                <a:lnTo>
                  <a:pt x="8076" y="85846"/>
                </a:lnTo>
                <a:cubicBezTo>
                  <a:pt x="5877" y="87417"/>
                  <a:pt x="4258" y="89718"/>
                  <a:pt x="3706" y="92589"/>
                </a:cubicBezTo>
                <a:cubicBezTo>
                  <a:pt x="2663" y="97896"/>
                  <a:pt x="5577" y="103115"/>
                  <a:pt x="10013" y="105898"/>
                </a:cubicBezTo>
                <a:cubicBezTo>
                  <a:pt x="14319" y="108551"/>
                  <a:pt x="19668" y="108682"/>
                  <a:pt x="24583" y="109204"/>
                </a:cubicBezTo>
                <a:cubicBezTo>
                  <a:pt x="29933" y="109813"/>
                  <a:pt x="35282" y="110552"/>
                  <a:pt x="40632" y="111378"/>
                </a:cubicBezTo>
                <a:cubicBezTo>
                  <a:pt x="46547" y="112292"/>
                  <a:pt x="52593" y="112901"/>
                  <a:pt x="58464" y="114075"/>
                </a:cubicBezTo>
                <a:cubicBezTo>
                  <a:pt x="58945" y="114172"/>
                  <a:pt x="59428" y="114220"/>
                  <a:pt x="59905" y="114220"/>
                </a:cubicBezTo>
                <a:cubicBezTo>
                  <a:pt x="62628" y="114220"/>
                  <a:pt x="65168" y="112662"/>
                  <a:pt x="65945" y="109813"/>
                </a:cubicBezTo>
                <a:cubicBezTo>
                  <a:pt x="65970" y="109720"/>
                  <a:pt x="65992" y="109626"/>
                  <a:pt x="66011" y="109532"/>
                </a:cubicBezTo>
                <a:lnTo>
                  <a:pt x="66011" y="109532"/>
                </a:lnTo>
                <a:cubicBezTo>
                  <a:pt x="72167" y="110381"/>
                  <a:pt x="78338" y="111095"/>
                  <a:pt x="84473" y="111813"/>
                </a:cubicBezTo>
                <a:cubicBezTo>
                  <a:pt x="84627" y="111830"/>
                  <a:pt x="84781" y="111838"/>
                  <a:pt x="84935" y="111838"/>
                </a:cubicBezTo>
                <a:cubicBezTo>
                  <a:pt x="87083" y="111838"/>
                  <a:pt x="89141" y="110260"/>
                  <a:pt x="90202" y="108398"/>
                </a:cubicBezTo>
                <a:lnTo>
                  <a:pt x="90202" y="108398"/>
                </a:lnTo>
                <a:cubicBezTo>
                  <a:pt x="92023" y="109013"/>
                  <a:pt x="93944" y="109410"/>
                  <a:pt x="96042" y="109465"/>
                </a:cubicBezTo>
                <a:cubicBezTo>
                  <a:pt x="96112" y="109467"/>
                  <a:pt x="96181" y="109468"/>
                  <a:pt x="96250" y="109468"/>
                </a:cubicBezTo>
                <a:cubicBezTo>
                  <a:pt x="101969" y="109468"/>
                  <a:pt x="104220" y="102371"/>
                  <a:pt x="100652" y="98418"/>
                </a:cubicBezTo>
                <a:cubicBezTo>
                  <a:pt x="99018" y="96624"/>
                  <a:pt x="97272" y="94981"/>
                  <a:pt x="95431" y="93470"/>
                </a:cubicBezTo>
                <a:lnTo>
                  <a:pt x="95431" y="93470"/>
                </a:lnTo>
                <a:cubicBezTo>
                  <a:pt x="96284" y="93316"/>
                  <a:pt x="97140" y="93098"/>
                  <a:pt x="97999" y="92807"/>
                </a:cubicBezTo>
                <a:cubicBezTo>
                  <a:pt x="101435" y="91676"/>
                  <a:pt x="104132" y="87196"/>
                  <a:pt x="101696" y="83760"/>
                </a:cubicBezTo>
                <a:cubicBezTo>
                  <a:pt x="99804" y="81132"/>
                  <a:pt x="97701" y="78688"/>
                  <a:pt x="95382" y="76490"/>
                </a:cubicBezTo>
                <a:lnTo>
                  <a:pt x="95382" y="76490"/>
                </a:lnTo>
                <a:cubicBezTo>
                  <a:pt x="95997" y="75940"/>
                  <a:pt x="96543" y="75291"/>
                  <a:pt x="96999" y="74540"/>
                </a:cubicBezTo>
                <a:cubicBezTo>
                  <a:pt x="98880" y="71517"/>
                  <a:pt x="98582" y="68380"/>
                  <a:pt x="97228" y="65560"/>
                </a:cubicBezTo>
                <a:lnTo>
                  <a:pt x="97228" y="65560"/>
                </a:lnTo>
                <a:cubicBezTo>
                  <a:pt x="98912" y="64534"/>
                  <a:pt x="100009" y="62687"/>
                  <a:pt x="100044" y="60622"/>
                </a:cubicBezTo>
                <a:cubicBezTo>
                  <a:pt x="100079" y="52128"/>
                  <a:pt x="92303" y="46668"/>
                  <a:pt x="84847" y="43271"/>
                </a:cubicBezTo>
                <a:lnTo>
                  <a:pt x="84847" y="43271"/>
                </a:lnTo>
                <a:cubicBezTo>
                  <a:pt x="85997" y="41080"/>
                  <a:pt x="86336" y="38486"/>
                  <a:pt x="85473" y="35918"/>
                </a:cubicBezTo>
                <a:cubicBezTo>
                  <a:pt x="83864" y="31177"/>
                  <a:pt x="78341" y="27611"/>
                  <a:pt x="74078" y="25393"/>
                </a:cubicBezTo>
                <a:cubicBezTo>
                  <a:pt x="72763" y="24714"/>
                  <a:pt x="71431" y="24113"/>
                  <a:pt x="70085" y="23576"/>
                </a:cubicBezTo>
                <a:lnTo>
                  <a:pt x="70085" y="23576"/>
                </a:lnTo>
                <a:cubicBezTo>
                  <a:pt x="70400" y="23058"/>
                  <a:pt x="70661" y="22501"/>
                  <a:pt x="70860" y="21913"/>
                </a:cubicBezTo>
                <a:cubicBezTo>
                  <a:pt x="72599" y="16041"/>
                  <a:pt x="66597" y="11518"/>
                  <a:pt x="61596" y="10039"/>
                </a:cubicBezTo>
                <a:cubicBezTo>
                  <a:pt x="59291" y="9344"/>
                  <a:pt x="56811" y="9126"/>
                  <a:pt x="54463" y="8648"/>
                </a:cubicBezTo>
                <a:cubicBezTo>
                  <a:pt x="54138" y="8583"/>
                  <a:pt x="53794" y="8487"/>
                  <a:pt x="53441" y="8382"/>
                </a:cubicBezTo>
                <a:lnTo>
                  <a:pt x="53441" y="8382"/>
                </a:lnTo>
                <a:cubicBezTo>
                  <a:pt x="57456" y="7917"/>
                  <a:pt x="61779" y="7911"/>
                  <a:pt x="63814" y="3646"/>
                </a:cubicBezTo>
                <a:cubicBezTo>
                  <a:pt x="64712" y="1730"/>
                  <a:pt x="63138" y="0"/>
                  <a:pt x="61545" y="0"/>
                </a:cubicBezTo>
                <a:close/>
              </a:path>
            </a:pathLst>
          </a:custGeom>
          <a:solidFill>
            <a:srgbClr val="F7C4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6"/>
          <p:cNvSpPr txBox="1">
            <a:spLocks noGrp="1"/>
          </p:cNvSpPr>
          <p:nvPr>
            <p:ph type="title"/>
          </p:nvPr>
        </p:nvSpPr>
        <p:spPr>
          <a:xfrm>
            <a:off x="5671250" y="1722628"/>
            <a:ext cx="2140800" cy="5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50" name="Google Shape;150;p16"/>
          <p:cNvSpPr txBox="1">
            <a:spLocks noGrp="1"/>
          </p:cNvSpPr>
          <p:nvPr>
            <p:ph type="subTitle" idx="1"/>
          </p:nvPr>
        </p:nvSpPr>
        <p:spPr>
          <a:xfrm>
            <a:off x="5671250" y="2321666"/>
            <a:ext cx="1591200" cy="5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6"/>
          <p:cNvSpPr/>
          <p:nvPr/>
        </p:nvSpPr>
        <p:spPr>
          <a:xfrm>
            <a:off x="346551" y="140275"/>
            <a:ext cx="5932202" cy="4900938"/>
          </a:xfrm>
          <a:custGeom>
            <a:avLst/>
            <a:gdLst/>
            <a:ahLst/>
            <a:cxnLst/>
            <a:rect l="l" t="t" r="r" b="b"/>
            <a:pathLst>
              <a:path w="104220" h="114221" extrusionOk="0">
                <a:moveTo>
                  <a:pt x="62944" y="17216"/>
                </a:moveTo>
                <a:lnTo>
                  <a:pt x="62944" y="17216"/>
                </a:lnTo>
                <a:cubicBezTo>
                  <a:pt x="62958" y="17259"/>
                  <a:pt x="62934" y="17274"/>
                  <a:pt x="62897" y="17274"/>
                </a:cubicBezTo>
                <a:cubicBezTo>
                  <a:pt x="62885" y="17274"/>
                  <a:pt x="62871" y="17272"/>
                  <a:pt x="62857" y="17270"/>
                </a:cubicBezTo>
                <a:lnTo>
                  <a:pt x="62857" y="17270"/>
                </a:lnTo>
                <a:cubicBezTo>
                  <a:pt x="62886" y="17252"/>
                  <a:pt x="62915" y="17234"/>
                  <a:pt x="62944" y="17216"/>
                </a:cubicBezTo>
                <a:close/>
                <a:moveTo>
                  <a:pt x="24124" y="33002"/>
                </a:moveTo>
                <a:lnTo>
                  <a:pt x="24124" y="33002"/>
                </a:lnTo>
                <a:cubicBezTo>
                  <a:pt x="24082" y="33042"/>
                  <a:pt x="24042" y="33068"/>
                  <a:pt x="24012" y="33068"/>
                </a:cubicBezTo>
                <a:cubicBezTo>
                  <a:pt x="23996" y="33068"/>
                  <a:pt x="23984" y="33062"/>
                  <a:pt x="23974" y="33047"/>
                </a:cubicBezTo>
                <a:lnTo>
                  <a:pt x="23974" y="33047"/>
                </a:lnTo>
                <a:cubicBezTo>
                  <a:pt x="24001" y="33087"/>
                  <a:pt x="23947" y="33103"/>
                  <a:pt x="23895" y="33103"/>
                </a:cubicBezTo>
                <a:cubicBezTo>
                  <a:pt x="23804" y="33103"/>
                  <a:pt x="23720" y="33052"/>
                  <a:pt x="24124" y="33002"/>
                </a:cubicBezTo>
                <a:close/>
                <a:moveTo>
                  <a:pt x="64071" y="33623"/>
                </a:moveTo>
                <a:cubicBezTo>
                  <a:pt x="65761" y="34245"/>
                  <a:pt x="67414" y="34977"/>
                  <a:pt x="69033" y="35831"/>
                </a:cubicBezTo>
                <a:cubicBezTo>
                  <a:pt x="69613" y="36138"/>
                  <a:pt x="70179" y="36465"/>
                  <a:pt x="70732" y="36814"/>
                </a:cubicBezTo>
                <a:lnTo>
                  <a:pt x="70732" y="36814"/>
                </a:lnTo>
                <a:cubicBezTo>
                  <a:pt x="68385" y="36022"/>
                  <a:pt x="66205" y="34878"/>
                  <a:pt x="64071" y="33623"/>
                </a:cubicBezTo>
                <a:close/>
                <a:moveTo>
                  <a:pt x="74963" y="37700"/>
                </a:moveTo>
                <a:cubicBezTo>
                  <a:pt x="74988" y="37700"/>
                  <a:pt x="74971" y="37721"/>
                  <a:pt x="74878" y="37731"/>
                </a:cubicBezTo>
                <a:lnTo>
                  <a:pt x="74878" y="37731"/>
                </a:lnTo>
                <a:cubicBezTo>
                  <a:pt x="74917" y="37708"/>
                  <a:pt x="74948" y="37700"/>
                  <a:pt x="74963" y="37700"/>
                </a:cubicBezTo>
                <a:close/>
                <a:moveTo>
                  <a:pt x="89031" y="66786"/>
                </a:moveTo>
                <a:cubicBezTo>
                  <a:pt x="89227" y="66786"/>
                  <a:pt x="89433" y="66805"/>
                  <a:pt x="89649" y="66841"/>
                </a:cubicBezTo>
                <a:cubicBezTo>
                  <a:pt x="89612" y="66881"/>
                  <a:pt x="89546" y="66900"/>
                  <a:pt x="89454" y="66900"/>
                </a:cubicBezTo>
                <a:cubicBezTo>
                  <a:pt x="89319" y="66900"/>
                  <a:pt x="89129" y="66860"/>
                  <a:pt x="88898" y="66789"/>
                </a:cubicBezTo>
                <a:lnTo>
                  <a:pt x="88898" y="66789"/>
                </a:lnTo>
                <a:cubicBezTo>
                  <a:pt x="88942" y="66787"/>
                  <a:pt x="88986" y="66786"/>
                  <a:pt x="89031" y="66786"/>
                </a:cubicBezTo>
                <a:close/>
                <a:moveTo>
                  <a:pt x="16450" y="94025"/>
                </a:moveTo>
                <a:lnTo>
                  <a:pt x="16450" y="94025"/>
                </a:lnTo>
                <a:cubicBezTo>
                  <a:pt x="16487" y="94141"/>
                  <a:pt x="16513" y="94261"/>
                  <a:pt x="16530" y="94381"/>
                </a:cubicBezTo>
                <a:lnTo>
                  <a:pt x="16530" y="94381"/>
                </a:lnTo>
                <a:cubicBezTo>
                  <a:pt x="16507" y="94281"/>
                  <a:pt x="16480" y="94162"/>
                  <a:pt x="16450" y="94025"/>
                </a:cubicBezTo>
                <a:close/>
                <a:moveTo>
                  <a:pt x="16440" y="94441"/>
                </a:moveTo>
                <a:cubicBezTo>
                  <a:pt x="16449" y="94441"/>
                  <a:pt x="16480" y="94454"/>
                  <a:pt x="16541" y="94484"/>
                </a:cubicBezTo>
                <a:lnTo>
                  <a:pt x="16541" y="94484"/>
                </a:lnTo>
                <a:cubicBezTo>
                  <a:pt x="16542" y="94497"/>
                  <a:pt x="16543" y="94510"/>
                  <a:pt x="16544" y="94523"/>
                </a:cubicBezTo>
                <a:lnTo>
                  <a:pt x="16544" y="94523"/>
                </a:lnTo>
                <a:cubicBezTo>
                  <a:pt x="16472" y="94475"/>
                  <a:pt x="16427" y="94441"/>
                  <a:pt x="16440" y="94441"/>
                </a:cubicBezTo>
                <a:close/>
                <a:moveTo>
                  <a:pt x="16554" y="94490"/>
                </a:moveTo>
                <a:lnTo>
                  <a:pt x="16554" y="94490"/>
                </a:lnTo>
                <a:cubicBezTo>
                  <a:pt x="16563" y="94494"/>
                  <a:pt x="16571" y="94499"/>
                  <a:pt x="16580" y="94503"/>
                </a:cubicBezTo>
                <a:cubicBezTo>
                  <a:pt x="16583" y="94520"/>
                  <a:pt x="16586" y="94537"/>
                  <a:pt x="16589" y="94552"/>
                </a:cubicBezTo>
                <a:lnTo>
                  <a:pt x="16589" y="94552"/>
                </a:lnTo>
                <a:cubicBezTo>
                  <a:pt x="16581" y="94547"/>
                  <a:pt x="16573" y="94542"/>
                  <a:pt x="16565" y="94536"/>
                </a:cubicBezTo>
                <a:lnTo>
                  <a:pt x="16565" y="94536"/>
                </a:lnTo>
                <a:cubicBezTo>
                  <a:pt x="16562" y="94522"/>
                  <a:pt x="16558" y="94506"/>
                  <a:pt x="16554" y="94490"/>
                </a:cubicBezTo>
                <a:close/>
                <a:moveTo>
                  <a:pt x="15368" y="96422"/>
                </a:moveTo>
                <a:cubicBezTo>
                  <a:pt x="15439" y="96422"/>
                  <a:pt x="15557" y="96442"/>
                  <a:pt x="15737" y="96495"/>
                </a:cubicBezTo>
                <a:lnTo>
                  <a:pt x="15737" y="96495"/>
                </a:lnTo>
                <a:cubicBezTo>
                  <a:pt x="15683" y="96562"/>
                  <a:pt x="15608" y="96586"/>
                  <a:pt x="15535" y="96586"/>
                </a:cubicBezTo>
                <a:cubicBezTo>
                  <a:pt x="15344" y="96586"/>
                  <a:pt x="15162" y="96422"/>
                  <a:pt x="15368" y="96422"/>
                </a:cubicBezTo>
                <a:close/>
                <a:moveTo>
                  <a:pt x="61545" y="0"/>
                </a:moveTo>
                <a:cubicBezTo>
                  <a:pt x="60823" y="0"/>
                  <a:pt x="60097" y="356"/>
                  <a:pt x="59595" y="1210"/>
                </a:cubicBezTo>
                <a:cubicBezTo>
                  <a:pt x="58705" y="2758"/>
                  <a:pt x="56792" y="3076"/>
                  <a:pt x="54717" y="3076"/>
                </a:cubicBezTo>
                <a:cubicBezTo>
                  <a:pt x="53269" y="3076"/>
                  <a:pt x="51742" y="2921"/>
                  <a:pt x="50428" y="2921"/>
                </a:cubicBezTo>
                <a:cubicBezTo>
                  <a:pt x="49763" y="2921"/>
                  <a:pt x="49152" y="2961"/>
                  <a:pt x="48635" y="3081"/>
                </a:cubicBezTo>
                <a:cubicBezTo>
                  <a:pt x="45071" y="3877"/>
                  <a:pt x="42033" y="7179"/>
                  <a:pt x="43727" y="10844"/>
                </a:cubicBezTo>
                <a:lnTo>
                  <a:pt x="43727" y="10844"/>
                </a:lnTo>
                <a:cubicBezTo>
                  <a:pt x="42931" y="10716"/>
                  <a:pt x="42131" y="10607"/>
                  <a:pt x="41328" y="10518"/>
                </a:cubicBezTo>
                <a:cubicBezTo>
                  <a:pt x="40326" y="10434"/>
                  <a:pt x="39277" y="10366"/>
                  <a:pt x="38226" y="10366"/>
                </a:cubicBezTo>
                <a:cubicBezTo>
                  <a:pt x="34896" y="10366"/>
                  <a:pt x="31546" y="11053"/>
                  <a:pt x="29628" y="14128"/>
                </a:cubicBezTo>
                <a:cubicBezTo>
                  <a:pt x="29130" y="14927"/>
                  <a:pt x="28799" y="15778"/>
                  <a:pt x="28620" y="16648"/>
                </a:cubicBezTo>
                <a:lnTo>
                  <a:pt x="28620" y="16648"/>
                </a:lnTo>
                <a:cubicBezTo>
                  <a:pt x="22818" y="17004"/>
                  <a:pt x="24918" y="18139"/>
                  <a:pt x="28504" y="19156"/>
                </a:cubicBezTo>
                <a:lnTo>
                  <a:pt x="28504" y="19156"/>
                </a:lnTo>
                <a:cubicBezTo>
                  <a:pt x="28610" y="20159"/>
                  <a:pt x="28893" y="21146"/>
                  <a:pt x="29326" y="22072"/>
                </a:cubicBezTo>
                <a:lnTo>
                  <a:pt x="29326" y="22072"/>
                </a:lnTo>
                <a:cubicBezTo>
                  <a:pt x="29050" y="22047"/>
                  <a:pt x="28774" y="22023"/>
                  <a:pt x="28497" y="22000"/>
                </a:cubicBezTo>
                <a:cubicBezTo>
                  <a:pt x="27617" y="21928"/>
                  <a:pt x="26720" y="21882"/>
                  <a:pt x="25822" y="21882"/>
                </a:cubicBezTo>
                <a:cubicBezTo>
                  <a:pt x="22372" y="21882"/>
                  <a:pt x="18908" y="22560"/>
                  <a:pt x="16319" y="25045"/>
                </a:cubicBezTo>
                <a:cubicBezTo>
                  <a:pt x="13873" y="27419"/>
                  <a:pt x="12646" y="31253"/>
                  <a:pt x="13478" y="34599"/>
                </a:cubicBezTo>
                <a:lnTo>
                  <a:pt x="13478" y="34599"/>
                </a:lnTo>
                <a:cubicBezTo>
                  <a:pt x="9569" y="35855"/>
                  <a:pt x="6547" y="38360"/>
                  <a:pt x="7664" y="43268"/>
                </a:cubicBezTo>
                <a:cubicBezTo>
                  <a:pt x="7785" y="43795"/>
                  <a:pt x="7959" y="44294"/>
                  <a:pt x="8177" y="44769"/>
                </a:cubicBezTo>
                <a:lnTo>
                  <a:pt x="8177" y="44769"/>
                </a:lnTo>
                <a:cubicBezTo>
                  <a:pt x="5545" y="45215"/>
                  <a:pt x="3278" y="46492"/>
                  <a:pt x="2097" y="49444"/>
                </a:cubicBezTo>
                <a:cubicBezTo>
                  <a:pt x="0" y="54687"/>
                  <a:pt x="3190" y="57917"/>
                  <a:pt x="7346" y="59877"/>
                </a:cubicBezTo>
                <a:lnTo>
                  <a:pt x="7346" y="59877"/>
                </a:lnTo>
                <a:cubicBezTo>
                  <a:pt x="5108" y="62532"/>
                  <a:pt x="4687" y="66427"/>
                  <a:pt x="6620" y="69582"/>
                </a:cubicBezTo>
                <a:cubicBezTo>
                  <a:pt x="6854" y="69962"/>
                  <a:pt x="7117" y="70326"/>
                  <a:pt x="7402" y="70675"/>
                </a:cubicBezTo>
                <a:lnTo>
                  <a:pt x="7402" y="70675"/>
                </a:lnTo>
                <a:cubicBezTo>
                  <a:pt x="2776" y="74478"/>
                  <a:pt x="4319" y="81423"/>
                  <a:pt x="8076" y="85846"/>
                </a:cubicBezTo>
                <a:lnTo>
                  <a:pt x="8076" y="85846"/>
                </a:lnTo>
                <a:cubicBezTo>
                  <a:pt x="5877" y="87417"/>
                  <a:pt x="4258" y="89718"/>
                  <a:pt x="3706" y="92589"/>
                </a:cubicBezTo>
                <a:cubicBezTo>
                  <a:pt x="2663" y="97896"/>
                  <a:pt x="5577" y="103115"/>
                  <a:pt x="10013" y="105898"/>
                </a:cubicBezTo>
                <a:cubicBezTo>
                  <a:pt x="14319" y="108551"/>
                  <a:pt x="19668" y="108682"/>
                  <a:pt x="24583" y="109204"/>
                </a:cubicBezTo>
                <a:cubicBezTo>
                  <a:pt x="29933" y="109813"/>
                  <a:pt x="35282" y="110552"/>
                  <a:pt x="40632" y="111378"/>
                </a:cubicBezTo>
                <a:cubicBezTo>
                  <a:pt x="46547" y="112292"/>
                  <a:pt x="52593" y="112901"/>
                  <a:pt x="58464" y="114075"/>
                </a:cubicBezTo>
                <a:cubicBezTo>
                  <a:pt x="58945" y="114172"/>
                  <a:pt x="59428" y="114220"/>
                  <a:pt x="59905" y="114220"/>
                </a:cubicBezTo>
                <a:cubicBezTo>
                  <a:pt x="62628" y="114220"/>
                  <a:pt x="65168" y="112662"/>
                  <a:pt x="65945" y="109813"/>
                </a:cubicBezTo>
                <a:cubicBezTo>
                  <a:pt x="65970" y="109720"/>
                  <a:pt x="65992" y="109626"/>
                  <a:pt x="66011" y="109532"/>
                </a:cubicBezTo>
                <a:lnTo>
                  <a:pt x="66011" y="109532"/>
                </a:lnTo>
                <a:cubicBezTo>
                  <a:pt x="72167" y="110381"/>
                  <a:pt x="78338" y="111095"/>
                  <a:pt x="84473" y="111813"/>
                </a:cubicBezTo>
                <a:cubicBezTo>
                  <a:pt x="84627" y="111830"/>
                  <a:pt x="84781" y="111838"/>
                  <a:pt x="84935" y="111838"/>
                </a:cubicBezTo>
                <a:cubicBezTo>
                  <a:pt x="87083" y="111838"/>
                  <a:pt x="89141" y="110260"/>
                  <a:pt x="90202" y="108398"/>
                </a:cubicBezTo>
                <a:lnTo>
                  <a:pt x="90202" y="108398"/>
                </a:lnTo>
                <a:cubicBezTo>
                  <a:pt x="92023" y="109013"/>
                  <a:pt x="93944" y="109410"/>
                  <a:pt x="96042" y="109465"/>
                </a:cubicBezTo>
                <a:cubicBezTo>
                  <a:pt x="96112" y="109467"/>
                  <a:pt x="96181" y="109468"/>
                  <a:pt x="96250" y="109468"/>
                </a:cubicBezTo>
                <a:cubicBezTo>
                  <a:pt x="101969" y="109468"/>
                  <a:pt x="104220" y="102371"/>
                  <a:pt x="100652" y="98418"/>
                </a:cubicBezTo>
                <a:cubicBezTo>
                  <a:pt x="99018" y="96624"/>
                  <a:pt x="97272" y="94981"/>
                  <a:pt x="95431" y="93470"/>
                </a:cubicBezTo>
                <a:lnTo>
                  <a:pt x="95431" y="93470"/>
                </a:lnTo>
                <a:cubicBezTo>
                  <a:pt x="96284" y="93316"/>
                  <a:pt x="97140" y="93098"/>
                  <a:pt x="97999" y="92807"/>
                </a:cubicBezTo>
                <a:cubicBezTo>
                  <a:pt x="101435" y="91676"/>
                  <a:pt x="104132" y="87196"/>
                  <a:pt x="101696" y="83760"/>
                </a:cubicBezTo>
                <a:cubicBezTo>
                  <a:pt x="99804" y="81132"/>
                  <a:pt x="97701" y="78688"/>
                  <a:pt x="95382" y="76490"/>
                </a:cubicBezTo>
                <a:lnTo>
                  <a:pt x="95382" y="76490"/>
                </a:lnTo>
                <a:cubicBezTo>
                  <a:pt x="95997" y="75940"/>
                  <a:pt x="96543" y="75291"/>
                  <a:pt x="96999" y="74540"/>
                </a:cubicBezTo>
                <a:cubicBezTo>
                  <a:pt x="98880" y="71517"/>
                  <a:pt x="98582" y="68380"/>
                  <a:pt x="97228" y="65560"/>
                </a:cubicBezTo>
                <a:lnTo>
                  <a:pt x="97228" y="65560"/>
                </a:lnTo>
                <a:cubicBezTo>
                  <a:pt x="98912" y="64534"/>
                  <a:pt x="100009" y="62687"/>
                  <a:pt x="100044" y="60622"/>
                </a:cubicBezTo>
                <a:cubicBezTo>
                  <a:pt x="100079" y="52128"/>
                  <a:pt x="92303" y="46668"/>
                  <a:pt x="84847" y="43271"/>
                </a:cubicBezTo>
                <a:lnTo>
                  <a:pt x="84847" y="43271"/>
                </a:lnTo>
                <a:cubicBezTo>
                  <a:pt x="85997" y="41080"/>
                  <a:pt x="86336" y="38486"/>
                  <a:pt x="85473" y="35918"/>
                </a:cubicBezTo>
                <a:cubicBezTo>
                  <a:pt x="83864" y="31177"/>
                  <a:pt x="78341" y="27611"/>
                  <a:pt x="74078" y="25393"/>
                </a:cubicBezTo>
                <a:cubicBezTo>
                  <a:pt x="72763" y="24714"/>
                  <a:pt x="71431" y="24113"/>
                  <a:pt x="70085" y="23576"/>
                </a:cubicBezTo>
                <a:lnTo>
                  <a:pt x="70085" y="23576"/>
                </a:lnTo>
                <a:cubicBezTo>
                  <a:pt x="70400" y="23058"/>
                  <a:pt x="70661" y="22501"/>
                  <a:pt x="70860" y="21913"/>
                </a:cubicBezTo>
                <a:cubicBezTo>
                  <a:pt x="72599" y="16041"/>
                  <a:pt x="66597" y="11518"/>
                  <a:pt x="61596" y="10039"/>
                </a:cubicBezTo>
                <a:cubicBezTo>
                  <a:pt x="59291" y="9344"/>
                  <a:pt x="56811" y="9126"/>
                  <a:pt x="54463" y="8648"/>
                </a:cubicBezTo>
                <a:cubicBezTo>
                  <a:pt x="54138" y="8583"/>
                  <a:pt x="53794" y="8487"/>
                  <a:pt x="53441" y="8382"/>
                </a:cubicBezTo>
                <a:lnTo>
                  <a:pt x="53441" y="8382"/>
                </a:lnTo>
                <a:cubicBezTo>
                  <a:pt x="57456" y="7917"/>
                  <a:pt x="61779" y="7911"/>
                  <a:pt x="63814" y="3646"/>
                </a:cubicBezTo>
                <a:cubicBezTo>
                  <a:pt x="64712" y="1730"/>
                  <a:pt x="63138" y="0"/>
                  <a:pt x="6154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16"/>
          <p:cNvSpPr/>
          <p:nvPr/>
        </p:nvSpPr>
        <p:spPr>
          <a:xfrm rot="2110842">
            <a:off x="7976635" y="-152905"/>
            <a:ext cx="1976547" cy="1673700"/>
          </a:xfrm>
          <a:custGeom>
            <a:avLst/>
            <a:gdLst/>
            <a:ahLst/>
            <a:cxnLst/>
            <a:rect l="l" t="t" r="r" b="b"/>
            <a:pathLst>
              <a:path w="79056" h="66943" extrusionOk="0">
                <a:moveTo>
                  <a:pt x="78452" y="0"/>
                </a:moveTo>
                <a:cubicBezTo>
                  <a:pt x="78223" y="0"/>
                  <a:pt x="78001" y="115"/>
                  <a:pt x="77944" y="361"/>
                </a:cubicBezTo>
                <a:cubicBezTo>
                  <a:pt x="76508" y="7276"/>
                  <a:pt x="72594" y="13409"/>
                  <a:pt x="66592" y="17236"/>
                </a:cubicBezTo>
                <a:cubicBezTo>
                  <a:pt x="63634" y="19150"/>
                  <a:pt x="60285" y="20368"/>
                  <a:pt x="56806" y="20803"/>
                </a:cubicBezTo>
                <a:cubicBezTo>
                  <a:pt x="55948" y="20893"/>
                  <a:pt x="55088" y="20927"/>
                  <a:pt x="54228" y="20927"/>
                </a:cubicBezTo>
                <a:cubicBezTo>
                  <a:pt x="51585" y="20927"/>
                  <a:pt x="48932" y="20606"/>
                  <a:pt x="46291" y="20606"/>
                </a:cubicBezTo>
                <a:cubicBezTo>
                  <a:pt x="45649" y="20606"/>
                  <a:pt x="45007" y="20625"/>
                  <a:pt x="44367" y="20672"/>
                </a:cubicBezTo>
                <a:cubicBezTo>
                  <a:pt x="38017" y="21194"/>
                  <a:pt x="32058" y="24239"/>
                  <a:pt x="27927" y="29110"/>
                </a:cubicBezTo>
                <a:cubicBezTo>
                  <a:pt x="23229" y="34721"/>
                  <a:pt x="21968" y="42071"/>
                  <a:pt x="19967" y="48899"/>
                </a:cubicBezTo>
                <a:cubicBezTo>
                  <a:pt x="17768" y="56347"/>
                  <a:pt x="12659" y="66053"/>
                  <a:pt x="4154" y="66053"/>
                </a:cubicBezTo>
                <a:cubicBezTo>
                  <a:pt x="3072" y="66053"/>
                  <a:pt x="1936" y="65896"/>
                  <a:pt x="743" y="65557"/>
                </a:cubicBezTo>
                <a:cubicBezTo>
                  <a:pt x="700" y="65547"/>
                  <a:pt x="659" y="65543"/>
                  <a:pt x="620" y="65543"/>
                </a:cubicBezTo>
                <a:cubicBezTo>
                  <a:pt x="149" y="65543"/>
                  <a:pt x="0" y="66223"/>
                  <a:pt x="482" y="66384"/>
                </a:cubicBezTo>
                <a:cubicBezTo>
                  <a:pt x="1702" y="66766"/>
                  <a:pt x="2916" y="66943"/>
                  <a:pt x="4109" y="66943"/>
                </a:cubicBezTo>
                <a:cubicBezTo>
                  <a:pt x="9297" y="66943"/>
                  <a:pt x="14066" y="63593"/>
                  <a:pt x="16966" y="59207"/>
                </a:cubicBezTo>
                <a:cubicBezTo>
                  <a:pt x="21620" y="52118"/>
                  <a:pt x="22142" y="43289"/>
                  <a:pt x="25578" y="35678"/>
                </a:cubicBezTo>
                <a:cubicBezTo>
                  <a:pt x="29188" y="27414"/>
                  <a:pt x="37365" y="22108"/>
                  <a:pt x="46368" y="22064"/>
                </a:cubicBezTo>
                <a:cubicBezTo>
                  <a:pt x="48987" y="22064"/>
                  <a:pt x="51590" y="22338"/>
                  <a:pt x="54197" y="22338"/>
                </a:cubicBezTo>
                <a:cubicBezTo>
                  <a:pt x="55745" y="22338"/>
                  <a:pt x="57295" y="22242"/>
                  <a:pt x="58850" y="21934"/>
                </a:cubicBezTo>
                <a:cubicBezTo>
                  <a:pt x="62112" y="21281"/>
                  <a:pt x="65244" y="19976"/>
                  <a:pt x="67984" y="18106"/>
                </a:cubicBezTo>
                <a:cubicBezTo>
                  <a:pt x="73942" y="14061"/>
                  <a:pt x="78335" y="7755"/>
                  <a:pt x="79031" y="535"/>
                </a:cubicBezTo>
                <a:cubicBezTo>
                  <a:pt x="79055" y="192"/>
                  <a:pt x="78748" y="0"/>
                  <a:pt x="7845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16"/>
          <p:cNvSpPr/>
          <p:nvPr/>
        </p:nvSpPr>
        <p:spPr>
          <a:xfrm rot="2178021">
            <a:off x="750819" y="406508"/>
            <a:ext cx="29374" cy="20674"/>
          </a:xfrm>
          <a:custGeom>
            <a:avLst/>
            <a:gdLst/>
            <a:ahLst/>
            <a:cxnLst/>
            <a:rect l="l" t="t" r="r" b="b"/>
            <a:pathLst>
              <a:path w="1175" h="827" extrusionOk="0">
                <a:moveTo>
                  <a:pt x="566" y="0"/>
                </a:moveTo>
                <a:cubicBezTo>
                  <a:pt x="0" y="0"/>
                  <a:pt x="0" y="826"/>
                  <a:pt x="566" y="826"/>
                </a:cubicBezTo>
                <a:cubicBezTo>
                  <a:pt x="1174" y="826"/>
                  <a:pt x="1174" y="0"/>
                  <a:pt x="56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6"/>
          <p:cNvSpPr/>
          <p:nvPr/>
        </p:nvSpPr>
        <p:spPr>
          <a:xfrm rot="-2902359">
            <a:off x="8155436" y="1299292"/>
            <a:ext cx="77227" cy="59827"/>
          </a:xfrm>
          <a:custGeom>
            <a:avLst/>
            <a:gdLst/>
            <a:ahLst/>
            <a:cxnLst/>
            <a:rect l="l" t="t" r="r" b="b"/>
            <a:pathLst>
              <a:path w="3089" h="2393" extrusionOk="0">
                <a:moveTo>
                  <a:pt x="1566" y="0"/>
                </a:moveTo>
                <a:cubicBezTo>
                  <a:pt x="1" y="0"/>
                  <a:pt x="1" y="2392"/>
                  <a:pt x="1566" y="2392"/>
                </a:cubicBezTo>
                <a:cubicBezTo>
                  <a:pt x="3089" y="2392"/>
                  <a:pt x="3089" y="0"/>
                  <a:pt x="156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6"/>
          <p:cNvSpPr/>
          <p:nvPr/>
        </p:nvSpPr>
        <p:spPr>
          <a:xfrm rot="-2902359">
            <a:off x="9152635" y="780296"/>
            <a:ext cx="124003" cy="124253"/>
          </a:xfrm>
          <a:custGeom>
            <a:avLst/>
            <a:gdLst/>
            <a:ahLst/>
            <a:cxnLst/>
            <a:rect l="l" t="t" r="r" b="b"/>
            <a:pathLst>
              <a:path w="4960" h="4970" extrusionOk="0">
                <a:moveTo>
                  <a:pt x="2480" y="1"/>
                </a:moveTo>
                <a:cubicBezTo>
                  <a:pt x="1828" y="44"/>
                  <a:pt x="1219" y="305"/>
                  <a:pt x="697" y="740"/>
                </a:cubicBezTo>
                <a:cubicBezTo>
                  <a:pt x="262" y="1218"/>
                  <a:pt x="1" y="1827"/>
                  <a:pt x="1" y="2480"/>
                </a:cubicBezTo>
                <a:lnTo>
                  <a:pt x="88" y="3132"/>
                </a:lnTo>
                <a:cubicBezTo>
                  <a:pt x="218" y="3567"/>
                  <a:pt x="436" y="3915"/>
                  <a:pt x="697" y="4219"/>
                </a:cubicBezTo>
                <a:lnTo>
                  <a:pt x="1219" y="4611"/>
                </a:lnTo>
                <a:cubicBezTo>
                  <a:pt x="1610" y="4828"/>
                  <a:pt x="2045" y="4959"/>
                  <a:pt x="2480" y="4959"/>
                </a:cubicBezTo>
                <a:cubicBezTo>
                  <a:pt x="2540" y="4966"/>
                  <a:pt x="2598" y="4970"/>
                  <a:pt x="2655" y="4970"/>
                </a:cubicBezTo>
                <a:cubicBezTo>
                  <a:pt x="2932" y="4970"/>
                  <a:pt x="3185" y="4885"/>
                  <a:pt x="3437" y="4741"/>
                </a:cubicBezTo>
                <a:cubicBezTo>
                  <a:pt x="3741" y="4654"/>
                  <a:pt x="4002" y="4480"/>
                  <a:pt x="4220" y="4263"/>
                </a:cubicBezTo>
                <a:cubicBezTo>
                  <a:pt x="4481" y="4045"/>
                  <a:pt x="4655" y="3741"/>
                  <a:pt x="4742" y="3437"/>
                </a:cubicBezTo>
                <a:cubicBezTo>
                  <a:pt x="4916" y="3176"/>
                  <a:pt x="4959" y="2828"/>
                  <a:pt x="4959" y="2480"/>
                </a:cubicBezTo>
                <a:lnTo>
                  <a:pt x="4872" y="1827"/>
                </a:lnTo>
                <a:cubicBezTo>
                  <a:pt x="4742" y="1436"/>
                  <a:pt x="4524" y="1044"/>
                  <a:pt x="4220" y="740"/>
                </a:cubicBezTo>
                <a:lnTo>
                  <a:pt x="3741" y="349"/>
                </a:lnTo>
                <a:cubicBezTo>
                  <a:pt x="3350" y="131"/>
                  <a:pt x="2915" y="1"/>
                  <a:pt x="248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6"/>
          <p:cNvSpPr/>
          <p:nvPr/>
        </p:nvSpPr>
        <p:spPr>
          <a:xfrm rot="-2902359">
            <a:off x="8126241" y="1013427"/>
            <a:ext cx="77227" cy="59827"/>
          </a:xfrm>
          <a:custGeom>
            <a:avLst/>
            <a:gdLst/>
            <a:ahLst/>
            <a:cxnLst/>
            <a:rect l="l" t="t" r="r" b="b"/>
            <a:pathLst>
              <a:path w="3089" h="2393" extrusionOk="0">
                <a:moveTo>
                  <a:pt x="1566" y="1"/>
                </a:moveTo>
                <a:cubicBezTo>
                  <a:pt x="0" y="1"/>
                  <a:pt x="0" y="2393"/>
                  <a:pt x="1566" y="2393"/>
                </a:cubicBezTo>
                <a:cubicBezTo>
                  <a:pt x="3088" y="2393"/>
                  <a:pt x="3088" y="1"/>
                  <a:pt x="156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6"/>
          <p:cNvSpPr/>
          <p:nvPr/>
        </p:nvSpPr>
        <p:spPr>
          <a:xfrm rot="-2902359">
            <a:off x="7784334" y="771411"/>
            <a:ext cx="29376" cy="20676"/>
          </a:xfrm>
          <a:custGeom>
            <a:avLst/>
            <a:gdLst/>
            <a:ahLst/>
            <a:cxnLst/>
            <a:rect l="l" t="t" r="r" b="b"/>
            <a:pathLst>
              <a:path w="1175" h="827" extrusionOk="0">
                <a:moveTo>
                  <a:pt x="566" y="0"/>
                </a:moveTo>
                <a:cubicBezTo>
                  <a:pt x="0" y="0"/>
                  <a:pt x="0" y="826"/>
                  <a:pt x="566" y="826"/>
                </a:cubicBezTo>
                <a:cubicBezTo>
                  <a:pt x="1174" y="826"/>
                  <a:pt x="1174" y="0"/>
                  <a:pt x="56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6"/>
          <p:cNvSpPr/>
          <p:nvPr/>
        </p:nvSpPr>
        <p:spPr>
          <a:xfrm>
            <a:off x="538200" y="4430100"/>
            <a:ext cx="60950" cy="46900"/>
          </a:xfrm>
          <a:custGeom>
            <a:avLst/>
            <a:gdLst/>
            <a:ahLst/>
            <a:cxnLst/>
            <a:rect l="l" t="t" r="r" b="b"/>
            <a:pathLst>
              <a:path w="2438" h="1876" extrusionOk="0">
                <a:moveTo>
                  <a:pt x="1250" y="1"/>
                </a:moveTo>
                <a:cubicBezTo>
                  <a:pt x="0" y="1"/>
                  <a:pt x="0" y="1876"/>
                  <a:pt x="1250" y="1876"/>
                </a:cubicBezTo>
                <a:cubicBezTo>
                  <a:pt x="2438" y="1813"/>
                  <a:pt x="2438" y="1"/>
                  <a:pt x="125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6"/>
          <p:cNvSpPr txBox="1">
            <a:spLocks noGrp="1"/>
          </p:cNvSpPr>
          <p:nvPr>
            <p:ph type="title" idx="2"/>
          </p:nvPr>
        </p:nvSpPr>
        <p:spPr>
          <a:xfrm>
            <a:off x="2442450" y="1722628"/>
            <a:ext cx="2140800" cy="5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60" name="Google Shape;160;p16"/>
          <p:cNvSpPr txBox="1">
            <a:spLocks noGrp="1"/>
          </p:cNvSpPr>
          <p:nvPr>
            <p:ph type="title" idx="3" hasCustomPrompt="1"/>
          </p:nvPr>
        </p:nvSpPr>
        <p:spPr>
          <a:xfrm>
            <a:off x="1354450" y="1722631"/>
            <a:ext cx="1352400" cy="735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61" name="Google Shape;161;p16"/>
          <p:cNvSpPr txBox="1">
            <a:spLocks noGrp="1"/>
          </p:cNvSpPr>
          <p:nvPr>
            <p:ph type="title" idx="4" hasCustomPrompt="1"/>
          </p:nvPr>
        </p:nvSpPr>
        <p:spPr>
          <a:xfrm>
            <a:off x="4583250" y="1722631"/>
            <a:ext cx="1352400" cy="735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62" name="Google Shape;162;p16"/>
          <p:cNvSpPr txBox="1">
            <a:spLocks noGrp="1"/>
          </p:cNvSpPr>
          <p:nvPr>
            <p:ph type="title" idx="5"/>
          </p:nvPr>
        </p:nvSpPr>
        <p:spPr>
          <a:xfrm>
            <a:off x="2442450" y="3228075"/>
            <a:ext cx="2140800" cy="5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63" name="Google Shape;163;p16"/>
          <p:cNvSpPr txBox="1">
            <a:spLocks noGrp="1"/>
          </p:cNvSpPr>
          <p:nvPr>
            <p:ph type="title" idx="6" hasCustomPrompt="1"/>
          </p:nvPr>
        </p:nvSpPr>
        <p:spPr>
          <a:xfrm>
            <a:off x="1354450" y="3228075"/>
            <a:ext cx="1352400" cy="735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64" name="Google Shape;164;p16"/>
          <p:cNvSpPr txBox="1">
            <a:spLocks noGrp="1"/>
          </p:cNvSpPr>
          <p:nvPr>
            <p:ph type="title" idx="7"/>
          </p:nvPr>
        </p:nvSpPr>
        <p:spPr>
          <a:xfrm>
            <a:off x="5671250" y="3228075"/>
            <a:ext cx="2140800" cy="5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65" name="Google Shape;165;p16"/>
          <p:cNvSpPr txBox="1">
            <a:spLocks noGrp="1"/>
          </p:cNvSpPr>
          <p:nvPr>
            <p:ph type="title" idx="8" hasCustomPrompt="1"/>
          </p:nvPr>
        </p:nvSpPr>
        <p:spPr>
          <a:xfrm>
            <a:off x="4583250" y="3228075"/>
            <a:ext cx="1352400" cy="735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66" name="Google Shape;166;p16"/>
          <p:cNvSpPr txBox="1">
            <a:spLocks noGrp="1"/>
          </p:cNvSpPr>
          <p:nvPr>
            <p:ph type="subTitle" idx="9"/>
          </p:nvPr>
        </p:nvSpPr>
        <p:spPr>
          <a:xfrm>
            <a:off x="2442450" y="2321666"/>
            <a:ext cx="1591200" cy="5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16"/>
          <p:cNvSpPr txBox="1">
            <a:spLocks noGrp="1"/>
          </p:cNvSpPr>
          <p:nvPr>
            <p:ph type="subTitle" idx="13"/>
          </p:nvPr>
        </p:nvSpPr>
        <p:spPr>
          <a:xfrm>
            <a:off x="2442450" y="3826669"/>
            <a:ext cx="1591200" cy="5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16"/>
          <p:cNvSpPr txBox="1">
            <a:spLocks noGrp="1"/>
          </p:cNvSpPr>
          <p:nvPr>
            <p:ph type="subTitle" idx="14"/>
          </p:nvPr>
        </p:nvSpPr>
        <p:spPr>
          <a:xfrm>
            <a:off x="5671250" y="3826669"/>
            <a:ext cx="1591200" cy="5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9" name="Google Shape;169;p16"/>
          <p:cNvSpPr/>
          <p:nvPr/>
        </p:nvSpPr>
        <p:spPr>
          <a:xfrm rot="2015395">
            <a:off x="4625799" y="1136108"/>
            <a:ext cx="3708" cy="3318"/>
          </a:xfrm>
          <a:custGeom>
            <a:avLst/>
            <a:gdLst/>
            <a:ahLst/>
            <a:cxnLst/>
            <a:rect l="l" t="t" r="r" b="b"/>
            <a:pathLst>
              <a:path w="38" h="34" extrusionOk="0">
                <a:moveTo>
                  <a:pt x="31" y="0"/>
                </a:moveTo>
                <a:cubicBezTo>
                  <a:pt x="27" y="0"/>
                  <a:pt x="19" y="9"/>
                  <a:pt x="0" y="34"/>
                </a:cubicBezTo>
                <a:lnTo>
                  <a:pt x="38" y="34"/>
                </a:lnTo>
                <a:cubicBezTo>
                  <a:pt x="25" y="34"/>
                  <a:pt x="38" y="0"/>
                  <a:pt x="31" y="0"/>
                </a:cubicBezTo>
                <a:close/>
              </a:path>
            </a:pathLst>
          </a:custGeom>
          <a:solidFill>
            <a:srgbClr val="37806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16"/>
          <p:cNvSpPr/>
          <p:nvPr/>
        </p:nvSpPr>
        <p:spPr>
          <a:xfrm rot="2015395">
            <a:off x="5672341" y="-439506"/>
            <a:ext cx="9271" cy="11027"/>
          </a:xfrm>
          <a:custGeom>
            <a:avLst/>
            <a:gdLst/>
            <a:ahLst/>
            <a:cxnLst/>
            <a:rect l="l" t="t" r="r" b="b"/>
            <a:pathLst>
              <a:path w="95" h="113" extrusionOk="0">
                <a:moveTo>
                  <a:pt x="20" y="1"/>
                </a:moveTo>
                <a:lnTo>
                  <a:pt x="20" y="1"/>
                </a:lnTo>
                <a:cubicBezTo>
                  <a:pt x="1" y="94"/>
                  <a:pt x="38" y="113"/>
                  <a:pt x="94" y="113"/>
                </a:cubicBezTo>
                <a:lnTo>
                  <a:pt x="94" y="57"/>
                </a:lnTo>
                <a:lnTo>
                  <a:pt x="20" y="1"/>
                </a:lnTo>
                <a:close/>
              </a:path>
            </a:pathLst>
          </a:custGeom>
          <a:solidFill>
            <a:srgbClr val="F7C4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6"/>
          <p:cNvSpPr txBox="1">
            <a:spLocks noGrp="1"/>
          </p:cNvSpPr>
          <p:nvPr>
            <p:ph type="title" idx="15"/>
          </p:nvPr>
        </p:nvSpPr>
        <p:spPr>
          <a:xfrm>
            <a:off x="735475" y="539496"/>
            <a:ext cx="3836400" cy="73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300" y="445025"/>
            <a:ext cx="7703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ochi Hand"/>
              <a:buNone/>
              <a:defRPr sz="28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ochi Hand"/>
              <a:buNone/>
              <a:defRPr sz="28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ochi Hand"/>
              <a:buNone/>
              <a:defRPr sz="28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ochi Hand"/>
              <a:buNone/>
              <a:defRPr sz="28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ochi Hand"/>
              <a:buNone/>
              <a:defRPr sz="28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ochi Hand"/>
              <a:buNone/>
              <a:defRPr sz="28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ochi Hand"/>
              <a:buNone/>
              <a:defRPr sz="28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ochi Hand"/>
              <a:buNone/>
              <a:defRPr sz="28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ochi Hand"/>
              <a:buNone/>
              <a:defRPr sz="28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300" y="1152475"/>
            <a:ext cx="77034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4" r:id="rId4"/>
    <p:sldLayoutId id="2147483655" r:id="rId5"/>
    <p:sldLayoutId id="2147483656" r:id="rId6"/>
    <p:sldLayoutId id="2147483658" r:id="rId7"/>
    <p:sldLayoutId id="2147483660" r:id="rId8"/>
    <p:sldLayoutId id="2147483662" r:id="rId9"/>
    <p:sldLayoutId id="2147483667" r:id="rId10"/>
    <p:sldLayoutId id="2147483669" r:id="rId11"/>
    <p:sldLayoutId id="2147483674" r:id="rId12"/>
    <p:sldLayoutId id="2147483677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37"/>
          <p:cNvSpPr txBox="1">
            <a:spLocks noGrp="1"/>
          </p:cNvSpPr>
          <p:nvPr>
            <p:ph type="ctrTitle"/>
          </p:nvPr>
        </p:nvSpPr>
        <p:spPr>
          <a:xfrm>
            <a:off x="720300" y="763925"/>
            <a:ext cx="7703400" cy="117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Narkotika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353" name="Google Shape;353;p37"/>
          <p:cNvSpPr txBox="1">
            <a:spLocks noGrp="1"/>
          </p:cNvSpPr>
          <p:nvPr>
            <p:ph type="subTitle" idx="1"/>
          </p:nvPr>
        </p:nvSpPr>
        <p:spPr>
          <a:xfrm>
            <a:off x="746850" y="1710050"/>
            <a:ext cx="7642200" cy="74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 smtClean="0">
                <a:latin typeface="Gochi Hand" panose="020B0604020202020204" charset="0"/>
              </a:rPr>
              <a:t>Emilia </a:t>
            </a:r>
            <a:r>
              <a:rPr lang="en-ID" dirty="0" err="1" smtClean="0">
                <a:latin typeface="Gochi Hand" panose="020B0604020202020204" charset="0"/>
              </a:rPr>
              <a:t>Susanti</a:t>
            </a:r>
            <a:r>
              <a:rPr lang="en-ID" dirty="0" smtClean="0">
                <a:latin typeface="Gochi Hand" panose="020B0604020202020204" charset="0"/>
              </a:rPr>
              <a:t>, S.H,M.H.</a:t>
            </a:r>
            <a:endParaRPr dirty="0">
              <a:latin typeface="Gochi Hand" panose="020B0604020202020204" charset="0"/>
            </a:endParaRPr>
          </a:p>
        </p:txBody>
      </p:sp>
      <p:grpSp>
        <p:nvGrpSpPr>
          <p:cNvPr id="354" name="Google Shape;354;p37"/>
          <p:cNvGrpSpPr/>
          <p:nvPr/>
        </p:nvGrpSpPr>
        <p:grpSpPr>
          <a:xfrm>
            <a:off x="6635953" y="1209612"/>
            <a:ext cx="2715832" cy="3933888"/>
            <a:chOff x="4421639" y="2317215"/>
            <a:chExt cx="2715832" cy="3933888"/>
          </a:xfrm>
        </p:grpSpPr>
        <p:sp>
          <p:nvSpPr>
            <p:cNvPr id="355" name="Google Shape;355;p37"/>
            <p:cNvSpPr/>
            <p:nvPr/>
          </p:nvSpPr>
          <p:spPr>
            <a:xfrm flipH="1">
              <a:off x="4888237" y="3127475"/>
              <a:ext cx="410019" cy="347027"/>
            </a:xfrm>
            <a:custGeom>
              <a:avLst/>
              <a:gdLst/>
              <a:ahLst/>
              <a:cxnLst/>
              <a:rect l="l" t="t" r="r" b="b"/>
              <a:pathLst>
                <a:path w="6457" h="5465" extrusionOk="0">
                  <a:moveTo>
                    <a:pt x="3606" y="1"/>
                  </a:moveTo>
                  <a:cubicBezTo>
                    <a:pt x="3559" y="1"/>
                    <a:pt x="3512" y="2"/>
                    <a:pt x="3464" y="4"/>
                  </a:cubicBezTo>
                  <a:cubicBezTo>
                    <a:pt x="1055" y="155"/>
                    <a:pt x="0" y="3167"/>
                    <a:pt x="1833" y="4773"/>
                  </a:cubicBezTo>
                  <a:cubicBezTo>
                    <a:pt x="2370" y="5251"/>
                    <a:pt x="3001" y="5465"/>
                    <a:pt x="3619" y="5465"/>
                  </a:cubicBezTo>
                  <a:cubicBezTo>
                    <a:pt x="5076" y="5465"/>
                    <a:pt x="6456" y="4275"/>
                    <a:pt x="6350" y="2564"/>
                  </a:cubicBezTo>
                  <a:cubicBezTo>
                    <a:pt x="6277" y="1106"/>
                    <a:pt x="5051" y="1"/>
                    <a:pt x="3606" y="1"/>
                  </a:cubicBezTo>
                  <a:close/>
                </a:path>
              </a:pathLst>
            </a:custGeom>
            <a:solidFill>
              <a:srgbClr val="EBBA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56" name="Google Shape;356;p37"/>
            <p:cNvSpPr/>
            <p:nvPr/>
          </p:nvSpPr>
          <p:spPr>
            <a:xfrm flipH="1">
              <a:off x="6291142" y="2317215"/>
              <a:ext cx="846328" cy="1087564"/>
            </a:xfrm>
            <a:custGeom>
              <a:avLst/>
              <a:gdLst/>
              <a:ahLst/>
              <a:cxnLst/>
              <a:rect l="l" t="t" r="r" b="b"/>
              <a:pathLst>
                <a:path w="13328" h="17127" extrusionOk="0">
                  <a:moveTo>
                    <a:pt x="8043" y="0"/>
                  </a:moveTo>
                  <a:cubicBezTo>
                    <a:pt x="7365" y="0"/>
                    <a:pt x="6617" y="176"/>
                    <a:pt x="5798" y="591"/>
                  </a:cubicBezTo>
                  <a:cubicBezTo>
                    <a:pt x="578" y="3252"/>
                    <a:pt x="4142" y="10004"/>
                    <a:pt x="2761" y="13191"/>
                  </a:cubicBezTo>
                  <a:cubicBezTo>
                    <a:pt x="1356" y="16404"/>
                    <a:pt x="0" y="16805"/>
                    <a:pt x="1883" y="17106"/>
                  </a:cubicBezTo>
                  <a:cubicBezTo>
                    <a:pt x="1976" y="17120"/>
                    <a:pt x="2068" y="17127"/>
                    <a:pt x="2160" y="17127"/>
                  </a:cubicBezTo>
                  <a:cubicBezTo>
                    <a:pt x="3063" y="17127"/>
                    <a:pt x="3912" y="16487"/>
                    <a:pt x="4368" y="15826"/>
                  </a:cubicBezTo>
                  <a:cubicBezTo>
                    <a:pt x="4593" y="15889"/>
                    <a:pt x="4826" y="15921"/>
                    <a:pt x="5058" y="15921"/>
                  </a:cubicBezTo>
                  <a:cubicBezTo>
                    <a:pt x="5290" y="15921"/>
                    <a:pt x="5522" y="15889"/>
                    <a:pt x="5748" y="15826"/>
                  </a:cubicBezTo>
                  <a:cubicBezTo>
                    <a:pt x="7154" y="15500"/>
                    <a:pt x="7630" y="13894"/>
                    <a:pt x="7580" y="12689"/>
                  </a:cubicBezTo>
                  <a:lnTo>
                    <a:pt x="7580" y="12689"/>
                  </a:lnTo>
                  <a:cubicBezTo>
                    <a:pt x="7636" y="12701"/>
                    <a:pt x="7692" y="12707"/>
                    <a:pt x="7749" y="12707"/>
                  </a:cubicBezTo>
                  <a:cubicBezTo>
                    <a:pt x="8308" y="12707"/>
                    <a:pt x="8906" y="12102"/>
                    <a:pt x="9111" y="10029"/>
                  </a:cubicBezTo>
                  <a:cubicBezTo>
                    <a:pt x="9464" y="6746"/>
                    <a:pt x="10729" y="5184"/>
                    <a:pt x="11994" y="5184"/>
                  </a:cubicBezTo>
                  <a:cubicBezTo>
                    <a:pt x="12257" y="5184"/>
                    <a:pt x="12520" y="5251"/>
                    <a:pt x="12776" y="5385"/>
                  </a:cubicBezTo>
                  <a:lnTo>
                    <a:pt x="12851" y="5436"/>
                  </a:lnTo>
                  <a:cubicBezTo>
                    <a:pt x="13002" y="5285"/>
                    <a:pt x="13152" y="5159"/>
                    <a:pt x="13328" y="5034"/>
                  </a:cubicBezTo>
                  <a:cubicBezTo>
                    <a:pt x="13118" y="4448"/>
                    <a:pt x="11459" y="0"/>
                    <a:pt x="804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57" name="Google Shape;357;p37"/>
            <p:cNvSpPr/>
            <p:nvPr/>
          </p:nvSpPr>
          <p:spPr>
            <a:xfrm flipH="1">
              <a:off x="6254439" y="2486442"/>
              <a:ext cx="156274" cy="153670"/>
            </a:xfrm>
            <a:custGeom>
              <a:avLst/>
              <a:gdLst/>
              <a:ahLst/>
              <a:cxnLst/>
              <a:rect l="l" t="t" r="r" b="b"/>
              <a:pathLst>
                <a:path w="2461" h="2420" extrusionOk="0">
                  <a:moveTo>
                    <a:pt x="879" y="587"/>
                  </a:moveTo>
                  <a:cubicBezTo>
                    <a:pt x="1004" y="612"/>
                    <a:pt x="1130" y="662"/>
                    <a:pt x="1230" y="738"/>
                  </a:cubicBezTo>
                  <a:cubicBezTo>
                    <a:pt x="1456" y="888"/>
                    <a:pt x="1657" y="1114"/>
                    <a:pt x="1833" y="1365"/>
                  </a:cubicBezTo>
                  <a:cubicBezTo>
                    <a:pt x="1958" y="1516"/>
                    <a:pt x="2059" y="1691"/>
                    <a:pt x="2109" y="1892"/>
                  </a:cubicBezTo>
                  <a:cubicBezTo>
                    <a:pt x="2109" y="1942"/>
                    <a:pt x="2109" y="1992"/>
                    <a:pt x="2109" y="2018"/>
                  </a:cubicBezTo>
                  <a:lnTo>
                    <a:pt x="2109" y="2043"/>
                  </a:lnTo>
                  <a:cubicBezTo>
                    <a:pt x="2109" y="2043"/>
                    <a:pt x="2109" y="2068"/>
                    <a:pt x="2084" y="2068"/>
                  </a:cubicBezTo>
                  <a:cubicBezTo>
                    <a:pt x="2084" y="2059"/>
                    <a:pt x="2084" y="2057"/>
                    <a:pt x="2082" y="2057"/>
                  </a:cubicBezTo>
                  <a:cubicBezTo>
                    <a:pt x="2078" y="2057"/>
                    <a:pt x="2067" y="2068"/>
                    <a:pt x="2033" y="2068"/>
                  </a:cubicBezTo>
                  <a:cubicBezTo>
                    <a:pt x="1833" y="2068"/>
                    <a:pt x="1657" y="2018"/>
                    <a:pt x="1506" y="1892"/>
                  </a:cubicBezTo>
                  <a:cubicBezTo>
                    <a:pt x="1280" y="1716"/>
                    <a:pt x="1055" y="1516"/>
                    <a:pt x="904" y="1290"/>
                  </a:cubicBezTo>
                  <a:cubicBezTo>
                    <a:pt x="804" y="1164"/>
                    <a:pt x="728" y="1039"/>
                    <a:pt x="678" y="913"/>
                  </a:cubicBezTo>
                  <a:cubicBezTo>
                    <a:pt x="653" y="863"/>
                    <a:pt x="653" y="838"/>
                    <a:pt x="653" y="788"/>
                  </a:cubicBezTo>
                  <a:cubicBezTo>
                    <a:pt x="653" y="763"/>
                    <a:pt x="653" y="763"/>
                    <a:pt x="653" y="763"/>
                  </a:cubicBezTo>
                  <a:lnTo>
                    <a:pt x="678" y="712"/>
                  </a:lnTo>
                  <a:cubicBezTo>
                    <a:pt x="703" y="662"/>
                    <a:pt x="703" y="662"/>
                    <a:pt x="728" y="662"/>
                  </a:cubicBezTo>
                  <a:cubicBezTo>
                    <a:pt x="753" y="637"/>
                    <a:pt x="753" y="637"/>
                    <a:pt x="778" y="612"/>
                  </a:cubicBezTo>
                  <a:cubicBezTo>
                    <a:pt x="804" y="612"/>
                    <a:pt x="829" y="587"/>
                    <a:pt x="879" y="587"/>
                  </a:cubicBezTo>
                  <a:close/>
                  <a:moveTo>
                    <a:pt x="816" y="0"/>
                  </a:moveTo>
                  <a:cubicBezTo>
                    <a:pt x="703" y="0"/>
                    <a:pt x="590" y="29"/>
                    <a:pt x="477" y="85"/>
                  </a:cubicBezTo>
                  <a:cubicBezTo>
                    <a:pt x="427" y="110"/>
                    <a:pt x="352" y="160"/>
                    <a:pt x="302" y="210"/>
                  </a:cubicBezTo>
                  <a:cubicBezTo>
                    <a:pt x="251" y="261"/>
                    <a:pt x="201" y="311"/>
                    <a:pt x="151" y="361"/>
                  </a:cubicBezTo>
                  <a:lnTo>
                    <a:pt x="126" y="411"/>
                  </a:lnTo>
                  <a:cubicBezTo>
                    <a:pt x="76" y="461"/>
                    <a:pt x="76" y="436"/>
                    <a:pt x="76" y="461"/>
                  </a:cubicBezTo>
                  <a:lnTo>
                    <a:pt x="51" y="512"/>
                  </a:lnTo>
                  <a:cubicBezTo>
                    <a:pt x="26" y="587"/>
                    <a:pt x="0" y="687"/>
                    <a:pt x="0" y="763"/>
                  </a:cubicBezTo>
                  <a:cubicBezTo>
                    <a:pt x="0" y="913"/>
                    <a:pt x="26" y="1039"/>
                    <a:pt x="76" y="1164"/>
                  </a:cubicBezTo>
                  <a:cubicBezTo>
                    <a:pt x="176" y="1365"/>
                    <a:pt x="302" y="1541"/>
                    <a:pt x="477" y="1666"/>
                  </a:cubicBezTo>
                  <a:cubicBezTo>
                    <a:pt x="728" y="1917"/>
                    <a:pt x="1004" y="2093"/>
                    <a:pt x="1331" y="2243"/>
                  </a:cubicBezTo>
                  <a:cubicBezTo>
                    <a:pt x="1557" y="2369"/>
                    <a:pt x="1808" y="2419"/>
                    <a:pt x="2084" y="2419"/>
                  </a:cubicBezTo>
                  <a:cubicBezTo>
                    <a:pt x="2184" y="2394"/>
                    <a:pt x="2284" y="2344"/>
                    <a:pt x="2360" y="2269"/>
                  </a:cubicBezTo>
                  <a:cubicBezTo>
                    <a:pt x="2360" y="2243"/>
                    <a:pt x="2385" y="2218"/>
                    <a:pt x="2385" y="2218"/>
                  </a:cubicBezTo>
                  <a:lnTo>
                    <a:pt x="2410" y="2193"/>
                  </a:lnTo>
                  <a:cubicBezTo>
                    <a:pt x="2435" y="2143"/>
                    <a:pt x="2435" y="2118"/>
                    <a:pt x="2435" y="2068"/>
                  </a:cubicBezTo>
                  <a:cubicBezTo>
                    <a:pt x="2460" y="1992"/>
                    <a:pt x="2460" y="1892"/>
                    <a:pt x="2435" y="1817"/>
                  </a:cubicBezTo>
                  <a:cubicBezTo>
                    <a:pt x="2360" y="1591"/>
                    <a:pt x="2284" y="1365"/>
                    <a:pt x="2159" y="1139"/>
                  </a:cubicBezTo>
                  <a:cubicBezTo>
                    <a:pt x="2008" y="838"/>
                    <a:pt x="1782" y="562"/>
                    <a:pt x="1531" y="336"/>
                  </a:cubicBezTo>
                  <a:cubicBezTo>
                    <a:pt x="1356" y="160"/>
                    <a:pt x="1155" y="60"/>
                    <a:pt x="929" y="10"/>
                  </a:cubicBezTo>
                  <a:cubicBezTo>
                    <a:pt x="891" y="3"/>
                    <a:pt x="854" y="0"/>
                    <a:pt x="8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58" name="Google Shape;358;p37"/>
            <p:cNvSpPr/>
            <p:nvPr/>
          </p:nvSpPr>
          <p:spPr>
            <a:xfrm flipH="1">
              <a:off x="6198686" y="2447580"/>
              <a:ext cx="106871" cy="184531"/>
            </a:xfrm>
            <a:custGeom>
              <a:avLst/>
              <a:gdLst/>
              <a:ahLst/>
              <a:cxnLst/>
              <a:rect l="l" t="t" r="r" b="b"/>
              <a:pathLst>
                <a:path w="1683" h="2906" extrusionOk="0">
                  <a:moveTo>
                    <a:pt x="829" y="597"/>
                  </a:moveTo>
                  <a:cubicBezTo>
                    <a:pt x="904" y="597"/>
                    <a:pt x="980" y="647"/>
                    <a:pt x="1005" y="722"/>
                  </a:cubicBezTo>
                  <a:cubicBezTo>
                    <a:pt x="1055" y="822"/>
                    <a:pt x="1105" y="948"/>
                    <a:pt x="1105" y="1073"/>
                  </a:cubicBezTo>
                  <a:cubicBezTo>
                    <a:pt x="1130" y="1375"/>
                    <a:pt x="1105" y="1651"/>
                    <a:pt x="1030" y="1927"/>
                  </a:cubicBezTo>
                  <a:cubicBezTo>
                    <a:pt x="980" y="2128"/>
                    <a:pt x="904" y="2303"/>
                    <a:pt x="779" y="2479"/>
                  </a:cubicBezTo>
                  <a:cubicBezTo>
                    <a:pt x="754" y="2479"/>
                    <a:pt x="754" y="2504"/>
                    <a:pt x="729" y="2529"/>
                  </a:cubicBezTo>
                  <a:cubicBezTo>
                    <a:pt x="704" y="2504"/>
                    <a:pt x="704" y="2479"/>
                    <a:pt x="704" y="2454"/>
                  </a:cubicBezTo>
                  <a:cubicBezTo>
                    <a:pt x="603" y="2278"/>
                    <a:pt x="553" y="2077"/>
                    <a:pt x="553" y="1877"/>
                  </a:cubicBezTo>
                  <a:cubicBezTo>
                    <a:pt x="503" y="1601"/>
                    <a:pt x="503" y="1299"/>
                    <a:pt x="553" y="1023"/>
                  </a:cubicBezTo>
                  <a:cubicBezTo>
                    <a:pt x="553" y="898"/>
                    <a:pt x="603" y="772"/>
                    <a:pt x="653" y="647"/>
                  </a:cubicBezTo>
                  <a:cubicBezTo>
                    <a:pt x="679" y="597"/>
                    <a:pt x="704" y="597"/>
                    <a:pt x="704" y="597"/>
                  </a:cubicBezTo>
                  <a:close/>
                  <a:moveTo>
                    <a:pt x="641" y="0"/>
                  </a:moveTo>
                  <a:cubicBezTo>
                    <a:pt x="628" y="0"/>
                    <a:pt x="616" y="7"/>
                    <a:pt x="603" y="19"/>
                  </a:cubicBezTo>
                  <a:cubicBezTo>
                    <a:pt x="553" y="19"/>
                    <a:pt x="528" y="19"/>
                    <a:pt x="478" y="44"/>
                  </a:cubicBezTo>
                  <a:cubicBezTo>
                    <a:pt x="327" y="120"/>
                    <a:pt x="227" y="220"/>
                    <a:pt x="152" y="371"/>
                  </a:cubicBezTo>
                  <a:cubicBezTo>
                    <a:pt x="51" y="546"/>
                    <a:pt x="1" y="772"/>
                    <a:pt x="1" y="998"/>
                  </a:cubicBezTo>
                  <a:cubicBezTo>
                    <a:pt x="26" y="1324"/>
                    <a:pt x="51" y="1651"/>
                    <a:pt x="152" y="1977"/>
                  </a:cubicBezTo>
                  <a:cubicBezTo>
                    <a:pt x="202" y="2203"/>
                    <a:pt x="302" y="2429"/>
                    <a:pt x="403" y="2630"/>
                  </a:cubicBezTo>
                  <a:cubicBezTo>
                    <a:pt x="453" y="2705"/>
                    <a:pt x="503" y="2780"/>
                    <a:pt x="578" y="2830"/>
                  </a:cubicBezTo>
                  <a:cubicBezTo>
                    <a:pt x="603" y="2855"/>
                    <a:pt x="628" y="2855"/>
                    <a:pt x="653" y="2881"/>
                  </a:cubicBezTo>
                  <a:lnTo>
                    <a:pt x="679" y="2881"/>
                  </a:lnTo>
                  <a:lnTo>
                    <a:pt x="704" y="2906"/>
                  </a:lnTo>
                  <a:lnTo>
                    <a:pt x="729" y="2906"/>
                  </a:lnTo>
                  <a:cubicBezTo>
                    <a:pt x="779" y="2906"/>
                    <a:pt x="804" y="2881"/>
                    <a:pt x="854" y="2881"/>
                  </a:cubicBezTo>
                  <a:cubicBezTo>
                    <a:pt x="930" y="2830"/>
                    <a:pt x="1005" y="2780"/>
                    <a:pt x="1055" y="2705"/>
                  </a:cubicBezTo>
                  <a:cubicBezTo>
                    <a:pt x="1206" y="2529"/>
                    <a:pt x="1331" y="2303"/>
                    <a:pt x="1406" y="2077"/>
                  </a:cubicBezTo>
                  <a:cubicBezTo>
                    <a:pt x="1532" y="1776"/>
                    <a:pt x="1632" y="1450"/>
                    <a:pt x="1657" y="1099"/>
                  </a:cubicBezTo>
                  <a:cubicBezTo>
                    <a:pt x="1683" y="898"/>
                    <a:pt x="1632" y="672"/>
                    <a:pt x="1557" y="471"/>
                  </a:cubicBezTo>
                  <a:cubicBezTo>
                    <a:pt x="1432" y="220"/>
                    <a:pt x="1181" y="19"/>
                    <a:pt x="879" y="19"/>
                  </a:cubicBezTo>
                  <a:lnTo>
                    <a:pt x="679" y="19"/>
                  </a:lnTo>
                  <a:cubicBezTo>
                    <a:pt x="666" y="7"/>
                    <a:pt x="653" y="0"/>
                    <a:pt x="6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59" name="Google Shape;359;p37"/>
            <p:cNvSpPr/>
            <p:nvPr/>
          </p:nvSpPr>
          <p:spPr>
            <a:xfrm flipH="1">
              <a:off x="4879029" y="4664746"/>
              <a:ext cx="229553" cy="583311"/>
            </a:xfrm>
            <a:custGeom>
              <a:avLst/>
              <a:gdLst/>
              <a:ahLst/>
              <a:cxnLst/>
              <a:rect l="l" t="t" r="r" b="b"/>
              <a:pathLst>
                <a:path w="3615" h="9186" extrusionOk="0">
                  <a:moveTo>
                    <a:pt x="1493" y="1"/>
                  </a:moveTo>
                  <a:cubicBezTo>
                    <a:pt x="1422" y="1"/>
                    <a:pt x="1350" y="6"/>
                    <a:pt x="1280" y="16"/>
                  </a:cubicBezTo>
                  <a:cubicBezTo>
                    <a:pt x="1230" y="41"/>
                    <a:pt x="1180" y="66"/>
                    <a:pt x="1130" y="91"/>
                  </a:cubicBezTo>
                  <a:cubicBezTo>
                    <a:pt x="1079" y="166"/>
                    <a:pt x="1004" y="242"/>
                    <a:pt x="979" y="317"/>
                  </a:cubicBezTo>
                  <a:cubicBezTo>
                    <a:pt x="1205" y="392"/>
                    <a:pt x="1456" y="467"/>
                    <a:pt x="1682" y="518"/>
                  </a:cubicBezTo>
                  <a:cubicBezTo>
                    <a:pt x="2284" y="693"/>
                    <a:pt x="2209" y="2701"/>
                    <a:pt x="2008" y="2952"/>
                  </a:cubicBezTo>
                  <a:cubicBezTo>
                    <a:pt x="1963" y="3002"/>
                    <a:pt x="1898" y="3023"/>
                    <a:pt x="1821" y="3023"/>
                  </a:cubicBezTo>
                  <a:cubicBezTo>
                    <a:pt x="1553" y="3023"/>
                    <a:pt x="1152" y="2774"/>
                    <a:pt x="1054" y="2676"/>
                  </a:cubicBezTo>
                  <a:cubicBezTo>
                    <a:pt x="954" y="2425"/>
                    <a:pt x="853" y="2174"/>
                    <a:pt x="803" y="1923"/>
                  </a:cubicBezTo>
                  <a:cubicBezTo>
                    <a:pt x="837" y="1915"/>
                    <a:pt x="828" y="1912"/>
                    <a:pt x="802" y="1912"/>
                  </a:cubicBezTo>
                  <a:cubicBezTo>
                    <a:pt x="750" y="1912"/>
                    <a:pt x="628" y="1923"/>
                    <a:pt x="628" y="1923"/>
                  </a:cubicBezTo>
                  <a:cubicBezTo>
                    <a:pt x="527" y="2952"/>
                    <a:pt x="477" y="4157"/>
                    <a:pt x="402" y="4784"/>
                  </a:cubicBezTo>
                  <a:cubicBezTo>
                    <a:pt x="301" y="5939"/>
                    <a:pt x="0" y="7821"/>
                    <a:pt x="653" y="8374"/>
                  </a:cubicBezTo>
                  <a:cubicBezTo>
                    <a:pt x="1185" y="8790"/>
                    <a:pt x="2528" y="9185"/>
                    <a:pt x="3167" y="9185"/>
                  </a:cubicBezTo>
                  <a:cubicBezTo>
                    <a:pt x="3221" y="9185"/>
                    <a:pt x="3270" y="9183"/>
                    <a:pt x="3313" y="9177"/>
                  </a:cubicBezTo>
                  <a:cubicBezTo>
                    <a:pt x="3388" y="9152"/>
                    <a:pt x="3464" y="9127"/>
                    <a:pt x="3489" y="9076"/>
                  </a:cubicBezTo>
                  <a:cubicBezTo>
                    <a:pt x="3614" y="8775"/>
                    <a:pt x="2811" y="5236"/>
                    <a:pt x="2711" y="3755"/>
                  </a:cubicBezTo>
                  <a:cubicBezTo>
                    <a:pt x="2610" y="2601"/>
                    <a:pt x="2661" y="1245"/>
                    <a:pt x="2485" y="593"/>
                  </a:cubicBezTo>
                  <a:cubicBezTo>
                    <a:pt x="2485" y="467"/>
                    <a:pt x="2410" y="317"/>
                    <a:pt x="2309" y="242"/>
                  </a:cubicBezTo>
                  <a:cubicBezTo>
                    <a:pt x="2068" y="81"/>
                    <a:pt x="1779" y="1"/>
                    <a:pt x="14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60" name="Google Shape;360;p37"/>
            <p:cNvSpPr/>
            <p:nvPr/>
          </p:nvSpPr>
          <p:spPr>
            <a:xfrm flipH="1">
              <a:off x="4435990" y="4536921"/>
              <a:ext cx="591312" cy="426911"/>
            </a:xfrm>
            <a:custGeom>
              <a:avLst/>
              <a:gdLst/>
              <a:ahLst/>
              <a:cxnLst/>
              <a:rect l="l" t="t" r="r" b="b"/>
              <a:pathLst>
                <a:path w="9312" h="6723" extrusionOk="0">
                  <a:moveTo>
                    <a:pt x="5882" y="3985"/>
                  </a:moveTo>
                  <a:cubicBezTo>
                    <a:pt x="6366" y="3985"/>
                    <a:pt x="6290" y="5016"/>
                    <a:pt x="5791" y="5016"/>
                  </a:cubicBezTo>
                  <a:cubicBezTo>
                    <a:pt x="5785" y="5016"/>
                    <a:pt x="5779" y="5016"/>
                    <a:pt x="5773" y="5015"/>
                  </a:cubicBezTo>
                  <a:cubicBezTo>
                    <a:pt x="5271" y="4965"/>
                    <a:pt x="5321" y="4011"/>
                    <a:pt x="5848" y="3986"/>
                  </a:cubicBezTo>
                  <a:cubicBezTo>
                    <a:pt x="5860" y="3985"/>
                    <a:pt x="5871" y="3985"/>
                    <a:pt x="5882" y="3985"/>
                  </a:cubicBezTo>
                  <a:close/>
                  <a:moveTo>
                    <a:pt x="5119" y="0"/>
                  </a:moveTo>
                  <a:cubicBezTo>
                    <a:pt x="4710" y="0"/>
                    <a:pt x="4198" y="311"/>
                    <a:pt x="3414" y="724"/>
                  </a:cubicBezTo>
                  <a:cubicBezTo>
                    <a:pt x="2560" y="1125"/>
                    <a:pt x="1682" y="1476"/>
                    <a:pt x="778" y="1753"/>
                  </a:cubicBezTo>
                  <a:cubicBezTo>
                    <a:pt x="402" y="1878"/>
                    <a:pt x="101" y="1978"/>
                    <a:pt x="0" y="2004"/>
                  </a:cubicBezTo>
                  <a:lnTo>
                    <a:pt x="0" y="2029"/>
                  </a:lnTo>
                  <a:cubicBezTo>
                    <a:pt x="70" y="2019"/>
                    <a:pt x="141" y="2014"/>
                    <a:pt x="211" y="2014"/>
                  </a:cubicBezTo>
                  <a:cubicBezTo>
                    <a:pt x="490" y="2014"/>
                    <a:pt x="763" y="2094"/>
                    <a:pt x="1004" y="2255"/>
                  </a:cubicBezTo>
                  <a:cubicBezTo>
                    <a:pt x="1105" y="2330"/>
                    <a:pt x="1180" y="2455"/>
                    <a:pt x="1205" y="2606"/>
                  </a:cubicBezTo>
                  <a:cubicBezTo>
                    <a:pt x="1655" y="3681"/>
                    <a:pt x="2354" y="6722"/>
                    <a:pt x="3351" y="6722"/>
                  </a:cubicBezTo>
                  <a:cubicBezTo>
                    <a:pt x="3355" y="6722"/>
                    <a:pt x="3359" y="6722"/>
                    <a:pt x="3363" y="6722"/>
                  </a:cubicBezTo>
                  <a:cubicBezTo>
                    <a:pt x="4217" y="6697"/>
                    <a:pt x="7053" y="5517"/>
                    <a:pt x="8358" y="4539"/>
                  </a:cubicBezTo>
                  <a:cubicBezTo>
                    <a:pt x="8684" y="4363"/>
                    <a:pt x="8910" y="4087"/>
                    <a:pt x="9061" y="3760"/>
                  </a:cubicBezTo>
                  <a:cubicBezTo>
                    <a:pt x="9312" y="2757"/>
                    <a:pt x="5823" y="222"/>
                    <a:pt x="5371" y="46"/>
                  </a:cubicBezTo>
                  <a:cubicBezTo>
                    <a:pt x="5291" y="15"/>
                    <a:pt x="5207" y="0"/>
                    <a:pt x="511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61" name="Google Shape;361;p37"/>
            <p:cNvSpPr/>
            <p:nvPr/>
          </p:nvSpPr>
          <p:spPr>
            <a:xfrm flipH="1">
              <a:off x="4421639" y="4702338"/>
              <a:ext cx="529209" cy="550164"/>
            </a:xfrm>
            <a:custGeom>
              <a:avLst/>
              <a:gdLst/>
              <a:ahLst/>
              <a:cxnLst/>
              <a:rect l="l" t="t" r="r" b="b"/>
              <a:pathLst>
                <a:path w="8334" h="8664" extrusionOk="0">
                  <a:moveTo>
                    <a:pt x="1" y="1"/>
                  </a:moveTo>
                  <a:lnTo>
                    <a:pt x="1" y="1"/>
                  </a:lnTo>
                  <a:cubicBezTo>
                    <a:pt x="177" y="653"/>
                    <a:pt x="126" y="2009"/>
                    <a:pt x="202" y="3163"/>
                  </a:cubicBezTo>
                  <a:cubicBezTo>
                    <a:pt x="302" y="4644"/>
                    <a:pt x="1105" y="8183"/>
                    <a:pt x="955" y="8484"/>
                  </a:cubicBezTo>
                  <a:cubicBezTo>
                    <a:pt x="930" y="8535"/>
                    <a:pt x="879" y="8585"/>
                    <a:pt x="779" y="8585"/>
                  </a:cubicBezTo>
                  <a:lnTo>
                    <a:pt x="779" y="8610"/>
                  </a:lnTo>
                  <a:cubicBezTo>
                    <a:pt x="1155" y="8635"/>
                    <a:pt x="1532" y="8660"/>
                    <a:pt x="1908" y="8660"/>
                  </a:cubicBezTo>
                  <a:cubicBezTo>
                    <a:pt x="2000" y="8662"/>
                    <a:pt x="2091" y="8663"/>
                    <a:pt x="2182" y="8663"/>
                  </a:cubicBezTo>
                  <a:cubicBezTo>
                    <a:pt x="3170" y="8663"/>
                    <a:pt x="4156" y="8541"/>
                    <a:pt x="5121" y="8334"/>
                  </a:cubicBezTo>
                  <a:cubicBezTo>
                    <a:pt x="7430" y="7782"/>
                    <a:pt x="8258" y="6903"/>
                    <a:pt x="8309" y="6125"/>
                  </a:cubicBezTo>
                  <a:cubicBezTo>
                    <a:pt x="8334" y="5347"/>
                    <a:pt x="7229" y="2586"/>
                    <a:pt x="7154" y="1934"/>
                  </a:cubicBezTo>
                  <a:cubicBezTo>
                    <a:pt x="5849" y="2912"/>
                    <a:pt x="3013" y="4092"/>
                    <a:pt x="2159" y="4117"/>
                  </a:cubicBezTo>
                  <a:cubicBezTo>
                    <a:pt x="2151" y="4118"/>
                    <a:pt x="2143" y="4118"/>
                    <a:pt x="2135" y="4118"/>
                  </a:cubicBezTo>
                  <a:cubicBezTo>
                    <a:pt x="1144" y="4118"/>
                    <a:pt x="449" y="1096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62" name="Google Shape;362;p37"/>
            <p:cNvSpPr/>
            <p:nvPr/>
          </p:nvSpPr>
          <p:spPr>
            <a:xfrm flipH="1">
              <a:off x="6007424" y="3876775"/>
              <a:ext cx="382588" cy="462851"/>
            </a:xfrm>
            <a:custGeom>
              <a:avLst/>
              <a:gdLst/>
              <a:ahLst/>
              <a:cxnLst/>
              <a:rect l="l" t="t" r="r" b="b"/>
              <a:pathLst>
                <a:path w="6025" h="7289" extrusionOk="0">
                  <a:moveTo>
                    <a:pt x="4443" y="1"/>
                  </a:moveTo>
                  <a:cubicBezTo>
                    <a:pt x="3966" y="227"/>
                    <a:pt x="3540" y="528"/>
                    <a:pt x="3163" y="854"/>
                  </a:cubicBezTo>
                  <a:cubicBezTo>
                    <a:pt x="1632" y="2209"/>
                    <a:pt x="528" y="3966"/>
                    <a:pt x="1" y="5924"/>
                  </a:cubicBezTo>
                  <a:cubicBezTo>
                    <a:pt x="427" y="6301"/>
                    <a:pt x="929" y="6627"/>
                    <a:pt x="1456" y="6878"/>
                  </a:cubicBezTo>
                  <a:cubicBezTo>
                    <a:pt x="1982" y="7141"/>
                    <a:pt x="2585" y="7289"/>
                    <a:pt x="3180" y="7289"/>
                  </a:cubicBezTo>
                  <a:cubicBezTo>
                    <a:pt x="3267" y="7289"/>
                    <a:pt x="3353" y="7286"/>
                    <a:pt x="3439" y="7279"/>
                  </a:cubicBezTo>
                  <a:lnTo>
                    <a:pt x="3439" y="7254"/>
                  </a:lnTo>
                  <a:cubicBezTo>
                    <a:pt x="3264" y="7028"/>
                    <a:pt x="3138" y="6777"/>
                    <a:pt x="3038" y="6501"/>
                  </a:cubicBezTo>
                  <a:cubicBezTo>
                    <a:pt x="2962" y="6150"/>
                    <a:pt x="4619" y="4694"/>
                    <a:pt x="6024" y="3640"/>
                  </a:cubicBezTo>
                  <a:lnTo>
                    <a:pt x="5974" y="3565"/>
                  </a:lnTo>
                  <a:cubicBezTo>
                    <a:pt x="5347" y="2435"/>
                    <a:pt x="4820" y="1231"/>
                    <a:pt x="444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63" name="Google Shape;363;p37"/>
            <p:cNvSpPr/>
            <p:nvPr/>
          </p:nvSpPr>
          <p:spPr>
            <a:xfrm flipH="1">
              <a:off x="5154746" y="4552542"/>
              <a:ext cx="833628" cy="239141"/>
            </a:xfrm>
            <a:custGeom>
              <a:avLst/>
              <a:gdLst/>
              <a:ahLst/>
              <a:cxnLst/>
              <a:rect l="l" t="t" r="r" b="b"/>
              <a:pathLst>
                <a:path w="13128" h="3766" extrusionOk="0">
                  <a:moveTo>
                    <a:pt x="6075" y="1"/>
                  </a:moveTo>
                  <a:cubicBezTo>
                    <a:pt x="4895" y="678"/>
                    <a:pt x="3615" y="1230"/>
                    <a:pt x="2310" y="1657"/>
                  </a:cubicBezTo>
                  <a:cubicBezTo>
                    <a:pt x="1632" y="2209"/>
                    <a:pt x="854" y="2586"/>
                    <a:pt x="1" y="2787"/>
                  </a:cubicBezTo>
                  <a:lnTo>
                    <a:pt x="1" y="2812"/>
                  </a:lnTo>
                  <a:cubicBezTo>
                    <a:pt x="1" y="2812"/>
                    <a:pt x="2335" y="3765"/>
                    <a:pt x="6853" y="3765"/>
                  </a:cubicBezTo>
                  <a:cubicBezTo>
                    <a:pt x="8936" y="3765"/>
                    <a:pt x="11044" y="3615"/>
                    <a:pt x="13127" y="3314"/>
                  </a:cubicBezTo>
                  <a:cubicBezTo>
                    <a:pt x="10592" y="2611"/>
                    <a:pt x="8233" y="1481"/>
                    <a:pt x="60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64" name="Google Shape;364;p37"/>
            <p:cNvSpPr/>
            <p:nvPr/>
          </p:nvSpPr>
          <p:spPr>
            <a:xfrm flipH="1">
              <a:off x="4807338" y="3546892"/>
              <a:ext cx="1185799" cy="1139571"/>
            </a:xfrm>
            <a:custGeom>
              <a:avLst/>
              <a:gdLst/>
              <a:ahLst/>
              <a:cxnLst/>
              <a:rect l="l" t="t" r="r" b="b"/>
              <a:pathLst>
                <a:path w="18674" h="17946" extrusionOk="0">
                  <a:moveTo>
                    <a:pt x="14056" y="0"/>
                  </a:moveTo>
                  <a:cubicBezTo>
                    <a:pt x="14056" y="0"/>
                    <a:pt x="13830" y="327"/>
                    <a:pt x="13428" y="804"/>
                  </a:cubicBezTo>
                  <a:cubicBezTo>
                    <a:pt x="13378" y="904"/>
                    <a:pt x="13328" y="1004"/>
                    <a:pt x="13252" y="1105"/>
                  </a:cubicBezTo>
                  <a:cubicBezTo>
                    <a:pt x="12349" y="2410"/>
                    <a:pt x="11144" y="3489"/>
                    <a:pt x="9714" y="4217"/>
                  </a:cubicBezTo>
                  <a:lnTo>
                    <a:pt x="9764" y="4317"/>
                  </a:lnTo>
                  <a:cubicBezTo>
                    <a:pt x="9764" y="4317"/>
                    <a:pt x="9764" y="4342"/>
                    <a:pt x="9764" y="4418"/>
                  </a:cubicBezTo>
                  <a:cubicBezTo>
                    <a:pt x="9864" y="4870"/>
                    <a:pt x="10115" y="6752"/>
                    <a:pt x="9613" y="6802"/>
                  </a:cubicBezTo>
                  <a:cubicBezTo>
                    <a:pt x="9596" y="6804"/>
                    <a:pt x="9577" y="6805"/>
                    <a:pt x="9557" y="6805"/>
                  </a:cubicBezTo>
                  <a:cubicBezTo>
                    <a:pt x="8984" y="6805"/>
                    <a:pt x="7516" y="6117"/>
                    <a:pt x="7103" y="5899"/>
                  </a:cubicBezTo>
                  <a:lnTo>
                    <a:pt x="6928" y="5949"/>
                  </a:lnTo>
                  <a:cubicBezTo>
                    <a:pt x="6644" y="6350"/>
                    <a:pt x="5607" y="7926"/>
                    <a:pt x="5129" y="7926"/>
                  </a:cubicBezTo>
                  <a:cubicBezTo>
                    <a:pt x="5099" y="7926"/>
                    <a:pt x="5071" y="7920"/>
                    <a:pt x="5045" y="7906"/>
                  </a:cubicBezTo>
                  <a:cubicBezTo>
                    <a:pt x="4543" y="7681"/>
                    <a:pt x="2912" y="5597"/>
                    <a:pt x="2912" y="5597"/>
                  </a:cubicBezTo>
                  <a:lnTo>
                    <a:pt x="2962" y="5497"/>
                  </a:lnTo>
                  <a:cubicBezTo>
                    <a:pt x="2159" y="5447"/>
                    <a:pt x="1381" y="5296"/>
                    <a:pt x="603" y="5095"/>
                  </a:cubicBezTo>
                  <a:cubicBezTo>
                    <a:pt x="477" y="5070"/>
                    <a:pt x="377" y="5045"/>
                    <a:pt x="251" y="4995"/>
                  </a:cubicBezTo>
                  <a:lnTo>
                    <a:pt x="25" y="4920"/>
                  </a:lnTo>
                  <a:lnTo>
                    <a:pt x="0" y="5020"/>
                  </a:lnTo>
                  <a:cubicBezTo>
                    <a:pt x="327" y="5949"/>
                    <a:pt x="753" y="6852"/>
                    <a:pt x="1255" y="7706"/>
                  </a:cubicBezTo>
                  <a:lnTo>
                    <a:pt x="1305" y="7806"/>
                  </a:lnTo>
                  <a:cubicBezTo>
                    <a:pt x="1406" y="7756"/>
                    <a:pt x="1506" y="7706"/>
                    <a:pt x="1607" y="7706"/>
                  </a:cubicBezTo>
                  <a:cubicBezTo>
                    <a:pt x="2008" y="7756"/>
                    <a:pt x="4167" y="10718"/>
                    <a:pt x="5321" y="12725"/>
                  </a:cubicBezTo>
                  <a:lnTo>
                    <a:pt x="5346" y="12725"/>
                  </a:lnTo>
                  <a:cubicBezTo>
                    <a:pt x="8107" y="15160"/>
                    <a:pt x="11370" y="16942"/>
                    <a:pt x="14884" y="17946"/>
                  </a:cubicBezTo>
                  <a:cubicBezTo>
                    <a:pt x="14934" y="17846"/>
                    <a:pt x="14984" y="17770"/>
                    <a:pt x="15060" y="17695"/>
                  </a:cubicBezTo>
                  <a:cubicBezTo>
                    <a:pt x="15085" y="17670"/>
                    <a:pt x="15135" y="17645"/>
                    <a:pt x="15185" y="17620"/>
                  </a:cubicBezTo>
                  <a:lnTo>
                    <a:pt x="15185" y="17595"/>
                  </a:lnTo>
                  <a:cubicBezTo>
                    <a:pt x="15285" y="17569"/>
                    <a:pt x="15587" y="17469"/>
                    <a:pt x="15988" y="17344"/>
                  </a:cubicBezTo>
                  <a:cubicBezTo>
                    <a:pt x="15737" y="15436"/>
                    <a:pt x="14909" y="12349"/>
                    <a:pt x="14181" y="9889"/>
                  </a:cubicBezTo>
                  <a:cubicBezTo>
                    <a:pt x="16591" y="8308"/>
                    <a:pt x="18674" y="4769"/>
                    <a:pt x="18674" y="4769"/>
                  </a:cubicBezTo>
                  <a:cubicBezTo>
                    <a:pt x="18548" y="4568"/>
                    <a:pt x="18423" y="4393"/>
                    <a:pt x="18272" y="4217"/>
                  </a:cubicBezTo>
                  <a:cubicBezTo>
                    <a:pt x="17118" y="2661"/>
                    <a:pt x="15737" y="1280"/>
                    <a:pt x="14206" y="101"/>
                  </a:cubicBezTo>
                  <a:cubicBezTo>
                    <a:pt x="14156" y="51"/>
                    <a:pt x="14106" y="25"/>
                    <a:pt x="14056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65" name="Google Shape;365;p37"/>
            <p:cNvSpPr/>
            <p:nvPr/>
          </p:nvSpPr>
          <p:spPr>
            <a:xfrm flipH="1">
              <a:off x="4496505" y="2894938"/>
              <a:ext cx="594550" cy="919734"/>
            </a:xfrm>
            <a:custGeom>
              <a:avLst/>
              <a:gdLst/>
              <a:ahLst/>
              <a:cxnLst/>
              <a:rect l="l" t="t" r="r" b="b"/>
              <a:pathLst>
                <a:path w="9363" h="14484" extrusionOk="0">
                  <a:moveTo>
                    <a:pt x="6472" y="1"/>
                  </a:moveTo>
                  <a:cubicBezTo>
                    <a:pt x="6465" y="1"/>
                    <a:pt x="6458" y="1"/>
                    <a:pt x="6451" y="2"/>
                  </a:cubicBezTo>
                  <a:cubicBezTo>
                    <a:pt x="5873" y="52"/>
                    <a:pt x="5321" y="2135"/>
                    <a:pt x="5321" y="2135"/>
                  </a:cubicBezTo>
                  <a:cubicBezTo>
                    <a:pt x="5321" y="2135"/>
                    <a:pt x="5225" y="956"/>
                    <a:pt x="4794" y="956"/>
                  </a:cubicBezTo>
                  <a:cubicBezTo>
                    <a:pt x="4734" y="956"/>
                    <a:pt x="4667" y="979"/>
                    <a:pt x="4593" y="1031"/>
                  </a:cubicBezTo>
                  <a:cubicBezTo>
                    <a:pt x="4016" y="1458"/>
                    <a:pt x="4443" y="3240"/>
                    <a:pt x="4443" y="3240"/>
                  </a:cubicBezTo>
                  <a:cubicBezTo>
                    <a:pt x="3188" y="6151"/>
                    <a:pt x="2083" y="8109"/>
                    <a:pt x="0" y="10368"/>
                  </a:cubicBezTo>
                  <a:cubicBezTo>
                    <a:pt x="1531" y="11547"/>
                    <a:pt x="2912" y="12928"/>
                    <a:pt x="4091" y="14484"/>
                  </a:cubicBezTo>
                  <a:cubicBezTo>
                    <a:pt x="7630" y="8761"/>
                    <a:pt x="7957" y="4018"/>
                    <a:pt x="7957" y="4018"/>
                  </a:cubicBezTo>
                  <a:cubicBezTo>
                    <a:pt x="7957" y="4018"/>
                    <a:pt x="9362" y="1935"/>
                    <a:pt x="9136" y="1583"/>
                  </a:cubicBezTo>
                  <a:cubicBezTo>
                    <a:pt x="9103" y="1527"/>
                    <a:pt x="9050" y="1503"/>
                    <a:pt x="8984" y="1503"/>
                  </a:cubicBezTo>
                  <a:cubicBezTo>
                    <a:pt x="8607" y="1503"/>
                    <a:pt x="7806" y="2286"/>
                    <a:pt x="7806" y="2286"/>
                  </a:cubicBezTo>
                  <a:cubicBezTo>
                    <a:pt x="7806" y="2286"/>
                    <a:pt x="8484" y="404"/>
                    <a:pt x="8032" y="127"/>
                  </a:cubicBezTo>
                  <a:cubicBezTo>
                    <a:pt x="8001" y="109"/>
                    <a:pt x="7968" y="101"/>
                    <a:pt x="7934" y="101"/>
                  </a:cubicBezTo>
                  <a:cubicBezTo>
                    <a:pt x="7444" y="101"/>
                    <a:pt x="6677" y="1834"/>
                    <a:pt x="6677" y="1834"/>
                  </a:cubicBezTo>
                  <a:cubicBezTo>
                    <a:pt x="6677" y="1834"/>
                    <a:pt x="6994" y="1"/>
                    <a:pt x="6472" y="1"/>
                  </a:cubicBezTo>
                  <a:close/>
                </a:path>
              </a:pathLst>
            </a:custGeom>
            <a:solidFill>
              <a:srgbClr val="F2D0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66" name="Google Shape;366;p37"/>
            <p:cNvSpPr/>
            <p:nvPr/>
          </p:nvSpPr>
          <p:spPr>
            <a:xfrm flipH="1">
              <a:off x="4783398" y="4718277"/>
              <a:ext cx="1764411" cy="817689"/>
            </a:xfrm>
            <a:custGeom>
              <a:avLst/>
              <a:gdLst/>
              <a:ahLst/>
              <a:cxnLst/>
              <a:rect l="l" t="t" r="r" b="b"/>
              <a:pathLst>
                <a:path w="27786" h="12877" extrusionOk="0">
                  <a:moveTo>
                    <a:pt x="6251" y="1"/>
                  </a:moveTo>
                  <a:cubicBezTo>
                    <a:pt x="5774" y="704"/>
                    <a:pt x="1" y="8133"/>
                    <a:pt x="955" y="8836"/>
                  </a:cubicBezTo>
                  <a:cubicBezTo>
                    <a:pt x="1908" y="9538"/>
                    <a:pt x="4443" y="11044"/>
                    <a:pt x="7355" y="11120"/>
                  </a:cubicBezTo>
                  <a:cubicBezTo>
                    <a:pt x="7443" y="11132"/>
                    <a:pt x="7524" y="11138"/>
                    <a:pt x="7606" y="11138"/>
                  </a:cubicBezTo>
                  <a:cubicBezTo>
                    <a:pt x="7687" y="11138"/>
                    <a:pt x="7769" y="11132"/>
                    <a:pt x="7857" y="11120"/>
                  </a:cubicBezTo>
                  <a:cubicBezTo>
                    <a:pt x="7922" y="11118"/>
                    <a:pt x="7987" y="11117"/>
                    <a:pt x="8052" y="11117"/>
                  </a:cubicBezTo>
                  <a:cubicBezTo>
                    <a:pt x="10080" y="11117"/>
                    <a:pt x="11886" y="11864"/>
                    <a:pt x="13881" y="12375"/>
                  </a:cubicBezTo>
                  <a:cubicBezTo>
                    <a:pt x="14910" y="12651"/>
                    <a:pt x="15964" y="12826"/>
                    <a:pt x="17043" y="12877"/>
                  </a:cubicBezTo>
                  <a:lnTo>
                    <a:pt x="17771" y="12877"/>
                  </a:lnTo>
                  <a:cubicBezTo>
                    <a:pt x="20534" y="12729"/>
                    <a:pt x="21018" y="11319"/>
                    <a:pt x="23179" y="11319"/>
                  </a:cubicBezTo>
                  <a:cubicBezTo>
                    <a:pt x="23217" y="11319"/>
                    <a:pt x="23254" y="11320"/>
                    <a:pt x="23293" y="11320"/>
                  </a:cubicBezTo>
                  <a:lnTo>
                    <a:pt x="24121" y="11320"/>
                  </a:lnTo>
                  <a:cubicBezTo>
                    <a:pt x="27760" y="11295"/>
                    <a:pt x="27785" y="10668"/>
                    <a:pt x="27785" y="10668"/>
                  </a:cubicBezTo>
                  <a:lnTo>
                    <a:pt x="27057" y="8484"/>
                  </a:lnTo>
                  <a:lnTo>
                    <a:pt x="27057" y="8409"/>
                  </a:lnTo>
                  <a:cubicBezTo>
                    <a:pt x="26681" y="8409"/>
                    <a:pt x="26304" y="8384"/>
                    <a:pt x="25953" y="8359"/>
                  </a:cubicBezTo>
                  <a:lnTo>
                    <a:pt x="25953" y="8334"/>
                  </a:lnTo>
                  <a:cubicBezTo>
                    <a:pt x="25912" y="8340"/>
                    <a:pt x="25865" y="8342"/>
                    <a:pt x="25813" y="8342"/>
                  </a:cubicBezTo>
                  <a:cubicBezTo>
                    <a:pt x="25197" y="8342"/>
                    <a:pt x="23877" y="7947"/>
                    <a:pt x="23368" y="7531"/>
                  </a:cubicBezTo>
                  <a:cubicBezTo>
                    <a:pt x="22715" y="6978"/>
                    <a:pt x="23017" y="5121"/>
                    <a:pt x="23117" y="3941"/>
                  </a:cubicBezTo>
                  <a:cubicBezTo>
                    <a:pt x="23167" y="3314"/>
                    <a:pt x="23217" y="2109"/>
                    <a:pt x="23343" y="1080"/>
                  </a:cubicBezTo>
                  <a:cubicBezTo>
                    <a:pt x="22866" y="980"/>
                    <a:pt x="22389" y="854"/>
                    <a:pt x="21937" y="704"/>
                  </a:cubicBezTo>
                  <a:cubicBezTo>
                    <a:pt x="19854" y="1005"/>
                    <a:pt x="17746" y="1155"/>
                    <a:pt x="15663" y="1155"/>
                  </a:cubicBezTo>
                  <a:cubicBezTo>
                    <a:pt x="11145" y="1155"/>
                    <a:pt x="8811" y="202"/>
                    <a:pt x="8811" y="202"/>
                  </a:cubicBezTo>
                  <a:lnTo>
                    <a:pt x="8811" y="177"/>
                  </a:lnTo>
                  <a:cubicBezTo>
                    <a:pt x="8480" y="264"/>
                    <a:pt x="8145" y="306"/>
                    <a:pt x="7812" y="306"/>
                  </a:cubicBezTo>
                  <a:cubicBezTo>
                    <a:pt x="7284" y="306"/>
                    <a:pt x="6758" y="201"/>
                    <a:pt x="62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67" name="Google Shape;367;p37"/>
            <p:cNvSpPr/>
            <p:nvPr/>
          </p:nvSpPr>
          <p:spPr>
            <a:xfrm flipH="1">
              <a:off x="4808925" y="5190082"/>
              <a:ext cx="261429" cy="129159"/>
            </a:xfrm>
            <a:custGeom>
              <a:avLst/>
              <a:gdLst/>
              <a:ahLst/>
              <a:cxnLst/>
              <a:rect l="l" t="t" r="r" b="b"/>
              <a:pathLst>
                <a:path w="4117" h="2034" extrusionOk="0">
                  <a:moveTo>
                    <a:pt x="1" y="0"/>
                  </a:moveTo>
                  <a:cubicBezTo>
                    <a:pt x="904" y="1908"/>
                    <a:pt x="2535" y="1983"/>
                    <a:pt x="4117" y="2033"/>
                  </a:cubicBezTo>
                  <a:lnTo>
                    <a:pt x="3790" y="1054"/>
                  </a:lnTo>
                  <a:lnTo>
                    <a:pt x="3790" y="1004"/>
                  </a:lnTo>
                  <a:cubicBezTo>
                    <a:pt x="3414" y="1004"/>
                    <a:pt x="3037" y="979"/>
                    <a:pt x="2661" y="929"/>
                  </a:cubicBezTo>
                  <a:lnTo>
                    <a:pt x="2661" y="904"/>
                  </a:lnTo>
                  <a:cubicBezTo>
                    <a:pt x="2620" y="910"/>
                    <a:pt x="2572" y="913"/>
                    <a:pt x="2519" y="913"/>
                  </a:cubicBezTo>
                  <a:cubicBezTo>
                    <a:pt x="1919" y="913"/>
                    <a:pt x="606" y="538"/>
                    <a:pt x="76" y="101"/>
                  </a:cubicBezTo>
                  <a:cubicBezTo>
                    <a:pt x="51" y="75"/>
                    <a:pt x="26" y="50"/>
                    <a:pt x="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68" name="Google Shape;368;p37"/>
            <p:cNvSpPr/>
            <p:nvPr/>
          </p:nvSpPr>
          <p:spPr>
            <a:xfrm flipH="1">
              <a:off x="4960309" y="2419069"/>
              <a:ext cx="1541272" cy="903669"/>
            </a:xfrm>
            <a:custGeom>
              <a:avLst/>
              <a:gdLst/>
              <a:ahLst/>
              <a:cxnLst/>
              <a:rect l="l" t="t" r="r" b="b"/>
              <a:pathLst>
                <a:path w="24272" h="14231" extrusionOk="0">
                  <a:moveTo>
                    <a:pt x="18220" y="6793"/>
                  </a:moveTo>
                  <a:cubicBezTo>
                    <a:pt x="18699" y="6793"/>
                    <a:pt x="20054" y="8036"/>
                    <a:pt x="20356" y="9127"/>
                  </a:cubicBezTo>
                  <a:cubicBezTo>
                    <a:pt x="18775" y="8425"/>
                    <a:pt x="17344" y="7345"/>
                    <a:pt x="18122" y="6818"/>
                  </a:cubicBezTo>
                  <a:cubicBezTo>
                    <a:pt x="18148" y="6801"/>
                    <a:pt x="18181" y="6793"/>
                    <a:pt x="18220" y="6793"/>
                  </a:cubicBezTo>
                  <a:close/>
                  <a:moveTo>
                    <a:pt x="13409" y="0"/>
                  </a:moveTo>
                  <a:cubicBezTo>
                    <a:pt x="9146" y="0"/>
                    <a:pt x="6175" y="2301"/>
                    <a:pt x="6175" y="2301"/>
                  </a:cubicBezTo>
                  <a:cubicBezTo>
                    <a:pt x="6175" y="2301"/>
                    <a:pt x="6102" y="2290"/>
                    <a:pt x="5971" y="2290"/>
                  </a:cubicBezTo>
                  <a:cubicBezTo>
                    <a:pt x="5538" y="2290"/>
                    <a:pt x="4471" y="2408"/>
                    <a:pt x="3314" y="3430"/>
                  </a:cubicBezTo>
                  <a:cubicBezTo>
                    <a:pt x="3163" y="3555"/>
                    <a:pt x="3013" y="3706"/>
                    <a:pt x="2862" y="3882"/>
                  </a:cubicBezTo>
                  <a:cubicBezTo>
                    <a:pt x="2511" y="4258"/>
                    <a:pt x="2209" y="4685"/>
                    <a:pt x="1933" y="5137"/>
                  </a:cubicBezTo>
                  <a:cubicBezTo>
                    <a:pt x="1" y="8274"/>
                    <a:pt x="402" y="13771"/>
                    <a:pt x="980" y="14197"/>
                  </a:cubicBezTo>
                  <a:cubicBezTo>
                    <a:pt x="1011" y="14220"/>
                    <a:pt x="1054" y="14231"/>
                    <a:pt x="1107" y="14231"/>
                  </a:cubicBezTo>
                  <a:cubicBezTo>
                    <a:pt x="2068" y="14231"/>
                    <a:pt x="6357" y="10635"/>
                    <a:pt x="6928" y="5664"/>
                  </a:cubicBezTo>
                  <a:cubicBezTo>
                    <a:pt x="6928" y="5664"/>
                    <a:pt x="11228" y="10784"/>
                    <a:pt x="18072" y="10784"/>
                  </a:cubicBezTo>
                  <a:cubicBezTo>
                    <a:pt x="18106" y="10784"/>
                    <a:pt x="18139" y="10784"/>
                    <a:pt x="18172" y="10784"/>
                  </a:cubicBezTo>
                  <a:cubicBezTo>
                    <a:pt x="20180" y="10759"/>
                    <a:pt x="20607" y="10006"/>
                    <a:pt x="20381" y="9127"/>
                  </a:cubicBezTo>
                  <a:lnTo>
                    <a:pt x="20381" y="9127"/>
                  </a:lnTo>
                  <a:cubicBezTo>
                    <a:pt x="20858" y="9353"/>
                    <a:pt x="21335" y="9504"/>
                    <a:pt x="21837" y="9654"/>
                  </a:cubicBezTo>
                  <a:cubicBezTo>
                    <a:pt x="22202" y="9751"/>
                    <a:pt x="22550" y="9807"/>
                    <a:pt x="22843" y="9807"/>
                  </a:cubicBezTo>
                  <a:cubicBezTo>
                    <a:pt x="23234" y="9807"/>
                    <a:pt x="23529" y="9708"/>
                    <a:pt x="23644" y="9479"/>
                  </a:cubicBezTo>
                  <a:cubicBezTo>
                    <a:pt x="24271" y="8149"/>
                    <a:pt x="23192" y="1773"/>
                    <a:pt x="15788" y="242"/>
                  </a:cubicBezTo>
                  <a:cubicBezTo>
                    <a:pt x="14961" y="72"/>
                    <a:pt x="14165" y="0"/>
                    <a:pt x="13409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69" name="Google Shape;369;p37"/>
            <p:cNvSpPr/>
            <p:nvPr/>
          </p:nvSpPr>
          <p:spPr>
            <a:xfrm flipH="1">
              <a:off x="5016126" y="5437097"/>
              <a:ext cx="406464" cy="209106"/>
            </a:xfrm>
            <a:custGeom>
              <a:avLst/>
              <a:gdLst/>
              <a:ahLst/>
              <a:cxnLst/>
              <a:rect l="l" t="t" r="r" b="b"/>
              <a:pathLst>
                <a:path w="6401" h="3293" extrusionOk="0">
                  <a:moveTo>
                    <a:pt x="5490" y="0"/>
                  </a:moveTo>
                  <a:cubicBezTo>
                    <a:pt x="3281" y="0"/>
                    <a:pt x="2838" y="1432"/>
                    <a:pt x="26" y="1557"/>
                  </a:cubicBezTo>
                  <a:cubicBezTo>
                    <a:pt x="26" y="1707"/>
                    <a:pt x="1" y="2310"/>
                    <a:pt x="1" y="3138"/>
                  </a:cubicBezTo>
                  <a:cubicBezTo>
                    <a:pt x="155" y="3162"/>
                    <a:pt x="1101" y="3293"/>
                    <a:pt x="2245" y="3293"/>
                  </a:cubicBezTo>
                  <a:cubicBezTo>
                    <a:pt x="3513" y="3293"/>
                    <a:pt x="5024" y="3132"/>
                    <a:pt x="5974" y="2485"/>
                  </a:cubicBezTo>
                  <a:lnTo>
                    <a:pt x="6401" y="76"/>
                  </a:lnTo>
                  <a:lnTo>
                    <a:pt x="6401" y="0"/>
                  </a:lnTo>
                  <a:lnTo>
                    <a:pt x="5548" y="0"/>
                  </a:lnTo>
                  <a:cubicBezTo>
                    <a:pt x="5528" y="0"/>
                    <a:pt x="5509" y="0"/>
                    <a:pt x="5490" y="0"/>
                  </a:cubicBezTo>
                  <a:close/>
                </a:path>
              </a:pathLst>
            </a:custGeom>
            <a:solidFill>
              <a:srgbClr val="F2D0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70" name="Google Shape;370;p37"/>
            <p:cNvSpPr/>
            <p:nvPr/>
          </p:nvSpPr>
          <p:spPr>
            <a:xfrm flipH="1">
              <a:off x="4985836" y="6018820"/>
              <a:ext cx="430340" cy="171450"/>
            </a:xfrm>
            <a:custGeom>
              <a:avLst/>
              <a:gdLst/>
              <a:ahLst/>
              <a:cxnLst/>
              <a:rect l="l" t="t" r="r" b="b"/>
              <a:pathLst>
                <a:path w="6777" h="2700" extrusionOk="0">
                  <a:moveTo>
                    <a:pt x="4694" y="0"/>
                  </a:moveTo>
                  <a:cubicBezTo>
                    <a:pt x="4112" y="429"/>
                    <a:pt x="3258" y="559"/>
                    <a:pt x="2436" y="559"/>
                  </a:cubicBezTo>
                  <a:cubicBezTo>
                    <a:pt x="1235" y="559"/>
                    <a:pt x="104" y="281"/>
                    <a:pt x="0" y="251"/>
                  </a:cubicBezTo>
                  <a:lnTo>
                    <a:pt x="0" y="251"/>
                  </a:lnTo>
                  <a:cubicBezTo>
                    <a:pt x="50" y="904"/>
                    <a:pt x="126" y="1356"/>
                    <a:pt x="226" y="1431"/>
                  </a:cubicBezTo>
                  <a:cubicBezTo>
                    <a:pt x="609" y="1774"/>
                    <a:pt x="3226" y="2699"/>
                    <a:pt x="4970" y="2699"/>
                  </a:cubicBezTo>
                  <a:cubicBezTo>
                    <a:pt x="5397" y="2699"/>
                    <a:pt x="5772" y="2644"/>
                    <a:pt x="6049" y="2510"/>
                  </a:cubicBezTo>
                  <a:cubicBezTo>
                    <a:pt x="6777" y="2159"/>
                    <a:pt x="4694" y="0"/>
                    <a:pt x="4694" y="0"/>
                  </a:cubicBezTo>
                  <a:close/>
                </a:path>
              </a:pathLst>
            </a:custGeom>
            <a:solidFill>
              <a:srgbClr val="0000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71" name="Google Shape;371;p37"/>
            <p:cNvSpPr/>
            <p:nvPr/>
          </p:nvSpPr>
          <p:spPr>
            <a:xfrm flipH="1">
              <a:off x="5043177" y="5594894"/>
              <a:ext cx="381000" cy="459994"/>
            </a:xfrm>
            <a:custGeom>
              <a:avLst/>
              <a:gdLst/>
              <a:ahLst/>
              <a:cxnLst/>
              <a:rect l="l" t="t" r="r" b="b"/>
              <a:pathLst>
                <a:path w="6000" h="7244" extrusionOk="0">
                  <a:moveTo>
                    <a:pt x="5999" y="0"/>
                  </a:moveTo>
                  <a:lnTo>
                    <a:pt x="5999" y="0"/>
                  </a:lnTo>
                  <a:cubicBezTo>
                    <a:pt x="5058" y="641"/>
                    <a:pt x="3566" y="798"/>
                    <a:pt x="2309" y="798"/>
                  </a:cubicBezTo>
                  <a:cubicBezTo>
                    <a:pt x="1152" y="798"/>
                    <a:pt x="195" y="665"/>
                    <a:pt x="51" y="653"/>
                  </a:cubicBezTo>
                  <a:lnTo>
                    <a:pt x="51" y="653"/>
                  </a:lnTo>
                  <a:cubicBezTo>
                    <a:pt x="26" y="2460"/>
                    <a:pt x="1" y="5321"/>
                    <a:pt x="126" y="6953"/>
                  </a:cubicBezTo>
                  <a:cubicBezTo>
                    <a:pt x="229" y="6982"/>
                    <a:pt x="1331" y="7244"/>
                    <a:pt x="2514" y="7244"/>
                  </a:cubicBezTo>
                  <a:cubicBezTo>
                    <a:pt x="3350" y="7244"/>
                    <a:pt x="4227" y="7113"/>
                    <a:pt x="4820" y="6676"/>
                  </a:cubicBezTo>
                  <a:lnTo>
                    <a:pt x="599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72" name="Google Shape;372;p37"/>
            <p:cNvSpPr/>
            <p:nvPr/>
          </p:nvSpPr>
          <p:spPr>
            <a:xfrm flipH="1">
              <a:off x="5371535" y="3814608"/>
              <a:ext cx="433578" cy="119507"/>
            </a:xfrm>
            <a:custGeom>
              <a:avLst/>
              <a:gdLst/>
              <a:ahLst/>
              <a:cxnLst/>
              <a:rect l="l" t="t" r="r" b="b"/>
              <a:pathLst>
                <a:path w="6828" h="1882" extrusionOk="0">
                  <a:moveTo>
                    <a:pt x="6753" y="1"/>
                  </a:moveTo>
                  <a:cubicBezTo>
                    <a:pt x="5020" y="878"/>
                    <a:pt x="3113" y="1338"/>
                    <a:pt x="1178" y="1338"/>
                  </a:cubicBezTo>
                  <a:cubicBezTo>
                    <a:pt x="786" y="1338"/>
                    <a:pt x="394" y="1319"/>
                    <a:pt x="1" y="1281"/>
                  </a:cubicBezTo>
                  <a:lnTo>
                    <a:pt x="1" y="1281"/>
                  </a:lnTo>
                  <a:cubicBezTo>
                    <a:pt x="226" y="1465"/>
                    <a:pt x="882" y="1881"/>
                    <a:pt x="2323" y="1881"/>
                  </a:cubicBezTo>
                  <a:cubicBezTo>
                    <a:pt x="2653" y="1881"/>
                    <a:pt x="3023" y="1859"/>
                    <a:pt x="3439" y="1808"/>
                  </a:cubicBezTo>
                  <a:cubicBezTo>
                    <a:pt x="3640" y="1783"/>
                    <a:pt x="3791" y="1758"/>
                    <a:pt x="3941" y="1733"/>
                  </a:cubicBezTo>
                  <a:lnTo>
                    <a:pt x="4117" y="1683"/>
                  </a:lnTo>
                  <a:cubicBezTo>
                    <a:pt x="6025" y="1256"/>
                    <a:pt x="6828" y="202"/>
                    <a:pt x="6828" y="202"/>
                  </a:cubicBezTo>
                  <a:cubicBezTo>
                    <a:pt x="6803" y="126"/>
                    <a:pt x="6803" y="101"/>
                    <a:pt x="6803" y="101"/>
                  </a:cubicBezTo>
                  <a:lnTo>
                    <a:pt x="6753" y="1"/>
                  </a:lnTo>
                  <a:close/>
                </a:path>
              </a:pathLst>
            </a:custGeom>
            <a:solidFill>
              <a:srgbClr val="EBB6AA"/>
            </a:solidFill>
            <a:ln w="9525" cap="flat" cmpd="sng">
              <a:solidFill>
                <a:srgbClr val="EBB6A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73" name="Google Shape;373;p37"/>
            <p:cNvSpPr/>
            <p:nvPr/>
          </p:nvSpPr>
          <p:spPr>
            <a:xfrm flipH="1">
              <a:off x="5552073" y="3895888"/>
              <a:ext cx="253492" cy="154368"/>
            </a:xfrm>
            <a:custGeom>
              <a:avLst/>
              <a:gdLst/>
              <a:ahLst/>
              <a:cxnLst/>
              <a:rect l="l" t="t" r="r" b="b"/>
              <a:pathLst>
                <a:path w="3992" h="2431" extrusionOk="0">
                  <a:moveTo>
                    <a:pt x="51" y="1"/>
                  </a:moveTo>
                  <a:lnTo>
                    <a:pt x="1" y="101"/>
                  </a:lnTo>
                  <a:cubicBezTo>
                    <a:pt x="1" y="101"/>
                    <a:pt x="1632" y="2185"/>
                    <a:pt x="2109" y="2410"/>
                  </a:cubicBezTo>
                  <a:cubicBezTo>
                    <a:pt x="2136" y="2424"/>
                    <a:pt x="2166" y="2430"/>
                    <a:pt x="2198" y="2430"/>
                  </a:cubicBezTo>
                  <a:cubicBezTo>
                    <a:pt x="2696" y="2430"/>
                    <a:pt x="3732" y="854"/>
                    <a:pt x="3991" y="453"/>
                  </a:cubicBezTo>
                  <a:lnTo>
                    <a:pt x="3991" y="453"/>
                  </a:lnTo>
                  <a:cubicBezTo>
                    <a:pt x="3841" y="478"/>
                    <a:pt x="3665" y="503"/>
                    <a:pt x="3489" y="528"/>
                  </a:cubicBezTo>
                  <a:cubicBezTo>
                    <a:pt x="3073" y="579"/>
                    <a:pt x="2703" y="601"/>
                    <a:pt x="2373" y="601"/>
                  </a:cubicBezTo>
                  <a:cubicBezTo>
                    <a:pt x="932" y="601"/>
                    <a:pt x="276" y="185"/>
                    <a:pt x="51" y="1"/>
                  </a:cubicBez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74" name="Google Shape;374;p37"/>
            <p:cNvSpPr/>
            <p:nvPr/>
          </p:nvSpPr>
          <p:spPr>
            <a:xfrm flipH="1">
              <a:off x="5667953" y="5425603"/>
              <a:ext cx="412877" cy="209931"/>
            </a:xfrm>
            <a:custGeom>
              <a:avLst/>
              <a:gdLst/>
              <a:ahLst/>
              <a:cxnLst/>
              <a:rect l="l" t="t" r="r" b="b"/>
              <a:pathLst>
                <a:path w="6502" h="3306" extrusionOk="0">
                  <a:moveTo>
                    <a:pt x="789" y="1"/>
                  </a:moveTo>
                  <a:cubicBezTo>
                    <a:pt x="694" y="1"/>
                    <a:pt x="599" y="2"/>
                    <a:pt x="503" y="6"/>
                  </a:cubicBezTo>
                  <a:lnTo>
                    <a:pt x="1" y="6"/>
                  </a:lnTo>
                  <a:lnTo>
                    <a:pt x="1" y="2541"/>
                  </a:lnTo>
                  <a:lnTo>
                    <a:pt x="26" y="2541"/>
                  </a:lnTo>
                  <a:cubicBezTo>
                    <a:pt x="26" y="2541"/>
                    <a:pt x="2274" y="3305"/>
                    <a:pt x="4396" y="3305"/>
                  </a:cubicBezTo>
                  <a:cubicBezTo>
                    <a:pt x="5020" y="3305"/>
                    <a:pt x="5633" y="3239"/>
                    <a:pt x="6175" y="3068"/>
                  </a:cubicBezTo>
                  <a:lnTo>
                    <a:pt x="6250" y="3068"/>
                  </a:lnTo>
                  <a:cubicBezTo>
                    <a:pt x="6401" y="2039"/>
                    <a:pt x="6476" y="1361"/>
                    <a:pt x="6476" y="1361"/>
                  </a:cubicBezTo>
                  <a:lnTo>
                    <a:pt x="6501" y="1236"/>
                  </a:lnTo>
                  <a:cubicBezTo>
                    <a:pt x="4561" y="732"/>
                    <a:pt x="2780" y="1"/>
                    <a:pt x="789" y="1"/>
                  </a:cubicBezTo>
                  <a:close/>
                </a:path>
              </a:pathLst>
            </a:custGeom>
            <a:solidFill>
              <a:srgbClr val="F2D0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75" name="Google Shape;375;p37"/>
            <p:cNvSpPr/>
            <p:nvPr/>
          </p:nvSpPr>
          <p:spPr>
            <a:xfrm flipH="1">
              <a:off x="5683892" y="5585306"/>
              <a:ext cx="396939" cy="484378"/>
            </a:xfrm>
            <a:custGeom>
              <a:avLst/>
              <a:gdLst/>
              <a:ahLst/>
              <a:cxnLst/>
              <a:rect l="l" t="t" r="r" b="b"/>
              <a:pathLst>
                <a:path w="6251" h="7628" extrusionOk="0">
                  <a:moveTo>
                    <a:pt x="1" y="1"/>
                  </a:moveTo>
                  <a:cubicBezTo>
                    <a:pt x="26" y="2536"/>
                    <a:pt x="76" y="6175"/>
                    <a:pt x="352" y="7304"/>
                  </a:cubicBezTo>
                  <a:cubicBezTo>
                    <a:pt x="352" y="7304"/>
                    <a:pt x="1524" y="7628"/>
                    <a:pt x="2936" y="7628"/>
                  </a:cubicBezTo>
                  <a:cubicBezTo>
                    <a:pt x="3643" y="7628"/>
                    <a:pt x="4410" y="7547"/>
                    <a:pt x="5121" y="7304"/>
                  </a:cubicBezTo>
                  <a:cubicBezTo>
                    <a:pt x="5523" y="5573"/>
                    <a:pt x="5974" y="2485"/>
                    <a:pt x="6250" y="553"/>
                  </a:cubicBezTo>
                  <a:lnTo>
                    <a:pt x="6175" y="553"/>
                  </a:lnTo>
                  <a:cubicBezTo>
                    <a:pt x="5647" y="714"/>
                    <a:pt x="5052" y="777"/>
                    <a:pt x="4445" y="777"/>
                  </a:cubicBezTo>
                  <a:cubicBezTo>
                    <a:pt x="2308" y="777"/>
                    <a:pt x="26" y="1"/>
                    <a:pt x="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76" name="Google Shape;376;p37"/>
            <p:cNvSpPr/>
            <p:nvPr/>
          </p:nvSpPr>
          <p:spPr>
            <a:xfrm flipH="1">
              <a:off x="5755583" y="6049110"/>
              <a:ext cx="417640" cy="201993"/>
            </a:xfrm>
            <a:custGeom>
              <a:avLst/>
              <a:gdLst/>
              <a:ahLst/>
              <a:cxnLst/>
              <a:rect l="l" t="t" r="r" b="b"/>
              <a:pathLst>
                <a:path w="6577" h="3181" extrusionOk="0">
                  <a:moveTo>
                    <a:pt x="1807" y="0"/>
                  </a:moveTo>
                  <a:cubicBezTo>
                    <a:pt x="1807" y="0"/>
                    <a:pt x="0" y="2410"/>
                    <a:pt x="301" y="3037"/>
                  </a:cubicBezTo>
                  <a:cubicBezTo>
                    <a:pt x="345" y="3137"/>
                    <a:pt x="511" y="3181"/>
                    <a:pt x="761" y="3181"/>
                  </a:cubicBezTo>
                  <a:cubicBezTo>
                    <a:pt x="2083" y="3181"/>
                    <a:pt x="5760" y="1952"/>
                    <a:pt x="6225" y="1255"/>
                  </a:cubicBezTo>
                  <a:cubicBezTo>
                    <a:pt x="6400" y="854"/>
                    <a:pt x="6526" y="452"/>
                    <a:pt x="6576" y="25"/>
                  </a:cubicBezTo>
                  <a:lnTo>
                    <a:pt x="6576" y="25"/>
                  </a:lnTo>
                  <a:cubicBezTo>
                    <a:pt x="5881" y="254"/>
                    <a:pt x="5134" y="331"/>
                    <a:pt x="4441" y="331"/>
                  </a:cubicBezTo>
                  <a:cubicBezTo>
                    <a:pt x="3006" y="331"/>
                    <a:pt x="1807" y="0"/>
                    <a:pt x="1807" y="0"/>
                  </a:cubicBezTo>
                  <a:close/>
                </a:path>
              </a:pathLst>
            </a:custGeom>
            <a:solidFill>
              <a:srgbClr val="0000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77" name="Google Shape;377;p37"/>
            <p:cNvSpPr/>
            <p:nvPr/>
          </p:nvSpPr>
          <p:spPr>
            <a:xfrm flipH="1">
              <a:off x="4603122" y="4780570"/>
              <a:ext cx="100838" cy="75629"/>
            </a:xfrm>
            <a:custGeom>
              <a:avLst/>
              <a:gdLst/>
              <a:ahLst/>
              <a:cxnLst/>
              <a:rect l="l" t="t" r="r" b="b"/>
              <a:pathLst>
                <a:path w="1588" h="1191" extrusionOk="0">
                  <a:moveTo>
                    <a:pt x="772" y="1"/>
                  </a:moveTo>
                  <a:cubicBezTo>
                    <a:pt x="685" y="1"/>
                    <a:pt x="594" y="31"/>
                    <a:pt x="505" y="99"/>
                  </a:cubicBezTo>
                  <a:cubicBezTo>
                    <a:pt x="1" y="478"/>
                    <a:pt x="324" y="1191"/>
                    <a:pt x="796" y="1191"/>
                  </a:cubicBezTo>
                  <a:cubicBezTo>
                    <a:pt x="888" y="1191"/>
                    <a:pt x="985" y="1164"/>
                    <a:pt x="1082" y="1103"/>
                  </a:cubicBezTo>
                  <a:cubicBezTo>
                    <a:pt x="1588" y="808"/>
                    <a:pt x="1227" y="1"/>
                    <a:pt x="77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78" name="Google Shape;378;p37"/>
            <p:cNvSpPr/>
            <p:nvPr/>
          </p:nvSpPr>
          <p:spPr>
            <a:xfrm flipH="1">
              <a:off x="4963484" y="4357653"/>
              <a:ext cx="691769" cy="506286"/>
            </a:xfrm>
            <a:custGeom>
              <a:avLst/>
              <a:gdLst/>
              <a:ahLst/>
              <a:cxnLst/>
              <a:rect l="l" t="t" r="r" b="b"/>
              <a:pathLst>
                <a:path w="10894" h="7973" extrusionOk="0">
                  <a:moveTo>
                    <a:pt x="0" y="0"/>
                  </a:moveTo>
                  <a:cubicBezTo>
                    <a:pt x="477" y="854"/>
                    <a:pt x="803" y="1531"/>
                    <a:pt x="728" y="1757"/>
                  </a:cubicBezTo>
                  <a:cubicBezTo>
                    <a:pt x="678" y="1833"/>
                    <a:pt x="628" y="1908"/>
                    <a:pt x="578" y="1983"/>
                  </a:cubicBezTo>
                  <a:cubicBezTo>
                    <a:pt x="803" y="2234"/>
                    <a:pt x="954" y="2560"/>
                    <a:pt x="1029" y="2912"/>
                  </a:cubicBezTo>
                  <a:cubicBezTo>
                    <a:pt x="1029" y="2937"/>
                    <a:pt x="954" y="3012"/>
                    <a:pt x="829" y="3113"/>
                  </a:cubicBezTo>
                  <a:cubicBezTo>
                    <a:pt x="2962" y="4593"/>
                    <a:pt x="5346" y="5723"/>
                    <a:pt x="7881" y="6426"/>
                  </a:cubicBezTo>
                  <a:cubicBezTo>
                    <a:pt x="8333" y="6576"/>
                    <a:pt x="8810" y="6702"/>
                    <a:pt x="9287" y="6802"/>
                  </a:cubicBezTo>
                  <a:lnTo>
                    <a:pt x="9337" y="6802"/>
                  </a:lnTo>
                  <a:cubicBezTo>
                    <a:pt x="9337" y="6802"/>
                    <a:pt x="9362" y="7731"/>
                    <a:pt x="9488" y="7856"/>
                  </a:cubicBezTo>
                  <a:cubicBezTo>
                    <a:pt x="9548" y="7929"/>
                    <a:pt x="9773" y="7973"/>
                    <a:pt x="10009" y="7973"/>
                  </a:cubicBezTo>
                  <a:cubicBezTo>
                    <a:pt x="10261" y="7973"/>
                    <a:pt x="10526" y="7923"/>
                    <a:pt x="10617" y="7806"/>
                  </a:cubicBezTo>
                  <a:cubicBezTo>
                    <a:pt x="10793" y="7580"/>
                    <a:pt x="10893" y="5572"/>
                    <a:pt x="10291" y="5422"/>
                  </a:cubicBezTo>
                  <a:cubicBezTo>
                    <a:pt x="10040" y="5346"/>
                    <a:pt x="9814" y="5271"/>
                    <a:pt x="9588" y="5221"/>
                  </a:cubicBezTo>
                  <a:cubicBezTo>
                    <a:pt x="6049" y="4217"/>
                    <a:pt x="2786" y="2435"/>
                    <a:pt x="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79" name="Google Shape;379;p37"/>
            <p:cNvSpPr/>
            <p:nvPr/>
          </p:nvSpPr>
          <p:spPr>
            <a:xfrm flipH="1">
              <a:off x="4971485" y="3921415"/>
              <a:ext cx="202438" cy="733171"/>
            </a:xfrm>
            <a:custGeom>
              <a:avLst/>
              <a:gdLst/>
              <a:ahLst/>
              <a:cxnLst/>
              <a:rect l="l" t="t" r="r" b="b"/>
              <a:pathLst>
                <a:path w="3188" h="11546" extrusionOk="0">
                  <a:moveTo>
                    <a:pt x="75" y="1"/>
                  </a:moveTo>
                  <a:cubicBezTo>
                    <a:pt x="25" y="1"/>
                    <a:pt x="0" y="51"/>
                    <a:pt x="25" y="101"/>
                  </a:cubicBezTo>
                  <a:cubicBezTo>
                    <a:pt x="276" y="1030"/>
                    <a:pt x="552" y="1983"/>
                    <a:pt x="828" y="2912"/>
                  </a:cubicBezTo>
                  <a:lnTo>
                    <a:pt x="1029" y="3640"/>
                  </a:lnTo>
                  <a:cubicBezTo>
                    <a:pt x="1104" y="3866"/>
                    <a:pt x="1180" y="4092"/>
                    <a:pt x="1230" y="4343"/>
                  </a:cubicBezTo>
                  <a:lnTo>
                    <a:pt x="1632" y="5748"/>
                  </a:lnTo>
                  <a:cubicBezTo>
                    <a:pt x="1757" y="6225"/>
                    <a:pt x="1882" y="6702"/>
                    <a:pt x="2008" y="7154"/>
                  </a:cubicBezTo>
                  <a:cubicBezTo>
                    <a:pt x="2133" y="7631"/>
                    <a:pt x="2259" y="8107"/>
                    <a:pt x="2384" y="8584"/>
                  </a:cubicBezTo>
                  <a:lnTo>
                    <a:pt x="2560" y="9287"/>
                  </a:lnTo>
                  <a:cubicBezTo>
                    <a:pt x="2610" y="9538"/>
                    <a:pt x="2686" y="9764"/>
                    <a:pt x="2711" y="10015"/>
                  </a:cubicBezTo>
                  <a:lnTo>
                    <a:pt x="3012" y="11446"/>
                  </a:lnTo>
                  <a:lnTo>
                    <a:pt x="3012" y="11471"/>
                  </a:lnTo>
                  <a:cubicBezTo>
                    <a:pt x="3012" y="11521"/>
                    <a:pt x="3062" y="11546"/>
                    <a:pt x="3087" y="11546"/>
                  </a:cubicBezTo>
                  <a:cubicBezTo>
                    <a:pt x="3137" y="11546"/>
                    <a:pt x="3188" y="11496"/>
                    <a:pt x="3163" y="11446"/>
                  </a:cubicBezTo>
                  <a:lnTo>
                    <a:pt x="3163" y="11420"/>
                  </a:lnTo>
                  <a:lnTo>
                    <a:pt x="2937" y="9965"/>
                  </a:lnTo>
                  <a:cubicBezTo>
                    <a:pt x="2912" y="9714"/>
                    <a:pt x="2836" y="9488"/>
                    <a:pt x="2786" y="9237"/>
                  </a:cubicBezTo>
                  <a:lnTo>
                    <a:pt x="2635" y="8534"/>
                  </a:lnTo>
                  <a:cubicBezTo>
                    <a:pt x="2535" y="8032"/>
                    <a:pt x="2410" y="7580"/>
                    <a:pt x="2284" y="7078"/>
                  </a:cubicBezTo>
                  <a:cubicBezTo>
                    <a:pt x="2159" y="6602"/>
                    <a:pt x="2058" y="6125"/>
                    <a:pt x="1908" y="5673"/>
                  </a:cubicBezTo>
                  <a:lnTo>
                    <a:pt x="1506" y="4242"/>
                  </a:lnTo>
                  <a:cubicBezTo>
                    <a:pt x="1456" y="4016"/>
                    <a:pt x="1381" y="3765"/>
                    <a:pt x="1305" y="3539"/>
                  </a:cubicBezTo>
                  <a:lnTo>
                    <a:pt x="1079" y="2837"/>
                  </a:lnTo>
                  <a:cubicBezTo>
                    <a:pt x="803" y="1908"/>
                    <a:pt x="477" y="979"/>
                    <a:pt x="176" y="51"/>
                  </a:cubicBezTo>
                  <a:cubicBezTo>
                    <a:pt x="151" y="1"/>
                    <a:pt x="100" y="1"/>
                    <a:pt x="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80" name="Google Shape;380;p37"/>
            <p:cNvSpPr/>
            <p:nvPr/>
          </p:nvSpPr>
          <p:spPr>
            <a:xfrm flipH="1">
              <a:off x="5032064" y="2778669"/>
              <a:ext cx="1604963" cy="1119695"/>
            </a:xfrm>
            <a:custGeom>
              <a:avLst/>
              <a:gdLst/>
              <a:ahLst/>
              <a:cxnLst/>
              <a:rect l="l" t="t" r="r" b="b"/>
              <a:pathLst>
                <a:path w="25275" h="17633" extrusionOk="0">
                  <a:moveTo>
                    <a:pt x="9011" y="1"/>
                  </a:moveTo>
                  <a:cubicBezTo>
                    <a:pt x="8440" y="4972"/>
                    <a:pt x="4173" y="8568"/>
                    <a:pt x="3215" y="8568"/>
                  </a:cubicBezTo>
                  <a:cubicBezTo>
                    <a:pt x="3162" y="8568"/>
                    <a:pt x="3119" y="8557"/>
                    <a:pt x="3088" y="8534"/>
                  </a:cubicBezTo>
                  <a:lnTo>
                    <a:pt x="3088" y="8534"/>
                  </a:lnTo>
                  <a:cubicBezTo>
                    <a:pt x="3088" y="8534"/>
                    <a:pt x="3113" y="8685"/>
                    <a:pt x="3163" y="8936"/>
                  </a:cubicBezTo>
                  <a:lnTo>
                    <a:pt x="3138" y="8936"/>
                  </a:lnTo>
                  <a:cubicBezTo>
                    <a:pt x="1205" y="9061"/>
                    <a:pt x="0" y="11069"/>
                    <a:pt x="829" y="12826"/>
                  </a:cubicBezTo>
                  <a:cubicBezTo>
                    <a:pt x="1313" y="13839"/>
                    <a:pt x="2305" y="14389"/>
                    <a:pt x="3310" y="14389"/>
                  </a:cubicBezTo>
                  <a:cubicBezTo>
                    <a:pt x="4024" y="14389"/>
                    <a:pt x="4744" y="14112"/>
                    <a:pt x="5296" y="13529"/>
                  </a:cubicBezTo>
                  <a:cubicBezTo>
                    <a:pt x="6476" y="15135"/>
                    <a:pt x="8157" y="16365"/>
                    <a:pt x="10065" y="16993"/>
                  </a:cubicBezTo>
                  <a:cubicBezTo>
                    <a:pt x="10165" y="17018"/>
                    <a:pt x="10266" y="17043"/>
                    <a:pt x="10366" y="17093"/>
                  </a:cubicBezTo>
                  <a:cubicBezTo>
                    <a:pt x="10492" y="17143"/>
                    <a:pt x="10592" y="17168"/>
                    <a:pt x="10718" y="17193"/>
                  </a:cubicBezTo>
                  <a:cubicBezTo>
                    <a:pt x="11827" y="17487"/>
                    <a:pt x="12962" y="17633"/>
                    <a:pt x="14095" y="17633"/>
                  </a:cubicBezTo>
                  <a:cubicBezTo>
                    <a:pt x="16066" y="17633"/>
                    <a:pt x="18028" y="17191"/>
                    <a:pt x="19828" y="16315"/>
                  </a:cubicBezTo>
                  <a:cubicBezTo>
                    <a:pt x="21259" y="15587"/>
                    <a:pt x="22489" y="14508"/>
                    <a:pt x="23392" y="13203"/>
                  </a:cubicBezTo>
                  <a:cubicBezTo>
                    <a:pt x="23443" y="13102"/>
                    <a:pt x="23518" y="13002"/>
                    <a:pt x="23568" y="12902"/>
                  </a:cubicBezTo>
                  <a:cubicBezTo>
                    <a:pt x="25275" y="9890"/>
                    <a:pt x="23920" y="4017"/>
                    <a:pt x="23920" y="4017"/>
                  </a:cubicBezTo>
                  <a:lnTo>
                    <a:pt x="23920" y="3991"/>
                  </a:lnTo>
                  <a:cubicBezTo>
                    <a:pt x="23418" y="3841"/>
                    <a:pt x="22941" y="3690"/>
                    <a:pt x="22464" y="3464"/>
                  </a:cubicBezTo>
                  <a:lnTo>
                    <a:pt x="22464" y="3464"/>
                  </a:lnTo>
                  <a:cubicBezTo>
                    <a:pt x="22715" y="4343"/>
                    <a:pt x="22288" y="5096"/>
                    <a:pt x="20280" y="5121"/>
                  </a:cubicBezTo>
                  <a:cubicBezTo>
                    <a:pt x="20247" y="5121"/>
                    <a:pt x="20214" y="5121"/>
                    <a:pt x="20180" y="5121"/>
                  </a:cubicBezTo>
                  <a:cubicBezTo>
                    <a:pt x="13336" y="5121"/>
                    <a:pt x="9011" y="1"/>
                    <a:pt x="9011" y="1"/>
                  </a:cubicBezTo>
                  <a:close/>
                </a:path>
              </a:pathLst>
            </a:custGeom>
            <a:solidFill>
              <a:srgbClr val="F2D0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81" name="Google Shape;381;p37"/>
            <p:cNvSpPr/>
            <p:nvPr/>
          </p:nvSpPr>
          <p:spPr>
            <a:xfrm flipH="1">
              <a:off x="5301368" y="3147795"/>
              <a:ext cx="184975" cy="169609"/>
            </a:xfrm>
            <a:custGeom>
              <a:avLst/>
              <a:gdLst/>
              <a:ahLst/>
              <a:cxnLst/>
              <a:rect l="l" t="t" r="r" b="b"/>
              <a:pathLst>
                <a:path w="2913" h="2671" extrusionOk="0">
                  <a:moveTo>
                    <a:pt x="2808" y="0"/>
                  </a:moveTo>
                  <a:cubicBezTo>
                    <a:pt x="2692" y="0"/>
                    <a:pt x="2361" y="303"/>
                    <a:pt x="2134" y="462"/>
                  </a:cubicBezTo>
                  <a:lnTo>
                    <a:pt x="1958" y="563"/>
                  </a:lnTo>
                  <a:cubicBezTo>
                    <a:pt x="1780" y="466"/>
                    <a:pt x="1570" y="410"/>
                    <a:pt x="1363" y="410"/>
                  </a:cubicBezTo>
                  <a:cubicBezTo>
                    <a:pt x="1249" y="410"/>
                    <a:pt x="1136" y="427"/>
                    <a:pt x="1030" y="462"/>
                  </a:cubicBezTo>
                  <a:cubicBezTo>
                    <a:pt x="76" y="789"/>
                    <a:pt x="1" y="2094"/>
                    <a:pt x="879" y="2546"/>
                  </a:cubicBezTo>
                  <a:cubicBezTo>
                    <a:pt x="1051" y="2631"/>
                    <a:pt x="1225" y="2670"/>
                    <a:pt x="1392" y="2670"/>
                  </a:cubicBezTo>
                  <a:cubicBezTo>
                    <a:pt x="2108" y="2670"/>
                    <a:pt x="2704" y="1963"/>
                    <a:pt x="2460" y="1190"/>
                  </a:cubicBezTo>
                  <a:cubicBezTo>
                    <a:pt x="2460" y="1165"/>
                    <a:pt x="2435" y="1140"/>
                    <a:pt x="2435" y="1115"/>
                  </a:cubicBezTo>
                  <a:cubicBezTo>
                    <a:pt x="2837" y="739"/>
                    <a:pt x="2912" y="61"/>
                    <a:pt x="2837" y="11"/>
                  </a:cubicBezTo>
                  <a:cubicBezTo>
                    <a:pt x="2830" y="4"/>
                    <a:pt x="2820" y="0"/>
                    <a:pt x="2808" y="0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82" name="Google Shape;382;p37"/>
            <p:cNvSpPr/>
            <p:nvPr/>
          </p:nvSpPr>
          <p:spPr>
            <a:xfrm flipH="1">
              <a:off x="5918207" y="3256634"/>
              <a:ext cx="213614" cy="143192"/>
            </a:xfrm>
            <a:custGeom>
              <a:avLst/>
              <a:gdLst/>
              <a:ahLst/>
              <a:cxnLst/>
              <a:rect l="l" t="t" r="r" b="b"/>
              <a:pathLst>
                <a:path w="3364" h="2255" extrusionOk="0">
                  <a:moveTo>
                    <a:pt x="1826" y="0"/>
                  </a:moveTo>
                  <a:cubicBezTo>
                    <a:pt x="1528" y="0"/>
                    <a:pt x="1239" y="125"/>
                    <a:pt x="1055" y="355"/>
                  </a:cubicBezTo>
                  <a:lnTo>
                    <a:pt x="854" y="279"/>
                  </a:lnTo>
                  <a:cubicBezTo>
                    <a:pt x="595" y="193"/>
                    <a:pt x="223" y="13"/>
                    <a:pt x="93" y="13"/>
                  </a:cubicBezTo>
                  <a:cubicBezTo>
                    <a:pt x="73" y="13"/>
                    <a:pt x="58" y="18"/>
                    <a:pt x="51" y="28"/>
                  </a:cubicBezTo>
                  <a:cubicBezTo>
                    <a:pt x="1" y="104"/>
                    <a:pt x="252" y="731"/>
                    <a:pt x="729" y="1007"/>
                  </a:cubicBezTo>
                  <a:cubicBezTo>
                    <a:pt x="729" y="1007"/>
                    <a:pt x="729" y="1032"/>
                    <a:pt x="729" y="1058"/>
                  </a:cubicBezTo>
                  <a:cubicBezTo>
                    <a:pt x="693" y="1761"/>
                    <a:pt x="1262" y="2255"/>
                    <a:pt x="1864" y="2255"/>
                  </a:cubicBezTo>
                  <a:cubicBezTo>
                    <a:pt x="2121" y="2255"/>
                    <a:pt x="2385" y="2164"/>
                    <a:pt x="2611" y="1961"/>
                  </a:cubicBezTo>
                  <a:cubicBezTo>
                    <a:pt x="3364" y="1283"/>
                    <a:pt x="2912" y="54"/>
                    <a:pt x="1908" y="3"/>
                  </a:cubicBezTo>
                  <a:cubicBezTo>
                    <a:pt x="1881" y="1"/>
                    <a:pt x="1853" y="0"/>
                    <a:pt x="1826" y="0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83" name="Google Shape;383;p37"/>
            <p:cNvSpPr/>
            <p:nvPr/>
          </p:nvSpPr>
          <p:spPr>
            <a:xfrm flipH="1">
              <a:off x="5607374" y="3210977"/>
              <a:ext cx="159449" cy="119634"/>
            </a:xfrm>
            <a:custGeom>
              <a:avLst/>
              <a:gdLst/>
              <a:ahLst/>
              <a:cxnLst/>
              <a:rect l="l" t="t" r="r" b="b"/>
              <a:pathLst>
                <a:path w="2511" h="1884" extrusionOk="0">
                  <a:moveTo>
                    <a:pt x="1193" y="1"/>
                  </a:moveTo>
                  <a:cubicBezTo>
                    <a:pt x="1130" y="1"/>
                    <a:pt x="1067" y="7"/>
                    <a:pt x="1004" y="20"/>
                  </a:cubicBezTo>
                  <a:cubicBezTo>
                    <a:pt x="628" y="70"/>
                    <a:pt x="327" y="296"/>
                    <a:pt x="126" y="597"/>
                  </a:cubicBezTo>
                  <a:cubicBezTo>
                    <a:pt x="101" y="647"/>
                    <a:pt x="76" y="697"/>
                    <a:pt x="51" y="747"/>
                  </a:cubicBezTo>
                  <a:cubicBezTo>
                    <a:pt x="0" y="823"/>
                    <a:pt x="25" y="948"/>
                    <a:pt x="101" y="998"/>
                  </a:cubicBezTo>
                  <a:cubicBezTo>
                    <a:pt x="127" y="1016"/>
                    <a:pt x="160" y="1025"/>
                    <a:pt x="193" y="1025"/>
                  </a:cubicBezTo>
                  <a:cubicBezTo>
                    <a:pt x="252" y="1025"/>
                    <a:pt x="310" y="997"/>
                    <a:pt x="327" y="948"/>
                  </a:cubicBezTo>
                  <a:cubicBezTo>
                    <a:pt x="377" y="923"/>
                    <a:pt x="402" y="873"/>
                    <a:pt x="427" y="873"/>
                  </a:cubicBezTo>
                  <a:cubicBezTo>
                    <a:pt x="502" y="798"/>
                    <a:pt x="603" y="747"/>
                    <a:pt x="703" y="697"/>
                  </a:cubicBezTo>
                  <a:cubicBezTo>
                    <a:pt x="803" y="647"/>
                    <a:pt x="929" y="622"/>
                    <a:pt x="1080" y="622"/>
                  </a:cubicBezTo>
                  <a:cubicBezTo>
                    <a:pt x="1105" y="609"/>
                    <a:pt x="1136" y="603"/>
                    <a:pt x="1171" y="603"/>
                  </a:cubicBezTo>
                  <a:cubicBezTo>
                    <a:pt x="1205" y="603"/>
                    <a:pt x="1243" y="609"/>
                    <a:pt x="1280" y="622"/>
                  </a:cubicBezTo>
                  <a:cubicBezTo>
                    <a:pt x="1356" y="622"/>
                    <a:pt x="1431" y="647"/>
                    <a:pt x="1506" y="672"/>
                  </a:cubicBezTo>
                  <a:lnTo>
                    <a:pt x="1632" y="722"/>
                  </a:lnTo>
                  <a:lnTo>
                    <a:pt x="1707" y="773"/>
                  </a:lnTo>
                  <a:cubicBezTo>
                    <a:pt x="1807" y="823"/>
                    <a:pt x="1908" y="923"/>
                    <a:pt x="1933" y="1049"/>
                  </a:cubicBezTo>
                  <a:cubicBezTo>
                    <a:pt x="1958" y="1099"/>
                    <a:pt x="1983" y="1149"/>
                    <a:pt x="1983" y="1224"/>
                  </a:cubicBezTo>
                  <a:cubicBezTo>
                    <a:pt x="2008" y="1325"/>
                    <a:pt x="2008" y="1425"/>
                    <a:pt x="1983" y="1526"/>
                  </a:cubicBezTo>
                  <a:lnTo>
                    <a:pt x="1983" y="1651"/>
                  </a:lnTo>
                  <a:lnTo>
                    <a:pt x="1983" y="1726"/>
                  </a:lnTo>
                  <a:cubicBezTo>
                    <a:pt x="1983" y="1802"/>
                    <a:pt x="2033" y="1877"/>
                    <a:pt x="2109" y="1877"/>
                  </a:cubicBezTo>
                  <a:cubicBezTo>
                    <a:pt x="2122" y="1881"/>
                    <a:pt x="2136" y="1883"/>
                    <a:pt x="2150" y="1883"/>
                  </a:cubicBezTo>
                  <a:cubicBezTo>
                    <a:pt x="2217" y="1883"/>
                    <a:pt x="2289" y="1838"/>
                    <a:pt x="2309" y="1777"/>
                  </a:cubicBezTo>
                  <a:cubicBezTo>
                    <a:pt x="2335" y="1726"/>
                    <a:pt x="2360" y="1676"/>
                    <a:pt x="2385" y="1626"/>
                  </a:cubicBezTo>
                  <a:cubicBezTo>
                    <a:pt x="2435" y="1500"/>
                    <a:pt x="2485" y="1350"/>
                    <a:pt x="2485" y="1224"/>
                  </a:cubicBezTo>
                  <a:cubicBezTo>
                    <a:pt x="2510" y="973"/>
                    <a:pt x="2460" y="747"/>
                    <a:pt x="2335" y="547"/>
                  </a:cubicBezTo>
                  <a:cubicBezTo>
                    <a:pt x="2259" y="446"/>
                    <a:pt x="2159" y="346"/>
                    <a:pt x="2058" y="271"/>
                  </a:cubicBezTo>
                  <a:cubicBezTo>
                    <a:pt x="2008" y="220"/>
                    <a:pt x="1933" y="195"/>
                    <a:pt x="1883" y="170"/>
                  </a:cubicBezTo>
                  <a:lnTo>
                    <a:pt x="1732" y="95"/>
                  </a:lnTo>
                  <a:cubicBezTo>
                    <a:pt x="1632" y="45"/>
                    <a:pt x="1506" y="20"/>
                    <a:pt x="1381" y="20"/>
                  </a:cubicBezTo>
                  <a:cubicBezTo>
                    <a:pt x="1318" y="7"/>
                    <a:pt x="1255" y="1"/>
                    <a:pt x="1193" y="1"/>
                  </a:cubicBezTo>
                  <a:close/>
                </a:path>
              </a:pathLst>
            </a:custGeom>
            <a:solidFill>
              <a:srgbClr val="BE97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84" name="Google Shape;384;p37"/>
            <p:cNvSpPr/>
            <p:nvPr/>
          </p:nvSpPr>
          <p:spPr>
            <a:xfrm flipH="1">
              <a:off x="5591436" y="3463580"/>
              <a:ext cx="271018" cy="94551"/>
            </a:xfrm>
            <a:custGeom>
              <a:avLst/>
              <a:gdLst/>
              <a:ahLst/>
              <a:cxnLst/>
              <a:rect l="l" t="t" r="r" b="b"/>
              <a:pathLst>
                <a:path w="4268" h="1489" extrusionOk="0">
                  <a:moveTo>
                    <a:pt x="2042" y="1"/>
                  </a:moveTo>
                  <a:cubicBezTo>
                    <a:pt x="974" y="1"/>
                    <a:pt x="51" y="484"/>
                    <a:pt x="51" y="484"/>
                  </a:cubicBezTo>
                  <a:lnTo>
                    <a:pt x="0" y="534"/>
                  </a:lnTo>
                  <a:cubicBezTo>
                    <a:pt x="728" y="1162"/>
                    <a:pt x="1657" y="1488"/>
                    <a:pt x="2586" y="1488"/>
                  </a:cubicBezTo>
                  <a:cubicBezTo>
                    <a:pt x="3163" y="1488"/>
                    <a:pt x="3740" y="1388"/>
                    <a:pt x="4267" y="1162"/>
                  </a:cubicBezTo>
                  <a:lnTo>
                    <a:pt x="4242" y="1061"/>
                  </a:lnTo>
                  <a:cubicBezTo>
                    <a:pt x="3619" y="241"/>
                    <a:pt x="2795" y="1"/>
                    <a:pt x="2042" y="1"/>
                  </a:cubicBezTo>
                  <a:close/>
                </a:path>
              </a:pathLst>
            </a:custGeom>
            <a:solidFill>
              <a:srgbClr val="E596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85" name="Google Shape;385;p37"/>
            <p:cNvSpPr/>
            <p:nvPr/>
          </p:nvSpPr>
          <p:spPr>
            <a:xfrm flipH="1">
              <a:off x="5460753" y="3332834"/>
              <a:ext cx="459105" cy="204533"/>
            </a:xfrm>
            <a:custGeom>
              <a:avLst/>
              <a:gdLst/>
              <a:ahLst/>
              <a:cxnLst/>
              <a:rect l="l" t="t" r="r" b="b"/>
              <a:pathLst>
                <a:path w="7230" h="3221" extrusionOk="0">
                  <a:moveTo>
                    <a:pt x="1241" y="0"/>
                  </a:moveTo>
                  <a:cubicBezTo>
                    <a:pt x="1028" y="0"/>
                    <a:pt x="815" y="91"/>
                    <a:pt x="578" y="334"/>
                  </a:cubicBezTo>
                  <a:cubicBezTo>
                    <a:pt x="1" y="912"/>
                    <a:pt x="151" y="1865"/>
                    <a:pt x="904" y="2568"/>
                  </a:cubicBezTo>
                  <a:lnTo>
                    <a:pt x="955" y="2543"/>
                  </a:lnTo>
                  <a:cubicBezTo>
                    <a:pt x="955" y="2543"/>
                    <a:pt x="1878" y="2060"/>
                    <a:pt x="2946" y="2060"/>
                  </a:cubicBezTo>
                  <a:cubicBezTo>
                    <a:pt x="3699" y="2060"/>
                    <a:pt x="4523" y="2300"/>
                    <a:pt x="5146" y="3120"/>
                  </a:cubicBezTo>
                  <a:lnTo>
                    <a:pt x="5171" y="3221"/>
                  </a:lnTo>
                  <a:cubicBezTo>
                    <a:pt x="6677" y="2543"/>
                    <a:pt x="7229" y="1012"/>
                    <a:pt x="6451" y="485"/>
                  </a:cubicBezTo>
                  <a:cubicBezTo>
                    <a:pt x="6323" y="399"/>
                    <a:pt x="6182" y="366"/>
                    <a:pt x="6026" y="366"/>
                  </a:cubicBezTo>
                  <a:cubicBezTo>
                    <a:pt x="5498" y="366"/>
                    <a:pt x="4785" y="745"/>
                    <a:pt x="3707" y="745"/>
                  </a:cubicBezTo>
                  <a:cubicBezTo>
                    <a:pt x="3612" y="745"/>
                    <a:pt x="3515" y="742"/>
                    <a:pt x="3414" y="736"/>
                  </a:cubicBezTo>
                  <a:cubicBezTo>
                    <a:pt x="2388" y="663"/>
                    <a:pt x="1817" y="0"/>
                    <a:pt x="1241" y="0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86" name="Google Shape;386;p37"/>
            <p:cNvSpPr/>
            <p:nvPr/>
          </p:nvSpPr>
          <p:spPr>
            <a:xfrm flipH="1">
              <a:off x="5953259" y="3424591"/>
              <a:ext cx="327850" cy="278829"/>
            </a:xfrm>
            <a:custGeom>
              <a:avLst/>
              <a:gdLst/>
              <a:ahLst/>
              <a:cxnLst/>
              <a:rect l="l" t="t" r="r" b="b"/>
              <a:pathLst>
                <a:path w="5163" h="4391" extrusionOk="0">
                  <a:moveTo>
                    <a:pt x="2891" y="1"/>
                  </a:moveTo>
                  <a:cubicBezTo>
                    <a:pt x="2305" y="1"/>
                    <a:pt x="1708" y="233"/>
                    <a:pt x="1247" y="747"/>
                  </a:cubicBezTo>
                  <a:cubicBezTo>
                    <a:pt x="1" y="2164"/>
                    <a:pt x="1015" y="4391"/>
                    <a:pt x="2877" y="4391"/>
                  </a:cubicBezTo>
                  <a:cubicBezTo>
                    <a:pt x="2927" y="4391"/>
                    <a:pt x="2978" y="4389"/>
                    <a:pt x="3029" y="4386"/>
                  </a:cubicBezTo>
                  <a:cubicBezTo>
                    <a:pt x="4234" y="4311"/>
                    <a:pt x="5163" y="3282"/>
                    <a:pt x="5087" y="2052"/>
                  </a:cubicBezTo>
                  <a:cubicBezTo>
                    <a:pt x="5006" y="784"/>
                    <a:pt x="3968" y="1"/>
                    <a:pt x="2891" y="1"/>
                  </a:cubicBezTo>
                  <a:close/>
                </a:path>
              </a:pathLst>
            </a:custGeom>
            <a:solidFill>
              <a:srgbClr val="E596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87" name="Google Shape;387;p37"/>
            <p:cNvSpPr/>
            <p:nvPr/>
          </p:nvSpPr>
          <p:spPr>
            <a:xfrm flipH="1">
              <a:off x="5132458" y="3331056"/>
              <a:ext cx="329819" cy="279844"/>
            </a:xfrm>
            <a:custGeom>
              <a:avLst/>
              <a:gdLst/>
              <a:ahLst/>
              <a:cxnLst/>
              <a:rect l="l" t="t" r="r" b="b"/>
              <a:pathLst>
                <a:path w="5194" h="4407" extrusionOk="0">
                  <a:moveTo>
                    <a:pt x="2896" y="0"/>
                  </a:moveTo>
                  <a:cubicBezTo>
                    <a:pt x="2314" y="0"/>
                    <a:pt x="1726" y="230"/>
                    <a:pt x="1278" y="739"/>
                  </a:cubicBezTo>
                  <a:cubicBezTo>
                    <a:pt x="1" y="2164"/>
                    <a:pt x="1032" y="4406"/>
                    <a:pt x="2912" y="4406"/>
                  </a:cubicBezTo>
                  <a:cubicBezTo>
                    <a:pt x="2953" y="4406"/>
                    <a:pt x="2994" y="4405"/>
                    <a:pt x="3035" y="4403"/>
                  </a:cubicBezTo>
                  <a:cubicBezTo>
                    <a:pt x="4265" y="4328"/>
                    <a:pt x="5194" y="3274"/>
                    <a:pt x="5118" y="2069"/>
                  </a:cubicBezTo>
                  <a:cubicBezTo>
                    <a:pt x="5037" y="796"/>
                    <a:pt x="3978" y="0"/>
                    <a:pt x="2896" y="0"/>
                  </a:cubicBezTo>
                  <a:close/>
                </a:path>
              </a:pathLst>
            </a:custGeom>
            <a:solidFill>
              <a:srgbClr val="E596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88" name="Google Shape;388;p37"/>
            <p:cNvSpPr/>
            <p:nvPr/>
          </p:nvSpPr>
          <p:spPr>
            <a:xfrm flipH="1">
              <a:off x="4609662" y="3022509"/>
              <a:ext cx="103696" cy="61341"/>
            </a:xfrm>
            <a:custGeom>
              <a:avLst/>
              <a:gdLst/>
              <a:ahLst/>
              <a:cxnLst/>
              <a:rect l="l" t="t" r="r" b="b"/>
              <a:pathLst>
                <a:path w="1633" h="966" extrusionOk="0">
                  <a:moveTo>
                    <a:pt x="76" y="1"/>
                  </a:moveTo>
                  <a:cubicBezTo>
                    <a:pt x="51" y="26"/>
                    <a:pt x="26" y="51"/>
                    <a:pt x="26" y="101"/>
                  </a:cubicBezTo>
                  <a:cubicBezTo>
                    <a:pt x="1" y="126"/>
                    <a:pt x="26" y="177"/>
                    <a:pt x="76" y="202"/>
                  </a:cubicBezTo>
                  <a:lnTo>
                    <a:pt x="327" y="277"/>
                  </a:lnTo>
                  <a:cubicBezTo>
                    <a:pt x="503" y="327"/>
                    <a:pt x="678" y="377"/>
                    <a:pt x="854" y="453"/>
                  </a:cubicBezTo>
                  <a:cubicBezTo>
                    <a:pt x="954" y="503"/>
                    <a:pt x="1030" y="553"/>
                    <a:pt x="1105" y="603"/>
                  </a:cubicBezTo>
                  <a:cubicBezTo>
                    <a:pt x="1155" y="628"/>
                    <a:pt x="1180" y="653"/>
                    <a:pt x="1230" y="679"/>
                  </a:cubicBezTo>
                  <a:cubicBezTo>
                    <a:pt x="1256" y="704"/>
                    <a:pt x="1281" y="729"/>
                    <a:pt x="1306" y="754"/>
                  </a:cubicBezTo>
                  <a:cubicBezTo>
                    <a:pt x="1356" y="804"/>
                    <a:pt x="1381" y="829"/>
                    <a:pt x="1431" y="879"/>
                  </a:cubicBezTo>
                  <a:lnTo>
                    <a:pt x="1481" y="930"/>
                  </a:lnTo>
                  <a:cubicBezTo>
                    <a:pt x="1499" y="947"/>
                    <a:pt x="1517" y="965"/>
                    <a:pt x="1535" y="965"/>
                  </a:cubicBezTo>
                  <a:cubicBezTo>
                    <a:pt x="1542" y="965"/>
                    <a:pt x="1549" y="962"/>
                    <a:pt x="1557" y="955"/>
                  </a:cubicBezTo>
                  <a:cubicBezTo>
                    <a:pt x="1607" y="955"/>
                    <a:pt x="1632" y="904"/>
                    <a:pt x="1607" y="854"/>
                  </a:cubicBezTo>
                  <a:lnTo>
                    <a:pt x="1582" y="779"/>
                  </a:lnTo>
                  <a:cubicBezTo>
                    <a:pt x="1557" y="704"/>
                    <a:pt x="1532" y="653"/>
                    <a:pt x="1481" y="578"/>
                  </a:cubicBezTo>
                  <a:cubicBezTo>
                    <a:pt x="1431" y="503"/>
                    <a:pt x="1356" y="428"/>
                    <a:pt x="1281" y="352"/>
                  </a:cubicBezTo>
                  <a:cubicBezTo>
                    <a:pt x="1180" y="277"/>
                    <a:pt x="1080" y="227"/>
                    <a:pt x="979" y="177"/>
                  </a:cubicBezTo>
                  <a:cubicBezTo>
                    <a:pt x="879" y="126"/>
                    <a:pt x="754" y="76"/>
                    <a:pt x="653" y="51"/>
                  </a:cubicBezTo>
                  <a:cubicBezTo>
                    <a:pt x="553" y="26"/>
                    <a:pt x="452" y="26"/>
                    <a:pt x="352" y="1"/>
                  </a:cubicBezTo>
                  <a:close/>
                </a:path>
              </a:pathLst>
            </a:custGeom>
            <a:solidFill>
              <a:srgbClr val="BE97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89" name="Google Shape;389;p37"/>
            <p:cNvSpPr/>
            <p:nvPr/>
          </p:nvSpPr>
          <p:spPr>
            <a:xfrm flipH="1">
              <a:off x="6150871" y="4289969"/>
              <a:ext cx="33528" cy="29972"/>
            </a:xfrm>
            <a:custGeom>
              <a:avLst/>
              <a:gdLst/>
              <a:ahLst/>
              <a:cxnLst/>
              <a:rect l="l" t="t" r="r" b="b"/>
              <a:pathLst>
                <a:path w="528" h="472" extrusionOk="0">
                  <a:moveTo>
                    <a:pt x="264" y="1"/>
                  </a:moveTo>
                  <a:cubicBezTo>
                    <a:pt x="138" y="1"/>
                    <a:pt x="13" y="82"/>
                    <a:pt x="0" y="245"/>
                  </a:cubicBezTo>
                  <a:cubicBezTo>
                    <a:pt x="13" y="396"/>
                    <a:pt x="138" y="471"/>
                    <a:pt x="264" y="471"/>
                  </a:cubicBezTo>
                  <a:cubicBezTo>
                    <a:pt x="389" y="471"/>
                    <a:pt x="515" y="396"/>
                    <a:pt x="528" y="245"/>
                  </a:cubicBezTo>
                  <a:cubicBezTo>
                    <a:pt x="515" y="82"/>
                    <a:pt x="389" y="1"/>
                    <a:pt x="264" y="1"/>
                  </a:cubicBezTo>
                  <a:close/>
                </a:path>
              </a:pathLst>
            </a:custGeom>
            <a:solidFill>
              <a:srgbClr val="BC09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90" name="Google Shape;390;p37"/>
            <p:cNvSpPr/>
            <p:nvPr/>
          </p:nvSpPr>
          <p:spPr>
            <a:xfrm flipH="1">
              <a:off x="6015425" y="4457355"/>
              <a:ext cx="165799" cy="92075"/>
            </a:xfrm>
            <a:custGeom>
              <a:avLst/>
              <a:gdLst/>
              <a:ahLst/>
              <a:cxnLst/>
              <a:rect l="l" t="t" r="r" b="b"/>
              <a:pathLst>
                <a:path w="2611" h="1450" extrusionOk="0">
                  <a:moveTo>
                    <a:pt x="101" y="0"/>
                  </a:moveTo>
                  <a:cubicBezTo>
                    <a:pt x="82" y="0"/>
                    <a:pt x="63" y="6"/>
                    <a:pt x="51" y="19"/>
                  </a:cubicBezTo>
                  <a:cubicBezTo>
                    <a:pt x="26" y="44"/>
                    <a:pt x="1" y="94"/>
                    <a:pt x="26" y="144"/>
                  </a:cubicBezTo>
                  <a:cubicBezTo>
                    <a:pt x="26" y="144"/>
                    <a:pt x="151" y="270"/>
                    <a:pt x="327" y="496"/>
                  </a:cubicBezTo>
                  <a:lnTo>
                    <a:pt x="478" y="671"/>
                  </a:lnTo>
                  <a:cubicBezTo>
                    <a:pt x="528" y="722"/>
                    <a:pt x="578" y="772"/>
                    <a:pt x="628" y="797"/>
                  </a:cubicBezTo>
                  <a:lnTo>
                    <a:pt x="854" y="973"/>
                  </a:lnTo>
                  <a:lnTo>
                    <a:pt x="954" y="1073"/>
                  </a:lnTo>
                  <a:lnTo>
                    <a:pt x="1080" y="1123"/>
                  </a:lnTo>
                  <a:lnTo>
                    <a:pt x="1331" y="1274"/>
                  </a:lnTo>
                  <a:cubicBezTo>
                    <a:pt x="1406" y="1299"/>
                    <a:pt x="1507" y="1349"/>
                    <a:pt x="1582" y="1374"/>
                  </a:cubicBezTo>
                  <a:cubicBezTo>
                    <a:pt x="1682" y="1399"/>
                    <a:pt x="1758" y="1424"/>
                    <a:pt x="1833" y="1424"/>
                  </a:cubicBezTo>
                  <a:lnTo>
                    <a:pt x="2084" y="1449"/>
                  </a:lnTo>
                  <a:lnTo>
                    <a:pt x="2285" y="1449"/>
                  </a:lnTo>
                  <a:cubicBezTo>
                    <a:pt x="2335" y="1449"/>
                    <a:pt x="2385" y="1424"/>
                    <a:pt x="2435" y="1424"/>
                  </a:cubicBezTo>
                  <a:cubicBezTo>
                    <a:pt x="2460" y="1424"/>
                    <a:pt x="2511" y="1399"/>
                    <a:pt x="2561" y="1374"/>
                  </a:cubicBezTo>
                  <a:cubicBezTo>
                    <a:pt x="2586" y="1374"/>
                    <a:pt x="2611" y="1324"/>
                    <a:pt x="2611" y="1299"/>
                  </a:cubicBezTo>
                  <a:cubicBezTo>
                    <a:pt x="2586" y="1249"/>
                    <a:pt x="2561" y="1224"/>
                    <a:pt x="2511" y="1224"/>
                  </a:cubicBezTo>
                  <a:lnTo>
                    <a:pt x="2260" y="1224"/>
                  </a:lnTo>
                  <a:cubicBezTo>
                    <a:pt x="2209" y="1198"/>
                    <a:pt x="2159" y="1198"/>
                    <a:pt x="2109" y="1198"/>
                  </a:cubicBezTo>
                  <a:lnTo>
                    <a:pt x="1908" y="1173"/>
                  </a:lnTo>
                  <a:cubicBezTo>
                    <a:pt x="1833" y="1148"/>
                    <a:pt x="1758" y="1123"/>
                    <a:pt x="1682" y="1098"/>
                  </a:cubicBezTo>
                  <a:cubicBezTo>
                    <a:pt x="1607" y="1073"/>
                    <a:pt x="1532" y="1048"/>
                    <a:pt x="1456" y="998"/>
                  </a:cubicBezTo>
                  <a:lnTo>
                    <a:pt x="1256" y="872"/>
                  </a:lnTo>
                  <a:lnTo>
                    <a:pt x="1130" y="822"/>
                  </a:lnTo>
                  <a:lnTo>
                    <a:pt x="1030" y="747"/>
                  </a:lnTo>
                  <a:lnTo>
                    <a:pt x="829" y="596"/>
                  </a:lnTo>
                  <a:cubicBezTo>
                    <a:pt x="779" y="546"/>
                    <a:pt x="703" y="496"/>
                    <a:pt x="653" y="446"/>
                  </a:cubicBezTo>
                  <a:lnTo>
                    <a:pt x="478" y="320"/>
                  </a:lnTo>
                  <a:cubicBezTo>
                    <a:pt x="302" y="119"/>
                    <a:pt x="151" y="19"/>
                    <a:pt x="151" y="19"/>
                  </a:cubicBezTo>
                  <a:cubicBezTo>
                    <a:pt x="139" y="6"/>
                    <a:pt x="120" y="0"/>
                    <a:pt x="101" y="0"/>
                  </a:cubicBezTo>
                  <a:close/>
                </a:path>
              </a:pathLst>
            </a:custGeom>
            <a:solidFill>
              <a:srgbClr val="CB9A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91" name="Google Shape;391;p37"/>
            <p:cNvSpPr/>
            <p:nvPr/>
          </p:nvSpPr>
          <p:spPr>
            <a:xfrm flipH="1">
              <a:off x="6361945" y="3419384"/>
              <a:ext cx="192214" cy="184404"/>
            </a:xfrm>
            <a:custGeom>
              <a:avLst/>
              <a:gdLst/>
              <a:ahLst/>
              <a:cxnLst/>
              <a:rect l="l" t="t" r="r" b="b"/>
              <a:pathLst>
                <a:path w="3027" h="2904" extrusionOk="0">
                  <a:moveTo>
                    <a:pt x="1607" y="0"/>
                  </a:moveTo>
                  <a:cubicBezTo>
                    <a:pt x="1532" y="0"/>
                    <a:pt x="1456" y="26"/>
                    <a:pt x="1381" y="26"/>
                  </a:cubicBezTo>
                  <a:lnTo>
                    <a:pt x="1281" y="51"/>
                  </a:lnTo>
                  <a:lnTo>
                    <a:pt x="1155" y="101"/>
                  </a:lnTo>
                  <a:cubicBezTo>
                    <a:pt x="1080" y="126"/>
                    <a:pt x="1004" y="151"/>
                    <a:pt x="929" y="176"/>
                  </a:cubicBezTo>
                  <a:cubicBezTo>
                    <a:pt x="779" y="251"/>
                    <a:pt x="628" y="377"/>
                    <a:pt x="502" y="502"/>
                  </a:cubicBezTo>
                  <a:cubicBezTo>
                    <a:pt x="277" y="728"/>
                    <a:pt x="126" y="1029"/>
                    <a:pt x="76" y="1356"/>
                  </a:cubicBezTo>
                  <a:cubicBezTo>
                    <a:pt x="1" y="1632"/>
                    <a:pt x="1" y="1908"/>
                    <a:pt x="76" y="2184"/>
                  </a:cubicBezTo>
                  <a:cubicBezTo>
                    <a:pt x="101" y="2385"/>
                    <a:pt x="176" y="2561"/>
                    <a:pt x="302" y="2736"/>
                  </a:cubicBezTo>
                  <a:cubicBezTo>
                    <a:pt x="327" y="2761"/>
                    <a:pt x="352" y="2786"/>
                    <a:pt x="377" y="2812"/>
                  </a:cubicBezTo>
                  <a:cubicBezTo>
                    <a:pt x="402" y="2837"/>
                    <a:pt x="427" y="2837"/>
                    <a:pt x="452" y="2862"/>
                  </a:cubicBezTo>
                  <a:lnTo>
                    <a:pt x="502" y="2887"/>
                  </a:lnTo>
                  <a:cubicBezTo>
                    <a:pt x="523" y="2897"/>
                    <a:pt x="548" y="2903"/>
                    <a:pt x="574" y="2903"/>
                  </a:cubicBezTo>
                  <a:cubicBezTo>
                    <a:pt x="611" y="2903"/>
                    <a:pt x="649" y="2891"/>
                    <a:pt x="678" y="2862"/>
                  </a:cubicBezTo>
                  <a:cubicBezTo>
                    <a:pt x="728" y="2812"/>
                    <a:pt x="728" y="2711"/>
                    <a:pt x="678" y="2636"/>
                  </a:cubicBezTo>
                  <a:lnTo>
                    <a:pt x="628" y="2611"/>
                  </a:lnTo>
                  <a:cubicBezTo>
                    <a:pt x="628" y="2586"/>
                    <a:pt x="628" y="2561"/>
                    <a:pt x="603" y="2510"/>
                  </a:cubicBezTo>
                  <a:cubicBezTo>
                    <a:pt x="553" y="2385"/>
                    <a:pt x="528" y="2259"/>
                    <a:pt x="528" y="2109"/>
                  </a:cubicBezTo>
                  <a:cubicBezTo>
                    <a:pt x="502" y="1657"/>
                    <a:pt x="653" y="1230"/>
                    <a:pt x="929" y="879"/>
                  </a:cubicBezTo>
                  <a:cubicBezTo>
                    <a:pt x="1004" y="804"/>
                    <a:pt x="1080" y="728"/>
                    <a:pt x="1180" y="678"/>
                  </a:cubicBezTo>
                  <a:cubicBezTo>
                    <a:pt x="1230" y="653"/>
                    <a:pt x="1281" y="628"/>
                    <a:pt x="1331" y="603"/>
                  </a:cubicBezTo>
                  <a:lnTo>
                    <a:pt x="1406" y="578"/>
                  </a:lnTo>
                  <a:lnTo>
                    <a:pt x="1506" y="553"/>
                  </a:lnTo>
                  <a:cubicBezTo>
                    <a:pt x="1557" y="528"/>
                    <a:pt x="1607" y="528"/>
                    <a:pt x="1657" y="502"/>
                  </a:cubicBezTo>
                  <a:lnTo>
                    <a:pt x="2109" y="502"/>
                  </a:lnTo>
                  <a:cubicBezTo>
                    <a:pt x="2310" y="553"/>
                    <a:pt x="2510" y="603"/>
                    <a:pt x="2711" y="703"/>
                  </a:cubicBezTo>
                  <a:cubicBezTo>
                    <a:pt x="2742" y="729"/>
                    <a:pt x="2775" y="740"/>
                    <a:pt x="2807" y="740"/>
                  </a:cubicBezTo>
                  <a:cubicBezTo>
                    <a:pt x="2928" y="740"/>
                    <a:pt x="3026" y="577"/>
                    <a:pt x="2887" y="477"/>
                  </a:cubicBezTo>
                  <a:cubicBezTo>
                    <a:pt x="2837" y="427"/>
                    <a:pt x="2786" y="377"/>
                    <a:pt x="2736" y="327"/>
                  </a:cubicBezTo>
                  <a:cubicBezTo>
                    <a:pt x="2561" y="226"/>
                    <a:pt x="2385" y="126"/>
                    <a:pt x="2209" y="76"/>
                  </a:cubicBezTo>
                  <a:cubicBezTo>
                    <a:pt x="2084" y="51"/>
                    <a:pt x="1958" y="26"/>
                    <a:pt x="1833" y="0"/>
                  </a:cubicBezTo>
                  <a:close/>
                </a:path>
              </a:pathLst>
            </a:custGeom>
            <a:solidFill>
              <a:srgbClr val="D6A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92" name="Google Shape;392;p37"/>
            <p:cNvSpPr/>
            <p:nvPr/>
          </p:nvSpPr>
          <p:spPr>
            <a:xfrm flipH="1">
              <a:off x="5208975" y="2850107"/>
              <a:ext cx="191262" cy="148590"/>
            </a:xfrm>
            <a:custGeom>
              <a:avLst/>
              <a:gdLst/>
              <a:ahLst/>
              <a:cxnLst/>
              <a:rect l="l" t="t" r="r" b="b"/>
              <a:pathLst>
                <a:path w="3012" h="2340" extrusionOk="0">
                  <a:moveTo>
                    <a:pt x="885" y="0"/>
                  </a:moveTo>
                  <a:cubicBezTo>
                    <a:pt x="843" y="0"/>
                    <a:pt x="806" y="10"/>
                    <a:pt x="778" y="30"/>
                  </a:cubicBezTo>
                  <a:cubicBezTo>
                    <a:pt x="0" y="557"/>
                    <a:pt x="1431" y="1637"/>
                    <a:pt x="3012" y="2339"/>
                  </a:cubicBezTo>
                  <a:cubicBezTo>
                    <a:pt x="2712" y="1255"/>
                    <a:pt x="1372" y="0"/>
                    <a:pt x="8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93" name="Google Shape;393;p37"/>
            <p:cNvSpPr/>
            <p:nvPr/>
          </p:nvSpPr>
          <p:spPr>
            <a:xfrm flipH="1">
              <a:off x="5344872" y="3826010"/>
              <a:ext cx="194500" cy="151511"/>
            </a:xfrm>
            <a:custGeom>
              <a:avLst/>
              <a:gdLst/>
              <a:ahLst/>
              <a:cxnLst/>
              <a:rect l="l" t="t" r="r" b="b"/>
              <a:pathLst>
                <a:path w="3063" h="2386" extrusionOk="0">
                  <a:moveTo>
                    <a:pt x="2686" y="1"/>
                  </a:moveTo>
                  <a:cubicBezTo>
                    <a:pt x="2686" y="1"/>
                    <a:pt x="1908" y="1055"/>
                    <a:pt x="0" y="1482"/>
                  </a:cubicBezTo>
                  <a:cubicBezTo>
                    <a:pt x="419" y="1703"/>
                    <a:pt x="1905" y="2386"/>
                    <a:pt x="2480" y="2386"/>
                  </a:cubicBezTo>
                  <a:cubicBezTo>
                    <a:pt x="2491" y="2386"/>
                    <a:pt x="2500" y="2386"/>
                    <a:pt x="2510" y="2385"/>
                  </a:cubicBezTo>
                  <a:cubicBezTo>
                    <a:pt x="3062" y="2335"/>
                    <a:pt x="2761" y="453"/>
                    <a:pt x="2686" y="1"/>
                  </a:cubicBez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94" name="Google Shape;394;p37"/>
            <p:cNvSpPr/>
            <p:nvPr/>
          </p:nvSpPr>
          <p:spPr>
            <a:xfrm flipH="1">
              <a:off x="5911793" y="3855248"/>
              <a:ext cx="196088" cy="252730"/>
            </a:xfrm>
            <a:custGeom>
              <a:avLst/>
              <a:gdLst/>
              <a:ahLst/>
              <a:cxnLst/>
              <a:rect l="l" t="t" r="r" b="b"/>
              <a:pathLst>
                <a:path w="3088" h="3980" extrusionOk="0">
                  <a:moveTo>
                    <a:pt x="1303" y="1"/>
                  </a:moveTo>
                  <a:cubicBezTo>
                    <a:pt x="847" y="1"/>
                    <a:pt x="395" y="114"/>
                    <a:pt x="0" y="340"/>
                  </a:cubicBezTo>
                  <a:cubicBezTo>
                    <a:pt x="377" y="1570"/>
                    <a:pt x="904" y="2774"/>
                    <a:pt x="1531" y="3904"/>
                  </a:cubicBezTo>
                  <a:lnTo>
                    <a:pt x="1581" y="3979"/>
                  </a:lnTo>
                  <a:cubicBezTo>
                    <a:pt x="2058" y="3603"/>
                    <a:pt x="2560" y="3251"/>
                    <a:pt x="3087" y="2950"/>
                  </a:cubicBezTo>
                  <a:lnTo>
                    <a:pt x="3062" y="2850"/>
                  </a:lnTo>
                  <a:cubicBezTo>
                    <a:pt x="2535" y="1996"/>
                    <a:pt x="2134" y="1093"/>
                    <a:pt x="1832" y="164"/>
                  </a:cubicBezTo>
                  <a:lnTo>
                    <a:pt x="1832" y="64"/>
                  </a:lnTo>
                  <a:lnTo>
                    <a:pt x="1757" y="39"/>
                  </a:lnTo>
                  <a:cubicBezTo>
                    <a:pt x="1607" y="14"/>
                    <a:pt x="1454" y="1"/>
                    <a:pt x="13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95" name="Google Shape;395;p37"/>
            <p:cNvSpPr/>
            <p:nvPr/>
          </p:nvSpPr>
          <p:spPr>
            <a:xfrm flipH="1">
              <a:off x="5607374" y="4036160"/>
              <a:ext cx="592963" cy="616839"/>
            </a:xfrm>
            <a:custGeom>
              <a:avLst/>
              <a:gdLst/>
              <a:ahLst/>
              <a:cxnLst/>
              <a:rect l="l" t="t" r="r" b="b"/>
              <a:pathLst>
                <a:path w="9338" h="9714" extrusionOk="0">
                  <a:moveTo>
                    <a:pt x="4845" y="1"/>
                  </a:moveTo>
                  <a:cubicBezTo>
                    <a:pt x="4744" y="1"/>
                    <a:pt x="4619" y="51"/>
                    <a:pt x="4543" y="101"/>
                  </a:cubicBezTo>
                  <a:cubicBezTo>
                    <a:pt x="4016" y="402"/>
                    <a:pt x="3514" y="754"/>
                    <a:pt x="3037" y="1130"/>
                  </a:cubicBezTo>
                  <a:cubicBezTo>
                    <a:pt x="1657" y="2184"/>
                    <a:pt x="0" y="3640"/>
                    <a:pt x="51" y="3991"/>
                  </a:cubicBezTo>
                  <a:cubicBezTo>
                    <a:pt x="151" y="4267"/>
                    <a:pt x="277" y="4518"/>
                    <a:pt x="452" y="4744"/>
                  </a:cubicBezTo>
                  <a:lnTo>
                    <a:pt x="427" y="4744"/>
                  </a:lnTo>
                  <a:cubicBezTo>
                    <a:pt x="1130" y="5924"/>
                    <a:pt x="2561" y="7857"/>
                    <a:pt x="2561" y="7857"/>
                  </a:cubicBezTo>
                  <a:lnTo>
                    <a:pt x="2561" y="7982"/>
                  </a:lnTo>
                  <a:cubicBezTo>
                    <a:pt x="2636" y="7982"/>
                    <a:pt x="2711" y="7957"/>
                    <a:pt x="2786" y="7932"/>
                  </a:cubicBezTo>
                  <a:cubicBezTo>
                    <a:pt x="2786" y="7932"/>
                    <a:pt x="3143" y="7139"/>
                    <a:pt x="3540" y="7139"/>
                  </a:cubicBezTo>
                  <a:cubicBezTo>
                    <a:pt x="3590" y="7139"/>
                    <a:pt x="3640" y="7151"/>
                    <a:pt x="3690" y="7179"/>
                  </a:cubicBezTo>
                  <a:cubicBezTo>
                    <a:pt x="4016" y="7355"/>
                    <a:pt x="3615" y="8158"/>
                    <a:pt x="3615" y="8158"/>
                  </a:cubicBezTo>
                  <a:cubicBezTo>
                    <a:pt x="3615" y="8158"/>
                    <a:pt x="4485" y="7461"/>
                    <a:pt x="4885" y="7461"/>
                  </a:cubicBezTo>
                  <a:cubicBezTo>
                    <a:pt x="4940" y="7461"/>
                    <a:pt x="4987" y="7475"/>
                    <a:pt x="5020" y="7505"/>
                  </a:cubicBezTo>
                  <a:cubicBezTo>
                    <a:pt x="5271" y="7781"/>
                    <a:pt x="4568" y="8509"/>
                    <a:pt x="4493" y="8584"/>
                  </a:cubicBezTo>
                  <a:cubicBezTo>
                    <a:pt x="4577" y="8521"/>
                    <a:pt x="5207" y="8019"/>
                    <a:pt x="5571" y="8019"/>
                  </a:cubicBezTo>
                  <a:cubicBezTo>
                    <a:pt x="5642" y="8019"/>
                    <a:pt x="5703" y="8038"/>
                    <a:pt x="5748" y="8082"/>
                  </a:cubicBezTo>
                  <a:cubicBezTo>
                    <a:pt x="5999" y="8384"/>
                    <a:pt x="5171" y="9112"/>
                    <a:pt x="5096" y="9187"/>
                  </a:cubicBezTo>
                  <a:cubicBezTo>
                    <a:pt x="5164" y="9152"/>
                    <a:pt x="5644" y="8919"/>
                    <a:pt x="5916" y="8919"/>
                  </a:cubicBezTo>
                  <a:cubicBezTo>
                    <a:pt x="6042" y="8919"/>
                    <a:pt x="6123" y="8969"/>
                    <a:pt x="6099" y="9112"/>
                  </a:cubicBezTo>
                  <a:cubicBezTo>
                    <a:pt x="6024" y="9362"/>
                    <a:pt x="5874" y="9563"/>
                    <a:pt x="5673" y="9714"/>
                  </a:cubicBezTo>
                  <a:cubicBezTo>
                    <a:pt x="5899" y="9588"/>
                    <a:pt x="8484" y="7831"/>
                    <a:pt x="9136" y="7003"/>
                  </a:cubicBezTo>
                  <a:cubicBezTo>
                    <a:pt x="9187" y="6928"/>
                    <a:pt x="9237" y="6853"/>
                    <a:pt x="9262" y="6777"/>
                  </a:cubicBezTo>
                  <a:cubicBezTo>
                    <a:pt x="9337" y="6551"/>
                    <a:pt x="9036" y="5874"/>
                    <a:pt x="8534" y="5020"/>
                  </a:cubicBezTo>
                  <a:cubicBezTo>
                    <a:pt x="7380" y="3013"/>
                    <a:pt x="5221" y="51"/>
                    <a:pt x="4845" y="1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96" name="Google Shape;396;p37"/>
            <p:cNvSpPr/>
            <p:nvPr/>
          </p:nvSpPr>
          <p:spPr>
            <a:xfrm flipH="1">
              <a:off x="5589848" y="4480850"/>
              <a:ext cx="251904" cy="175387"/>
            </a:xfrm>
            <a:custGeom>
              <a:avLst/>
              <a:gdLst/>
              <a:ahLst/>
              <a:cxnLst/>
              <a:rect l="l" t="t" r="r" b="b"/>
              <a:pathLst>
                <a:path w="3967" h="2762" extrusionOk="0">
                  <a:moveTo>
                    <a:pt x="3515" y="0"/>
                  </a:moveTo>
                  <a:cubicBezTo>
                    <a:pt x="2837" y="828"/>
                    <a:pt x="252" y="2585"/>
                    <a:pt x="51" y="2711"/>
                  </a:cubicBezTo>
                  <a:cubicBezTo>
                    <a:pt x="32" y="2729"/>
                    <a:pt x="28" y="2748"/>
                    <a:pt x="16" y="2756"/>
                  </a:cubicBezTo>
                  <a:lnTo>
                    <a:pt x="16" y="2756"/>
                  </a:lnTo>
                  <a:cubicBezTo>
                    <a:pt x="1316" y="2355"/>
                    <a:pt x="2566" y="1805"/>
                    <a:pt x="3766" y="1130"/>
                  </a:cubicBezTo>
                  <a:cubicBezTo>
                    <a:pt x="3916" y="1029"/>
                    <a:pt x="3966" y="954"/>
                    <a:pt x="3966" y="929"/>
                  </a:cubicBezTo>
                  <a:cubicBezTo>
                    <a:pt x="3891" y="577"/>
                    <a:pt x="3715" y="276"/>
                    <a:pt x="3515" y="0"/>
                  </a:cubicBezTo>
                  <a:close/>
                  <a:moveTo>
                    <a:pt x="16" y="2756"/>
                  </a:moveTo>
                  <a:lnTo>
                    <a:pt x="16" y="2756"/>
                  </a:lnTo>
                  <a:cubicBezTo>
                    <a:pt x="11" y="2758"/>
                    <a:pt x="6" y="2759"/>
                    <a:pt x="1" y="2761"/>
                  </a:cubicBezTo>
                  <a:cubicBezTo>
                    <a:pt x="7" y="2761"/>
                    <a:pt x="12" y="2759"/>
                    <a:pt x="16" y="275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97" name="Google Shape;397;p37"/>
            <p:cNvSpPr/>
            <p:nvPr/>
          </p:nvSpPr>
          <p:spPr>
            <a:xfrm flipH="1">
              <a:off x="5809368" y="4313464"/>
              <a:ext cx="536004" cy="423608"/>
            </a:xfrm>
            <a:custGeom>
              <a:avLst/>
              <a:gdLst/>
              <a:ahLst/>
              <a:cxnLst/>
              <a:rect l="l" t="t" r="r" b="b"/>
              <a:pathLst>
                <a:path w="8441" h="6671" extrusionOk="0">
                  <a:moveTo>
                    <a:pt x="728" y="1"/>
                  </a:moveTo>
                  <a:lnTo>
                    <a:pt x="728" y="51"/>
                  </a:lnTo>
                  <a:cubicBezTo>
                    <a:pt x="728" y="51"/>
                    <a:pt x="0" y="3490"/>
                    <a:pt x="1833" y="5472"/>
                  </a:cubicBezTo>
                  <a:cubicBezTo>
                    <a:pt x="2184" y="5849"/>
                    <a:pt x="2611" y="6150"/>
                    <a:pt x="3088" y="6376"/>
                  </a:cubicBezTo>
                  <a:cubicBezTo>
                    <a:pt x="3576" y="6574"/>
                    <a:pt x="4101" y="6671"/>
                    <a:pt x="4624" y="6671"/>
                  </a:cubicBezTo>
                  <a:cubicBezTo>
                    <a:pt x="4961" y="6671"/>
                    <a:pt x="5298" y="6630"/>
                    <a:pt x="5623" y="6552"/>
                  </a:cubicBezTo>
                  <a:cubicBezTo>
                    <a:pt x="6476" y="6351"/>
                    <a:pt x="7279" y="5974"/>
                    <a:pt x="7957" y="5397"/>
                  </a:cubicBezTo>
                  <a:cubicBezTo>
                    <a:pt x="7957" y="5397"/>
                    <a:pt x="7982" y="5372"/>
                    <a:pt x="8007" y="5347"/>
                  </a:cubicBezTo>
                  <a:cubicBezTo>
                    <a:pt x="8208" y="5196"/>
                    <a:pt x="8333" y="4995"/>
                    <a:pt x="8409" y="4745"/>
                  </a:cubicBezTo>
                  <a:cubicBezTo>
                    <a:pt x="8440" y="4602"/>
                    <a:pt x="8362" y="4552"/>
                    <a:pt x="8236" y="4552"/>
                  </a:cubicBezTo>
                  <a:cubicBezTo>
                    <a:pt x="7964" y="4552"/>
                    <a:pt x="7473" y="4785"/>
                    <a:pt x="7405" y="4820"/>
                  </a:cubicBezTo>
                  <a:cubicBezTo>
                    <a:pt x="7505" y="4745"/>
                    <a:pt x="8308" y="3992"/>
                    <a:pt x="8057" y="3715"/>
                  </a:cubicBezTo>
                  <a:cubicBezTo>
                    <a:pt x="8020" y="3671"/>
                    <a:pt x="7965" y="3652"/>
                    <a:pt x="7898" y="3652"/>
                  </a:cubicBezTo>
                  <a:cubicBezTo>
                    <a:pt x="7551" y="3652"/>
                    <a:pt x="6886" y="4154"/>
                    <a:pt x="6802" y="4217"/>
                  </a:cubicBezTo>
                  <a:cubicBezTo>
                    <a:pt x="6878" y="4142"/>
                    <a:pt x="7580" y="3389"/>
                    <a:pt x="7329" y="3138"/>
                  </a:cubicBezTo>
                  <a:cubicBezTo>
                    <a:pt x="7304" y="3112"/>
                    <a:pt x="7266" y="3101"/>
                    <a:pt x="7219" y="3101"/>
                  </a:cubicBezTo>
                  <a:cubicBezTo>
                    <a:pt x="6855" y="3101"/>
                    <a:pt x="5949" y="3791"/>
                    <a:pt x="5949" y="3791"/>
                  </a:cubicBezTo>
                  <a:cubicBezTo>
                    <a:pt x="5949" y="3791"/>
                    <a:pt x="6325" y="2988"/>
                    <a:pt x="5999" y="2812"/>
                  </a:cubicBezTo>
                  <a:cubicBezTo>
                    <a:pt x="5955" y="2789"/>
                    <a:pt x="5910" y="2778"/>
                    <a:pt x="5866" y="2778"/>
                  </a:cubicBezTo>
                  <a:cubicBezTo>
                    <a:pt x="5479" y="2778"/>
                    <a:pt x="5096" y="3565"/>
                    <a:pt x="5096" y="3565"/>
                  </a:cubicBezTo>
                  <a:cubicBezTo>
                    <a:pt x="5045" y="3590"/>
                    <a:pt x="4970" y="3615"/>
                    <a:pt x="4895" y="3615"/>
                  </a:cubicBezTo>
                  <a:lnTo>
                    <a:pt x="4895" y="3490"/>
                  </a:lnTo>
                  <a:cubicBezTo>
                    <a:pt x="4895" y="3490"/>
                    <a:pt x="3464" y="1557"/>
                    <a:pt x="2736" y="402"/>
                  </a:cubicBezTo>
                  <a:cubicBezTo>
                    <a:pt x="2647" y="409"/>
                    <a:pt x="2558" y="412"/>
                    <a:pt x="2470" y="412"/>
                  </a:cubicBezTo>
                  <a:cubicBezTo>
                    <a:pt x="1862" y="412"/>
                    <a:pt x="1276" y="264"/>
                    <a:pt x="728" y="1"/>
                  </a:cubicBezTo>
                  <a:close/>
                </a:path>
              </a:pathLst>
            </a:custGeom>
            <a:solidFill>
              <a:srgbClr val="F2D0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398" name="Google Shape;398;p37"/>
            <p:cNvSpPr/>
            <p:nvPr/>
          </p:nvSpPr>
          <p:spPr>
            <a:xfrm flipH="1">
              <a:off x="6021775" y="4297399"/>
              <a:ext cx="192913" cy="244031"/>
            </a:xfrm>
            <a:custGeom>
              <a:avLst/>
              <a:gdLst/>
              <a:ahLst/>
              <a:cxnLst/>
              <a:rect l="l" t="t" r="r" b="b"/>
              <a:pathLst>
                <a:path w="3038" h="3843" extrusionOk="0">
                  <a:moveTo>
                    <a:pt x="1180" y="706"/>
                  </a:moveTo>
                  <a:cubicBezTo>
                    <a:pt x="1130" y="731"/>
                    <a:pt x="1080" y="756"/>
                    <a:pt x="1030" y="781"/>
                  </a:cubicBezTo>
                  <a:cubicBezTo>
                    <a:pt x="1009" y="785"/>
                    <a:pt x="989" y="789"/>
                    <a:pt x="969" y="792"/>
                  </a:cubicBezTo>
                  <a:lnTo>
                    <a:pt x="969" y="792"/>
                  </a:lnTo>
                  <a:cubicBezTo>
                    <a:pt x="1015" y="751"/>
                    <a:pt x="1062" y="728"/>
                    <a:pt x="1130" y="706"/>
                  </a:cubicBezTo>
                  <a:close/>
                  <a:moveTo>
                    <a:pt x="801" y="0"/>
                  </a:moveTo>
                  <a:cubicBezTo>
                    <a:pt x="794" y="0"/>
                    <a:pt x="786" y="1"/>
                    <a:pt x="779" y="3"/>
                  </a:cubicBezTo>
                  <a:cubicBezTo>
                    <a:pt x="779" y="3"/>
                    <a:pt x="728" y="28"/>
                    <a:pt x="628" y="78"/>
                  </a:cubicBezTo>
                  <a:cubicBezTo>
                    <a:pt x="503" y="128"/>
                    <a:pt x="377" y="204"/>
                    <a:pt x="277" y="279"/>
                  </a:cubicBezTo>
                  <a:cubicBezTo>
                    <a:pt x="176" y="354"/>
                    <a:pt x="101" y="455"/>
                    <a:pt x="51" y="530"/>
                  </a:cubicBezTo>
                  <a:cubicBezTo>
                    <a:pt x="1" y="605"/>
                    <a:pt x="1" y="706"/>
                    <a:pt x="26" y="781"/>
                  </a:cubicBezTo>
                  <a:cubicBezTo>
                    <a:pt x="26" y="781"/>
                    <a:pt x="26" y="806"/>
                    <a:pt x="26" y="806"/>
                  </a:cubicBezTo>
                  <a:cubicBezTo>
                    <a:pt x="51" y="831"/>
                    <a:pt x="76" y="856"/>
                    <a:pt x="101" y="881"/>
                  </a:cubicBezTo>
                  <a:cubicBezTo>
                    <a:pt x="126" y="906"/>
                    <a:pt x="151" y="932"/>
                    <a:pt x="201" y="957"/>
                  </a:cubicBezTo>
                  <a:cubicBezTo>
                    <a:pt x="280" y="985"/>
                    <a:pt x="360" y="1008"/>
                    <a:pt x="442" y="1023"/>
                  </a:cubicBezTo>
                  <a:lnTo>
                    <a:pt x="442" y="1023"/>
                  </a:lnTo>
                  <a:cubicBezTo>
                    <a:pt x="437" y="1035"/>
                    <a:pt x="432" y="1046"/>
                    <a:pt x="427" y="1057"/>
                  </a:cubicBezTo>
                  <a:cubicBezTo>
                    <a:pt x="310" y="1448"/>
                    <a:pt x="558" y="1839"/>
                    <a:pt x="911" y="1934"/>
                  </a:cubicBezTo>
                  <a:lnTo>
                    <a:pt x="911" y="1934"/>
                  </a:lnTo>
                  <a:cubicBezTo>
                    <a:pt x="909" y="1943"/>
                    <a:pt x="906" y="1952"/>
                    <a:pt x="904" y="1961"/>
                  </a:cubicBezTo>
                  <a:cubicBezTo>
                    <a:pt x="854" y="2111"/>
                    <a:pt x="879" y="2262"/>
                    <a:pt x="929" y="2362"/>
                  </a:cubicBezTo>
                  <a:lnTo>
                    <a:pt x="929" y="2387"/>
                  </a:lnTo>
                  <a:lnTo>
                    <a:pt x="954" y="2437"/>
                  </a:lnTo>
                  <a:cubicBezTo>
                    <a:pt x="979" y="2463"/>
                    <a:pt x="1005" y="2488"/>
                    <a:pt x="1055" y="2488"/>
                  </a:cubicBezTo>
                  <a:cubicBezTo>
                    <a:pt x="1105" y="2538"/>
                    <a:pt x="1155" y="2563"/>
                    <a:pt x="1230" y="2588"/>
                  </a:cubicBezTo>
                  <a:cubicBezTo>
                    <a:pt x="1310" y="2606"/>
                    <a:pt x="1390" y="2614"/>
                    <a:pt x="1470" y="2614"/>
                  </a:cubicBezTo>
                  <a:cubicBezTo>
                    <a:pt x="1488" y="2614"/>
                    <a:pt x="1506" y="2614"/>
                    <a:pt x="1524" y="2613"/>
                  </a:cubicBezTo>
                  <a:lnTo>
                    <a:pt x="1524" y="2613"/>
                  </a:lnTo>
                  <a:cubicBezTo>
                    <a:pt x="1512" y="2680"/>
                    <a:pt x="1506" y="2747"/>
                    <a:pt x="1506" y="2814"/>
                  </a:cubicBezTo>
                  <a:cubicBezTo>
                    <a:pt x="1506" y="2939"/>
                    <a:pt x="1557" y="3040"/>
                    <a:pt x="1607" y="3140"/>
                  </a:cubicBezTo>
                  <a:lnTo>
                    <a:pt x="1657" y="3215"/>
                  </a:lnTo>
                  <a:cubicBezTo>
                    <a:pt x="1682" y="3215"/>
                    <a:pt x="1682" y="3241"/>
                    <a:pt x="1707" y="3241"/>
                  </a:cubicBezTo>
                  <a:lnTo>
                    <a:pt x="1732" y="3266"/>
                  </a:lnTo>
                  <a:lnTo>
                    <a:pt x="1783" y="3316"/>
                  </a:lnTo>
                  <a:lnTo>
                    <a:pt x="1858" y="3341"/>
                  </a:lnTo>
                  <a:cubicBezTo>
                    <a:pt x="1941" y="3388"/>
                    <a:pt x="2034" y="3419"/>
                    <a:pt x="2131" y="3427"/>
                  </a:cubicBezTo>
                  <a:lnTo>
                    <a:pt x="2131" y="3427"/>
                  </a:lnTo>
                  <a:cubicBezTo>
                    <a:pt x="2121" y="3495"/>
                    <a:pt x="2121" y="3565"/>
                    <a:pt x="2134" y="3642"/>
                  </a:cubicBezTo>
                  <a:cubicBezTo>
                    <a:pt x="2159" y="3717"/>
                    <a:pt x="2209" y="3768"/>
                    <a:pt x="2285" y="3793"/>
                  </a:cubicBezTo>
                  <a:cubicBezTo>
                    <a:pt x="2335" y="3843"/>
                    <a:pt x="2410" y="3843"/>
                    <a:pt x="2460" y="3843"/>
                  </a:cubicBezTo>
                  <a:cubicBezTo>
                    <a:pt x="2611" y="3818"/>
                    <a:pt x="2761" y="3768"/>
                    <a:pt x="2887" y="3667"/>
                  </a:cubicBezTo>
                  <a:cubicBezTo>
                    <a:pt x="2937" y="3642"/>
                    <a:pt x="2962" y="3617"/>
                    <a:pt x="3012" y="3592"/>
                  </a:cubicBezTo>
                  <a:cubicBezTo>
                    <a:pt x="3038" y="3567"/>
                    <a:pt x="3038" y="3517"/>
                    <a:pt x="3012" y="3466"/>
                  </a:cubicBezTo>
                  <a:cubicBezTo>
                    <a:pt x="2987" y="3454"/>
                    <a:pt x="2962" y="3448"/>
                    <a:pt x="2940" y="3448"/>
                  </a:cubicBezTo>
                  <a:cubicBezTo>
                    <a:pt x="2918" y="3448"/>
                    <a:pt x="2899" y="3454"/>
                    <a:pt x="2887" y="3466"/>
                  </a:cubicBezTo>
                  <a:cubicBezTo>
                    <a:pt x="2862" y="3517"/>
                    <a:pt x="2812" y="3517"/>
                    <a:pt x="2787" y="3542"/>
                  </a:cubicBezTo>
                  <a:cubicBezTo>
                    <a:pt x="2686" y="3617"/>
                    <a:pt x="2561" y="3667"/>
                    <a:pt x="2435" y="3667"/>
                  </a:cubicBezTo>
                  <a:lnTo>
                    <a:pt x="2360" y="3667"/>
                  </a:lnTo>
                  <a:cubicBezTo>
                    <a:pt x="2310" y="3642"/>
                    <a:pt x="2310" y="3642"/>
                    <a:pt x="2310" y="3617"/>
                  </a:cubicBezTo>
                  <a:cubicBezTo>
                    <a:pt x="2310" y="3540"/>
                    <a:pt x="2324" y="3478"/>
                    <a:pt x="2354" y="3407"/>
                  </a:cubicBezTo>
                  <a:lnTo>
                    <a:pt x="2354" y="3407"/>
                  </a:lnTo>
                  <a:cubicBezTo>
                    <a:pt x="2390" y="3397"/>
                    <a:pt x="2426" y="3383"/>
                    <a:pt x="2460" y="3366"/>
                  </a:cubicBezTo>
                  <a:cubicBezTo>
                    <a:pt x="2636" y="3316"/>
                    <a:pt x="2787" y="3165"/>
                    <a:pt x="2862" y="2990"/>
                  </a:cubicBezTo>
                  <a:cubicBezTo>
                    <a:pt x="2887" y="2914"/>
                    <a:pt x="2862" y="2839"/>
                    <a:pt x="2837" y="2789"/>
                  </a:cubicBezTo>
                  <a:lnTo>
                    <a:pt x="2812" y="2739"/>
                  </a:lnTo>
                  <a:lnTo>
                    <a:pt x="2787" y="2739"/>
                  </a:lnTo>
                  <a:cubicBezTo>
                    <a:pt x="2751" y="2721"/>
                    <a:pt x="2716" y="2703"/>
                    <a:pt x="2680" y="2703"/>
                  </a:cubicBezTo>
                  <a:cubicBezTo>
                    <a:pt x="2665" y="2703"/>
                    <a:pt x="2651" y="2706"/>
                    <a:pt x="2636" y="2714"/>
                  </a:cubicBezTo>
                  <a:cubicBezTo>
                    <a:pt x="2536" y="2739"/>
                    <a:pt x="2460" y="2789"/>
                    <a:pt x="2410" y="2864"/>
                  </a:cubicBezTo>
                  <a:cubicBezTo>
                    <a:pt x="2322" y="2974"/>
                    <a:pt x="2253" y="3085"/>
                    <a:pt x="2203" y="3195"/>
                  </a:cubicBezTo>
                  <a:lnTo>
                    <a:pt x="2203" y="3195"/>
                  </a:lnTo>
                  <a:cubicBezTo>
                    <a:pt x="2193" y="3196"/>
                    <a:pt x="2182" y="3197"/>
                    <a:pt x="2172" y="3197"/>
                  </a:cubicBezTo>
                  <a:cubicBezTo>
                    <a:pt x="2109" y="3197"/>
                    <a:pt x="2046" y="3178"/>
                    <a:pt x="1983" y="3140"/>
                  </a:cubicBezTo>
                  <a:cubicBezTo>
                    <a:pt x="1858" y="3090"/>
                    <a:pt x="1783" y="2965"/>
                    <a:pt x="1783" y="2839"/>
                  </a:cubicBezTo>
                  <a:cubicBezTo>
                    <a:pt x="1798" y="2749"/>
                    <a:pt x="1813" y="2650"/>
                    <a:pt x="1844" y="2558"/>
                  </a:cubicBezTo>
                  <a:lnTo>
                    <a:pt x="1844" y="2558"/>
                  </a:lnTo>
                  <a:cubicBezTo>
                    <a:pt x="1865" y="2552"/>
                    <a:pt x="1887" y="2545"/>
                    <a:pt x="1908" y="2538"/>
                  </a:cubicBezTo>
                  <a:cubicBezTo>
                    <a:pt x="2008" y="2513"/>
                    <a:pt x="2134" y="2463"/>
                    <a:pt x="2209" y="2387"/>
                  </a:cubicBezTo>
                  <a:cubicBezTo>
                    <a:pt x="2285" y="2337"/>
                    <a:pt x="2335" y="2287"/>
                    <a:pt x="2360" y="2212"/>
                  </a:cubicBezTo>
                  <a:cubicBezTo>
                    <a:pt x="2385" y="2161"/>
                    <a:pt x="2385" y="2111"/>
                    <a:pt x="2385" y="2061"/>
                  </a:cubicBezTo>
                  <a:cubicBezTo>
                    <a:pt x="2360" y="2036"/>
                    <a:pt x="2360" y="2011"/>
                    <a:pt x="2360" y="1986"/>
                  </a:cubicBezTo>
                  <a:lnTo>
                    <a:pt x="2360" y="1961"/>
                  </a:lnTo>
                  <a:cubicBezTo>
                    <a:pt x="2347" y="1948"/>
                    <a:pt x="2339" y="1940"/>
                    <a:pt x="2335" y="1935"/>
                  </a:cubicBezTo>
                  <a:lnTo>
                    <a:pt x="2310" y="1910"/>
                  </a:lnTo>
                  <a:cubicBezTo>
                    <a:pt x="2259" y="1885"/>
                    <a:pt x="2234" y="1860"/>
                    <a:pt x="2209" y="1860"/>
                  </a:cubicBezTo>
                  <a:lnTo>
                    <a:pt x="2034" y="1860"/>
                  </a:lnTo>
                  <a:cubicBezTo>
                    <a:pt x="1983" y="1885"/>
                    <a:pt x="1933" y="1910"/>
                    <a:pt x="1883" y="1961"/>
                  </a:cubicBezTo>
                  <a:cubicBezTo>
                    <a:pt x="1808" y="2036"/>
                    <a:pt x="1732" y="2136"/>
                    <a:pt x="1682" y="2212"/>
                  </a:cubicBezTo>
                  <a:cubicBezTo>
                    <a:pt x="1656" y="2253"/>
                    <a:pt x="1634" y="2294"/>
                    <a:pt x="1614" y="2335"/>
                  </a:cubicBezTo>
                  <a:lnTo>
                    <a:pt x="1614" y="2335"/>
                  </a:lnTo>
                  <a:cubicBezTo>
                    <a:pt x="1587" y="2338"/>
                    <a:pt x="1559" y="2339"/>
                    <a:pt x="1531" y="2339"/>
                  </a:cubicBezTo>
                  <a:cubicBezTo>
                    <a:pt x="1465" y="2339"/>
                    <a:pt x="1398" y="2331"/>
                    <a:pt x="1331" y="2312"/>
                  </a:cubicBezTo>
                  <a:cubicBezTo>
                    <a:pt x="1306" y="2312"/>
                    <a:pt x="1281" y="2312"/>
                    <a:pt x="1256" y="2287"/>
                  </a:cubicBezTo>
                  <a:cubicBezTo>
                    <a:pt x="1256" y="2287"/>
                    <a:pt x="1256" y="2287"/>
                    <a:pt x="1230" y="2262"/>
                  </a:cubicBezTo>
                  <a:lnTo>
                    <a:pt x="1205" y="2237"/>
                  </a:lnTo>
                  <a:cubicBezTo>
                    <a:pt x="1180" y="2161"/>
                    <a:pt x="1180" y="2111"/>
                    <a:pt x="1205" y="2061"/>
                  </a:cubicBezTo>
                  <a:cubicBezTo>
                    <a:pt x="1218" y="2016"/>
                    <a:pt x="1235" y="1972"/>
                    <a:pt x="1253" y="1930"/>
                  </a:cubicBezTo>
                  <a:lnTo>
                    <a:pt x="1253" y="1930"/>
                  </a:lnTo>
                  <a:cubicBezTo>
                    <a:pt x="1471" y="1877"/>
                    <a:pt x="1686" y="1753"/>
                    <a:pt x="1808" y="1559"/>
                  </a:cubicBezTo>
                  <a:cubicBezTo>
                    <a:pt x="1833" y="1534"/>
                    <a:pt x="1858" y="1484"/>
                    <a:pt x="1858" y="1459"/>
                  </a:cubicBezTo>
                  <a:cubicBezTo>
                    <a:pt x="1858" y="1433"/>
                    <a:pt x="1858" y="1408"/>
                    <a:pt x="1858" y="1383"/>
                  </a:cubicBezTo>
                  <a:lnTo>
                    <a:pt x="1858" y="1308"/>
                  </a:lnTo>
                  <a:cubicBezTo>
                    <a:pt x="1858" y="1311"/>
                    <a:pt x="1858" y="1312"/>
                    <a:pt x="1857" y="1312"/>
                  </a:cubicBezTo>
                  <a:cubicBezTo>
                    <a:pt x="1853" y="1312"/>
                    <a:pt x="1838" y="1254"/>
                    <a:pt x="1834" y="1254"/>
                  </a:cubicBezTo>
                  <a:cubicBezTo>
                    <a:pt x="1833" y="1254"/>
                    <a:pt x="1833" y="1255"/>
                    <a:pt x="1833" y="1258"/>
                  </a:cubicBezTo>
                  <a:lnTo>
                    <a:pt x="1808" y="1233"/>
                  </a:lnTo>
                  <a:cubicBezTo>
                    <a:pt x="1783" y="1182"/>
                    <a:pt x="1707" y="1157"/>
                    <a:pt x="1657" y="1157"/>
                  </a:cubicBezTo>
                  <a:cubicBezTo>
                    <a:pt x="1607" y="1157"/>
                    <a:pt x="1557" y="1157"/>
                    <a:pt x="1532" y="1182"/>
                  </a:cubicBezTo>
                  <a:cubicBezTo>
                    <a:pt x="1406" y="1233"/>
                    <a:pt x="1331" y="1308"/>
                    <a:pt x="1230" y="1383"/>
                  </a:cubicBezTo>
                  <a:cubicBezTo>
                    <a:pt x="1155" y="1471"/>
                    <a:pt x="1087" y="1564"/>
                    <a:pt x="1030" y="1661"/>
                  </a:cubicBezTo>
                  <a:lnTo>
                    <a:pt x="1030" y="1661"/>
                  </a:lnTo>
                  <a:cubicBezTo>
                    <a:pt x="941" y="1647"/>
                    <a:pt x="855" y="1602"/>
                    <a:pt x="804" y="1534"/>
                  </a:cubicBezTo>
                  <a:cubicBezTo>
                    <a:pt x="703" y="1433"/>
                    <a:pt x="653" y="1308"/>
                    <a:pt x="703" y="1157"/>
                  </a:cubicBezTo>
                  <a:cubicBezTo>
                    <a:pt x="718" y="1122"/>
                    <a:pt x="734" y="1086"/>
                    <a:pt x="753" y="1050"/>
                  </a:cubicBezTo>
                  <a:lnTo>
                    <a:pt x="753" y="1050"/>
                  </a:lnTo>
                  <a:cubicBezTo>
                    <a:pt x="861" y="1048"/>
                    <a:pt x="971" y="1034"/>
                    <a:pt x="1080" y="1007"/>
                  </a:cubicBezTo>
                  <a:cubicBezTo>
                    <a:pt x="1180" y="982"/>
                    <a:pt x="1256" y="932"/>
                    <a:pt x="1331" y="881"/>
                  </a:cubicBezTo>
                  <a:cubicBezTo>
                    <a:pt x="1381" y="856"/>
                    <a:pt x="1431" y="806"/>
                    <a:pt x="1456" y="731"/>
                  </a:cubicBezTo>
                  <a:cubicBezTo>
                    <a:pt x="1456" y="681"/>
                    <a:pt x="1456" y="655"/>
                    <a:pt x="1456" y="605"/>
                  </a:cubicBezTo>
                  <a:lnTo>
                    <a:pt x="1456" y="580"/>
                  </a:lnTo>
                  <a:lnTo>
                    <a:pt x="1456" y="530"/>
                  </a:lnTo>
                  <a:lnTo>
                    <a:pt x="1431" y="505"/>
                  </a:lnTo>
                  <a:cubicBezTo>
                    <a:pt x="1406" y="480"/>
                    <a:pt x="1381" y="455"/>
                    <a:pt x="1331" y="455"/>
                  </a:cubicBezTo>
                  <a:cubicBezTo>
                    <a:pt x="1306" y="430"/>
                    <a:pt x="1281" y="430"/>
                    <a:pt x="1230" y="404"/>
                  </a:cubicBezTo>
                  <a:cubicBezTo>
                    <a:pt x="1180" y="404"/>
                    <a:pt x="1105" y="430"/>
                    <a:pt x="1055" y="430"/>
                  </a:cubicBezTo>
                  <a:cubicBezTo>
                    <a:pt x="954" y="480"/>
                    <a:pt x="879" y="530"/>
                    <a:pt x="804" y="580"/>
                  </a:cubicBezTo>
                  <a:cubicBezTo>
                    <a:pt x="710" y="647"/>
                    <a:pt x="631" y="728"/>
                    <a:pt x="565" y="816"/>
                  </a:cubicBezTo>
                  <a:lnTo>
                    <a:pt x="565" y="816"/>
                  </a:lnTo>
                  <a:cubicBezTo>
                    <a:pt x="475" y="812"/>
                    <a:pt x="387" y="800"/>
                    <a:pt x="302" y="781"/>
                  </a:cubicBezTo>
                  <a:cubicBezTo>
                    <a:pt x="277" y="756"/>
                    <a:pt x="252" y="756"/>
                    <a:pt x="252" y="756"/>
                  </a:cubicBezTo>
                  <a:cubicBezTo>
                    <a:pt x="252" y="731"/>
                    <a:pt x="226" y="731"/>
                    <a:pt x="226" y="706"/>
                  </a:cubicBezTo>
                  <a:lnTo>
                    <a:pt x="226" y="681"/>
                  </a:lnTo>
                  <a:lnTo>
                    <a:pt x="226" y="630"/>
                  </a:lnTo>
                  <a:cubicBezTo>
                    <a:pt x="277" y="555"/>
                    <a:pt x="327" y="505"/>
                    <a:pt x="402" y="455"/>
                  </a:cubicBezTo>
                  <a:cubicBezTo>
                    <a:pt x="477" y="379"/>
                    <a:pt x="603" y="304"/>
                    <a:pt x="703" y="254"/>
                  </a:cubicBezTo>
                  <a:lnTo>
                    <a:pt x="829" y="179"/>
                  </a:lnTo>
                  <a:cubicBezTo>
                    <a:pt x="922" y="132"/>
                    <a:pt x="886" y="0"/>
                    <a:pt x="8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8" name="Google Shape;1428;p55"/>
          <p:cNvGrpSpPr/>
          <p:nvPr/>
        </p:nvGrpSpPr>
        <p:grpSpPr>
          <a:xfrm rot="-151149">
            <a:off x="773313" y="2966624"/>
            <a:ext cx="7676268" cy="596863"/>
            <a:chOff x="233000" y="2487000"/>
            <a:chExt cx="7133150" cy="729225"/>
          </a:xfrm>
        </p:grpSpPr>
        <p:sp>
          <p:nvSpPr>
            <p:cNvPr id="1429" name="Google Shape;1429;p55"/>
            <p:cNvSpPr/>
            <p:nvPr/>
          </p:nvSpPr>
          <p:spPr>
            <a:xfrm>
              <a:off x="7351700" y="3042450"/>
              <a:ext cx="14450" cy="12900"/>
            </a:xfrm>
            <a:custGeom>
              <a:avLst/>
              <a:gdLst/>
              <a:ahLst/>
              <a:cxnLst/>
              <a:rect l="l" t="t" r="r" b="b"/>
              <a:pathLst>
                <a:path w="578" h="516" extrusionOk="0">
                  <a:moveTo>
                    <a:pt x="515" y="1"/>
                  </a:moveTo>
                  <a:cubicBezTo>
                    <a:pt x="453" y="1"/>
                    <a:pt x="330" y="52"/>
                    <a:pt x="145" y="178"/>
                  </a:cubicBezTo>
                  <a:lnTo>
                    <a:pt x="1" y="516"/>
                  </a:lnTo>
                  <a:lnTo>
                    <a:pt x="531" y="114"/>
                  </a:lnTo>
                  <a:cubicBezTo>
                    <a:pt x="578" y="44"/>
                    <a:pt x="572" y="1"/>
                    <a:pt x="5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0" name="Google Shape;1430;p55"/>
            <p:cNvSpPr/>
            <p:nvPr/>
          </p:nvSpPr>
          <p:spPr>
            <a:xfrm>
              <a:off x="7282925" y="3052925"/>
              <a:ext cx="59950" cy="41850"/>
            </a:xfrm>
            <a:custGeom>
              <a:avLst/>
              <a:gdLst/>
              <a:ahLst/>
              <a:cxnLst/>
              <a:rect l="l" t="t" r="r" b="b"/>
              <a:pathLst>
                <a:path w="2398" h="1674" extrusionOk="0">
                  <a:moveTo>
                    <a:pt x="2398" y="0"/>
                  </a:moveTo>
                  <a:cubicBezTo>
                    <a:pt x="2108" y="97"/>
                    <a:pt x="1818" y="242"/>
                    <a:pt x="1561" y="403"/>
                  </a:cubicBezTo>
                  <a:cubicBezTo>
                    <a:pt x="1239" y="580"/>
                    <a:pt x="950" y="789"/>
                    <a:pt x="676" y="1030"/>
                  </a:cubicBezTo>
                  <a:cubicBezTo>
                    <a:pt x="652" y="1037"/>
                    <a:pt x="633" y="1041"/>
                    <a:pt x="620" y="1041"/>
                  </a:cubicBezTo>
                  <a:cubicBezTo>
                    <a:pt x="548" y="1041"/>
                    <a:pt x="631" y="942"/>
                    <a:pt x="644" y="901"/>
                  </a:cubicBezTo>
                  <a:lnTo>
                    <a:pt x="644" y="901"/>
                  </a:lnTo>
                  <a:cubicBezTo>
                    <a:pt x="451" y="1046"/>
                    <a:pt x="290" y="1223"/>
                    <a:pt x="129" y="1416"/>
                  </a:cubicBezTo>
                  <a:cubicBezTo>
                    <a:pt x="17" y="1561"/>
                    <a:pt x="1" y="1657"/>
                    <a:pt x="194" y="1673"/>
                  </a:cubicBezTo>
                  <a:cubicBezTo>
                    <a:pt x="548" y="1255"/>
                    <a:pt x="692" y="1271"/>
                    <a:pt x="1030" y="789"/>
                  </a:cubicBezTo>
                  <a:cubicBezTo>
                    <a:pt x="1298" y="614"/>
                    <a:pt x="1541" y="524"/>
                    <a:pt x="1642" y="524"/>
                  </a:cubicBezTo>
                  <a:cubicBezTo>
                    <a:pt x="1681" y="524"/>
                    <a:pt x="1699" y="537"/>
                    <a:pt x="1690" y="563"/>
                  </a:cubicBezTo>
                  <a:cubicBezTo>
                    <a:pt x="1802" y="435"/>
                    <a:pt x="2285" y="242"/>
                    <a:pt x="23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1" name="Google Shape;1431;p55"/>
            <p:cNvSpPr/>
            <p:nvPr/>
          </p:nvSpPr>
          <p:spPr>
            <a:xfrm>
              <a:off x="6285550" y="3126125"/>
              <a:ext cx="6050" cy="2425"/>
            </a:xfrm>
            <a:custGeom>
              <a:avLst/>
              <a:gdLst/>
              <a:ahLst/>
              <a:cxnLst/>
              <a:rect l="l" t="t" r="r" b="b"/>
              <a:pathLst>
                <a:path w="242" h="97" extrusionOk="0">
                  <a:moveTo>
                    <a:pt x="0" y="0"/>
                  </a:moveTo>
                  <a:lnTo>
                    <a:pt x="242" y="97"/>
                  </a:lnTo>
                  <a:cubicBezTo>
                    <a:pt x="161" y="65"/>
                    <a:pt x="81" y="32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2" name="Google Shape;1432;p55"/>
            <p:cNvSpPr/>
            <p:nvPr/>
          </p:nvSpPr>
          <p:spPr>
            <a:xfrm>
              <a:off x="5688975" y="2881000"/>
              <a:ext cx="7025" cy="2750"/>
            </a:xfrm>
            <a:custGeom>
              <a:avLst/>
              <a:gdLst/>
              <a:ahLst/>
              <a:cxnLst/>
              <a:rect l="l" t="t" r="r" b="b"/>
              <a:pathLst>
                <a:path w="281" h="110" extrusionOk="0">
                  <a:moveTo>
                    <a:pt x="4" y="0"/>
                  </a:moveTo>
                  <a:cubicBezTo>
                    <a:pt x="0" y="0"/>
                    <a:pt x="1" y="3"/>
                    <a:pt x="7" y="9"/>
                  </a:cubicBezTo>
                  <a:cubicBezTo>
                    <a:pt x="154" y="76"/>
                    <a:pt x="235" y="109"/>
                    <a:pt x="267" y="109"/>
                  </a:cubicBezTo>
                  <a:cubicBezTo>
                    <a:pt x="273" y="109"/>
                    <a:pt x="277" y="108"/>
                    <a:pt x="280" y="105"/>
                  </a:cubicBezTo>
                  <a:cubicBezTo>
                    <a:pt x="136" y="53"/>
                    <a:pt x="23" y="0"/>
                    <a:pt x="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3" name="Google Shape;1433;p55"/>
            <p:cNvSpPr/>
            <p:nvPr/>
          </p:nvSpPr>
          <p:spPr>
            <a:xfrm>
              <a:off x="5592200" y="2828525"/>
              <a:ext cx="5650" cy="3225"/>
            </a:xfrm>
            <a:custGeom>
              <a:avLst/>
              <a:gdLst/>
              <a:ahLst/>
              <a:cxnLst/>
              <a:rect l="l" t="t" r="r" b="b"/>
              <a:pathLst>
                <a:path w="226" h="129" extrusionOk="0">
                  <a:moveTo>
                    <a:pt x="1" y="0"/>
                  </a:moveTo>
                  <a:lnTo>
                    <a:pt x="226" y="129"/>
                  </a:lnTo>
                  <a:cubicBezTo>
                    <a:pt x="162" y="65"/>
                    <a:pt x="81" y="32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4" name="Google Shape;1434;p55"/>
            <p:cNvSpPr/>
            <p:nvPr/>
          </p:nvSpPr>
          <p:spPr>
            <a:xfrm>
              <a:off x="6267850" y="3119675"/>
              <a:ext cx="17725" cy="6475"/>
            </a:xfrm>
            <a:custGeom>
              <a:avLst/>
              <a:gdLst/>
              <a:ahLst/>
              <a:cxnLst/>
              <a:rect l="l" t="t" r="r" b="b"/>
              <a:pathLst>
                <a:path w="709" h="259" extrusionOk="0">
                  <a:moveTo>
                    <a:pt x="65" y="1"/>
                  </a:moveTo>
                  <a:lnTo>
                    <a:pt x="65" y="1"/>
                  </a:lnTo>
                  <a:cubicBezTo>
                    <a:pt x="1" y="49"/>
                    <a:pt x="387" y="146"/>
                    <a:pt x="708" y="258"/>
                  </a:cubicBezTo>
                  <a:lnTo>
                    <a:pt x="6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5" name="Google Shape;1435;p55"/>
            <p:cNvSpPr/>
            <p:nvPr/>
          </p:nvSpPr>
          <p:spPr>
            <a:xfrm>
              <a:off x="7173125" y="3143800"/>
              <a:ext cx="8475" cy="4850"/>
            </a:xfrm>
            <a:custGeom>
              <a:avLst/>
              <a:gdLst/>
              <a:ahLst/>
              <a:cxnLst/>
              <a:rect l="l" t="t" r="r" b="b"/>
              <a:pathLst>
                <a:path w="339" h="194" extrusionOk="0">
                  <a:moveTo>
                    <a:pt x="339" y="1"/>
                  </a:moveTo>
                  <a:lnTo>
                    <a:pt x="17" y="146"/>
                  </a:lnTo>
                  <a:cubicBezTo>
                    <a:pt x="17" y="162"/>
                    <a:pt x="1" y="178"/>
                    <a:pt x="1" y="194"/>
                  </a:cubicBezTo>
                  <a:cubicBezTo>
                    <a:pt x="114" y="130"/>
                    <a:pt x="226" y="65"/>
                    <a:pt x="3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6" name="Google Shape;1436;p55"/>
            <p:cNvSpPr/>
            <p:nvPr/>
          </p:nvSpPr>
          <p:spPr>
            <a:xfrm>
              <a:off x="6563850" y="3179600"/>
              <a:ext cx="9675" cy="1625"/>
            </a:xfrm>
            <a:custGeom>
              <a:avLst/>
              <a:gdLst/>
              <a:ahLst/>
              <a:cxnLst/>
              <a:rect l="l" t="t" r="r" b="b"/>
              <a:pathLst>
                <a:path w="387" h="65" extrusionOk="0">
                  <a:moveTo>
                    <a:pt x="387" y="1"/>
                  </a:moveTo>
                  <a:lnTo>
                    <a:pt x="0" y="33"/>
                  </a:lnTo>
                  <a:lnTo>
                    <a:pt x="210" y="65"/>
                  </a:lnTo>
                  <a:cubicBezTo>
                    <a:pt x="258" y="49"/>
                    <a:pt x="322" y="17"/>
                    <a:pt x="3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7" name="Google Shape;1437;p55"/>
            <p:cNvSpPr/>
            <p:nvPr/>
          </p:nvSpPr>
          <p:spPr>
            <a:xfrm>
              <a:off x="6772175" y="3193675"/>
              <a:ext cx="10875" cy="6050"/>
            </a:xfrm>
            <a:custGeom>
              <a:avLst/>
              <a:gdLst/>
              <a:ahLst/>
              <a:cxnLst/>
              <a:rect l="l" t="t" r="r" b="b"/>
              <a:pathLst>
                <a:path w="435" h="242" extrusionOk="0">
                  <a:moveTo>
                    <a:pt x="338" y="1"/>
                  </a:moveTo>
                  <a:cubicBezTo>
                    <a:pt x="129" y="1"/>
                    <a:pt x="65" y="162"/>
                    <a:pt x="0" y="242"/>
                  </a:cubicBezTo>
                  <a:cubicBezTo>
                    <a:pt x="129" y="162"/>
                    <a:pt x="274" y="129"/>
                    <a:pt x="419" y="113"/>
                  </a:cubicBezTo>
                  <a:cubicBezTo>
                    <a:pt x="435" y="97"/>
                    <a:pt x="403" y="49"/>
                    <a:pt x="3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8" name="Google Shape;1438;p55"/>
            <p:cNvSpPr/>
            <p:nvPr/>
          </p:nvSpPr>
          <p:spPr>
            <a:xfrm>
              <a:off x="7120850" y="3146225"/>
              <a:ext cx="5650" cy="2425"/>
            </a:xfrm>
            <a:custGeom>
              <a:avLst/>
              <a:gdLst/>
              <a:ahLst/>
              <a:cxnLst/>
              <a:rect l="l" t="t" r="r" b="b"/>
              <a:pathLst>
                <a:path w="226" h="97" extrusionOk="0">
                  <a:moveTo>
                    <a:pt x="226" y="0"/>
                  </a:moveTo>
                  <a:cubicBezTo>
                    <a:pt x="162" y="33"/>
                    <a:pt x="81" y="65"/>
                    <a:pt x="1" y="97"/>
                  </a:cubicBezTo>
                  <a:cubicBezTo>
                    <a:pt x="81" y="65"/>
                    <a:pt x="178" y="33"/>
                    <a:pt x="2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9" name="Google Shape;1439;p55"/>
            <p:cNvSpPr/>
            <p:nvPr/>
          </p:nvSpPr>
          <p:spPr>
            <a:xfrm>
              <a:off x="6409025" y="3150250"/>
              <a:ext cx="1625" cy="2025"/>
            </a:xfrm>
            <a:custGeom>
              <a:avLst/>
              <a:gdLst/>
              <a:ahLst/>
              <a:cxnLst/>
              <a:rect l="l" t="t" r="r" b="b"/>
              <a:pathLst>
                <a:path w="65" h="81" extrusionOk="0">
                  <a:moveTo>
                    <a:pt x="0" y="0"/>
                  </a:moveTo>
                  <a:cubicBezTo>
                    <a:pt x="0" y="33"/>
                    <a:pt x="32" y="49"/>
                    <a:pt x="64" y="81"/>
                  </a:cubicBezTo>
                  <a:cubicBezTo>
                    <a:pt x="64" y="49"/>
                    <a:pt x="32" y="33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0" name="Google Shape;1440;p55"/>
            <p:cNvSpPr/>
            <p:nvPr/>
          </p:nvSpPr>
          <p:spPr>
            <a:xfrm>
              <a:off x="489875" y="2641125"/>
              <a:ext cx="1625" cy="825"/>
            </a:xfrm>
            <a:custGeom>
              <a:avLst/>
              <a:gdLst/>
              <a:ahLst/>
              <a:cxnLst/>
              <a:rect l="l" t="t" r="r" b="b"/>
              <a:pathLst>
                <a:path w="65" h="33" extrusionOk="0">
                  <a:moveTo>
                    <a:pt x="65" y="0"/>
                  </a:moveTo>
                  <a:cubicBezTo>
                    <a:pt x="16" y="16"/>
                    <a:pt x="0" y="16"/>
                    <a:pt x="65" y="32"/>
                  </a:cubicBezTo>
                  <a:lnTo>
                    <a:pt x="6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1" name="Google Shape;1441;p55"/>
            <p:cNvSpPr/>
            <p:nvPr/>
          </p:nvSpPr>
          <p:spPr>
            <a:xfrm>
              <a:off x="239725" y="2641525"/>
              <a:ext cx="3650" cy="3225"/>
            </a:xfrm>
            <a:custGeom>
              <a:avLst/>
              <a:gdLst/>
              <a:ahLst/>
              <a:cxnLst/>
              <a:rect l="l" t="t" r="r" b="b"/>
              <a:pathLst>
                <a:path w="146" h="129" extrusionOk="0">
                  <a:moveTo>
                    <a:pt x="145" y="0"/>
                  </a:moveTo>
                  <a:lnTo>
                    <a:pt x="0" y="129"/>
                  </a:lnTo>
                  <a:lnTo>
                    <a:pt x="145" y="97"/>
                  </a:lnTo>
                  <a:cubicBezTo>
                    <a:pt x="145" y="64"/>
                    <a:pt x="145" y="32"/>
                    <a:pt x="14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2" name="Google Shape;1442;p55"/>
            <p:cNvSpPr/>
            <p:nvPr/>
          </p:nvSpPr>
          <p:spPr>
            <a:xfrm>
              <a:off x="5411225" y="2736825"/>
              <a:ext cx="3825" cy="1500"/>
            </a:xfrm>
            <a:custGeom>
              <a:avLst/>
              <a:gdLst/>
              <a:ahLst/>
              <a:cxnLst/>
              <a:rect l="l" t="t" r="r" b="b"/>
              <a:pathLst>
                <a:path w="153" h="60" extrusionOk="0">
                  <a:moveTo>
                    <a:pt x="1" y="1"/>
                  </a:moveTo>
                  <a:lnTo>
                    <a:pt x="33" y="17"/>
                  </a:lnTo>
                  <a:cubicBezTo>
                    <a:pt x="114" y="48"/>
                    <a:pt x="147" y="60"/>
                    <a:pt x="149" y="60"/>
                  </a:cubicBezTo>
                  <a:cubicBezTo>
                    <a:pt x="152" y="60"/>
                    <a:pt x="79" y="30"/>
                    <a:pt x="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3" name="Google Shape;1443;p55"/>
            <p:cNvSpPr/>
            <p:nvPr/>
          </p:nvSpPr>
          <p:spPr>
            <a:xfrm>
              <a:off x="3579650" y="2626525"/>
              <a:ext cx="36900" cy="10975"/>
            </a:xfrm>
            <a:custGeom>
              <a:avLst/>
              <a:gdLst/>
              <a:ahLst/>
              <a:cxnLst/>
              <a:rect l="l" t="t" r="r" b="b"/>
              <a:pathLst>
                <a:path w="1476" h="439" extrusionOk="0">
                  <a:moveTo>
                    <a:pt x="1081" y="0"/>
                  </a:moveTo>
                  <a:cubicBezTo>
                    <a:pt x="1014" y="0"/>
                    <a:pt x="911" y="11"/>
                    <a:pt x="760" y="37"/>
                  </a:cubicBezTo>
                  <a:cubicBezTo>
                    <a:pt x="811" y="32"/>
                    <a:pt x="851" y="30"/>
                    <a:pt x="882" y="30"/>
                  </a:cubicBezTo>
                  <a:cubicBezTo>
                    <a:pt x="1291" y="30"/>
                    <a:pt x="1" y="439"/>
                    <a:pt x="430" y="439"/>
                  </a:cubicBezTo>
                  <a:cubicBezTo>
                    <a:pt x="496" y="439"/>
                    <a:pt x="602" y="429"/>
                    <a:pt x="760" y="407"/>
                  </a:cubicBezTo>
                  <a:cubicBezTo>
                    <a:pt x="637" y="380"/>
                    <a:pt x="1475" y="0"/>
                    <a:pt x="10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4" name="Google Shape;1444;p55"/>
            <p:cNvSpPr/>
            <p:nvPr/>
          </p:nvSpPr>
          <p:spPr>
            <a:xfrm>
              <a:off x="7159050" y="3149850"/>
              <a:ext cx="8475" cy="3225"/>
            </a:xfrm>
            <a:custGeom>
              <a:avLst/>
              <a:gdLst/>
              <a:ahLst/>
              <a:cxnLst/>
              <a:rect l="l" t="t" r="r" b="b"/>
              <a:pathLst>
                <a:path w="339" h="129" extrusionOk="0">
                  <a:moveTo>
                    <a:pt x="339" y="0"/>
                  </a:moveTo>
                  <a:cubicBezTo>
                    <a:pt x="226" y="49"/>
                    <a:pt x="114" y="97"/>
                    <a:pt x="1" y="129"/>
                  </a:cubicBezTo>
                  <a:cubicBezTo>
                    <a:pt x="114" y="97"/>
                    <a:pt x="226" y="49"/>
                    <a:pt x="3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5" name="Google Shape;1445;p55"/>
            <p:cNvSpPr/>
            <p:nvPr/>
          </p:nvSpPr>
          <p:spPr>
            <a:xfrm>
              <a:off x="3598250" y="2636300"/>
              <a:ext cx="3225" cy="425"/>
            </a:xfrm>
            <a:custGeom>
              <a:avLst/>
              <a:gdLst/>
              <a:ahLst/>
              <a:cxnLst/>
              <a:rect l="l" t="t" r="r" b="b"/>
              <a:pathLst>
                <a:path w="129" h="17" extrusionOk="0">
                  <a:moveTo>
                    <a:pt x="0" y="16"/>
                  </a:moveTo>
                  <a:lnTo>
                    <a:pt x="0" y="16"/>
                  </a:lnTo>
                  <a:lnTo>
                    <a:pt x="1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6" name="Google Shape;1446;p55"/>
            <p:cNvSpPr/>
            <p:nvPr/>
          </p:nvSpPr>
          <p:spPr>
            <a:xfrm>
              <a:off x="4975275" y="2567125"/>
              <a:ext cx="4050" cy="3225"/>
            </a:xfrm>
            <a:custGeom>
              <a:avLst/>
              <a:gdLst/>
              <a:ahLst/>
              <a:cxnLst/>
              <a:rect l="l" t="t" r="r" b="b"/>
              <a:pathLst>
                <a:path w="162" h="129" extrusionOk="0">
                  <a:moveTo>
                    <a:pt x="1" y="0"/>
                  </a:moveTo>
                  <a:cubicBezTo>
                    <a:pt x="49" y="48"/>
                    <a:pt x="97" y="97"/>
                    <a:pt x="161" y="129"/>
                  </a:cubicBezTo>
                  <a:cubicBezTo>
                    <a:pt x="161" y="113"/>
                    <a:pt x="129" y="81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7" name="Google Shape;1447;p55"/>
            <p:cNvSpPr/>
            <p:nvPr/>
          </p:nvSpPr>
          <p:spPr>
            <a:xfrm>
              <a:off x="5291375" y="2691775"/>
              <a:ext cx="7675" cy="4050"/>
            </a:xfrm>
            <a:custGeom>
              <a:avLst/>
              <a:gdLst/>
              <a:ahLst/>
              <a:cxnLst/>
              <a:rect l="l" t="t" r="r" b="b"/>
              <a:pathLst>
                <a:path w="307" h="162" extrusionOk="0">
                  <a:moveTo>
                    <a:pt x="1" y="1"/>
                  </a:moveTo>
                  <a:lnTo>
                    <a:pt x="1" y="1"/>
                  </a:lnTo>
                  <a:cubicBezTo>
                    <a:pt x="97" y="65"/>
                    <a:pt x="210" y="114"/>
                    <a:pt x="306" y="162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8" name="Google Shape;1448;p55"/>
            <p:cNvSpPr/>
            <p:nvPr/>
          </p:nvSpPr>
          <p:spPr>
            <a:xfrm>
              <a:off x="4785850" y="2524500"/>
              <a:ext cx="12100" cy="2825"/>
            </a:xfrm>
            <a:custGeom>
              <a:avLst/>
              <a:gdLst/>
              <a:ahLst/>
              <a:cxnLst/>
              <a:rect l="l" t="t" r="r" b="b"/>
              <a:pathLst>
                <a:path w="484" h="113" extrusionOk="0">
                  <a:moveTo>
                    <a:pt x="1" y="0"/>
                  </a:moveTo>
                  <a:lnTo>
                    <a:pt x="1" y="0"/>
                  </a:lnTo>
                  <a:cubicBezTo>
                    <a:pt x="17" y="16"/>
                    <a:pt x="49" y="16"/>
                    <a:pt x="65" y="32"/>
                  </a:cubicBezTo>
                  <a:cubicBezTo>
                    <a:pt x="210" y="32"/>
                    <a:pt x="355" y="64"/>
                    <a:pt x="483" y="113"/>
                  </a:cubicBezTo>
                  <a:cubicBezTo>
                    <a:pt x="322" y="48"/>
                    <a:pt x="162" y="16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9" name="Google Shape;1449;p55"/>
            <p:cNvSpPr/>
            <p:nvPr/>
          </p:nvSpPr>
          <p:spPr>
            <a:xfrm>
              <a:off x="4611725" y="2497950"/>
              <a:ext cx="9275" cy="1625"/>
            </a:xfrm>
            <a:custGeom>
              <a:avLst/>
              <a:gdLst/>
              <a:ahLst/>
              <a:cxnLst/>
              <a:rect l="l" t="t" r="r" b="b"/>
              <a:pathLst>
                <a:path w="371" h="65" extrusionOk="0">
                  <a:moveTo>
                    <a:pt x="0" y="0"/>
                  </a:moveTo>
                  <a:lnTo>
                    <a:pt x="0" y="0"/>
                  </a:lnTo>
                  <a:cubicBezTo>
                    <a:pt x="32" y="16"/>
                    <a:pt x="97" y="33"/>
                    <a:pt x="129" y="49"/>
                  </a:cubicBezTo>
                  <a:lnTo>
                    <a:pt x="370" y="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0" name="Google Shape;1450;p55"/>
            <p:cNvSpPr/>
            <p:nvPr/>
          </p:nvSpPr>
          <p:spPr>
            <a:xfrm>
              <a:off x="1028975" y="2734825"/>
              <a:ext cx="17525" cy="6050"/>
            </a:xfrm>
            <a:custGeom>
              <a:avLst/>
              <a:gdLst/>
              <a:ahLst/>
              <a:cxnLst/>
              <a:rect l="l" t="t" r="r" b="b"/>
              <a:pathLst>
                <a:path w="701" h="242" extrusionOk="0">
                  <a:moveTo>
                    <a:pt x="395" y="0"/>
                  </a:moveTo>
                  <a:lnTo>
                    <a:pt x="395" y="0"/>
                  </a:lnTo>
                  <a:cubicBezTo>
                    <a:pt x="419" y="44"/>
                    <a:pt x="340" y="52"/>
                    <a:pt x="253" y="52"/>
                  </a:cubicBezTo>
                  <a:cubicBezTo>
                    <a:pt x="195" y="52"/>
                    <a:pt x="133" y="48"/>
                    <a:pt x="95" y="48"/>
                  </a:cubicBezTo>
                  <a:cubicBezTo>
                    <a:pt x="1" y="48"/>
                    <a:pt x="57" y="73"/>
                    <a:pt x="700" y="241"/>
                  </a:cubicBezTo>
                  <a:cubicBezTo>
                    <a:pt x="588" y="177"/>
                    <a:pt x="491" y="97"/>
                    <a:pt x="39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1" name="Google Shape;1451;p55"/>
            <p:cNvSpPr/>
            <p:nvPr/>
          </p:nvSpPr>
          <p:spPr>
            <a:xfrm>
              <a:off x="7167500" y="3146225"/>
              <a:ext cx="6075" cy="3650"/>
            </a:xfrm>
            <a:custGeom>
              <a:avLst/>
              <a:gdLst/>
              <a:ahLst/>
              <a:cxnLst/>
              <a:rect l="l" t="t" r="r" b="b"/>
              <a:pathLst>
                <a:path w="243" h="146" extrusionOk="0">
                  <a:moveTo>
                    <a:pt x="194" y="0"/>
                  </a:moveTo>
                  <a:cubicBezTo>
                    <a:pt x="146" y="81"/>
                    <a:pt x="81" y="129"/>
                    <a:pt x="1" y="145"/>
                  </a:cubicBezTo>
                  <a:cubicBezTo>
                    <a:pt x="81" y="129"/>
                    <a:pt x="162" y="81"/>
                    <a:pt x="242" y="49"/>
                  </a:cubicBezTo>
                  <a:cubicBezTo>
                    <a:pt x="242" y="17"/>
                    <a:pt x="242" y="0"/>
                    <a:pt x="19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2" name="Google Shape;1452;p55"/>
            <p:cNvSpPr/>
            <p:nvPr/>
          </p:nvSpPr>
          <p:spPr>
            <a:xfrm>
              <a:off x="4755300" y="2551825"/>
              <a:ext cx="28575" cy="6475"/>
            </a:xfrm>
            <a:custGeom>
              <a:avLst/>
              <a:gdLst/>
              <a:ahLst/>
              <a:cxnLst/>
              <a:rect l="l" t="t" r="r" b="b"/>
              <a:pathLst>
                <a:path w="1143" h="259" extrusionOk="0">
                  <a:moveTo>
                    <a:pt x="0" y="1"/>
                  </a:moveTo>
                  <a:cubicBezTo>
                    <a:pt x="306" y="81"/>
                    <a:pt x="724" y="178"/>
                    <a:pt x="1142" y="2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3" name="Google Shape;1453;p55"/>
            <p:cNvSpPr/>
            <p:nvPr/>
          </p:nvSpPr>
          <p:spPr>
            <a:xfrm>
              <a:off x="2368800" y="2939525"/>
              <a:ext cx="6875" cy="825"/>
            </a:xfrm>
            <a:custGeom>
              <a:avLst/>
              <a:gdLst/>
              <a:ahLst/>
              <a:cxnLst/>
              <a:rect l="l" t="t" r="r" b="b"/>
              <a:pathLst>
                <a:path w="275" h="33" extrusionOk="0">
                  <a:moveTo>
                    <a:pt x="274" y="0"/>
                  </a:moveTo>
                  <a:lnTo>
                    <a:pt x="1" y="32"/>
                  </a:lnTo>
                  <a:cubicBezTo>
                    <a:pt x="97" y="32"/>
                    <a:pt x="178" y="32"/>
                    <a:pt x="27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4" name="Google Shape;1454;p55"/>
            <p:cNvSpPr/>
            <p:nvPr/>
          </p:nvSpPr>
          <p:spPr>
            <a:xfrm>
              <a:off x="4649125" y="2533325"/>
              <a:ext cx="19725" cy="4850"/>
            </a:xfrm>
            <a:custGeom>
              <a:avLst/>
              <a:gdLst/>
              <a:ahLst/>
              <a:cxnLst/>
              <a:rect l="l" t="t" r="r" b="b"/>
              <a:pathLst>
                <a:path w="789" h="194" extrusionOk="0">
                  <a:moveTo>
                    <a:pt x="145" y="1"/>
                  </a:moveTo>
                  <a:cubicBezTo>
                    <a:pt x="97" y="1"/>
                    <a:pt x="48" y="17"/>
                    <a:pt x="0" y="33"/>
                  </a:cubicBezTo>
                  <a:lnTo>
                    <a:pt x="402" y="114"/>
                  </a:lnTo>
                  <a:lnTo>
                    <a:pt x="788" y="194"/>
                  </a:lnTo>
                  <a:cubicBezTo>
                    <a:pt x="579" y="114"/>
                    <a:pt x="370" y="33"/>
                    <a:pt x="1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5" name="Google Shape;1455;p55"/>
            <p:cNvSpPr/>
            <p:nvPr/>
          </p:nvSpPr>
          <p:spPr>
            <a:xfrm>
              <a:off x="1038825" y="27348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6" name="Google Shape;1456;p55"/>
            <p:cNvSpPr/>
            <p:nvPr/>
          </p:nvSpPr>
          <p:spPr>
            <a:xfrm>
              <a:off x="233000" y="2487000"/>
              <a:ext cx="7037475" cy="729225"/>
            </a:xfrm>
            <a:custGeom>
              <a:avLst/>
              <a:gdLst/>
              <a:ahLst/>
              <a:cxnLst/>
              <a:rect l="l" t="t" r="r" b="b"/>
              <a:pathLst>
                <a:path w="281499" h="29169" extrusionOk="0">
                  <a:moveTo>
                    <a:pt x="171937" y="265"/>
                  </a:moveTo>
                  <a:cubicBezTo>
                    <a:pt x="171971" y="268"/>
                    <a:pt x="172007" y="273"/>
                    <a:pt x="172044" y="277"/>
                  </a:cubicBezTo>
                  <a:cubicBezTo>
                    <a:pt x="171995" y="270"/>
                    <a:pt x="171961" y="266"/>
                    <a:pt x="171937" y="265"/>
                  </a:cubicBezTo>
                  <a:close/>
                  <a:moveTo>
                    <a:pt x="181326" y="1452"/>
                  </a:moveTo>
                  <a:cubicBezTo>
                    <a:pt x="181326" y="1452"/>
                    <a:pt x="181312" y="1455"/>
                    <a:pt x="181302" y="1464"/>
                  </a:cubicBezTo>
                  <a:lnTo>
                    <a:pt x="181302" y="1464"/>
                  </a:lnTo>
                  <a:cubicBezTo>
                    <a:pt x="181316" y="1462"/>
                    <a:pt x="181325" y="1458"/>
                    <a:pt x="181326" y="1452"/>
                  </a:cubicBezTo>
                  <a:close/>
                  <a:moveTo>
                    <a:pt x="6518" y="6209"/>
                  </a:moveTo>
                  <a:cubicBezTo>
                    <a:pt x="6510" y="6211"/>
                    <a:pt x="6503" y="6212"/>
                    <a:pt x="6495" y="6213"/>
                  </a:cubicBezTo>
                  <a:cubicBezTo>
                    <a:pt x="6503" y="6212"/>
                    <a:pt x="6510" y="6211"/>
                    <a:pt x="6518" y="6209"/>
                  </a:cubicBezTo>
                  <a:close/>
                  <a:moveTo>
                    <a:pt x="28116" y="7822"/>
                  </a:moveTo>
                  <a:lnTo>
                    <a:pt x="28116" y="7822"/>
                  </a:lnTo>
                  <a:cubicBezTo>
                    <a:pt x="28209" y="7859"/>
                    <a:pt x="28302" y="7895"/>
                    <a:pt x="28394" y="7930"/>
                  </a:cubicBezTo>
                  <a:lnTo>
                    <a:pt x="28394" y="7930"/>
                  </a:lnTo>
                  <a:cubicBezTo>
                    <a:pt x="28309" y="7882"/>
                    <a:pt x="28216" y="7844"/>
                    <a:pt x="28116" y="7822"/>
                  </a:cubicBezTo>
                  <a:close/>
                  <a:moveTo>
                    <a:pt x="207590" y="10323"/>
                  </a:moveTo>
                  <a:cubicBezTo>
                    <a:pt x="207662" y="10354"/>
                    <a:pt x="207734" y="10384"/>
                    <a:pt x="207805" y="10412"/>
                  </a:cubicBezTo>
                  <a:cubicBezTo>
                    <a:pt x="207721" y="10375"/>
                    <a:pt x="207650" y="10346"/>
                    <a:pt x="207590" y="10323"/>
                  </a:cubicBezTo>
                  <a:close/>
                  <a:moveTo>
                    <a:pt x="47033" y="12833"/>
                  </a:moveTo>
                  <a:cubicBezTo>
                    <a:pt x="47036" y="12835"/>
                    <a:pt x="47041" y="12837"/>
                    <a:pt x="47050" y="12841"/>
                  </a:cubicBezTo>
                  <a:cubicBezTo>
                    <a:pt x="47044" y="12838"/>
                    <a:pt x="47039" y="12835"/>
                    <a:pt x="47033" y="12833"/>
                  </a:cubicBezTo>
                  <a:close/>
                  <a:moveTo>
                    <a:pt x="48192" y="12857"/>
                  </a:moveTo>
                  <a:cubicBezTo>
                    <a:pt x="48530" y="12905"/>
                    <a:pt x="48642" y="12970"/>
                    <a:pt x="48675" y="13002"/>
                  </a:cubicBezTo>
                  <a:cubicBezTo>
                    <a:pt x="48514" y="12970"/>
                    <a:pt x="48321" y="12937"/>
                    <a:pt x="48079" y="12889"/>
                  </a:cubicBezTo>
                  <a:cubicBezTo>
                    <a:pt x="48063" y="12889"/>
                    <a:pt x="48047" y="12905"/>
                    <a:pt x="48031" y="12905"/>
                  </a:cubicBezTo>
                  <a:cubicBezTo>
                    <a:pt x="48079" y="12873"/>
                    <a:pt x="48128" y="12857"/>
                    <a:pt x="48192" y="12857"/>
                  </a:cubicBezTo>
                  <a:close/>
                  <a:moveTo>
                    <a:pt x="53742" y="14304"/>
                  </a:moveTo>
                  <a:cubicBezTo>
                    <a:pt x="53742" y="14304"/>
                    <a:pt x="53742" y="14304"/>
                    <a:pt x="53742" y="14305"/>
                  </a:cubicBezTo>
                  <a:cubicBezTo>
                    <a:pt x="53745" y="14305"/>
                    <a:pt x="53747" y="14306"/>
                    <a:pt x="53748" y="14306"/>
                  </a:cubicBezTo>
                  <a:cubicBezTo>
                    <a:pt x="53749" y="14306"/>
                    <a:pt x="53747" y="14305"/>
                    <a:pt x="53742" y="14304"/>
                  </a:cubicBezTo>
                  <a:close/>
                  <a:moveTo>
                    <a:pt x="51684" y="14719"/>
                  </a:moveTo>
                  <a:cubicBezTo>
                    <a:pt x="51726" y="14719"/>
                    <a:pt x="51780" y="14725"/>
                    <a:pt x="51844" y="14739"/>
                  </a:cubicBezTo>
                  <a:cubicBezTo>
                    <a:pt x="51715" y="14755"/>
                    <a:pt x="52214" y="14900"/>
                    <a:pt x="52535" y="15013"/>
                  </a:cubicBezTo>
                  <a:cubicBezTo>
                    <a:pt x="52278" y="14948"/>
                    <a:pt x="51940" y="14884"/>
                    <a:pt x="51586" y="14803"/>
                  </a:cubicBezTo>
                  <a:cubicBezTo>
                    <a:pt x="51540" y="14757"/>
                    <a:pt x="51577" y="14719"/>
                    <a:pt x="51684" y="14719"/>
                  </a:cubicBezTo>
                  <a:close/>
                  <a:moveTo>
                    <a:pt x="61026" y="15604"/>
                  </a:moveTo>
                  <a:cubicBezTo>
                    <a:pt x="61053" y="15610"/>
                    <a:pt x="61081" y="15617"/>
                    <a:pt x="61110" y="15624"/>
                  </a:cubicBezTo>
                  <a:cubicBezTo>
                    <a:pt x="61080" y="15616"/>
                    <a:pt x="61052" y="15610"/>
                    <a:pt x="61026" y="15604"/>
                  </a:cubicBezTo>
                  <a:close/>
                  <a:moveTo>
                    <a:pt x="99913" y="16228"/>
                  </a:moveTo>
                  <a:lnTo>
                    <a:pt x="99913" y="16228"/>
                  </a:lnTo>
                  <a:cubicBezTo>
                    <a:pt x="99915" y="16230"/>
                    <a:pt x="99918" y="16232"/>
                    <a:pt x="99923" y="16233"/>
                  </a:cubicBezTo>
                  <a:lnTo>
                    <a:pt x="99923" y="16233"/>
                  </a:lnTo>
                  <a:lnTo>
                    <a:pt x="99913" y="16228"/>
                  </a:lnTo>
                  <a:close/>
                  <a:moveTo>
                    <a:pt x="99923" y="16233"/>
                  </a:moveTo>
                  <a:lnTo>
                    <a:pt x="100088" y="16316"/>
                  </a:lnTo>
                  <a:cubicBezTo>
                    <a:pt x="100221" y="16246"/>
                    <a:pt x="100173" y="16235"/>
                    <a:pt x="100093" y="16235"/>
                  </a:cubicBezTo>
                  <a:cubicBezTo>
                    <a:pt x="100056" y="16235"/>
                    <a:pt x="100012" y="16237"/>
                    <a:pt x="99977" y="16237"/>
                  </a:cubicBezTo>
                  <a:cubicBezTo>
                    <a:pt x="99954" y="16237"/>
                    <a:pt x="99934" y="16236"/>
                    <a:pt x="99923" y="16233"/>
                  </a:cubicBezTo>
                  <a:close/>
                  <a:moveTo>
                    <a:pt x="89594" y="17871"/>
                  </a:moveTo>
                  <a:cubicBezTo>
                    <a:pt x="89507" y="17888"/>
                    <a:pt x="89403" y="17910"/>
                    <a:pt x="89278" y="17940"/>
                  </a:cubicBezTo>
                  <a:cubicBezTo>
                    <a:pt x="89380" y="17916"/>
                    <a:pt x="89490" y="17893"/>
                    <a:pt x="89594" y="17871"/>
                  </a:cubicBezTo>
                  <a:close/>
                  <a:moveTo>
                    <a:pt x="281128" y="24509"/>
                  </a:moveTo>
                  <a:cubicBezTo>
                    <a:pt x="281100" y="24510"/>
                    <a:pt x="281053" y="24527"/>
                    <a:pt x="280984" y="24568"/>
                  </a:cubicBezTo>
                  <a:lnTo>
                    <a:pt x="281128" y="24509"/>
                  </a:lnTo>
                  <a:close/>
                  <a:moveTo>
                    <a:pt x="248949" y="27390"/>
                  </a:moveTo>
                  <a:cubicBezTo>
                    <a:pt x="248988" y="27393"/>
                    <a:pt x="249028" y="27396"/>
                    <a:pt x="249068" y="27399"/>
                  </a:cubicBezTo>
                  <a:cubicBezTo>
                    <a:pt x="249023" y="27393"/>
                    <a:pt x="248984" y="27390"/>
                    <a:pt x="248949" y="27390"/>
                  </a:cubicBezTo>
                  <a:close/>
                  <a:moveTo>
                    <a:pt x="166757" y="0"/>
                  </a:moveTo>
                  <a:cubicBezTo>
                    <a:pt x="165987" y="0"/>
                    <a:pt x="165009" y="235"/>
                    <a:pt x="163920" y="261"/>
                  </a:cubicBezTo>
                  <a:cubicBezTo>
                    <a:pt x="163920" y="261"/>
                    <a:pt x="163985" y="229"/>
                    <a:pt x="163920" y="197"/>
                  </a:cubicBezTo>
                  <a:cubicBezTo>
                    <a:pt x="163325" y="358"/>
                    <a:pt x="162730" y="471"/>
                    <a:pt x="162135" y="551"/>
                  </a:cubicBezTo>
                  <a:cubicBezTo>
                    <a:pt x="161781" y="599"/>
                    <a:pt x="161427" y="647"/>
                    <a:pt x="161073" y="680"/>
                  </a:cubicBezTo>
                  <a:lnTo>
                    <a:pt x="160060" y="840"/>
                  </a:lnTo>
                  <a:cubicBezTo>
                    <a:pt x="160446" y="631"/>
                    <a:pt x="160639" y="696"/>
                    <a:pt x="160381" y="567"/>
                  </a:cubicBezTo>
                  <a:lnTo>
                    <a:pt x="160381" y="567"/>
                  </a:lnTo>
                  <a:cubicBezTo>
                    <a:pt x="159818" y="647"/>
                    <a:pt x="160574" y="792"/>
                    <a:pt x="159448" y="969"/>
                  </a:cubicBezTo>
                  <a:cubicBezTo>
                    <a:pt x="159062" y="921"/>
                    <a:pt x="158242" y="937"/>
                    <a:pt x="158113" y="792"/>
                  </a:cubicBezTo>
                  <a:cubicBezTo>
                    <a:pt x="158467" y="744"/>
                    <a:pt x="158821" y="696"/>
                    <a:pt x="159175" y="664"/>
                  </a:cubicBezTo>
                  <a:cubicBezTo>
                    <a:pt x="159023" y="633"/>
                    <a:pt x="158867" y="617"/>
                    <a:pt x="158712" y="617"/>
                  </a:cubicBezTo>
                  <a:cubicBezTo>
                    <a:pt x="158538" y="617"/>
                    <a:pt x="158363" y="637"/>
                    <a:pt x="158194" y="680"/>
                  </a:cubicBezTo>
                  <a:cubicBezTo>
                    <a:pt x="157888" y="760"/>
                    <a:pt x="157566" y="824"/>
                    <a:pt x="157228" y="857"/>
                  </a:cubicBezTo>
                  <a:lnTo>
                    <a:pt x="157293" y="760"/>
                  </a:lnTo>
                  <a:lnTo>
                    <a:pt x="157293" y="760"/>
                  </a:lnTo>
                  <a:cubicBezTo>
                    <a:pt x="156730" y="840"/>
                    <a:pt x="156183" y="969"/>
                    <a:pt x="155652" y="1130"/>
                  </a:cubicBezTo>
                  <a:cubicBezTo>
                    <a:pt x="155089" y="1307"/>
                    <a:pt x="154510" y="1436"/>
                    <a:pt x="153914" y="1516"/>
                  </a:cubicBezTo>
                  <a:lnTo>
                    <a:pt x="154108" y="1548"/>
                  </a:lnTo>
                  <a:cubicBezTo>
                    <a:pt x="153740" y="1706"/>
                    <a:pt x="153536" y="1732"/>
                    <a:pt x="153361" y="1732"/>
                  </a:cubicBezTo>
                  <a:cubicBezTo>
                    <a:pt x="153273" y="1732"/>
                    <a:pt x="153192" y="1725"/>
                    <a:pt x="153101" y="1725"/>
                  </a:cubicBezTo>
                  <a:cubicBezTo>
                    <a:pt x="152930" y="1725"/>
                    <a:pt x="152725" y="1749"/>
                    <a:pt x="152370" y="1886"/>
                  </a:cubicBezTo>
                  <a:lnTo>
                    <a:pt x="152048" y="1709"/>
                  </a:lnTo>
                  <a:lnTo>
                    <a:pt x="150601" y="2111"/>
                  </a:lnTo>
                  <a:cubicBezTo>
                    <a:pt x="149989" y="2272"/>
                    <a:pt x="149330" y="2481"/>
                    <a:pt x="148783" y="2610"/>
                  </a:cubicBezTo>
                  <a:cubicBezTo>
                    <a:pt x="149201" y="2417"/>
                    <a:pt x="149619" y="2256"/>
                    <a:pt x="150054" y="2127"/>
                  </a:cubicBezTo>
                  <a:cubicBezTo>
                    <a:pt x="150552" y="1967"/>
                    <a:pt x="151083" y="1838"/>
                    <a:pt x="151469" y="1709"/>
                  </a:cubicBezTo>
                  <a:lnTo>
                    <a:pt x="151469" y="1709"/>
                  </a:lnTo>
                  <a:cubicBezTo>
                    <a:pt x="151164" y="1757"/>
                    <a:pt x="150633" y="1854"/>
                    <a:pt x="150150" y="1967"/>
                  </a:cubicBezTo>
                  <a:cubicBezTo>
                    <a:pt x="149780" y="2047"/>
                    <a:pt x="149410" y="2160"/>
                    <a:pt x="149072" y="2304"/>
                  </a:cubicBezTo>
                  <a:cubicBezTo>
                    <a:pt x="149330" y="2208"/>
                    <a:pt x="149603" y="2143"/>
                    <a:pt x="149877" y="2111"/>
                  </a:cubicBezTo>
                  <a:lnTo>
                    <a:pt x="149877" y="2111"/>
                  </a:lnTo>
                  <a:cubicBezTo>
                    <a:pt x="149458" y="2288"/>
                    <a:pt x="149040" y="2449"/>
                    <a:pt x="148606" y="2578"/>
                  </a:cubicBezTo>
                  <a:cubicBezTo>
                    <a:pt x="148123" y="2723"/>
                    <a:pt x="147560" y="2867"/>
                    <a:pt x="146949" y="2996"/>
                  </a:cubicBezTo>
                  <a:cubicBezTo>
                    <a:pt x="146973" y="2906"/>
                    <a:pt x="146876" y="2870"/>
                    <a:pt x="146695" y="2870"/>
                  </a:cubicBezTo>
                  <a:cubicBezTo>
                    <a:pt x="146392" y="2870"/>
                    <a:pt x="145854" y="2972"/>
                    <a:pt x="145260" y="3093"/>
                  </a:cubicBezTo>
                  <a:cubicBezTo>
                    <a:pt x="144407" y="3266"/>
                    <a:pt x="143464" y="3504"/>
                    <a:pt x="142919" y="3504"/>
                  </a:cubicBezTo>
                  <a:cubicBezTo>
                    <a:pt x="142857" y="3504"/>
                    <a:pt x="142801" y="3501"/>
                    <a:pt x="142750" y="3495"/>
                  </a:cubicBezTo>
                  <a:cubicBezTo>
                    <a:pt x="141688" y="3849"/>
                    <a:pt x="140627" y="4106"/>
                    <a:pt x="139501" y="4363"/>
                  </a:cubicBezTo>
                  <a:cubicBezTo>
                    <a:pt x="138375" y="4621"/>
                    <a:pt x="137200" y="4862"/>
                    <a:pt x="135946" y="5232"/>
                  </a:cubicBezTo>
                  <a:cubicBezTo>
                    <a:pt x="136927" y="5329"/>
                    <a:pt x="135222" y="5441"/>
                    <a:pt x="135479" y="5763"/>
                  </a:cubicBezTo>
                  <a:cubicBezTo>
                    <a:pt x="135206" y="5859"/>
                    <a:pt x="134916" y="5940"/>
                    <a:pt x="134626" y="5988"/>
                  </a:cubicBezTo>
                  <a:lnTo>
                    <a:pt x="132809" y="6278"/>
                  </a:lnTo>
                  <a:cubicBezTo>
                    <a:pt x="132795" y="6278"/>
                    <a:pt x="132783" y="6278"/>
                    <a:pt x="132772" y="6278"/>
                  </a:cubicBezTo>
                  <a:cubicBezTo>
                    <a:pt x="132415" y="6278"/>
                    <a:pt x="133321" y="6034"/>
                    <a:pt x="133259" y="5972"/>
                  </a:cubicBezTo>
                  <a:lnTo>
                    <a:pt x="133259" y="5972"/>
                  </a:lnTo>
                  <a:cubicBezTo>
                    <a:pt x="132787" y="6096"/>
                    <a:pt x="132583" y="6129"/>
                    <a:pt x="132471" y="6129"/>
                  </a:cubicBezTo>
                  <a:cubicBezTo>
                    <a:pt x="132345" y="6129"/>
                    <a:pt x="132337" y="6087"/>
                    <a:pt x="132190" y="6087"/>
                  </a:cubicBezTo>
                  <a:cubicBezTo>
                    <a:pt x="132113" y="6087"/>
                    <a:pt x="131999" y="6098"/>
                    <a:pt x="131811" y="6133"/>
                  </a:cubicBezTo>
                  <a:cubicBezTo>
                    <a:pt x="132004" y="6197"/>
                    <a:pt x="131425" y="6439"/>
                    <a:pt x="130685" y="6599"/>
                  </a:cubicBezTo>
                  <a:lnTo>
                    <a:pt x="131747" y="6471"/>
                  </a:lnTo>
                  <a:lnTo>
                    <a:pt x="131747" y="6471"/>
                  </a:lnTo>
                  <a:cubicBezTo>
                    <a:pt x="130026" y="7162"/>
                    <a:pt x="130122" y="6615"/>
                    <a:pt x="128401" y="7323"/>
                  </a:cubicBezTo>
                  <a:lnTo>
                    <a:pt x="128932" y="7050"/>
                  </a:lnTo>
                  <a:lnTo>
                    <a:pt x="128932" y="7050"/>
                  </a:lnTo>
                  <a:cubicBezTo>
                    <a:pt x="128031" y="7372"/>
                    <a:pt x="125553" y="8031"/>
                    <a:pt x="124733" y="8594"/>
                  </a:cubicBezTo>
                  <a:cubicBezTo>
                    <a:pt x="124556" y="8594"/>
                    <a:pt x="124315" y="8562"/>
                    <a:pt x="124717" y="8417"/>
                  </a:cubicBezTo>
                  <a:lnTo>
                    <a:pt x="124717" y="8417"/>
                  </a:lnTo>
                  <a:cubicBezTo>
                    <a:pt x="122513" y="9012"/>
                    <a:pt x="119939" y="10154"/>
                    <a:pt x="118186" y="10460"/>
                  </a:cubicBezTo>
                  <a:lnTo>
                    <a:pt x="118330" y="10331"/>
                  </a:lnTo>
                  <a:lnTo>
                    <a:pt x="118330" y="10331"/>
                  </a:lnTo>
                  <a:cubicBezTo>
                    <a:pt x="117928" y="10476"/>
                    <a:pt x="117671" y="10701"/>
                    <a:pt x="117124" y="10750"/>
                  </a:cubicBezTo>
                  <a:cubicBezTo>
                    <a:pt x="117137" y="10712"/>
                    <a:pt x="117218" y="10654"/>
                    <a:pt x="117160" y="10654"/>
                  </a:cubicBezTo>
                  <a:cubicBezTo>
                    <a:pt x="117144" y="10654"/>
                    <a:pt x="117118" y="10659"/>
                    <a:pt x="117076" y="10669"/>
                  </a:cubicBezTo>
                  <a:cubicBezTo>
                    <a:pt x="116545" y="10911"/>
                    <a:pt x="116014" y="11087"/>
                    <a:pt x="115467" y="11232"/>
                  </a:cubicBezTo>
                  <a:lnTo>
                    <a:pt x="115901" y="11007"/>
                  </a:lnTo>
                  <a:lnTo>
                    <a:pt x="115901" y="11007"/>
                  </a:lnTo>
                  <a:cubicBezTo>
                    <a:pt x="113730" y="11490"/>
                    <a:pt x="112684" y="12149"/>
                    <a:pt x="110898" y="12680"/>
                  </a:cubicBezTo>
                  <a:cubicBezTo>
                    <a:pt x="110882" y="12615"/>
                    <a:pt x="110760" y="12589"/>
                    <a:pt x="110573" y="12589"/>
                  </a:cubicBezTo>
                  <a:cubicBezTo>
                    <a:pt x="110020" y="12589"/>
                    <a:pt x="108897" y="12817"/>
                    <a:pt x="108260" y="12937"/>
                  </a:cubicBezTo>
                  <a:lnTo>
                    <a:pt x="108292" y="12905"/>
                  </a:lnTo>
                  <a:lnTo>
                    <a:pt x="108292" y="12905"/>
                  </a:lnTo>
                  <a:cubicBezTo>
                    <a:pt x="107038" y="13211"/>
                    <a:pt x="105976" y="13500"/>
                    <a:pt x="104946" y="13822"/>
                  </a:cubicBezTo>
                  <a:cubicBezTo>
                    <a:pt x="103917" y="14144"/>
                    <a:pt x="102919" y="14433"/>
                    <a:pt x="101761" y="14723"/>
                  </a:cubicBezTo>
                  <a:cubicBezTo>
                    <a:pt x="100249" y="14739"/>
                    <a:pt x="96806" y="15559"/>
                    <a:pt x="94425" y="15720"/>
                  </a:cubicBezTo>
                  <a:cubicBezTo>
                    <a:pt x="94795" y="15720"/>
                    <a:pt x="94393" y="15946"/>
                    <a:pt x="93975" y="16026"/>
                  </a:cubicBezTo>
                  <a:cubicBezTo>
                    <a:pt x="93566" y="16038"/>
                    <a:pt x="92933" y="16239"/>
                    <a:pt x="92659" y="16239"/>
                  </a:cubicBezTo>
                  <a:cubicBezTo>
                    <a:pt x="92567" y="16239"/>
                    <a:pt x="92515" y="16216"/>
                    <a:pt x="92527" y="16155"/>
                  </a:cubicBezTo>
                  <a:lnTo>
                    <a:pt x="92736" y="16122"/>
                  </a:lnTo>
                  <a:cubicBezTo>
                    <a:pt x="92530" y="16076"/>
                    <a:pt x="92324" y="16051"/>
                    <a:pt x="92118" y="16051"/>
                  </a:cubicBezTo>
                  <a:cubicBezTo>
                    <a:pt x="91970" y="16051"/>
                    <a:pt x="91822" y="16063"/>
                    <a:pt x="91675" y="16090"/>
                  </a:cubicBezTo>
                  <a:lnTo>
                    <a:pt x="90259" y="16219"/>
                  </a:lnTo>
                  <a:lnTo>
                    <a:pt x="90146" y="16557"/>
                  </a:lnTo>
                  <a:cubicBezTo>
                    <a:pt x="89817" y="16533"/>
                    <a:pt x="89487" y="16521"/>
                    <a:pt x="89157" y="16521"/>
                  </a:cubicBezTo>
                  <a:cubicBezTo>
                    <a:pt x="88827" y="16521"/>
                    <a:pt x="88497" y="16533"/>
                    <a:pt x="88168" y="16557"/>
                  </a:cubicBezTo>
                  <a:cubicBezTo>
                    <a:pt x="87460" y="16589"/>
                    <a:pt x="86736" y="16653"/>
                    <a:pt x="86044" y="16734"/>
                  </a:cubicBezTo>
                  <a:cubicBezTo>
                    <a:pt x="85336" y="16798"/>
                    <a:pt x="84677" y="16846"/>
                    <a:pt x="84098" y="16862"/>
                  </a:cubicBezTo>
                  <a:cubicBezTo>
                    <a:pt x="83985" y="16871"/>
                    <a:pt x="83871" y="16875"/>
                    <a:pt x="83757" y="16875"/>
                  </a:cubicBezTo>
                  <a:cubicBezTo>
                    <a:pt x="83415" y="16875"/>
                    <a:pt x="83068" y="16838"/>
                    <a:pt x="82730" y="16766"/>
                  </a:cubicBezTo>
                  <a:cubicBezTo>
                    <a:pt x="82167" y="16879"/>
                    <a:pt x="81459" y="16862"/>
                    <a:pt x="80913" y="16943"/>
                  </a:cubicBezTo>
                  <a:lnTo>
                    <a:pt x="80929" y="16782"/>
                  </a:lnTo>
                  <a:cubicBezTo>
                    <a:pt x="80156" y="16766"/>
                    <a:pt x="79561" y="16750"/>
                    <a:pt x="78934" y="16750"/>
                  </a:cubicBezTo>
                  <a:cubicBezTo>
                    <a:pt x="78306" y="16734"/>
                    <a:pt x="77615" y="16718"/>
                    <a:pt x="76650" y="16718"/>
                  </a:cubicBezTo>
                  <a:lnTo>
                    <a:pt x="77052" y="16605"/>
                  </a:lnTo>
                  <a:cubicBezTo>
                    <a:pt x="77010" y="16603"/>
                    <a:pt x="76969" y="16603"/>
                    <a:pt x="76927" y="16603"/>
                  </a:cubicBezTo>
                  <a:cubicBezTo>
                    <a:pt x="76551" y="16603"/>
                    <a:pt x="76177" y="16669"/>
                    <a:pt x="75829" y="16814"/>
                  </a:cubicBezTo>
                  <a:cubicBezTo>
                    <a:pt x="75459" y="16959"/>
                    <a:pt x="75057" y="17023"/>
                    <a:pt x="74655" y="17023"/>
                  </a:cubicBezTo>
                  <a:lnTo>
                    <a:pt x="74365" y="16750"/>
                  </a:lnTo>
                  <a:cubicBezTo>
                    <a:pt x="73883" y="16718"/>
                    <a:pt x="73416" y="16686"/>
                    <a:pt x="72933" y="16653"/>
                  </a:cubicBezTo>
                  <a:cubicBezTo>
                    <a:pt x="72451" y="16605"/>
                    <a:pt x="71984" y="16541"/>
                    <a:pt x="71502" y="16492"/>
                  </a:cubicBezTo>
                  <a:cubicBezTo>
                    <a:pt x="70553" y="16396"/>
                    <a:pt x="69604" y="16348"/>
                    <a:pt x="68654" y="16348"/>
                  </a:cubicBezTo>
                  <a:cubicBezTo>
                    <a:pt x="68683" y="16319"/>
                    <a:pt x="68737" y="16265"/>
                    <a:pt x="68966" y="16265"/>
                  </a:cubicBezTo>
                  <a:cubicBezTo>
                    <a:pt x="68993" y="16265"/>
                    <a:pt x="69023" y="16266"/>
                    <a:pt x="69057" y="16267"/>
                  </a:cubicBezTo>
                  <a:cubicBezTo>
                    <a:pt x="68606" y="16219"/>
                    <a:pt x="67754" y="16090"/>
                    <a:pt x="67046" y="16026"/>
                  </a:cubicBezTo>
                  <a:cubicBezTo>
                    <a:pt x="66733" y="15990"/>
                    <a:pt x="66448" y="15964"/>
                    <a:pt x="66240" y="15964"/>
                  </a:cubicBezTo>
                  <a:cubicBezTo>
                    <a:pt x="66012" y="15964"/>
                    <a:pt x="65876" y="15996"/>
                    <a:pt x="65899" y="16082"/>
                  </a:cubicBezTo>
                  <a:lnTo>
                    <a:pt x="65899" y="16082"/>
                  </a:lnTo>
                  <a:cubicBezTo>
                    <a:pt x="65689" y="15879"/>
                    <a:pt x="63896" y="15862"/>
                    <a:pt x="62927" y="15817"/>
                  </a:cubicBezTo>
                  <a:lnTo>
                    <a:pt x="63104" y="15672"/>
                  </a:lnTo>
                  <a:lnTo>
                    <a:pt x="63104" y="15672"/>
                  </a:lnTo>
                  <a:cubicBezTo>
                    <a:pt x="62581" y="15729"/>
                    <a:pt x="62356" y="15769"/>
                    <a:pt x="62006" y="15769"/>
                  </a:cubicBezTo>
                  <a:cubicBezTo>
                    <a:pt x="61765" y="15769"/>
                    <a:pt x="61464" y="15750"/>
                    <a:pt x="60965" y="15704"/>
                  </a:cubicBezTo>
                  <a:cubicBezTo>
                    <a:pt x="60768" y="15658"/>
                    <a:pt x="60738" y="15586"/>
                    <a:pt x="60875" y="15586"/>
                  </a:cubicBezTo>
                  <a:cubicBezTo>
                    <a:pt x="60913" y="15586"/>
                    <a:pt x="60963" y="15592"/>
                    <a:pt x="61026" y="15604"/>
                  </a:cubicBezTo>
                  <a:lnTo>
                    <a:pt x="61026" y="15604"/>
                  </a:lnTo>
                  <a:cubicBezTo>
                    <a:pt x="60753" y="15543"/>
                    <a:pt x="60581" y="15530"/>
                    <a:pt x="60436" y="15530"/>
                  </a:cubicBezTo>
                  <a:cubicBezTo>
                    <a:pt x="60321" y="15530"/>
                    <a:pt x="60222" y="15538"/>
                    <a:pt x="60104" y="15538"/>
                  </a:cubicBezTo>
                  <a:cubicBezTo>
                    <a:pt x="59912" y="15538"/>
                    <a:pt x="59667" y="15516"/>
                    <a:pt x="59211" y="15399"/>
                  </a:cubicBezTo>
                  <a:lnTo>
                    <a:pt x="59662" y="15366"/>
                  </a:lnTo>
                  <a:cubicBezTo>
                    <a:pt x="59152" y="15274"/>
                    <a:pt x="58924" y="15248"/>
                    <a:pt x="58747" y="15248"/>
                  </a:cubicBezTo>
                  <a:cubicBezTo>
                    <a:pt x="58582" y="15248"/>
                    <a:pt x="58461" y="15271"/>
                    <a:pt x="58198" y="15286"/>
                  </a:cubicBezTo>
                  <a:cubicBezTo>
                    <a:pt x="57796" y="15254"/>
                    <a:pt x="57410" y="15189"/>
                    <a:pt x="57024" y="15093"/>
                  </a:cubicBezTo>
                  <a:cubicBezTo>
                    <a:pt x="56621" y="14980"/>
                    <a:pt x="56300" y="14852"/>
                    <a:pt x="56235" y="14755"/>
                  </a:cubicBezTo>
                  <a:cubicBezTo>
                    <a:pt x="56168" y="14785"/>
                    <a:pt x="56011" y="14808"/>
                    <a:pt x="55806" y="14808"/>
                  </a:cubicBezTo>
                  <a:cubicBezTo>
                    <a:pt x="55569" y="14808"/>
                    <a:pt x="55267" y="14777"/>
                    <a:pt x="54965" y="14691"/>
                  </a:cubicBezTo>
                  <a:cubicBezTo>
                    <a:pt x="54900" y="14626"/>
                    <a:pt x="55109" y="14626"/>
                    <a:pt x="55222" y="14626"/>
                  </a:cubicBezTo>
                  <a:cubicBezTo>
                    <a:pt x="53613" y="14224"/>
                    <a:pt x="52777" y="14337"/>
                    <a:pt x="51699" y="13951"/>
                  </a:cubicBezTo>
                  <a:cubicBezTo>
                    <a:pt x="51683" y="13903"/>
                    <a:pt x="51618" y="13854"/>
                    <a:pt x="51522" y="13822"/>
                  </a:cubicBezTo>
                  <a:lnTo>
                    <a:pt x="51522" y="13822"/>
                  </a:lnTo>
                  <a:cubicBezTo>
                    <a:pt x="52697" y="14072"/>
                    <a:pt x="53658" y="14281"/>
                    <a:pt x="53742" y="14304"/>
                  </a:cubicBezTo>
                  <a:lnTo>
                    <a:pt x="53742" y="14304"/>
                  </a:lnTo>
                  <a:cubicBezTo>
                    <a:pt x="53769" y="14159"/>
                    <a:pt x="52731" y="13902"/>
                    <a:pt x="53613" y="13870"/>
                  </a:cubicBezTo>
                  <a:cubicBezTo>
                    <a:pt x="52745" y="13806"/>
                    <a:pt x="51265" y="13774"/>
                    <a:pt x="50283" y="13468"/>
                  </a:cubicBezTo>
                  <a:cubicBezTo>
                    <a:pt x="50235" y="13452"/>
                    <a:pt x="50203" y="13420"/>
                    <a:pt x="50155" y="13388"/>
                  </a:cubicBezTo>
                  <a:lnTo>
                    <a:pt x="50267" y="13388"/>
                  </a:lnTo>
                  <a:cubicBezTo>
                    <a:pt x="50058" y="13323"/>
                    <a:pt x="49849" y="13291"/>
                    <a:pt x="49624" y="13259"/>
                  </a:cubicBezTo>
                  <a:cubicBezTo>
                    <a:pt x="49302" y="13163"/>
                    <a:pt x="49109" y="13098"/>
                    <a:pt x="48803" y="13034"/>
                  </a:cubicBezTo>
                  <a:cubicBezTo>
                    <a:pt x="48707" y="12873"/>
                    <a:pt x="47629" y="12696"/>
                    <a:pt x="47114" y="12567"/>
                  </a:cubicBezTo>
                  <a:cubicBezTo>
                    <a:pt x="47114" y="12727"/>
                    <a:pt x="46467" y="12555"/>
                    <a:pt x="47033" y="12833"/>
                  </a:cubicBezTo>
                  <a:lnTo>
                    <a:pt x="47033" y="12833"/>
                  </a:lnTo>
                  <a:cubicBezTo>
                    <a:pt x="47030" y="12830"/>
                    <a:pt x="47032" y="12829"/>
                    <a:pt x="47040" y="12829"/>
                  </a:cubicBezTo>
                  <a:cubicBezTo>
                    <a:pt x="47079" y="12829"/>
                    <a:pt x="47250" y="12862"/>
                    <a:pt x="47500" y="12921"/>
                  </a:cubicBezTo>
                  <a:cubicBezTo>
                    <a:pt x="47581" y="12921"/>
                    <a:pt x="47661" y="12953"/>
                    <a:pt x="47725" y="12953"/>
                  </a:cubicBezTo>
                  <a:lnTo>
                    <a:pt x="47677" y="12953"/>
                  </a:lnTo>
                  <a:lnTo>
                    <a:pt x="48964" y="13227"/>
                  </a:lnTo>
                  <a:cubicBezTo>
                    <a:pt x="48929" y="13228"/>
                    <a:pt x="48895" y="13229"/>
                    <a:pt x="48860" y="13229"/>
                  </a:cubicBezTo>
                  <a:cubicBezTo>
                    <a:pt x="48414" y="13229"/>
                    <a:pt x="47982" y="13134"/>
                    <a:pt x="47565" y="12970"/>
                  </a:cubicBezTo>
                  <a:cubicBezTo>
                    <a:pt x="47275" y="13018"/>
                    <a:pt x="46953" y="13050"/>
                    <a:pt x="46776" y="13066"/>
                  </a:cubicBezTo>
                  <a:cubicBezTo>
                    <a:pt x="46133" y="12664"/>
                    <a:pt x="44798" y="12214"/>
                    <a:pt x="44653" y="12020"/>
                  </a:cubicBezTo>
                  <a:cubicBezTo>
                    <a:pt x="43865" y="11860"/>
                    <a:pt x="42932" y="11634"/>
                    <a:pt x="42079" y="11457"/>
                  </a:cubicBezTo>
                  <a:cubicBezTo>
                    <a:pt x="41266" y="11289"/>
                    <a:pt x="40497" y="11135"/>
                    <a:pt x="39967" y="11135"/>
                  </a:cubicBezTo>
                  <a:cubicBezTo>
                    <a:pt x="39941" y="11135"/>
                    <a:pt x="39916" y="11135"/>
                    <a:pt x="39891" y="11136"/>
                  </a:cubicBezTo>
                  <a:cubicBezTo>
                    <a:pt x="39441" y="11055"/>
                    <a:pt x="39409" y="10911"/>
                    <a:pt x="39264" y="10814"/>
                  </a:cubicBezTo>
                  <a:lnTo>
                    <a:pt x="39264" y="10814"/>
                  </a:lnTo>
                  <a:cubicBezTo>
                    <a:pt x="39489" y="10878"/>
                    <a:pt x="39730" y="10911"/>
                    <a:pt x="39972" y="10943"/>
                  </a:cubicBezTo>
                  <a:cubicBezTo>
                    <a:pt x="39184" y="10802"/>
                    <a:pt x="37758" y="10366"/>
                    <a:pt x="37239" y="10366"/>
                  </a:cubicBezTo>
                  <a:cubicBezTo>
                    <a:pt x="37164" y="10366"/>
                    <a:pt x="37108" y="10376"/>
                    <a:pt x="37076" y="10396"/>
                  </a:cubicBezTo>
                  <a:cubicBezTo>
                    <a:pt x="35982" y="9994"/>
                    <a:pt x="37752" y="10380"/>
                    <a:pt x="36207" y="9978"/>
                  </a:cubicBezTo>
                  <a:lnTo>
                    <a:pt x="36432" y="9978"/>
                  </a:lnTo>
                  <a:cubicBezTo>
                    <a:pt x="33589" y="8821"/>
                    <a:pt x="31504" y="9107"/>
                    <a:pt x="28394" y="7930"/>
                  </a:cubicBezTo>
                  <a:lnTo>
                    <a:pt x="28394" y="7930"/>
                  </a:lnTo>
                  <a:cubicBezTo>
                    <a:pt x="28431" y="7951"/>
                    <a:pt x="28467" y="7974"/>
                    <a:pt x="28502" y="7999"/>
                  </a:cubicBezTo>
                  <a:cubicBezTo>
                    <a:pt x="26555" y="7420"/>
                    <a:pt x="24593" y="6953"/>
                    <a:pt x="22598" y="6583"/>
                  </a:cubicBezTo>
                  <a:cubicBezTo>
                    <a:pt x="20587" y="6197"/>
                    <a:pt x="18576" y="5876"/>
                    <a:pt x="16646" y="5457"/>
                  </a:cubicBezTo>
                  <a:cubicBezTo>
                    <a:pt x="16179" y="5368"/>
                    <a:pt x="15885" y="5340"/>
                    <a:pt x="15648" y="5340"/>
                  </a:cubicBezTo>
                  <a:cubicBezTo>
                    <a:pt x="15329" y="5340"/>
                    <a:pt x="15112" y="5391"/>
                    <a:pt x="14715" y="5409"/>
                  </a:cubicBezTo>
                  <a:lnTo>
                    <a:pt x="14490" y="5216"/>
                  </a:lnTo>
                  <a:lnTo>
                    <a:pt x="13316" y="5312"/>
                  </a:lnTo>
                  <a:cubicBezTo>
                    <a:pt x="13273" y="5313"/>
                    <a:pt x="13230" y="5314"/>
                    <a:pt x="13188" y="5314"/>
                  </a:cubicBezTo>
                  <a:cubicBezTo>
                    <a:pt x="12406" y="5314"/>
                    <a:pt x="11733" y="5177"/>
                    <a:pt x="11015" y="5055"/>
                  </a:cubicBezTo>
                  <a:cubicBezTo>
                    <a:pt x="10613" y="4991"/>
                    <a:pt x="10195" y="4943"/>
                    <a:pt x="9793" y="4926"/>
                  </a:cubicBezTo>
                  <a:cubicBezTo>
                    <a:pt x="9710" y="4924"/>
                    <a:pt x="9627" y="4922"/>
                    <a:pt x="9544" y="4922"/>
                  </a:cubicBezTo>
                  <a:cubicBezTo>
                    <a:pt x="9145" y="4922"/>
                    <a:pt x="8747" y="4954"/>
                    <a:pt x="8361" y="5007"/>
                  </a:cubicBezTo>
                  <a:lnTo>
                    <a:pt x="8634" y="5136"/>
                  </a:lnTo>
                  <a:cubicBezTo>
                    <a:pt x="8441" y="5136"/>
                    <a:pt x="8200" y="5136"/>
                    <a:pt x="7943" y="5152"/>
                  </a:cubicBezTo>
                  <a:lnTo>
                    <a:pt x="7171" y="5184"/>
                  </a:lnTo>
                  <a:cubicBezTo>
                    <a:pt x="6929" y="5192"/>
                    <a:pt x="6716" y="5204"/>
                    <a:pt x="6569" y="5204"/>
                  </a:cubicBezTo>
                  <a:cubicBezTo>
                    <a:pt x="6423" y="5204"/>
                    <a:pt x="6342" y="5192"/>
                    <a:pt x="6366" y="5152"/>
                  </a:cubicBezTo>
                  <a:lnTo>
                    <a:pt x="6366" y="5152"/>
                  </a:lnTo>
                  <a:cubicBezTo>
                    <a:pt x="6231" y="5232"/>
                    <a:pt x="6074" y="5268"/>
                    <a:pt x="5923" y="5268"/>
                  </a:cubicBezTo>
                  <a:cubicBezTo>
                    <a:pt x="5893" y="5268"/>
                    <a:pt x="5864" y="5267"/>
                    <a:pt x="5835" y="5264"/>
                  </a:cubicBezTo>
                  <a:lnTo>
                    <a:pt x="5803" y="5168"/>
                  </a:lnTo>
                  <a:cubicBezTo>
                    <a:pt x="5498" y="5216"/>
                    <a:pt x="5208" y="5264"/>
                    <a:pt x="4886" y="5329"/>
                  </a:cubicBezTo>
                  <a:cubicBezTo>
                    <a:pt x="4581" y="5393"/>
                    <a:pt x="4291" y="5441"/>
                    <a:pt x="3985" y="5506"/>
                  </a:cubicBezTo>
                  <a:cubicBezTo>
                    <a:pt x="3820" y="5520"/>
                    <a:pt x="3695" y="5527"/>
                    <a:pt x="3599" y="5527"/>
                  </a:cubicBezTo>
                  <a:cubicBezTo>
                    <a:pt x="3279" y="5527"/>
                    <a:pt x="3299" y="5455"/>
                    <a:pt x="3261" y="5393"/>
                  </a:cubicBezTo>
                  <a:cubicBezTo>
                    <a:pt x="3245" y="5345"/>
                    <a:pt x="3213" y="5312"/>
                    <a:pt x="3036" y="5296"/>
                  </a:cubicBezTo>
                  <a:cubicBezTo>
                    <a:pt x="2715" y="5296"/>
                    <a:pt x="2393" y="5329"/>
                    <a:pt x="2071" y="5393"/>
                  </a:cubicBezTo>
                  <a:cubicBezTo>
                    <a:pt x="1862" y="5441"/>
                    <a:pt x="1637" y="5506"/>
                    <a:pt x="1412" y="5570"/>
                  </a:cubicBezTo>
                  <a:cubicBezTo>
                    <a:pt x="1170" y="5634"/>
                    <a:pt x="945" y="5731"/>
                    <a:pt x="752" y="5811"/>
                  </a:cubicBezTo>
                  <a:cubicBezTo>
                    <a:pt x="350" y="5972"/>
                    <a:pt x="92" y="6101"/>
                    <a:pt x="237" y="6101"/>
                  </a:cubicBezTo>
                  <a:cubicBezTo>
                    <a:pt x="424" y="6071"/>
                    <a:pt x="684" y="6042"/>
                    <a:pt x="864" y="6042"/>
                  </a:cubicBezTo>
                  <a:cubicBezTo>
                    <a:pt x="979" y="6042"/>
                    <a:pt x="1061" y="6053"/>
                    <a:pt x="1074" y="6085"/>
                  </a:cubicBezTo>
                  <a:lnTo>
                    <a:pt x="398" y="6294"/>
                  </a:lnTo>
                  <a:cubicBezTo>
                    <a:pt x="330" y="6538"/>
                    <a:pt x="0" y="6861"/>
                    <a:pt x="926" y="6861"/>
                  </a:cubicBezTo>
                  <a:cubicBezTo>
                    <a:pt x="1099" y="6861"/>
                    <a:pt x="1317" y="6850"/>
                    <a:pt x="1588" y="6825"/>
                  </a:cubicBezTo>
                  <a:cubicBezTo>
                    <a:pt x="1958" y="6696"/>
                    <a:pt x="2345" y="6567"/>
                    <a:pt x="2715" y="6455"/>
                  </a:cubicBezTo>
                  <a:cubicBezTo>
                    <a:pt x="2859" y="6471"/>
                    <a:pt x="2988" y="6487"/>
                    <a:pt x="3117" y="6519"/>
                  </a:cubicBezTo>
                  <a:cubicBezTo>
                    <a:pt x="2795" y="6567"/>
                    <a:pt x="2473" y="6632"/>
                    <a:pt x="2135" y="6696"/>
                  </a:cubicBezTo>
                  <a:cubicBezTo>
                    <a:pt x="2182" y="6699"/>
                    <a:pt x="2228" y="6700"/>
                    <a:pt x="2271" y="6700"/>
                  </a:cubicBezTo>
                  <a:cubicBezTo>
                    <a:pt x="2770" y="6700"/>
                    <a:pt x="3084" y="6541"/>
                    <a:pt x="3438" y="6422"/>
                  </a:cubicBezTo>
                  <a:cubicBezTo>
                    <a:pt x="3572" y="6476"/>
                    <a:pt x="3716" y="6507"/>
                    <a:pt x="3862" y="6507"/>
                  </a:cubicBezTo>
                  <a:cubicBezTo>
                    <a:pt x="3893" y="6507"/>
                    <a:pt x="3923" y="6506"/>
                    <a:pt x="3953" y="6503"/>
                  </a:cubicBezTo>
                  <a:cubicBezTo>
                    <a:pt x="4323" y="6358"/>
                    <a:pt x="4709" y="6245"/>
                    <a:pt x="5079" y="6101"/>
                  </a:cubicBezTo>
                  <a:lnTo>
                    <a:pt x="5079" y="6101"/>
                  </a:lnTo>
                  <a:cubicBezTo>
                    <a:pt x="5233" y="6193"/>
                    <a:pt x="4636" y="6359"/>
                    <a:pt x="5275" y="6359"/>
                  </a:cubicBezTo>
                  <a:cubicBezTo>
                    <a:pt x="5304" y="6359"/>
                    <a:pt x="5335" y="6359"/>
                    <a:pt x="5369" y="6358"/>
                  </a:cubicBezTo>
                  <a:cubicBezTo>
                    <a:pt x="5900" y="6181"/>
                    <a:pt x="4822" y="6149"/>
                    <a:pt x="5723" y="5988"/>
                  </a:cubicBezTo>
                  <a:lnTo>
                    <a:pt x="5723" y="5988"/>
                  </a:lnTo>
                  <a:cubicBezTo>
                    <a:pt x="6091" y="6049"/>
                    <a:pt x="6160" y="6117"/>
                    <a:pt x="6331" y="6117"/>
                  </a:cubicBezTo>
                  <a:cubicBezTo>
                    <a:pt x="6429" y="6117"/>
                    <a:pt x="6560" y="6095"/>
                    <a:pt x="6801" y="6036"/>
                  </a:cubicBezTo>
                  <a:lnTo>
                    <a:pt x="6801" y="6036"/>
                  </a:lnTo>
                  <a:cubicBezTo>
                    <a:pt x="6894" y="6099"/>
                    <a:pt x="6776" y="6161"/>
                    <a:pt x="6518" y="6209"/>
                  </a:cubicBezTo>
                  <a:lnTo>
                    <a:pt x="6518" y="6209"/>
                  </a:lnTo>
                  <a:cubicBezTo>
                    <a:pt x="6864" y="6147"/>
                    <a:pt x="7210" y="6100"/>
                    <a:pt x="7541" y="6085"/>
                  </a:cubicBezTo>
                  <a:cubicBezTo>
                    <a:pt x="7830" y="6085"/>
                    <a:pt x="8104" y="6036"/>
                    <a:pt x="8377" y="5940"/>
                  </a:cubicBezTo>
                  <a:cubicBezTo>
                    <a:pt x="8683" y="6020"/>
                    <a:pt x="9181" y="5988"/>
                    <a:pt x="9600" y="6004"/>
                  </a:cubicBezTo>
                  <a:cubicBezTo>
                    <a:pt x="10018" y="6020"/>
                    <a:pt x="10356" y="6036"/>
                    <a:pt x="10324" y="6165"/>
                  </a:cubicBezTo>
                  <a:cubicBezTo>
                    <a:pt x="10854" y="6052"/>
                    <a:pt x="11401" y="6004"/>
                    <a:pt x="11932" y="6004"/>
                  </a:cubicBezTo>
                  <a:cubicBezTo>
                    <a:pt x="11434" y="6149"/>
                    <a:pt x="11932" y="6165"/>
                    <a:pt x="12544" y="6213"/>
                  </a:cubicBezTo>
                  <a:cubicBezTo>
                    <a:pt x="13139" y="6245"/>
                    <a:pt x="13831" y="6326"/>
                    <a:pt x="13686" y="6487"/>
                  </a:cubicBezTo>
                  <a:cubicBezTo>
                    <a:pt x="13867" y="6430"/>
                    <a:pt x="14111" y="6408"/>
                    <a:pt x="14396" y="6408"/>
                  </a:cubicBezTo>
                  <a:cubicBezTo>
                    <a:pt x="15324" y="6408"/>
                    <a:pt x="16682" y="6643"/>
                    <a:pt x="17691" y="6680"/>
                  </a:cubicBezTo>
                  <a:cubicBezTo>
                    <a:pt x="17635" y="6688"/>
                    <a:pt x="17579" y="6692"/>
                    <a:pt x="17522" y="6692"/>
                  </a:cubicBezTo>
                  <a:cubicBezTo>
                    <a:pt x="17466" y="6692"/>
                    <a:pt x="17410" y="6688"/>
                    <a:pt x="17354" y="6680"/>
                  </a:cubicBezTo>
                  <a:lnTo>
                    <a:pt x="17354" y="6680"/>
                  </a:lnTo>
                  <a:cubicBezTo>
                    <a:pt x="17820" y="6760"/>
                    <a:pt x="18287" y="6889"/>
                    <a:pt x="18737" y="7066"/>
                  </a:cubicBezTo>
                  <a:cubicBezTo>
                    <a:pt x="18801" y="6953"/>
                    <a:pt x="19123" y="6937"/>
                    <a:pt x="19509" y="6937"/>
                  </a:cubicBezTo>
                  <a:cubicBezTo>
                    <a:pt x="19818" y="6937"/>
                    <a:pt x="20168" y="6958"/>
                    <a:pt x="20460" y="6958"/>
                  </a:cubicBezTo>
                  <a:cubicBezTo>
                    <a:pt x="20534" y="6958"/>
                    <a:pt x="20603" y="6957"/>
                    <a:pt x="20667" y="6953"/>
                  </a:cubicBezTo>
                  <a:lnTo>
                    <a:pt x="20667" y="6953"/>
                  </a:lnTo>
                  <a:cubicBezTo>
                    <a:pt x="21520" y="7355"/>
                    <a:pt x="20056" y="7130"/>
                    <a:pt x="20314" y="7404"/>
                  </a:cubicBezTo>
                  <a:cubicBezTo>
                    <a:pt x="20314" y="7344"/>
                    <a:pt x="20440" y="7327"/>
                    <a:pt x="20616" y="7327"/>
                  </a:cubicBezTo>
                  <a:cubicBezTo>
                    <a:pt x="20883" y="7327"/>
                    <a:pt x="21265" y="7368"/>
                    <a:pt x="21481" y="7368"/>
                  </a:cubicBezTo>
                  <a:cubicBezTo>
                    <a:pt x="21623" y="7368"/>
                    <a:pt x="21694" y="7350"/>
                    <a:pt x="21617" y="7291"/>
                  </a:cubicBezTo>
                  <a:lnTo>
                    <a:pt x="21617" y="7291"/>
                  </a:lnTo>
                  <a:cubicBezTo>
                    <a:pt x="22276" y="7565"/>
                    <a:pt x="22196" y="7484"/>
                    <a:pt x="22517" y="7742"/>
                  </a:cubicBezTo>
                  <a:cubicBezTo>
                    <a:pt x="22567" y="7669"/>
                    <a:pt x="22640" y="7644"/>
                    <a:pt x="22732" y="7644"/>
                  </a:cubicBezTo>
                  <a:cubicBezTo>
                    <a:pt x="22945" y="7644"/>
                    <a:pt x="23261" y="7778"/>
                    <a:pt x="23636" y="7778"/>
                  </a:cubicBezTo>
                  <a:cubicBezTo>
                    <a:pt x="23675" y="7778"/>
                    <a:pt x="23715" y="7777"/>
                    <a:pt x="23756" y="7774"/>
                  </a:cubicBezTo>
                  <a:cubicBezTo>
                    <a:pt x="24705" y="8144"/>
                    <a:pt x="23965" y="8095"/>
                    <a:pt x="25043" y="8272"/>
                  </a:cubicBezTo>
                  <a:cubicBezTo>
                    <a:pt x="25274" y="8366"/>
                    <a:pt x="25204" y="8392"/>
                    <a:pt x="25057" y="8392"/>
                  </a:cubicBezTo>
                  <a:cubicBezTo>
                    <a:pt x="24875" y="8392"/>
                    <a:pt x="24577" y="8353"/>
                    <a:pt x="24577" y="8353"/>
                  </a:cubicBezTo>
                  <a:lnTo>
                    <a:pt x="24577" y="8353"/>
                  </a:lnTo>
                  <a:cubicBezTo>
                    <a:pt x="24862" y="8420"/>
                    <a:pt x="25036" y="8445"/>
                    <a:pt x="25143" y="8445"/>
                  </a:cubicBezTo>
                  <a:cubicBezTo>
                    <a:pt x="25447" y="8445"/>
                    <a:pt x="25207" y="8240"/>
                    <a:pt x="25397" y="8192"/>
                  </a:cubicBezTo>
                  <a:lnTo>
                    <a:pt x="25397" y="8192"/>
                  </a:lnTo>
                  <a:cubicBezTo>
                    <a:pt x="26732" y="8449"/>
                    <a:pt x="25960" y="8498"/>
                    <a:pt x="26378" y="8723"/>
                  </a:cubicBezTo>
                  <a:cubicBezTo>
                    <a:pt x="27215" y="8851"/>
                    <a:pt x="27890" y="8819"/>
                    <a:pt x="28502" y="8980"/>
                  </a:cubicBezTo>
                  <a:cubicBezTo>
                    <a:pt x="28534" y="9028"/>
                    <a:pt x="28646" y="9077"/>
                    <a:pt x="28502" y="9093"/>
                  </a:cubicBezTo>
                  <a:cubicBezTo>
                    <a:pt x="29403" y="9141"/>
                    <a:pt x="31060" y="9752"/>
                    <a:pt x="32121" y="9817"/>
                  </a:cubicBezTo>
                  <a:cubicBezTo>
                    <a:pt x="32169" y="9849"/>
                    <a:pt x="32202" y="9881"/>
                    <a:pt x="32234" y="9913"/>
                  </a:cubicBezTo>
                  <a:cubicBezTo>
                    <a:pt x="32105" y="9752"/>
                    <a:pt x="32105" y="9640"/>
                    <a:pt x="32153" y="9575"/>
                  </a:cubicBezTo>
                  <a:lnTo>
                    <a:pt x="32153" y="9575"/>
                  </a:lnTo>
                  <a:cubicBezTo>
                    <a:pt x="32652" y="9704"/>
                    <a:pt x="33103" y="9688"/>
                    <a:pt x="33247" y="9881"/>
                  </a:cubicBezTo>
                  <a:cubicBezTo>
                    <a:pt x="33154" y="9850"/>
                    <a:pt x="33047" y="9832"/>
                    <a:pt x="32940" y="9832"/>
                  </a:cubicBezTo>
                  <a:cubicBezTo>
                    <a:pt x="32881" y="9832"/>
                    <a:pt x="32822" y="9837"/>
                    <a:pt x="32765" y="9849"/>
                  </a:cubicBezTo>
                  <a:lnTo>
                    <a:pt x="33296" y="9929"/>
                  </a:lnTo>
                  <a:cubicBezTo>
                    <a:pt x="33408" y="10024"/>
                    <a:pt x="33401" y="10055"/>
                    <a:pt x="33331" y="10055"/>
                  </a:cubicBezTo>
                  <a:cubicBezTo>
                    <a:pt x="33191" y="10055"/>
                    <a:pt x="32796" y="9927"/>
                    <a:pt x="32615" y="9927"/>
                  </a:cubicBezTo>
                  <a:cubicBezTo>
                    <a:pt x="32565" y="9927"/>
                    <a:pt x="32531" y="9936"/>
                    <a:pt x="32523" y="9961"/>
                  </a:cubicBezTo>
                  <a:cubicBezTo>
                    <a:pt x="33553" y="10171"/>
                    <a:pt x="34759" y="10331"/>
                    <a:pt x="35516" y="10605"/>
                  </a:cubicBezTo>
                  <a:cubicBezTo>
                    <a:pt x="35531" y="10644"/>
                    <a:pt x="35495" y="10659"/>
                    <a:pt x="35427" y="10659"/>
                  </a:cubicBezTo>
                  <a:cubicBezTo>
                    <a:pt x="35184" y="10659"/>
                    <a:pt x="34532" y="10462"/>
                    <a:pt x="34416" y="10462"/>
                  </a:cubicBezTo>
                  <a:cubicBezTo>
                    <a:pt x="34363" y="10462"/>
                    <a:pt x="34421" y="10503"/>
                    <a:pt x="34679" y="10621"/>
                  </a:cubicBezTo>
                  <a:lnTo>
                    <a:pt x="33505" y="10219"/>
                  </a:lnTo>
                  <a:lnTo>
                    <a:pt x="33505" y="10219"/>
                  </a:lnTo>
                  <a:cubicBezTo>
                    <a:pt x="33753" y="10394"/>
                    <a:pt x="33786" y="10444"/>
                    <a:pt x="33732" y="10444"/>
                  </a:cubicBezTo>
                  <a:cubicBezTo>
                    <a:pt x="33660" y="10444"/>
                    <a:pt x="33437" y="10357"/>
                    <a:pt x="33357" y="10357"/>
                  </a:cubicBezTo>
                  <a:cubicBezTo>
                    <a:pt x="33297" y="10357"/>
                    <a:pt x="33317" y="10405"/>
                    <a:pt x="33537" y="10573"/>
                  </a:cubicBezTo>
                  <a:cubicBezTo>
                    <a:pt x="35081" y="11071"/>
                    <a:pt x="35306" y="10959"/>
                    <a:pt x="36851" y="11457"/>
                  </a:cubicBezTo>
                  <a:cubicBezTo>
                    <a:pt x="37237" y="11457"/>
                    <a:pt x="36786" y="11248"/>
                    <a:pt x="37156" y="11248"/>
                  </a:cubicBezTo>
                  <a:cubicBezTo>
                    <a:pt x="39441" y="11683"/>
                    <a:pt x="38765" y="12246"/>
                    <a:pt x="40470" y="12423"/>
                  </a:cubicBezTo>
                  <a:cubicBezTo>
                    <a:pt x="40695" y="12415"/>
                    <a:pt x="40864" y="12366"/>
                    <a:pt x="41106" y="12366"/>
                  </a:cubicBezTo>
                  <a:cubicBezTo>
                    <a:pt x="41366" y="12366"/>
                    <a:pt x="41712" y="12423"/>
                    <a:pt x="42304" y="12648"/>
                  </a:cubicBezTo>
                  <a:lnTo>
                    <a:pt x="41838" y="12760"/>
                  </a:lnTo>
                  <a:cubicBezTo>
                    <a:pt x="42445" y="12933"/>
                    <a:pt x="42722" y="12956"/>
                    <a:pt x="42933" y="12956"/>
                  </a:cubicBezTo>
                  <a:cubicBezTo>
                    <a:pt x="43007" y="12956"/>
                    <a:pt x="43074" y="12953"/>
                    <a:pt x="43143" y="12953"/>
                  </a:cubicBezTo>
                  <a:cubicBezTo>
                    <a:pt x="43371" y="12953"/>
                    <a:pt x="43635" y="12983"/>
                    <a:pt x="44347" y="13243"/>
                  </a:cubicBezTo>
                  <a:cubicBezTo>
                    <a:pt x="44338" y="13244"/>
                    <a:pt x="44328" y="13244"/>
                    <a:pt x="44318" y="13244"/>
                  </a:cubicBezTo>
                  <a:cubicBezTo>
                    <a:pt x="44042" y="13244"/>
                    <a:pt x="43409" y="13077"/>
                    <a:pt x="43337" y="13077"/>
                  </a:cubicBezTo>
                  <a:cubicBezTo>
                    <a:pt x="43323" y="13077"/>
                    <a:pt x="43330" y="13083"/>
                    <a:pt x="43366" y="13098"/>
                  </a:cubicBezTo>
                  <a:cubicBezTo>
                    <a:pt x="43778" y="13281"/>
                    <a:pt x="43977" y="13321"/>
                    <a:pt x="44129" y="13321"/>
                  </a:cubicBezTo>
                  <a:cubicBezTo>
                    <a:pt x="44251" y="13321"/>
                    <a:pt x="44343" y="13295"/>
                    <a:pt x="44490" y="13295"/>
                  </a:cubicBezTo>
                  <a:cubicBezTo>
                    <a:pt x="44596" y="13295"/>
                    <a:pt x="44731" y="13309"/>
                    <a:pt x="44926" y="13356"/>
                  </a:cubicBezTo>
                  <a:lnTo>
                    <a:pt x="45039" y="13597"/>
                  </a:lnTo>
                  <a:cubicBezTo>
                    <a:pt x="45859" y="13774"/>
                    <a:pt x="46728" y="13951"/>
                    <a:pt x="47613" y="14112"/>
                  </a:cubicBezTo>
                  <a:cubicBezTo>
                    <a:pt x="48498" y="14289"/>
                    <a:pt x="49415" y="14433"/>
                    <a:pt x="50332" y="14626"/>
                  </a:cubicBezTo>
                  <a:cubicBezTo>
                    <a:pt x="50219" y="14659"/>
                    <a:pt x="49897" y="14643"/>
                    <a:pt x="50299" y="14803"/>
                  </a:cubicBezTo>
                  <a:cubicBezTo>
                    <a:pt x="51458" y="15013"/>
                    <a:pt x="52680" y="15254"/>
                    <a:pt x="53887" y="15543"/>
                  </a:cubicBezTo>
                  <a:cubicBezTo>
                    <a:pt x="55109" y="15833"/>
                    <a:pt x="56300" y="16106"/>
                    <a:pt x="57410" y="16348"/>
                  </a:cubicBezTo>
                  <a:lnTo>
                    <a:pt x="58294" y="16316"/>
                  </a:lnTo>
                  <a:cubicBezTo>
                    <a:pt x="58488" y="16348"/>
                    <a:pt x="58648" y="16460"/>
                    <a:pt x="58423" y="16460"/>
                  </a:cubicBezTo>
                  <a:cubicBezTo>
                    <a:pt x="58638" y="16512"/>
                    <a:pt x="58750" y="16531"/>
                    <a:pt x="58804" y="16531"/>
                  </a:cubicBezTo>
                  <a:cubicBezTo>
                    <a:pt x="58965" y="16531"/>
                    <a:pt x="58619" y="16363"/>
                    <a:pt x="58892" y="16363"/>
                  </a:cubicBezTo>
                  <a:cubicBezTo>
                    <a:pt x="58901" y="16363"/>
                    <a:pt x="58911" y="16363"/>
                    <a:pt x="58922" y="16364"/>
                  </a:cubicBezTo>
                  <a:cubicBezTo>
                    <a:pt x="59421" y="16428"/>
                    <a:pt x="59565" y="16557"/>
                    <a:pt x="59244" y="16557"/>
                  </a:cubicBezTo>
                  <a:cubicBezTo>
                    <a:pt x="60804" y="16669"/>
                    <a:pt x="63667" y="16895"/>
                    <a:pt x="65276" y="17281"/>
                  </a:cubicBezTo>
                  <a:lnTo>
                    <a:pt x="64954" y="17297"/>
                  </a:lnTo>
                  <a:cubicBezTo>
                    <a:pt x="65217" y="17344"/>
                    <a:pt x="65479" y="17369"/>
                    <a:pt x="65742" y="17369"/>
                  </a:cubicBezTo>
                  <a:cubicBezTo>
                    <a:pt x="65930" y="17369"/>
                    <a:pt x="66118" y="17356"/>
                    <a:pt x="66306" y="17329"/>
                  </a:cubicBezTo>
                  <a:cubicBezTo>
                    <a:pt x="66473" y="17304"/>
                    <a:pt x="66640" y="17291"/>
                    <a:pt x="66807" y="17291"/>
                  </a:cubicBezTo>
                  <a:cubicBezTo>
                    <a:pt x="67072" y="17291"/>
                    <a:pt x="67335" y="17324"/>
                    <a:pt x="67593" y="17393"/>
                  </a:cubicBezTo>
                  <a:lnTo>
                    <a:pt x="67351" y="17393"/>
                  </a:lnTo>
                  <a:cubicBezTo>
                    <a:pt x="68043" y="17474"/>
                    <a:pt x="68751" y="17554"/>
                    <a:pt x="69459" y="17619"/>
                  </a:cubicBezTo>
                  <a:lnTo>
                    <a:pt x="71566" y="17779"/>
                  </a:lnTo>
                  <a:lnTo>
                    <a:pt x="73545" y="17940"/>
                  </a:lnTo>
                  <a:cubicBezTo>
                    <a:pt x="74156" y="17989"/>
                    <a:pt x="74751" y="18069"/>
                    <a:pt x="75282" y="18149"/>
                  </a:cubicBezTo>
                  <a:cubicBezTo>
                    <a:pt x="75430" y="18100"/>
                    <a:pt x="75577" y="18079"/>
                    <a:pt x="75732" y="18079"/>
                  </a:cubicBezTo>
                  <a:cubicBezTo>
                    <a:pt x="75780" y="18079"/>
                    <a:pt x="75828" y="18081"/>
                    <a:pt x="75877" y="18085"/>
                  </a:cubicBezTo>
                  <a:cubicBezTo>
                    <a:pt x="76151" y="18085"/>
                    <a:pt x="76489" y="18101"/>
                    <a:pt x="76826" y="18117"/>
                  </a:cubicBezTo>
                  <a:cubicBezTo>
                    <a:pt x="77054" y="18128"/>
                    <a:pt x="77278" y="18137"/>
                    <a:pt x="77477" y="18137"/>
                  </a:cubicBezTo>
                  <a:cubicBezTo>
                    <a:pt x="77856" y="18137"/>
                    <a:pt x="78147" y="18104"/>
                    <a:pt x="78210" y="17989"/>
                  </a:cubicBezTo>
                  <a:cubicBezTo>
                    <a:pt x="78998" y="18101"/>
                    <a:pt x="79272" y="18149"/>
                    <a:pt x="79642" y="18214"/>
                  </a:cubicBezTo>
                  <a:cubicBezTo>
                    <a:pt x="79996" y="18262"/>
                    <a:pt x="80446" y="18294"/>
                    <a:pt x="81572" y="18358"/>
                  </a:cubicBezTo>
                  <a:cubicBezTo>
                    <a:pt x="81590" y="18359"/>
                    <a:pt x="81608" y="18359"/>
                    <a:pt x="81625" y="18359"/>
                  </a:cubicBezTo>
                  <a:cubicBezTo>
                    <a:pt x="82184" y="18359"/>
                    <a:pt x="82463" y="18115"/>
                    <a:pt x="83181" y="18053"/>
                  </a:cubicBezTo>
                  <a:lnTo>
                    <a:pt x="83213" y="18246"/>
                  </a:lnTo>
                  <a:lnTo>
                    <a:pt x="84210" y="18005"/>
                  </a:lnTo>
                  <a:lnTo>
                    <a:pt x="84741" y="18214"/>
                  </a:lnTo>
                  <a:cubicBezTo>
                    <a:pt x="84966" y="18182"/>
                    <a:pt x="85208" y="18165"/>
                    <a:pt x="85433" y="18133"/>
                  </a:cubicBezTo>
                  <a:cubicBezTo>
                    <a:pt x="85159" y="18133"/>
                    <a:pt x="84838" y="18069"/>
                    <a:pt x="84886" y="18021"/>
                  </a:cubicBezTo>
                  <a:cubicBezTo>
                    <a:pt x="85308" y="17984"/>
                    <a:pt x="85740" y="17966"/>
                    <a:pt x="86173" y="17966"/>
                  </a:cubicBezTo>
                  <a:cubicBezTo>
                    <a:pt x="86318" y="17966"/>
                    <a:pt x="86462" y="17968"/>
                    <a:pt x="86607" y="17972"/>
                  </a:cubicBezTo>
                  <a:cubicBezTo>
                    <a:pt x="87138" y="17989"/>
                    <a:pt x="87540" y="18037"/>
                    <a:pt x="87556" y="18085"/>
                  </a:cubicBezTo>
                  <a:cubicBezTo>
                    <a:pt x="88409" y="17989"/>
                    <a:pt x="89245" y="17844"/>
                    <a:pt x="90082" y="17715"/>
                  </a:cubicBezTo>
                  <a:lnTo>
                    <a:pt x="90082" y="17715"/>
                  </a:lnTo>
                  <a:cubicBezTo>
                    <a:pt x="90048" y="17771"/>
                    <a:pt x="89835" y="17819"/>
                    <a:pt x="89594" y="17871"/>
                  </a:cubicBezTo>
                  <a:lnTo>
                    <a:pt x="89594" y="17871"/>
                  </a:lnTo>
                  <a:cubicBezTo>
                    <a:pt x="89758" y="17839"/>
                    <a:pt x="89861" y="17827"/>
                    <a:pt x="89930" y="17827"/>
                  </a:cubicBezTo>
                  <a:cubicBezTo>
                    <a:pt x="90117" y="17827"/>
                    <a:pt x="90038" y="17915"/>
                    <a:pt x="90207" y="17915"/>
                  </a:cubicBezTo>
                  <a:cubicBezTo>
                    <a:pt x="90298" y="17915"/>
                    <a:pt x="90460" y="17890"/>
                    <a:pt x="90774" y="17812"/>
                  </a:cubicBezTo>
                  <a:cubicBezTo>
                    <a:pt x="90613" y="17795"/>
                    <a:pt x="90854" y="17699"/>
                    <a:pt x="90886" y="17667"/>
                  </a:cubicBezTo>
                  <a:cubicBezTo>
                    <a:pt x="90971" y="17675"/>
                    <a:pt x="91070" y="17679"/>
                    <a:pt x="91180" y="17679"/>
                  </a:cubicBezTo>
                  <a:cubicBezTo>
                    <a:pt x="91888" y="17679"/>
                    <a:pt x="93068" y="17514"/>
                    <a:pt x="93959" y="17361"/>
                  </a:cubicBezTo>
                  <a:lnTo>
                    <a:pt x="93959" y="17361"/>
                  </a:lnTo>
                  <a:lnTo>
                    <a:pt x="93782" y="17506"/>
                  </a:lnTo>
                  <a:cubicBezTo>
                    <a:pt x="94023" y="17490"/>
                    <a:pt x="94248" y="17458"/>
                    <a:pt x="94490" y="17425"/>
                  </a:cubicBezTo>
                  <a:lnTo>
                    <a:pt x="95230" y="17313"/>
                  </a:lnTo>
                  <a:lnTo>
                    <a:pt x="96726" y="17056"/>
                  </a:lnTo>
                  <a:cubicBezTo>
                    <a:pt x="97739" y="16879"/>
                    <a:pt x="98769" y="16653"/>
                    <a:pt x="99831" y="16476"/>
                  </a:cubicBezTo>
                  <a:lnTo>
                    <a:pt x="99831" y="16476"/>
                  </a:lnTo>
                  <a:cubicBezTo>
                    <a:pt x="99725" y="16487"/>
                    <a:pt x="99636" y="16492"/>
                    <a:pt x="99563" y="16492"/>
                  </a:cubicBezTo>
                  <a:cubicBezTo>
                    <a:pt x="99103" y="16492"/>
                    <a:pt x="99271" y="16296"/>
                    <a:pt x="99798" y="16171"/>
                  </a:cubicBezTo>
                  <a:lnTo>
                    <a:pt x="99913" y="16228"/>
                  </a:lnTo>
                  <a:lnTo>
                    <a:pt x="99913" y="16228"/>
                  </a:lnTo>
                  <a:cubicBezTo>
                    <a:pt x="99898" y="16213"/>
                    <a:pt x="99963" y="16173"/>
                    <a:pt x="100217" y="16074"/>
                  </a:cubicBezTo>
                  <a:cubicBezTo>
                    <a:pt x="100377" y="16044"/>
                    <a:pt x="100495" y="16031"/>
                    <a:pt x="100577" y="16031"/>
                  </a:cubicBezTo>
                  <a:cubicBezTo>
                    <a:pt x="100892" y="16031"/>
                    <a:pt x="100690" y="16217"/>
                    <a:pt x="100345" y="16332"/>
                  </a:cubicBezTo>
                  <a:lnTo>
                    <a:pt x="101278" y="16090"/>
                  </a:lnTo>
                  <a:lnTo>
                    <a:pt x="101278" y="16090"/>
                  </a:lnTo>
                  <a:cubicBezTo>
                    <a:pt x="101343" y="16139"/>
                    <a:pt x="101134" y="16203"/>
                    <a:pt x="101069" y="16299"/>
                  </a:cubicBezTo>
                  <a:cubicBezTo>
                    <a:pt x="101439" y="16090"/>
                    <a:pt x="102758" y="16171"/>
                    <a:pt x="103273" y="15833"/>
                  </a:cubicBezTo>
                  <a:lnTo>
                    <a:pt x="103338" y="15881"/>
                  </a:lnTo>
                  <a:cubicBezTo>
                    <a:pt x="105413" y="15431"/>
                    <a:pt x="106330" y="15125"/>
                    <a:pt x="108019" y="14723"/>
                  </a:cubicBezTo>
                  <a:cubicBezTo>
                    <a:pt x="108019" y="14546"/>
                    <a:pt x="108662" y="14417"/>
                    <a:pt x="109129" y="14160"/>
                  </a:cubicBezTo>
                  <a:cubicBezTo>
                    <a:pt x="110384" y="13919"/>
                    <a:pt x="111783" y="13677"/>
                    <a:pt x="113247" y="13275"/>
                  </a:cubicBezTo>
                  <a:cubicBezTo>
                    <a:pt x="114260" y="12905"/>
                    <a:pt x="113520" y="13050"/>
                    <a:pt x="113955" y="12825"/>
                  </a:cubicBezTo>
                  <a:lnTo>
                    <a:pt x="113955" y="12825"/>
                  </a:lnTo>
                  <a:cubicBezTo>
                    <a:pt x="113971" y="12843"/>
                    <a:pt x="114013" y="12850"/>
                    <a:pt x="114073" y="12850"/>
                  </a:cubicBezTo>
                  <a:cubicBezTo>
                    <a:pt x="114314" y="12850"/>
                    <a:pt x="114829" y="12732"/>
                    <a:pt x="114971" y="12732"/>
                  </a:cubicBezTo>
                  <a:cubicBezTo>
                    <a:pt x="115043" y="12732"/>
                    <a:pt x="115018" y="12763"/>
                    <a:pt x="114807" y="12857"/>
                  </a:cubicBezTo>
                  <a:cubicBezTo>
                    <a:pt x="116561" y="12342"/>
                    <a:pt x="117060" y="12197"/>
                    <a:pt x="119247" y="11425"/>
                  </a:cubicBezTo>
                  <a:cubicBezTo>
                    <a:pt x="119089" y="11425"/>
                    <a:pt x="118918" y="11450"/>
                    <a:pt x="118844" y="11450"/>
                  </a:cubicBezTo>
                  <a:cubicBezTo>
                    <a:pt x="118798" y="11450"/>
                    <a:pt x="118790" y="11440"/>
                    <a:pt x="118845" y="11409"/>
                  </a:cubicBezTo>
                  <a:cubicBezTo>
                    <a:pt x="119128" y="11307"/>
                    <a:pt x="119474" y="11245"/>
                    <a:pt x="119644" y="11245"/>
                  </a:cubicBezTo>
                  <a:cubicBezTo>
                    <a:pt x="119715" y="11245"/>
                    <a:pt x="119756" y="11257"/>
                    <a:pt x="119746" y="11281"/>
                  </a:cubicBezTo>
                  <a:lnTo>
                    <a:pt x="119633" y="11329"/>
                  </a:lnTo>
                  <a:cubicBezTo>
                    <a:pt x="122034" y="10391"/>
                    <a:pt x="125440" y="10066"/>
                    <a:pt x="127352" y="9204"/>
                  </a:cubicBezTo>
                  <a:lnTo>
                    <a:pt x="127352" y="9204"/>
                  </a:lnTo>
                  <a:lnTo>
                    <a:pt x="129318" y="8449"/>
                  </a:lnTo>
                  <a:cubicBezTo>
                    <a:pt x="129497" y="8404"/>
                    <a:pt x="129590" y="8386"/>
                    <a:pt x="129627" y="8386"/>
                  </a:cubicBezTo>
                  <a:cubicBezTo>
                    <a:pt x="129767" y="8386"/>
                    <a:pt x="129120" y="8642"/>
                    <a:pt x="129369" y="8642"/>
                  </a:cubicBezTo>
                  <a:cubicBezTo>
                    <a:pt x="129403" y="8642"/>
                    <a:pt x="129454" y="8637"/>
                    <a:pt x="129527" y="8626"/>
                  </a:cubicBezTo>
                  <a:cubicBezTo>
                    <a:pt x="131666" y="7725"/>
                    <a:pt x="133034" y="7629"/>
                    <a:pt x="134819" y="6953"/>
                  </a:cubicBezTo>
                  <a:cubicBezTo>
                    <a:pt x="134836" y="6954"/>
                    <a:pt x="134853" y="6954"/>
                    <a:pt x="134870" y="6954"/>
                  </a:cubicBezTo>
                  <a:cubicBezTo>
                    <a:pt x="136439" y="6954"/>
                    <a:pt x="139876" y="5520"/>
                    <a:pt x="141849" y="5329"/>
                  </a:cubicBezTo>
                  <a:lnTo>
                    <a:pt x="141705" y="5248"/>
                  </a:lnTo>
                  <a:cubicBezTo>
                    <a:pt x="141977" y="5121"/>
                    <a:pt x="142136" y="5107"/>
                    <a:pt x="142293" y="5107"/>
                  </a:cubicBezTo>
                  <a:cubicBezTo>
                    <a:pt x="142339" y="5107"/>
                    <a:pt x="142385" y="5108"/>
                    <a:pt x="142434" y="5108"/>
                  </a:cubicBezTo>
                  <a:cubicBezTo>
                    <a:pt x="142512" y="5108"/>
                    <a:pt x="142598" y="5105"/>
                    <a:pt x="142702" y="5087"/>
                  </a:cubicBezTo>
                  <a:cubicBezTo>
                    <a:pt x="142680" y="5070"/>
                    <a:pt x="142628" y="5065"/>
                    <a:pt x="142570" y="5065"/>
                  </a:cubicBezTo>
                  <a:cubicBezTo>
                    <a:pt x="142513" y="5065"/>
                    <a:pt x="142450" y="5069"/>
                    <a:pt x="142404" y="5069"/>
                  </a:cubicBezTo>
                  <a:cubicBezTo>
                    <a:pt x="142325" y="5069"/>
                    <a:pt x="142296" y="5057"/>
                    <a:pt x="142428" y="4991"/>
                  </a:cubicBezTo>
                  <a:cubicBezTo>
                    <a:pt x="146595" y="3833"/>
                    <a:pt x="151180" y="3141"/>
                    <a:pt x="155571" y="2578"/>
                  </a:cubicBezTo>
                  <a:cubicBezTo>
                    <a:pt x="157180" y="2369"/>
                    <a:pt x="156408" y="1886"/>
                    <a:pt x="158467" y="1870"/>
                  </a:cubicBezTo>
                  <a:lnTo>
                    <a:pt x="158467" y="1870"/>
                  </a:lnTo>
                  <a:lnTo>
                    <a:pt x="157920" y="2143"/>
                  </a:lnTo>
                  <a:cubicBezTo>
                    <a:pt x="161137" y="1500"/>
                    <a:pt x="164580" y="1500"/>
                    <a:pt x="167765" y="1275"/>
                  </a:cubicBezTo>
                  <a:lnTo>
                    <a:pt x="167765" y="1275"/>
                  </a:lnTo>
                  <a:cubicBezTo>
                    <a:pt x="167604" y="1355"/>
                    <a:pt x="167427" y="1387"/>
                    <a:pt x="167250" y="1387"/>
                  </a:cubicBezTo>
                  <a:cubicBezTo>
                    <a:pt x="167552" y="1426"/>
                    <a:pt x="167860" y="1448"/>
                    <a:pt x="168167" y="1448"/>
                  </a:cubicBezTo>
                  <a:cubicBezTo>
                    <a:pt x="168367" y="1448"/>
                    <a:pt x="168566" y="1439"/>
                    <a:pt x="168763" y="1420"/>
                  </a:cubicBezTo>
                  <a:cubicBezTo>
                    <a:pt x="169293" y="1387"/>
                    <a:pt x="169760" y="1355"/>
                    <a:pt x="169760" y="1291"/>
                  </a:cubicBezTo>
                  <a:cubicBezTo>
                    <a:pt x="170259" y="1307"/>
                    <a:pt x="169873" y="1404"/>
                    <a:pt x="170178" y="1468"/>
                  </a:cubicBezTo>
                  <a:cubicBezTo>
                    <a:pt x="170299" y="1485"/>
                    <a:pt x="170431" y="1492"/>
                    <a:pt x="170568" y="1492"/>
                  </a:cubicBezTo>
                  <a:cubicBezTo>
                    <a:pt x="170981" y="1492"/>
                    <a:pt x="171443" y="1433"/>
                    <a:pt x="171794" y="1433"/>
                  </a:cubicBezTo>
                  <a:cubicBezTo>
                    <a:pt x="171981" y="1433"/>
                    <a:pt x="172137" y="1450"/>
                    <a:pt x="172237" y="1500"/>
                  </a:cubicBezTo>
                  <a:cubicBezTo>
                    <a:pt x="172302" y="1532"/>
                    <a:pt x="172044" y="1532"/>
                    <a:pt x="171916" y="1548"/>
                  </a:cubicBezTo>
                  <a:cubicBezTo>
                    <a:pt x="171969" y="1543"/>
                    <a:pt x="172038" y="1540"/>
                    <a:pt x="172119" y="1540"/>
                  </a:cubicBezTo>
                  <a:cubicBezTo>
                    <a:pt x="172481" y="1540"/>
                    <a:pt x="173065" y="1588"/>
                    <a:pt x="173389" y="1588"/>
                  </a:cubicBezTo>
                  <a:cubicBezTo>
                    <a:pt x="173602" y="1588"/>
                    <a:pt x="173702" y="1567"/>
                    <a:pt x="173556" y="1500"/>
                  </a:cubicBezTo>
                  <a:lnTo>
                    <a:pt x="173556" y="1500"/>
                  </a:lnTo>
                  <a:cubicBezTo>
                    <a:pt x="173862" y="1548"/>
                    <a:pt x="174152" y="1564"/>
                    <a:pt x="174441" y="1580"/>
                  </a:cubicBezTo>
                  <a:cubicBezTo>
                    <a:pt x="174715" y="1613"/>
                    <a:pt x="175004" y="1645"/>
                    <a:pt x="175262" y="1661"/>
                  </a:cubicBezTo>
                  <a:cubicBezTo>
                    <a:pt x="175776" y="1693"/>
                    <a:pt x="176291" y="1757"/>
                    <a:pt x="176790" y="1838"/>
                  </a:cubicBezTo>
                  <a:cubicBezTo>
                    <a:pt x="176886" y="1822"/>
                    <a:pt x="176967" y="1822"/>
                    <a:pt x="177063" y="1822"/>
                  </a:cubicBezTo>
                  <a:cubicBezTo>
                    <a:pt x="177160" y="1822"/>
                    <a:pt x="177273" y="1838"/>
                    <a:pt x="177385" y="1854"/>
                  </a:cubicBezTo>
                  <a:cubicBezTo>
                    <a:pt x="177610" y="1886"/>
                    <a:pt x="177852" y="1934"/>
                    <a:pt x="178077" y="1967"/>
                  </a:cubicBezTo>
                  <a:cubicBezTo>
                    <a:pt x="178358" y="2027"/>
                    <a:pt x="178620" y="2074"/>
                    <a:pt x="178805" y="2074"/>
                  </a:cubicBezTo>
                  <a:cubicBezTo>
                    <a:pt x="178916" y="2074"/>
                    <a:pt x="179000" y="2057"/>
                    <a:pt x="179042" y="2015"/>
                  </a:cubicBezTo>
                  <a:lnTo>
                    <a:pt x="179042" y="2015"/>
                  </a:lnTo>
                  <a:cubicBezTo>
                    <a:pt x="178978" y="2143"/>
                    <a:pt x="179493" y="2272"/>
                    <a:pt x="180104" y="2385"/>
                  </a:cubicBezTo>
                  <a:lnTo>
                    <a:pt x="180586" y="2449"/>
                  </a:lnTo>
                  <a:lnTo>
                    <a:pt x="181069" y="2530"/>
                  </a:lnTo>
                  <a:cubicBezTo>
                    <a:pt x="181326" y="2578"/>
                    <a:pt x="181584" y="2594"/>
                    <a:pt x="181841" y="2610"/>
                  </a:cubicBezTo>
                  <a:cubicBezTo>
                    <a:pt x="181584" y="2642"/>
                    <a:pt x="182469" y="2835"/>
                    <a:pt x="182163" y="2883"/>
                  </a:cubicBezTo>
                  <a:cubicBezTo>
                    <a:pt x="182703" y="2998"/>
                    <a:pt x="183223" y="3085"/>
                    <a:pt x="183493" y="3085"/>
                  </a:cubicBezTo>
                  <a:cubicBezTo>
                    <a:pt x="183642" y="3085"/>
                    <a:pt x="183715" y="3059"/>
                    <a:pt x="183675" y="2996"/>
                  </a:cubicBezTo>
                  <a:lnTo>
                    <a:pt x="183675" y="2996"/>
                  </a:lnTo>
                  <a:cubicBezTo>
                    <a:pt x="184045" y="3157"/>
                    <a:pt x="184415" y="3286"/>
                    <a:pt x="184801" y="3382"/>
                  </a:cubicBezTo>
                  <a:cubicBezTo>
                    <a:pt x="185187" y="3479"/>
                    <a:pt x="185557" y="3543"/>
                    <a:pt x="185911" y="3607"/>
                  </a:cubicBezTo>
                  <a:cubicBezTo>
                    <a:pt x="186619" y="3752"/>
                    <a:pt x="187246" y="3849"/>
                    <a:pt x="187616" y="4186"/>
                  </a:cubicBezTo>
                  <a:lnTo>
                    <a:pt x="189450" y="4637"/>
                  </a:lnTo>
                  <a:cubicBezTo>
                    <a:pt x="190062" y="4798"/>
                    <a:pt x="190657" y="4926"/>
                    <a:pt x="191236" y="5119"/>
                  </a:cubicBezTo>
                  <a:lnTo>
                    <a:pt x="192957" y="5634"/>
                  </a:lnTo>
                  <a:cubicBezTo>
                    <a:pt x="193520" y="5811"/>
                    <a:pt x="194083" y="5972"/>
                    <a:pt x="194630" y="6165"/>
                  </a:cubicBezTo>
                  <a:cubicBezTo>
                    <a:pt x="194615" y="6185"/>
                    <a:pt x="194582" y="6193"/>
                    <a:pt x="194533" y="6193"/>
                  </a:cubicBezTo>
                  <a:cubicBezTo>
                    <a:pt x="194133" y="6193"/>
                    <a:pt x="192711" y="5593"/>
                    <a:pt x="192308" y="5593"/>
                  </a:cubicBezTo>
                  <a:cubicBezTo>
                    <a:pt x="192240" y="5593"/>
                    <a:pt x="192201" y="5610"/>
                    <a:pt x="192201" y="5650"/>
                  </a:cubicBezTo>
                  <a:cubicBezTo>
                    <a:pt x="194325" y="6245"/>
                    <a:pt x="195579" y="6503"/>
                    <a:pt x="197606" y="7355"/>
                  </a:cubicBezTo>
                  <a:cubicBezTo>
                    <a:pt x="197762" y="7429"/>
                    <a:pt x="197793" y="7454"/>
                    <a:pt x="197754" y="7454"/>
                  </a:cubicBezTo>
                  <a:cubicBezTo>
                    <a:pt x="197664" y="7454"/>
                    <a:pt x="197210" y="7318"/>
                    <a:pt x="197075" y="7307"/>
                  </a:cubicBezTo>
                  <a:lnTo>
                    <a:pt x="197075" y="7307"/>
                  </a:lnTo>
                  <a:cubicBezTo>
                    <a:pt x="198121" y="7661"/>
                    <a:pt x="199102" y="8095"/>
                    <a:pt x="200051" y="8481"/>
                  </a:cubicBezTo>
                  <a:cubicBezTo>
                    <a:pt x="200534" y="8675"/>
                    <a:pt x="201001" y="8884"/>
                    <a:pt x="201467" y="9077"/>
                  </a:cubicBezTo>
                  <a:cubicBezTo>
                    <a:pt x="201918" y="9286"/>
                    <a:pt x="202384" y="9463"/>
                    <a:pt x="202851" y="9624"/>
                  </a:cubicBezTo>
                  <a:cubicBezTo>
                    <a:pt x="202722" y="9608"/>
                    <a:pt x="202577" y="9575"/>
                    <a:pt x="202448" y="9527"/>
                  </a:cubicBezTo>
                  <a:lnTo>
                    <a:pt x="202448" y="9527"/>
                  </a:lnTo>
                  <a:cubicBezTo>
                    <a:pt x="202729" y="9642"/>
                    <a:pt x="203070" y="9827"/>
                    <a:pt x="203207" y="9827"/>
                  </a:cubicBezTo>
                  <a:cubicBezTo>
                    <a:pt x="203243" y="9827"/>
                    <a:pt x="203265" y="9815"/>
                    <a:pt x="203269" y="9784"/>
                  </a:cubicBezTo>
                  <a:lnTo>
                    <a:pt x="202899" y="9656"/>
                  </a:lnTo>
                  <a:cubicBezTo>
                    <a:pt x="202783" y="9563"/>
                    <a:pt x="202805" y="9527"/>
                    <a:pt x="202907" y="9527"/>
                  </a:cubicBezTo>
                  <a:cubicBezTo>
                    <a:pt x="203227" y="9527"/>
                    <a:pt x="204333" y="9872"/>
                    <a:pt x="204529" y="9883"/>
                  </a:cubicBezTo>
                  <a:lnTo>
                    <a:pt x="204529" y="9883"/>
                  </a:lnTo>
                  <a:cubicBezTo>
                    <a:pt x="203884" y="9949"/>
                    <a:pt x="206233" y="10750"/>
                    <a:pt x="205198" y="10750"/>
                  </a:cubicBezTo>
                  <a:cubicBezTo>
                    <a:pt x="205188" y="10750"/>
                    <a:pt x="205178" y="10750"/>
                    <a:pt x="205167" y="10750"/>
                  </a:cubicBezTo>
                  <a:lnTo>
                    <a:pt x="205167" y="10750"/>
                  </a:lnTo>
                  <a:cubicBezTo>
                    <a:pt x="205330" y="10804"/>
                    <a:pt x="205529" y="10858"/>
                    <a:pt x="205632" y="10858"/>
                  </a:cubicBezTo>
                  <a:cubicBezTo>
                    <a:pt x="205681" y="10858"/>
                    <a:pt x="205708" y="10845"/>
                    <a:pt x="205698" y="10814"/>
                  </a:cubicBezTo>
                  <a:lnTo>
                    <a:pt x="205698" y="10814"/>
                  </a:lnTo>
                  <a:cubicBezTo>
                    <a:pt x="205953" y="10948"/>
                    <a:pt x="206071" y="11036"/>
                    <a:pt x="205939" y="11036"/>
                  </a:cubicBezTo>
                  <a:cubicBezTo>
                    <a:pt x="205896" y="11036"/>
                    <a:pt x="205828" y="11027"/>
                    <a:pt x="205730" y="11007"/>
                  </a:cubicBezTo>
                  <a:lnTo>
                    <a:pt x="205730" y="11007"/>
                  </a:lnTo>
                  <a:cubicBezTo>
                    <a:pt x="207033" y="11522"/>
                    <a:pt x="206631" y="11200"/>
                    <a:pt x="207773" y="11731"/>
                  </a:cubicBezTo>
                  <a:cubicBezTo>
                    <a:pt x="207766" y="11742"/>
                    <a:pt x="207748" y="11746"/>
                    <a:pt x="207723" y="11746"/>
                  </a:cubicBezTo>
                  <a:cubicBezTo>
                    <a:pt x="207640" y="11746"/>
                    <a:pt x="207479" y="11699"/>
                    <a:pt x="207355" y="11699"/>
                  </a:cubicBezTo>
                  <a:cubicBezTo>
                    <a:pt x="208127" y="11892"/>
                    <a:pt x="208867" y="12165"/>
                    <a:pt x="209559" y="12535"/>
                  </a:cubicBezTo>
                  <a:cubicBezTo>
                    <a:pt x="209510" y="12535"/>
                    <a:pt x="209526" y="12570"/>
                    <a:pt x="209483" y="12570"/>
                  </a:cubicBezTo>
                  <a:cubicBezTo>
                    <a:pt x="209455" y="12570"/>
                    <a:pt x="209401" y="12555"/>
                    <a:pt x="209285" y="12503"/>
                  </a:cubicBezTo>
                  <a:lnTo>
                    <a:pt x="209285" y="12503"/>
                  </a:lnTo>
                  <a:cubicBezTo>
                    <a:pt x="210942" y="13259"/>
                    <a:pt x="212229" y="13565"/>
                    <a:pt x="213999" y="14530"/>
                  </a:cubicBezTo>
                  <a:cubicBezTo>
                    <a:pt x="213974" y="14529"/>
                    <a:pt x="213952" y="14528"/>
                    <a:pt x="213933" y="14528"/>
                  </a:cubicBezTo>
                  <a:cubicBezTo>
                    <a:pt x="213446" y="14528"/>
                    <a:pt x="214578" y="14910"/>
                    <a:pt x="214578" y="15157"/>
                  </a:cubicBezTo>
                  <a:lnTo>
                    <a:pt x="215575" y="15559"/>
                  </a:lnTo>
                  <a:lnTo>
                    <a:pt x="215237" y="15270"/>
                  </a:lnTo>
                  <a:lnTo>
                    <a:pt x="215237" y="15270"/>
                  </a:lnTo>
                  <a:cubicBezTo>
                    <a:pt x="216090" y="15672"/>
                    <a:pt x="216910" y="15897"/>
                    <a:pt x="217602" y="16316"/>
                  </a:cubicBezTo>
                  <a:lnTo>
                    <a:pt x="216927" y="16090"/>
                  </a:lnTo>
                  <a:lnTo>
                    <a:pt x="216927" y="16090"/>
                  </a:lnTo>
                  <a:lnTo>
                    <a:pt x="218535" y="16814"/>
                  </a:lnTo>
                  <a:lnTo>
                    <a:pt x="217667" y="16316"/>
                  </a:lnTo>
                  <a:lnTo>
                    <a:pt x="217667" y="16316"/>
                  </a:lnTo>
                  <a:cubicBezTo>
                    <a:pt x="217873" y="16384"/>
                    <a:pt x="217989" y="16407"/>
                    <a:pt x="218056" y="16407"/>
                  </a:cubicBezTo>
                  <a:cubicBezTo>
                    <a:pt x="218178" y="16407"/>
                    <a:pt x="218140" y="16332"/>
                    <a:pt x="218207" y="16332"/>
                  </a:cubicBezTo>
                  <a:cubicBezTo>
                    <a:pt x="218266" y="16332"/>
                    <a:pt x="218407" y="16390"/>
                    <a:pt x="218809" y="16605"/>
                  </a:cubicBezTo>
                  <a:cubicBezTo>
                    <a:pt x="218788" y="16597"/>
                    <a:pt x="218777" y="16593"/>
                    <a:pt x="218775" y="16593"/>
                  </a:cubicBezTo>
                  <a:lnTo>
                    <a:pt x="218775" y="16593"/>
                  </a:lnTo>
                  <a:cubicBezTo>
                    <a:pt x="218750" y="16593"/>
                    <a:pt x="219694" y="17036"/>
                    <a:pt x="220047" y="17345"/>
                  </a:cubicBezTo>
                  <a:cubicBezTo>
                    <a:pt x="220578" y="17490"/>
                    <a:pt x="221093" y="17699"/>
                    <a:pt x="221576" y="17972"/>
                  </a:cubicBezTo>
                  <a:cubicBezTo>
                    <a:pt x="221704" y="18117"/>
                    <a:pt x="221334" y="18133"/>
                    <a:pt x="221431" y="18230"/>
                  </a:cubicBezTo>
                  <a:cubicBezTo>
                    <a:pt x="221916" y="18245"/>
                    <a:pt x="223374" y="19082"/>
                    <a:pt x="224016" y="19173"/>
                  </a:cubicBezTo>
                  <a:lnTo>
                    <a:pt x="224016" y="19173"/>
                  </a:lnTo>
                  <a:cubicBezTo>
                    <a:pt x="224009" y="19173"/>
                    <a:pt x="224003" y="19172"/>
                    <a:pt x="223996" y="19172"/>
                  </a:cubicBezTo>
                  <a:cubicBezTo>
                    <a:pt x="223861" y="19172"/>
                    <a:pt x="223821" y="19250"/>
                    <a:pt x="223876" y="19292"/>
                  </a:cubicBezTo>
                  <a:lnTo>
                    <a:pt x="224294" y="19324"/>
                  </a:lnTo>
                  <a:cubicBezTo>
                    <a:pt x="224664" y="19549"/>
                    <a:pt x="224713" y="19597"/>
                    <a:pt x="224616" y="19645"/>
                  </a:cubicBezTo>
                  <a:cubicBezTo>
                    <a:pt x="224906" y="19782"/>
                    <a:pt x="225038" y="19827"/>
                    <a:pt x="225093" y="19827"/>
                  </a:cubicBezTo>
                  <a:cubicBezTo>
                    <a:pt x="225195" y="19827"/>
                    <a:pt x="225024" y="19671"/>
                    <a:pt x="225100" y="19671"/>
                  </a:cubicBezTo>
                  <a:cubicBezTo>
                    <a:pt x="225151" y="19671"/>
                    <a:pt x="225309" y="19739"/>
                    <a:pt x="225726" y="19967"/>
                  </a:cubicBezTo>
                  <a:cubicBezTo>
                    <a:pt x="225613" y="19951"/>
                    <a:pt x="225517" y="19919"/>
                    <a:pt x="225404" y="19887"/>
                  </a:cubicBezTo>
                  <a:lnTo>
                    <a:pt x="225404" y="19887"/>
                  </a:lnTo>
                  <a:cubicBezTo>
                    <a:pt x="226820" y="20611"/>
                    <a:pt x="228219" y="21029"/>
                    <a:pt x="229522" y="21672"/>
                  </a:cubicBezTo>
                  <a:cubicBezTo>
                    <a:pt x="229582" y="21748"/>
                    <a:pt x="229573" y="21777"/>
                    <a:pt x="229522" y="21777"/>
                  </a:cubicBezTo>
                  <a:cubicBezTo>
                    <a:pt x="229363" y="21777"/>
                    <a:pt x="228796" y="21495"/>
                    <a:pt x="228676" y="21495"/>
                  </a:cubicBezTo>
                  <a:cubicBezTo>
                    <a:pt x="228639" y="21495"/>
                    <a:pt x="228645" y="21522"/>
                    <a:pt x="228718" y="21592"/>
                  </a:cubicBezTo>
                  <a:cubicBezTo>
                    <a:pt x="230649" y="22396"/>
                    <a:pt x="232804" y="23024"/>
                    <a:pt x="234686" y="23763"/>
                  </a:cubicBezTo>
                  <a:lnTo>
                    <a:pt x="234332" y="23603"/>
                  </a:lnTo>
                  <a:cubicBezTo>
                    <a:pt x="234372" y="23583"/>
                    <a:pt x="234417" y="23574"/>
                    <a:pt x="234467" y="23574"/>
                  </a:cubicBezTo>
                  <a:cubicBezTo>
                    <a:pt x="234666" y="23574"/>
                    <a:pt x="234948" y="23713"/>
                    <a:pt x="235282" y="23892"/>
                  </a:cubicBezTo>
                  <a:cubicBezTo>
                    <a:pt x="235729" y="24148"/>
                    <a:pt x="236209" y="24340"/>
                    <a:pt x="236704" y="24469"/>
                  </a:cubicBezTo>
                  <a:lnTo>
                    <a:pt x="236704" y="24469"/>
                  </a:lnTo>
                  <a:cubicBezTo>
                    <a:pt x="236654" y="24456"/>
                    <a:pt x="236609" y="24451"/>
                    <a:pt x="236570" y="24451"/>
                  </a:cubicBezTo>
                  <a:cubicBezTo>
                    <a:pt x="236425" y="24451"/>
                    <a:pt x="236361" y="24520"/>
                    <a:pt x="236424" y="24520"/>
                  </a:cubicBezTo>
                  <a:cubicBezTo>
                    <a:pt x="237099" y="24777"/>
                    <a:pt x="237807" y="25002"/>
                    <a:pt x="238515" y="25179"/>
                  </a:cubicBezTo>
                  <a:cubicBezTo>
                    <a:pt x="238901" y="25292"/>
                    <a:pt x="239319" y="25388"/>
                    <a:pt x="239738" y="25501"/>
                  </a:cubicBezTo>
                  <a:lnTo>
                    <a:pt x="240429" y="25662"/>
                  </a:lnTo>
                  <a:lnTo>
                    <a:pt x="241169" y="25839"/>
                  </a:lnTo>
                  <a:lnTo>
                    <a:pt x="240896" y="25839"/>
                  </a:lnTo>
                  <a:cubicBezTo>
                    <a:pt x="241266" y="25983"/>
                    <a:pt x="241781" y="26160"/>
                    <a:pt x="242295" y="26305"/>
                  </a:cubicBezTo>
                  <a:cubicBezTo>
                    <a:pt x="242810" y="26466"/>
                    <a:pt x="243357" y="26595"/>
                    <a:pt x="243775" y="26739"/>
                  </a:cubicBezTo>
                  <a:cubicBezTo>
                    <a:pt x="243923" y="26739"/>
                    <a:pt x="244131" y="26772"/>
                    <a:pt x="244251" y="26772"/>
                  </a:cubicBezTo>
                  <a:cubicBezTo>
                    <a:pt x="244354" y="26772"/>
                    <a:pt x="244393" y="26748"/>
                    <a:pt x="244274" y="26659"/>
                  </a:cubicBezTo>
                  <a:lnTo>
                    <a:pt x="244274" y="26659"/>
                  </a:lnTo>
                  <a:cubicBezTo>
                    <a:pt x="245529" y="27222"/>
                    <a:pt x="246816" y="27447"/>
                    <a:pt x="248054" y="27624"/>
                  </a:cubicBezTo>
                  <a:cubicBezTo>
                    <a:pt x="249309" y="27817"/>
                    <a:pt x="250516" y="27946"/>
                    <a:pt x="251674" y="28316"/>
                  </a:cubicBezTo>
                  <a:cubicBezTo>
                    <a:pt x="251529" y="28300"/>
                    <a:pt x="251356" y="28292"/>
                    <a:pt x="251248" y="28292"/>
                  </a:cubicBezTo>
                  <a:cubicBezTo>
                    <a:pt x="251139" y="28292"/>
                    <a:pt x="251095" y="28300"/>
                    <a:pt x="251207" y="28316"/>
                  </a:cubicBezTo>
                  <a:cubicBezTo>
                    <a:pt x="251899" y="28396"/>
                    <a:pt x="252575" y="28477"/>
                    <a:pt x="253251" y="28541"/>
                  </a:cubicBezTo>
                  <a:cubicBezTo>
                    <a:pt x="253122" y="28380"/>
                    <a:pt x="253009" y="28429"/>
                    <a:pt x="252591" y="28252"/>
                  </a:cubicBezTo>
                  <a:cubicBezTo>
                    <a:pt x="252778" y="28238"/>
                    <a:pt x="252964" y="28230"/>
                    <a:pt x="253151" y="28230"/>
                  </a:cubicBezTo>
                  <a:cubicBezTo>
                    <a:pt x="253415" y="28230"/>
                    <a:pt x="253678" y="28246"/>
                    <a:pt x="253942" y="28284"/>
                  </a:cubicBezTo>
                  <a:cubicBezTo>
                    <a:pt x="253913" y="28283"/>
                    <a:pt x="253885" y="28283"/>
                    <a:pt x="253860" y="28283"/>
                  </a:cubicBezTo>
                  <a:cubicBezTo>
                    <a:pt x="253082" y="28283"/>
                    <a:pt x="253939" y="28513"/>
                    <a:pt x="254312" y="28638"/>
                  </a:cubicBezTo>
                  <a:cubicBezTo>
                    <a:pt x="254248" y="28573"/>
                    <a:pt x="254393" y="28557"/>
                    <a:pt x="254361" y="28509"/>
                  </a:cubicBezTo>
                  <a:lnTo>
                    <a:pt x="254361" y="28509"/>
                  </a:lnTo>
                  <a:cubicBezTo>
                    <a:pt x="254614" y="28599"/>
                    <a:pt x="254757" y="28630"/>
                    <a:pt x="254848" y="28630"/>
                  </a:cubicBezTo>
                  <a:cubicBezTo>
                    <a:pt x="255055" y="28630"/>
                    <a:pt x="254998" y="28470"/>
                    <a:pt x="255363" y="28470"/>
                  </a:cubicBezTo>
                  <a:cubicBezTo>
                    <a:pt x="255502" y="28470"/>
                    <a:pt x="255702" y="28493"/>
                    <a:pt x="256001" y="28557"/>
                  </a:cubicBezTo>
                  <a:lnTo>
                    <a:pt x="255921" y="28622"/>
                  </a:lnTo>
                  <a:cubicBezTo>
                    <a:pt x="255986" y="28623"/>
                    <a:pt x="256050" y="28624"/>
                    <a:pt x="256114" y="28624"/>
                  </a:cubicBezTo>
                  <a:cubicBezTo>
                    <a:pt x="256402" y="28624"/>
                    <a:pt x="256684" y="28608"/>
                    <a:pt x="256975" y="28608"/>
                  </a:cubicBezTo>
                  <a:cubicBezTo>
                    <a:pt x="257165" y="28608"/>
                    <a:pt x="257360" y="28615"/>
                    <a:pt x="257562" y="28638"/>
                  </a:cubicBezTo>
                  <a:cubicBezTo>
                    <a:pt x="257803" y="28815"/>
                    <a:pt x="256983" y="28670"/>
                    <a:pt x="256934" y="28799"/>
                  </a:cubicBezTo>
                  <a:cubicBezTo>
                    <a:pt x="257035" y="28803"/>
                    <a:pt x="257137" y="28805"/>
                    <a:pt x="257239" y="28805"/>
                  </a:cubicBezTo>
                  <a:cubicBezTo>
                    <a:pt x="257545" y="28805"/>
                    <a:pt x="257855" y="28786"/>
                    <a:pt x="258157" y="28750"/>
                  </a:cubicBezTo>
                  <a:cubicBezTo>
                    <a:pt x="258309" y="28731"/>
                    <a:pt x="258464" y="28722"/>
                    <a:pt x="258619" y="28722"/>
                  </a:cubicBezTo>
                  <a:cubicBezTo>
                    <a:pt x="258858" y="28722"/>
                    <a:pt x="259098" y="28743"/>
                    <a:pt x="259331" y="28782"/>
                  </a:cubicBezTo>
                  <a:cubicBezTo>
                    <a:pt x="258977" y="28815"/>
                    <a:pt x="258463" y="28815"/>
                    <a:pt x="258125" y="28831"/>
                  </a:cubicBezTo>
                  <a:cubicBezTo>
                    <a:pt x="258929" y="29056"/>
                    <a:pt x="259026" y="29008"/>
                    <a:pt x="259637" y="29056"/>
                  </a:cubicBezTo>
                  <a:lnTo>
                    <a:pt x="259573" y="29056"/>
                  </a:lnTo>
                  <a:cubicBezTo>
                    <a:pt x="260039" y="29120"/>
                    <a:pt x="260506" y="29136"/>
                    <a:pt x="260972" y="29169"/>
                  </a:cubicBezTo>
                  <a:lnTo>
                    <a:pt x="260618" y="29120"/>
                  </a:lnTo>
                  <a:cubicBezTo>
                    <a:pt x="261149" y="28927"/>
                    <a:pt x="261664" y="28911"/>
                    <a:pt x="262243" y="28895"/>
                  </a:cubicBezTo>
                  <a:cubicBezTo>
                    <a:pt x="262533" y="28895"/>
                    <a:pt x="262822" y="28879"/>
                    <a:pt x="263144" y="28863"/>
                  </a:cubicBezTo>
                  <a:cubicBezTo>
                    <a:pt x="263396" y="28850"/>
                    <a:pt x="263657" y="28818"/>
                    <a:pt x="263913" y="28758"/>
                  </a:cubicBezTo>
                  <a:lnTo>
                    <a:pt x="263913" y="28758"/>
                  </a:lnTo>
                  <a:cubicBezTo>
                    <a:pt x="263440" y="28886"/>
                    <a:pt x="263413" y="28913"/>
                    <a:pt x="263498" y="28927"/>
                  </a:cubicBezTo>
                  <a:cubicBezTo>
                    <a:pt x="263610" y="28959"/>
                    <a:pt x="263868" y="28959"/>
                    <a:pt x="263820" y="29056"/>
                  </a:cubicBezTo>
                  <a:cubicBezTo>
                    <a:pt x="264173" y="29088"/>
                    <a:pt x="264720" y="29120"/>
                    <a:pt x="264576" y="29169"/>
                  </a:cubicBezTo>
                  <a:cubicBezTo>
                    <a:pt x="264816" y="29115"/>
                    <a:pt x="265077" y="29084"/>
                    <a:pt x="265334" y="29084"/>
                  </a:cubicBezTo>
                  <a:cubicBezTo>
                    <a:pt x="265387" y="29084"/>
                    <a:pt x="265440" y="29085"/>
                    <a:pt x="265493" y="29088"/>
                  </a:cubicBezTo>
                  <a:cubicBezTo>
                    <a:pt x="265863" y="29088"/>
                    <a:pt x="266249" y="29024"/>
                    <a:pt x="266603" y="28911"/>
                  </a:cubicBezTo>
                  <a:cubicBezTo>
                    <a:pt x="266613" y="28921"/>
                    <a:pt x="266649" y="28924"/>
                    <a:pt x="266700" y="28924"/>
                  </a:cubicBezTo>
                  <a:cubicBezTo>
                    <a:pt x="266778" y="28924"/>
                    <a:pt x="266890" y="28917"/>
                    <a:pt x="266988" y="28917"/>
                  </a:cubicBezTo>
                  <a:cubicBezTo>
                    <a:pt x="267129" y="28917"/>
                    <a:pt x="267242" y="28932"/>
                    <a:pt x="267182" y="29008"/>
                  </a:cubicBezTo>
                  <a:cubicBezTo>
                    <a:pt x="268034" y="28863"/>
                    <a:pt x="266973" y="28943"/>
                    <a:pt x="267037" y="28847"/>
                  </a:cubicBezTo>
                  <a:cubicBezTo>
                    <a:pt x="267375" y="28766"/>
                    <a:pt x="267729" y="28702"/>
                    <a:pt x="268099" y="28670"/>
                  </a:cubicBezTo>
                  <a:cubicBezTo>
                    <a:pt x="268485" y="28622"/>
                    <a:pt x="268903" y="28605"/>
                    <a:pt x="269321" y="28557"/>
                  </a:cubicBezTo>
                  <a:cubicBezTo>
                    <a:pt x="269740" y="28493"/>
                    <a:pt x="270190" y="28461"/>
                    <a:pt x="270640" y="28380"/>
                  </a:cubicBezTo>
                  <a:cubicBezTo>
                    <a:pt x="271107" y="28284"/>
                    <a:pt x="271557" y="28155"/>
                    <a:pt x="272008" y="27994"/>
                  </a:cubicBezTo>
                  <a:cubicBezTo>
                    <a:pt x="272329" y="27898"/>
                    <a:pt x="272651" y="27785"/>
                    <a:pt x="272973" y="27656"/>
                  </a:cubicBezTo>
                  <a:cubicBezTo>
                    <a:pt x="273246" y="27560"/>
                    <a:pt x="273472" y="27463"/>
                    <a:pt x="273681" y="27367"/>
                  </a:cubicBezTo>
                  <a:cubicBezTo>
                    <a:pt x="274131" y="27174"/>
                    <a:pt x="274533" y="26965"/>
                    <a:pt x="275257" y="26691"/>
                  </a:cubicBezTo>
                  <a:cubicBezTo>
                    <a:pt x="275288" y="26688"/>
                    <a:pt x="275313" y="26687"/>
                    <a:pt x="275334" y="26687"/>
                  </a:cubicBezTo>
                  <a:cubicBezTo>
                    <a:pt x="275673" y="26687"/>
                    <a:pt x="274903" y="27029"/>
                    <a:pt x="274903" y="27029"/>
                  </a:cubicBezTo>
                  <a:cubicBezTo>
                    <a:pt x="275643" y="26884"/>
                    <a:pt x="276367" y="26643"/>
                    <a:pt x="277027" y="26321"/>
                  </a:cubicBezTo>
                  <a:lnTo>
                    <a:pt x="277027" y="26321"/>
                  </a:lnTo>
                  <a:cubicBezTo>
                    <a:pt x="276947" y="26381"/>
                    <a:pt x="276985" y="26398"/>
                    <a:pt x="277083" y="26398"/>
                  </a:cubicBezTo>
                  <a:cubicBezTo>
                    <a:pt x="277143" y="26398"/>
                    <a:pt x="277225" y="26392"/>
                    <a:pt x="277316" y="26386"/>
                  </a:cubicBezTo>
                  <a:cubicBezTo>
                    <a:pt x="277912" y="26144"/>
                    <a:pt x="277638" y="26032"/>
                    <a:pt x="278442" y="25806"/>
                  </a:cubicBezTo>
                  <a:lnTo>
                    <a:pt x="278442" y="25806"/>
                  </a:lnTo>
                  <a:cubicBezTo>
                    <a:pt x="278298" y="25983"/>
                    <a:pt x="278121" y="26128"/>
                    <a:pt x="277944" y="26257"/>
                  </a:cubicBezTo>
                  <a:cubicBezTo>
                    <a:pt x="278282" y="26096"/>
                    <a:pt x="278603" y="25919"/>
                    <a:pt x="278941" y="25742"/>
                  </a:cubicBezTo>
                  <a:cubicBezTo>
                    <a:pt x="279263" y="25565"/>
                    <a:pt x="279585" y="25356"/>
                    <a:pt x="279922" y="25179"/>
                  </a:cubicBezTo>
                  <a:cubicBezTo>
                    <a:pt x="280148" y="25179"/>
                    <a:pt x="279569" y="25501"/>
                    <a:pt x="279343" y="25678"/>
                  </a:cubicBezTo>
                  <a:cubicBezTo>
                    <a:pt x="279729" y="25485"/>
                    <a:pt x="280228" y="25227"/>
                    <a:pt x="280662" y="24986"/>
                  </a:cubicBezTo>
                  <a:cubicBezTo>
                    <a:pt x="281081" y="24745"/>
                    <a:pt x="281419" y="24487"/>
                    <a:pt x="281499" y="24359"/>
                  </a:cubicBezTo>
                  <a:lnTo>
                    <a:pt x="281499" y="24359"/>
                  </a:lnTo>
                  <a:lnTo>
                    <a:pt x="281128" y="24509"/>
                  </a:lnTo>
                  <a:lnTo>
                    <a:pt x="281128" y="24509"/>
                  </a:lnTo>
                  <a:cubicBezTo>
                    <a:pt x="281128" y="24509"/>
                    <a:pt x="281129" y="24509"/>
                    <a:pt x="281129" y="24509"/>
                  </a:cubicBezTo>
                  <a:cubicBezTo>
                    <a:pt x="281209" y="24509"/>
                    <a:pt x="281127" y="24649"/>
                    <a:pt x="280984" y="24745"/>
                  </a:cubicBezTo>
                  <a:cubicBezTo>
                    <a:pt x="280775" y="24922"/>
                    <a:pt x="280534" y="25050"/>
                    <a:pt x="280260" y="25115"/>
                  </a:cubicBezTo>
                  <a:cubicBezTo>
                    <a:pt x="280212" y="25131"/>
                    <a:pt x="280160" y="25139"/>
                    <a:pt x="280105" y="25139"/>
                  </a:cubicBezTo>
                  <a:cubicBezTo>
                    <a:pt x="280051" y="25139"/>
                    <a:pt x="279995" y="25131"/>
                    <a:pt x="279939" y="25115"/>
                  </a:cubicBezTo>
                  <a:lnTo>
                    <a:pt x="280421" y="24857"/>
                  </a:lnTo>
                  <a:cubicBezTo>
                    <a:pt x="280393" y="24853"/>
                    <a:pt x="280364" y="24851"/>
                    <a:pt x="280334" y="24851"/>
                  </a:cubicBezTo>
                  <a:cubicBezTo>
                    <a:pt x="280013" y="24851"/>
                    <a:pt x="279555" y="25077"/>
                    <a:pt x="279070" y="25356"/>
                  </a:cubicBezTo>
                  <a:cubicBezTo>
                    <a:pt x="278539" y="25662"/>
                    <a:pt x="277976" y="25951"/>
                    <a:pt x="277413" y="26193"/>
                  </a:cubicBezTo>
                  <a:lnTo>
                    <a:pt x="277751" y="25790"/>
                  </a:lnTo>
                  <a:lnTo>
                    <a:pt x="277751" y="25790"/>
                  </a:lnTo>
                  <a:cubicBezTo>
                    <a:pt x="277590" y="25887"/>
                    <a:pt x="277429" y="25983"/>
                    <a:pt x="277268" y="26096"/>
                  </a:cubicBezTo>
                  <a:lnTo>
                    <a:pt x="276769" y="26369"/>
                  </a:lnTo>
                  <a:cubicBezTo>
                    <a:pt x="276733" y="26374"/>
                    <a:pt x="276699" y="26376"/>
                    <a:pt x="276667" y="26376"/>
                  </a:cubicBezTo>
                  <a:cubicBezTo>
                    <a:pt x="276472" y="26376"/>
                    <a:pt x="276389" y="26290"/>
                    <a:pt x="276818" y="26096"/>
                  </a:cubicBezTo>
                  <a:lnTo>
                    <a:pt x="276818" y="26096"/>
                  </a:lnTo>
                  <a:cubicBezTo>
                    <a:pt x="276029" y="26241"/>
                    <a:pt x="276190" y="26418"/>
                    <a:pt x="275515" y="26498"/>
                  </a:cubicBezTo>
                  <a:cubicBezTo>
                    <a:pt x="275434" y="26498"/>
                    <a:pt x="275466" y="26482"/>
                    <a:pt x="275515" y="26450"/>
                  </a:cubicBezTo>
                  <a:lnTo>
                    <a:pt x="275515" y="26450"/>
                  </a:lnTo>
                  <a:lnTo>
                    <a:pt x="274807" y="26739"/>
                  </a:lnTo>
                  <a:cubicBezTo>
                    <a:pt x="274936" y="26659"/>
                    <a:pt x="274646" y="26611"/>
                    <a:pt x="275096" y="26514"/>
                  </a:cubicBezTo>
                  <a:lnTo>
                    <a:pt x="275096" y="26514"/>
                  </a:lnTo>
                  <a:cubicBezTo>
                    <a:pt x="273822" y="26775"/>
                    <a:pt x="273090" y="27241"/>
                    <a:pt x="272564" y="27241"/>
                  </a:cubicBezTo>
                  <a:cubicBezTo>
                    <a:pt x="272539" y="27241"/>
                    <a:pt x="272515" y="27240"/>
                    <a:pt x="272490" y="27238"/>
                  </a:cubicBezTo>
                  <a:lnTo>
                    <a:pt x="272587" y="27190"/>
                  </a:lnTo>
                  <a:lnTo>
                    <a:pt x="272587" y="27190"/>
                  </a:lnTo>
                  <a:cubicBezTo>
                    <a:pt x="272362" y="27270"/>
                    <a:pt x="272185" y="27319"/>
                    <a:pt x="272056" y="27351"/>
                  </a:cubicBezTo>
                  <a:cubicBezTo>
                    <a:pt x="271959" y="27383"/>
                    <a:pt x="271863" y="27415"/>
                    <a:pt x="271783" y="27447"/>
                  </a:cubicBezTo>
                  <a:cubicBezTo>
                    <a:pt x="271654" y="27496"/>
                    <a:pt x="271654" y="27528"/>
                    <a:pt x="271670" y="27560"/>
                  </a:cubicBezTo>
                  <a:cubicBezTo>
                    <a:pt x="271686" y="27624"/>
                    <a:pt x="271783" y="27672"/>
                    <a:pt x="271107" y="27930"/>
                  </a:cubicBezTo>
                  <a:cubicBezTo>
                    <a:pt x="270930" y="27898"/>
                    <a:pt x="270753" y="27849"/>
                    <a:pt x="270592" y="27817"/>
                  </a:cubicBezTo>
                  <a:lnTo>
                    <a:pt x="270077" y="27672"/>
                  </a:lnTo>
                  <a:lnTo>
                    <a:pt x="269916" y="27882"/>
                  </a:lnTo>
                  <a:cubicBezTo>
                    <a:pt x="269802" y="27901"/>
                    <a:pt x="269618" y="27926"/>
                    <a:pt x="269502" y="27926"/>
                  </a:cubicBezTo>
                  <a:cubicBezTo>
                    <a:pt x="269423" y="27926"/>
                    <a:pt x="269376" y="27914"/>
                    <a:pt x="269402" y="27882"/>
                  </a:cubicBezTo>
                  <a:lnTo>
                    <a:pt x="269402" y="27882"/>
                  </a:lnTo>
                  <a:cubicBezTo>
                    <a:pt x="268694" y="28123"/>
                    <a:pt x="269530" y="27946"/>
                    <a:pt x="269144" y="28123"/>
                  </a:cubicBezTo>
                  <a:cubicBezTo>
                    <a:pt x="268565" y="28139"/>
                    <a:pt x="268018" y="28203"/>
                    <a:pt x="267455" y="28300"/>
                  </a:cubicBezTo>
                  <a:cubicBezTo>
                    <a:pt x="267192" y="28338"/>
                    <a:pt x="266944" y="28362"/>
                    <a:pt x="266745" y="28362"/>
                  </a:cubicBezTo>
                  <a:cubicBezTo>
                    <a:pt x="266530" y="28362"/>
                    <a:pt x="266372" y="28335"/>
                    <a:pt x="266313" y="28268"/>
                  </a:cubicBezTo>
                  <a:lnTo>
                    <a:pt x="266313" y="28268"/>
                  </a:lnTo>
                  <a:cubicBezTo>
                    <a:pt x="265991" y="28429"/>
                    <a:pt x="267230" y="28284"/>
                    <a:pt x="266233" y="28477"/>
                  </a:cubicBezTo>
                  <a:cubicBezTo>
                    <a:pt x="266155" y="28407"/>
                    <a:pt x="266048" y="28382"/>
                    <a:pt x="265918" y="28382"/>
                  </a:cubicBezTo>
                  <a:cubicBezTo>
                    <a:pt x="265778" y="28382"/>
                    <a:pt x="265612" y="28411"/>
                    <a:pt x="265428" y="28445"/>
                  </a:cubicBezTo>
                  <a:cubicBezTo>
                    <a:pt x="265093" y="28512"/>
                    <a:pt x="264747" y="28545"/>
                    <a:pt x="264399" y="28545"/>
                  </a:cubicBezTo>
                  <a:cubicBezTo>
                    <a:pt x="264329" y="28545"/>
                    <a:pt x="264259" y="28544"/>
                    <a:pt x="264190" y="28541"/>
                  </a:cubicBezTo>
                  <a:cubicBezTo>
                    <a:pt x="264447" y="28364"/>
                    <a:pt x="265267" y="28396"/>
                    <a:pt x="264399" y="28300"/>
                  </a:cubicBezTo>
                  <a:lnTo>
                    <a:pt x="264399" y="28300"/>
                  </a:lnTo>
                  <a:cubicBezTo>
                    <a:pt x="264219" y="28412"/>
                    <a:pt x="263959" y="28446"/>
                    <a:pt x="263667" y="28446"/>
                  </a:cubicBezTo>
                  <a:cubicBezTo>
                    <a:pt x="263220" y="28446"/>
                    <a:pt x="262698" y="28367"/>
                    <a:pt x="262270" y="28367"/>
                  </a:cubicBezTo>
                  <a:cubicBezTo>
                    <a:pt x="262176" y="28367"/>
                    <a:pt x="262085" y="28371"/>
                    <a:pt x="262002" y="28380"/>
                  </a:cubicBezTo>
                  <a:cubicBezTo>
                    <a:pt x="261986" y="28493"/>
                    <a:pt x="261600" y="28509"/>
                    <a:pt x="261037" y="28509"/>
                  </a:cubicBezTo>
                  <a:lnTo>
                    <a:pt x="260136" y="28509"/>
                  </a:lnTo>
                  <a:cubicBezTo>
                    <a:pt x="259932" y="28509"/>
                    <a:pt x="259714" y="28502"/>
                    <a:pt x="259501" y="28502"/>
                  </a:cubicBezTo>
                  <a:cubicBezTo>
                    <a:pt x="259394" y="28502"/>
                    <a:pt x="259288" y="28504"/>
                    <a:pt x="259187" y="28509"/>
                  </a:cubicBezTo>
                  <a:cubicBezTo>
                    <a:pt x="259267" y="28445"/>
                    <a:pt x="256902" y="28284"/>
                    <a:pt x="255776" y="28075"/>
                  </a:cubicBezTo>
                  <a:lnTo>
                    <a:pt x="255808" y="28043"/>
                  </a:lnTo>
                  <a:lnTo>
                    <a:pt x="255808" y="28043"/>
                  </a:lnTo>
                  <a:cubicBezTo>
                    <a:pt x="255727" y="28124"/>
                    <a:pt x="255518" y="28147"/>
                    <a:pt x="255243" y="28147"/>
                  </a:cubicBezTo>
                  <a:cubicBezTo>
                    <a:pt x="255140" y="28147"/>
                    <a:pt x="255027" y="28143"/>
                    <a:pt x="254907" y="28139"/>
                  </a:cubicBezTo>
                  <a:cubicBezTo>
                    <a:pt x="254489" y="28123"/>
                    <a:pt x="253991" y="28059"/>
                    <a:pt x="253556" y="28026"/>
                  </a:cubicBezTo>
                  <a:cubicBezTo>
                    <a:pt x="253604" y="27898"/>
                    <a:pt x="253765" y="27866"/>
                    <a:pt x="254232" y="27866"/>
                  </a:cubicBezTo>
                  <a:lnTo>
                    <a:pt x="253427" y="27769"/>
                  </a:lnTo>
                  <a:cubicBezTo>
                    <a:pt x="253267" y="27793"/>
                    <a:pt x="253106" y="27805"/>
                    <a:pt x="252945" y="27805"/>
                  </a:cubicBezTo>
                  <a:cubicBezTo>
                    <a:pt x="252784" y="27805"/>
                    <a:pt x="252623" y="27793"/>
                    <a:pt x="252462" y="27769"/>
                  </a:cubicBezTo>
                  <a:lnTo>
                    <a:pt x="252687" y="27640"/>
                  </a:lnTo>
                  <a:cubicBezTo>
                    <a:pt x="252157" y="27560"/>
                    <a:pt x="251610" y="27528"/>
                    <a:pt x="251047" y="27479"/>
                  </a:cubicBezTo>
                  <a:cubicBezTo>
                    <a:pt x="250419" y="27415"/>
                    <a:pt x="249808" y="27302"/>
                    <a:pt x="249197" y="27142"/>
                  </a:cubicBezTo>
                  <a:lnTo>
                    <a:pt x="249197" y="27142"/>
                  </a:lnTo>
                  <a:cubicBezTo>
                    <a:pt x="249115" y="27264"/>
                    <a:pt x="249901" y="27631"/>
                    <a:pt x="249247" y="27631"/>
                  </a:cubicBezTo>
                  <a:cubicBezTo>
                    <a:pt x="249131" y="27631"/>
                    <a:pt x="248968" y="27619"/>
                    <a:pt x="248746" y="27592"/>
                  </a:cubicBezTo>
                  <a:cubicBezTo>
                    <a:pt x="248718" y="27509"/>
                    <a:pt x="248691" y="27389"/>
                    <a:pt x="248932" y="27389"/>
                  </a:cubicBezTo>
                  <a:cubicBezTo>
                    <a:pt x="248938" y="27389"/>
                    <a:pt x="248943" y="27389"/>
                    <a:pt x="248949" y="27390"/>
                  </a:cubicBezTo>
                  <a:lnTo>
                    <a:pt x="248949" y="27390"/>
                  </a:lnTo>
                  <a:cubicBezTo>
                    <a:pt x="248752" y="27371"/>
                    <a:pt x="248564" y="27340"/>
                    <a:pt x="248376" y="27286"/>
                  </a:cubicBezTo>
                  <a:lnTo>
                    <a:pt x="248971" y="27270"/>
                  </a:lnTo>
                  <a:cubicBezTo>
                    <a:pt x="248788" y="27211"/>
                    <a:pt x="248685" y="27193"/>
                    <a:pt x="248617" y="27193"/>
                  </a:cubicBezTo>
                  <a:cubicBezTo>
                    <a:pt x="248509" y="27193"/>
                    <a:pt x="248485" y="27237"/>
                    <a:pt x="248361" y="27237"/>
                  </a:cubicBezTo>
                  <a:cubicBezTo>
                    <a:pt x="248309" y="27237"/>
                    <a:pt x="248238" y="27229"/>
                    <a:pt x="248135" y="27206"/>
                  </a:cubicBezTo>
                  <a:cubicBezTo>
                    <a:pt x="248183" y="27093"/>
                    <a:pt x="247797" y="27045"/>
                    <a:pt x="247894" y="26965"/>
                  </a:cubicBezTo>
                  <a:lnTo>
                    <a:pt x="247894" y="26965"/>
                  </a:lnTo>
                  <a:cubicBezTo>
                    <a:pt x="248087" y="27029"/>
                    <a:pt x="248280" y="27077"/>
                    <a:pt x="248489" y="27093"/>
                  </a:cubicBezTo>
                  <a:cubicBezTo>
                    <a:pt x="248215" y="27029"/>
                    <a:pt x="247910" y="26949"/>
                    <a:pt x="247652" y="26868"/>
                  </a:cubicBezTo>
                  <a:cubicBezTo>
                    <a:pt x="247459" y="26804"/>
                    <a:pt x="247266" y="26723"/>
                    <a:pt x="247089" y="26611"/>
                  </a:cubicBezTo>
                  <a:lnTo>
                    <a:pt x="247089" y="26611"/>
                  </a:lnTo>
                  <a:cubicBezTo>
                    <a:pt x="247113" y="26671"/>
                    <a:pt x="247084" y="26731"/>
                    <a:pt x="246900" y="26731"/>
                  </a:cubicBezTo>
                  <a:cubicBezTo>
                    <a:pt x="246838" y="26731"/>
                    <a:pt x="246757" y="26724"/>
                    <a:pt x="246655" y="26707"/>
                  </a:cubicBezTo>
                  <a:cubicBezTo>
                    <a:pt x="245609" y="26482"/>
                    <a:pt x="246317" y="26482"/>
                    <a:pt x="245738" y="26289"/>
                  </a:cubicBezTo>
                  <a:lnTo>
                    <a:pt x="245738" y="26289"/>
                  </a:lnTo>
                  <a:cubicBezTo>
                    <a:pt x="245729" y="26290"/>
                    <a:pt x="245720" y="26290"/>
                    <a:pt x="245710" y="26290"/>
                  </a:cubicBezTo>
                  <a:cubicBezTo>
                    <a:pt x="245498" y="26290"/>
                    <a:pt x="245112" y="26169"/>
                    <a:pt x="244901" y="26169"/>
                  </a:cubicBezTo>
                  <a:cubicBezTo>
                    <a:pt x="244826" y="26169"/>
                    <a:pt x="244773" y="26184"/>
                    <a:pt x="244757" y="26225"/>
                  </a:cubicBezTo>
                  <a:cubicBezTo>
                    <a:pt x="244596" y="26193"/>
                    <a:pt x="244435" y="26096"/>
                    <a:pt x="244322" y="25983"/>
                  </a:cubicBezTo>
                  <a:cubicBezTo>
                    <a:pt x="243885" y="25933"/>
                    <a:pt x="242622" y="25573"/>
                    <a:pt x="242337" y="25573"/>
                  </a:cubicBezTo>
                  <a:cubicBezTo>
                    <a:pt x="242255" y="25573"/>
                    <a:pt x="242254" y="25602"/>
                    <a:pt x="242376" y="25678"/>
                  </a:cubicBezTo>
                  <a:lnTo>
                    <a:pt x="242505" y="25726"/>
                  </a:lnTo>
                  <a:lnTo>
                    <a:pt x="242424" y="25710"/>
                  </a:lnTo>
                  <a:cubicBezTo>
                    <a:pt x="240622" y="25388"/>
                    <a:pt x="238837" y="24552"/>
                    <a:pt x="237115" y="24037"/>
                  </a:cubicBezTo>
                  <a:lnTo>
                    <a:pt x="237132" y="23989"/>
                  </a:lnTo>
                  <a:cubicBezTo>
                    <a:pt x="236617" y="23844"/>
                    <a:pt x="236054" y="23651"/>
                    <a:pt x="235523" y="23490"/>
                  </a:cubicBezTo>
                  <a:cubicBezTo>
                    <a:pt x="235056" y="23329"/>
                    <a:pt x="234590" y="23184"/>
                    <a:pt x="234107" y="23088"/>
                  </a:cubicBezTo>
                  <a:cubicBezTo>
                    <a:pt x="233818" y="22975"/>
                    <a:pt x="233448" y="22718"/>
                    <a:pt x="233609" y="22702"/>
                  </a:cubicBezTo>
                  <a:cubicBezTo>
                    <a:pt x="232820" y="22444"/>
                    <a:pt x="232708" y="22477"/>
                    <a:pt x="231646" y="21946"/>
                  </a:cubicBezTo>
                  <a:lnTo>
                    <a:pt x="231646" y="21946"/>
                  </a:lnTo>
                  <a:cubicBezTo>
                    <a:pt x="231838" y="21996"/>
                    <a:pt x="231925" y="22011"/>
                    <a:pt x="231961" y="22011"/>
                  </a:cubicBezTo>
                  <a:cubicBezTo>
                    <a:pt x="232017" y="22011"/>
                    <a:pt x="231950" y="21975"/>
                    <a:pt x="231954" y="21975"/>
                  </a:cubicBezTo>
                  <a:lnTo>
                    <a:pt x="231954" y="21975"/>
                  </a:lnTo>
                  <a:cubicBezTo>
                    <a:pt x="231959" y="21975"/>
                    <a:pt x="232045" y="22016"/>
                    <a:pt x="232450" y="22187"/>
                  </a:cubicBezTo>
                  <a:cubicBezTo>
                    <a:pt x="231485" y="21737"/>
                    <a:pt x="231292" y="21560"/>
                    <a:pt x="230182" y="21270"/>
                  </a:cubicBezTo>
                  <a:lnTo>
                    <a:pt x="230182" y="21270"/>
                  </a:lnTo>
                  <a:cubicBezTo>
                    <a:pt x="230188" y="21270"/>
                    <a:pt x="230195" y="21270"/>
                    <a:pt x="230200" y="21270"/>
                  </a:cubicBezTo>
                  <a:cubicBezTo>
                    <a:pt x="230567" y="21270"/>
                    <a:pt x="229515" y="20769"/>
                    <a:pt x="229040" y="20611"/>
                  </a:cubicBezTo>
                  <a:lnTo>
                    <a:pt x="229040" y="20611"/>
                  </a:lnTo>
                  <a:lnTo>
                    <a:pt x="229667" y="21013"/>
                  </a:lnTo>
                  <a:cubicBezTo>
                    <a:pt x="229136" y="20820"/>
                    <a:pt x="228686" y="20594"/>
                    <a:pt x="228236" y="20385"/>
                  </a:cubicBezTo>
                  <a:lnTo>
                    <a:pt x="228557" y="20305"/>
                  </a:lnTo>
                  <a:cubicBezTo>
                    <a:pt x="228107" y="20048"/>
                    <a:pt x="227640" y="19838"/>
                    <a:pt x="227158" y="19645"/>
                  </a:cubicBezTo>
                  <a:cubicBezTo>
                    <a:pt x="226691" y="19468"/>
                    <a:pt x="226241" y="19308"/>
                    <a:pt x="225806" y="19163"/>
                  </a:cubicBezTo>
                  <a:cubicBezTo>
                    <a:pt x="224938" y="18857"/>
                    <a:pt x="224133" y="18552"/>
                    <a:pt x="223458" y="18021"/>
                  </a:cubicBezTo>
                  <a:cubicBezTo>
                    <a:pt x="223415" y="18012"/>
                    <a:pt x="223384" y="18009"/>
                    <a:pt x="223363" y="18009"/>
                  </a:cubicBezTo>
                  <a:cubicBezTo>
                    <a:pt x="223117" y="18009"/>
                    <a:pt x="224325" y="18556"/>
                    <a:pt x="224014" y="18556"/>
                  </a:cubicBezTo>
                  <a:cubicBezTo>
                    <a:pt x="223999" y="18556"/>
                    <a:pt x="223980" y="18554"/>
                    <a:pt x="223956" y="18552"/>
                  </a:cubicBezTo>
                  <a:cubicBezTo>
                    <a:pt x="223056" y="18101"/>
                    <a:pt x="222235" y="17393"/>
                    <a:pt x="221946" y="17249"/>
                  </a:cubicBezTo>
                  <a:cubicBezTo>
                    <a:pt x="220739" y="16573"/>
                    <a:pt x="220659" y="16975"/>
                    <a:pt x="219388" y="16283"/>
                  </a:cubicBezTo>
                  <a:lnTo>
                    <a:pt x="219388" y="16283"/>
                  </a:lnTo>
                  <a:cubicBezTo>
                    <a:pt x="219474" y="16369"/>
                    <a:pt x="219532" y="16495"/>
                    <a:pt x="219354" y="16495"/>
                  </a:cubicBezTo>
                  <a:cubicBezTo>
                    <a:pt x="219234" y="16495"/>
                    <a:pt x="219004" y="16437"/>
                    <a:pt x="218600" y="16267"/>
                  </a:cubicBezTo>
                  <a:cubicBezTo>
                    <a:pt x="217891" y="15913"/>
                    <a:pt x="217690" y="15618"/>
                    <a:pt x="217926" y="15618"/>
                  </a:cubicBezTo>
                  <a:cubicBezTo>
                    <a:pt x="217990" y="15618"/>
                    <a:pt x="218086" y="15640"/>
                    <a:pt x="218213" y="15688"/>
                  </a:cubicBezTo>
                  <a:cubicBezTo>
                    <a:pt x="218439" y="15785"/>
                    <a:pt x="218519" y="15865"/>
                    <a:pt x="218503" y="15881"/>
                  </a:cubicBezTo>
                  <a:cubicBezTo>
                    <a:pt x="218692" y="15951"/>
                    <a:pt x="218918" y="16039"/>
                    <a:pt x="218987" y="16039"/>
                  </a:cubicBezTo>
                  <a:cubicBezTo>
                    <a:pt x="219029" y="16039"/>
                    <a:pt x="219012" y="16005"/>
                    <a:pt x="218889" y="15913"/>
                  </a:cubicBezTo>
                  <a:lnTo>
                    <a:pt x="218728" y="15913"/>
                  </a:lnTo>
                  <a:cubicBezTo>
                    <a:pt x="218326" y="15635"/>
                    <a:pt x="217151" y="15074"/>
                    <a:pt x="217375" y="15074"/>
                  </a:cubicBezTo>
                  <a:cubicBezTo>
                    <a:pt x="217384" y="15074"/>
                    <a:pt x="217395" y="15075"/>
                    <a:pt x="217409" y="15077"/>
                  </a:cubicBezTo>
                  <a:cubicBezTo>
                    <a:pt x="217179" y="14990"/>
                    <a:pt x="217061" y="14953"/>
                    <a:pt x="217023" y="14953"/>
                  </a:cubicBezTo>
                  <a:cubicBezTo>
                    <a:pt x="216941" y="14953"/>
                    <a:pt x="217225" y="15121"/>
                    <a:pt x="217554" y="15318"/>
                  </a:cubicBezTo>
                  <a:cubicBezTo>
                    <a:pt x="216444" y="14659"/>
                    <a:pt x="215752" y="14433"/>
                    <a:pt x="214578" y="13790"/>
                  </a:cubicBezTo>
                  <a:lnTo>
                    <a:pt x="214578" y="13790"/>
                  </a:lnTo>
                  <a:cubicBezTo>
                    <a:pt x="214709" y="13895"/>
                    <a:pt x="214829" y="14021"/>
                    <a:pt x="214765" y="14021"/>
                  </a:cubicBezTo>
                  <a:cubicBezTo>
                    <a:pt x="214751" y="14021"/>
                    <a:pt x="214726" y="14014"/>
                    <a:pt x="214690" y="13999"/>
                  </a:cubicBezTo>
                  <a:cubicBezTo>
                    <a:pt x="212969" y="13066"/>
                    <a:pt x="213854" y="13742"/>
                    <a:pt x="212647" y="13195"/>
                  </a:cubicBezTo>
                  <a:cubicBezTo>
                    <a:pt x="212020" y="12777"/>
                    <a:pt x="213017" y="13082"/>
                    <a:pt x="211779" y="12600"/>
                  </a:cubicBezTo>
                  <a:cubicBezTo>
                    <a:pt x="211430" y="12394"/>
                    <a:pt x="211405" y="12332"/>
                    <a:pt x="211508" y="12332"/>
                  </a:cubicBezTo>
                  <a:cubicBezTo>
                    <a:pt x="211614" y="12332"/>
                    <a:pt x="211857" y="12398"/>
                    <a:pt x="212020" y="12439"/>
                  </a:cubicBezTo>
                  <a:cubicBezTo>
                    <a:pt x="210862" y="12037"/>
                    <a:pt x="210009" y="11377"/>
                    <a:pt x="209382" y="11071"/>
                  </a:cubicBezTo>
                  <a:lnTo>
                    <a:pt x="209382" y="11071"/>
                  </a:lnTo>
                  <a:lnTo>
                    <a:pt x="209993" y="11281"/>
                  </a:lnTo>
                  <a:cubicBezTo>
                    <a:pt x="209623" y="11152"/>
                    <a:pt x="209350" y="11023"/>
                    <a:pt x="209060" y="10878"/>
                  </a:cubicBezTo>
                  <a:lnTo>
                    <a:pt x="209060" y="10878"/>
                  </a:lnTo>
                  <a:lnTo>
                    <a:pt x="209334" y="11168"/>
                  </a:lnTo>
                  <a:cubicBezTo>
                    <a:pt x="208996" y="10991"/>
                    <a:pt x="208706" y="10846"/>
                    <a:pt x="208738" y="10798"/>
                  </a:cubicBezTo>
                  <a:cubicBezTo>
                    <a:pt x="208704" y="10791"/>
                    <a:pt x="208677" y="10788"/>
                    <a:pt x="208656" y="10788"/>
                  </a:cubicBezTo>
                  <a:cubicBezTo>
                    <a:pt x="208490" y="10788"/>
                    <a:pt x="208697" y="10986"/>
                    <a:pt x="208477" y="10986"/>
                  </a:cubicBezTo>
                  <a:cubicBezTo>
                    <a:pt x="208413" y="10986"/>
                    <a:pt x="208313" y="10969"/>
                    <a:pt x="208159" y="10927"/>
                  </a:cubicBezTo>
                  <a:cubicBezTo>
                    <a:pt x="207741" y="10653"/>
                    <a:pt x="206760" y="10364"/>
                    <a:pt x="206663" y="10122"/>
                  </a:cubicBezTo>
                  <a:lnTo>
                    <a:pt x="206663" y="10122"/>
                  </a:lnTo>
                  <a:cubicBezTo>
                    <a:pt x="207085" y="10338"/>
                    <a:pt x="207248" y="10404"/>
                    <a:pt x="207302" y="10404"/>
                  </a:cubicBezTo>
                  <a:cubicBezTo>
                    <a:pt x="207386" y="10404"/>
                    <a:pt x="207203" y="10244"/>
                    <a:pt x="207319" y="10244"/>
                  </a:cubicBezTo>
                  <a:cubicBezTo>
                    <a:pt x="207361" y="10244"/>
                    <a:pt x="207442" y="10265"/>
                    <a:pt x="207590" y="10323"/>
                  </a:cubicBezTo>
                  <a:lnTo>
                    <a:pt x="207590" y="10323"/>
                  </a:lnTo>
                  <a:cubicBezTo>
                    <a:pt x="207373" y="10228"/>
                    <a:pt x="207158" y="10119"/>
                    <a:pt x="206953" y="10010"/>
                  </a:cubicBezTo>
                  <a:cubicBezTo>
                    <a:pt x="206935" y="9992"/>
                    <a:pt x="206939" y="9985"/>
                    <a:pt x="206956" y="9985"/>
                  </a:cubicBezTo>
                  <a:cubicBezTo>
                    <a:pt x="206985" y="9985"/>
                    <a:pt x="207053" y="10005"/>
                    <a:pt x="207114" y="10026"/>
                  </a:cubicBezTo>
                  <a:cubicBezTo>
                    <a:pt x="205811" y="9238"/>
                    <a:pt x="206390" y="9929"/>
                    <a:pt x="204974" y="9270"/>
                  </a:cubicBezTo>
                  <a:cubicBezTo>
                    <a:pt x="205199" y="9270"/>
                    <a:pt x="204733" y="8948"/>
                    <a:pt x="204491" y="8851"/>
                  </a:cubicBezTo>
                  <a:lnTo>
                    <a:pt x="204491" y="8851"/>
                  </a:lnTo>
                  <a:cubicBezTo>
                    <a:pt x="204821" y="9011"/>
                    <a:pt x="204831" y="9083"/>
                    <a:pt x="204670" y="9083"/>
                  </a:cubicBezTo>
                  <a:cubicBezTo>
                    <a:pt x="204556" y="9083"/>
                    <a:pt x="204355" y="9047"/>
                    <a:pt x="204121" y="8980"/>
                  </a:cubicBezTo>
                  <a:cubicBezTo>
                    <a:pt x="203237" y="8514"/>
                    <a:pt x="203108" y="8610"/>
                    <a:pt x="202625" y="8385"/>
                  </a:cubicBezTo>
                  <a:lnTo>
                    <a:pt x="202625" y="8385"/>
                  </a:lnTo>
                  <a:lnTo>
                    <a:pt x="203156" y="8658"/>
                  </a:lnTo>
                  <a:cubicBezTo>
                    <a:pt x="203149" y="8659"/>
                    <a:pt x="203141" y="8659"/>
                    <a:pt x="203133" y="8659"/>
                  </a:cubicBezTo>
                  <a:cubicBezTo>
                    <a:pt x="202900" y="8659"/>
                    <a:pt x="202458" y="8441"/>
                    <a:pt x="201821" y="8208"/>
                  </a:cubicBezTo>
                  <a:cubicBezTo>
                    <a:pt x="201819" y="8194"/>
                    <a:pt x="201829" y="8189"/>
                    <a:pt x="201848" y="8189"/>
                  </a:cubicBezTo>
                  <a:cubicBezTo>
                    <a:pt x="201938" y="8189"/>
                    <a:pt x="202218" y="8312"/>
                    <a:pt x="202261" y="8312"/>
                  </a:cubicBezTo>
                  <a:cubicBezTo>
                    <a:pt x="202273" y="8312"/>
                    <a:pt x="202265" y="8301"/>
                    <a:pt x="202223" y="8272"/>
                  </a:cubicBezTo>
                  <a:cubicBezTo>
                    <a:pt x="201789" y="8176"/>
                    <a:pt x="201387" y="7983"/>
                    <a:pt x="201033" y="7742"/>
                  </a:cubicBezTo>
                  <a:cubicBezTo>
                    <a:pt x="200598" y="7484"/>
                    <a:pt x="200116" y="7259"/>
                    <a:pt x="199633" y="7114"/>
                  </a:cubicBezTo>
                  <a:cubicBezTo>
                    <a:pt x="199199" y="6857"/>
                    <a:pt x="199665" y="6905"/>
                    <a:pt x="199279" y="6696"/>
                  </a:cubicBezTo>
                  <a:cubicBezTo>
                    <a:pt x="198105" y="6358"/>
                    <a:pt x="198121" y="6052"/>
                    <a:pt x="196882" y="5699"/>
                  </a:cubicBezTo>
                  <a:lnTo>
                    <a:pt x="196882" y="5699"/>
                  </a:lnTo>
                  <a:cubicBezTo>
                    <a:pt x="197035" y="5842"/>
                    <a:pt x="197125" y="5906"/>
                    <a:pt x="197047" y="5906"/>
                  </a:cubicBezTo>
                  <a:cubicBezTo>
                    <a:pt x="196977" y="5906"/>
                    <a:pt x="196771" y="5854"/>
                    <a:pt x="196351" y="5763"/>
                  </a:cubicBezTo>
                  <a:lnTo>
                    <a:pt x="196351" y="5763"/>
                  </a:lnTo>
                  <a:lnTo>
                    <a:pt x="197365" y="6101"/>
                  </a:lnTo>
                  <a:lnTo>
                    <a:pt x="197880" y="6245"/>
                  </a:lnTo>
                  <a:lnTo>
                    <a:pt x="198362" y="6422"/>
                  </a:lnTo>
                  <a:cubicBezTo>
                    <a:pt x="197928" y="6310"/>
                    <a:pt x="197478" y="6213"/>
                    <a:pt x="197043" y="6117"/>
                  </a:cubicBezTo>
                  <a:lnTo>
                    <a:pt x="197043" y="6117"/>
                  </a:lnTo>
                  <a:cubicBezTo>
                    <a:pt x="197333" y="6229"/>
                    <a:pt x="197655" y="6326"/>
                    <a:pt x="197944" y="6422"/>
                  </a:cubicBezTo>
                  <a:cubicBezTo>
                    <a:pt x="198185" y="6503"/>
                    <a:pt x="198427" y="6583"/>
                    <a:pt x="198652" y="6696"/>
                  </a:cubicBezTo>
                  <a:cubicBezTo>
                    <a:pt x="198373" y="6631"/>
                    <a:pt x="198231" y="6596"/>
                    <a:pt x="198180" y="6596"/>
                  </a:cubicBezTo>
                  <a:cubicBezTo>
                    <a:pt x="198117" y="6596"/>
                    <a:pt x="198196" y="6651"/>
                    <a:pt x="198330" y="6776"/>
                  </a:cubicBezTo>
                  <a:cubicBezTo>
                    <a:pt x="198153" y="6648"/>
                    <a:pt x="197960" y="6535"/>
                    <a:pt x="197751" y="6455"/>
                  </a:cubicBezTo>
                  <a:cubicBezTo>
                    <a:pt x="197558" y="6374"/>
                    <a:pt x="197349" y="6310"/>
                    <a:pt x="197124" y="6262"/>
                  </a:cubicBezTo>
                  <a:cubicBezTo>
                    <a:pt x="196673" y="6149"/>
                    <a:pt x="196223" y="5988"/>
                    <a:pt x="195805" y="5763"/>
                  </a:cubicBezTo>
                  <a:lnTo>
                    <a:pt x="195965" y="5441"/>
                  </a:lnTo>
                  <a:cubicBezTo>
                    <a:pt x="194614" y="4733"/>
                    <a:pt x="193375" y="4701"/>
                    <a:pt x="191558" y="3977"/>
                  </a:cubicBezTo>
                  <a:lnTo>
                    <a:pt x="191558" y="3977"/>
                  </a:lnTo>
                  <a:lnTo>
                    <a:pt x="192137" y="4235"/>
                  </a:lnTo>
                  <a:cubicBezTo>
                    <a:pt x="192122" y="4237"/>
                    <a:pt x="192105" y="4238"/>
                    <a:pt x="192087" y="4238"/>
                  </a:cubicBezTo>
                  <a:cubicBezTo>
                    <a:pt x="191759" y="4238"/>
                    <a:pt x="190962" y="3843"/>
                    <a:pt x="190367" y="3736"/>
                  </a:cubicBezTo>
                  <a:cubicBezTo>
                    <a:pt x="190464" y="3640"/>
                    <a:pt x="190094" y="3479"/>
                    <a:pt x="189852" y="3334"/>
                  </a:cubicBezTo>
                  <a:cubicBezTo>
                    <a:pt x="189852" y="3342"/>
                    <a:pt x="189843" y="3346"/>
                    <a:pt x="189825" y="3346"/>
                  </a:cubicBezTo>
                  <a:cubicBezTo>
                    <a:pt x="189660" y="3346"/>
                    <a:pt x="188809" y="3040"/>
                    <a:pt x="188412" y="3040"/>
                  </a:cubicBezTo>
                  <a:cubicBezTo>
                    <a:pt x="188337" y="3040"/>
                    <a:pt x="188279" y="3051"/>
                    <a:pt x="188244" y="3076"/>
                  </a:cubicBezTo>
                  <a:cubicBezTo>
                    <a:pt x="187986" y="2948"/>
                    <a:pt x="187729" y="2803"/>
                    <a:pt x="187439" y="2674"/>
                  </a:cubicBezTo>
                  <a:cubicBezTo>
                    <a:pt x="185927" y="2224"/>
                    <a:pt x="185605" y="2546"/>
                    <a:pt x="184158" y="2143"/>
                  </a:cubicBezTo>
                  <a:cubicBezTo>
                    <a:pt x="184514" y="2131"/>
                    <a:pt x="184223" y="1978"/>
                    <a:pt x="184510" y="1978"/>
                  </a:cubicBezTo>
                  <a:cubicBezTo>
                    <a:pt x="184598" y="1978"/>
                    <a:pt x="184742" y="1993"/>
                    <a:pt x="184978" y="2031"/>
                  </a:cubicBezTo>
                  <a:cubicBezTo>
                    <a:pt x="184737" y="1967"/>
                    <a:pt x="184512" y="1902"/>
                    <a:pt x="184335" y="1870"/>
                  </a:cubicBezTo>
                  <a:cubicBezTo>
                    <a:pt x="184246" y="1846"/>
                    <a:pt x="184174" y="1834"/>
                    <a:pt x="184121" y="1834"/>
                  </a:cubicBezTo>
                  <a:cubicBezTo>
                    <a:pt x="184069" y="1834"/>
                    <a:pt x="184037" y="1846"/>
                    <a:pt x="184029" y="1870"/>
                  </a:cubicBezTo>
                  <a:cubicBezTo>
                    <a:pt x="183756" y="1725"/>
                    <a:pt x="182613" y="1725"/>
                    <a:pt x="182179" y="1516"/>
                  </a:cubicBezTo>
                  <a:cubicBezTo>
                    <a:pt x="182029" y="1516"/>
                    <a:pt x="181943" y="1573"/>
                    <a:pt x="181736" y="1573"/>
                  </a:cubicBezTo>
                  <a:cubicBezTo>
                    <a:pt x="181632" y="1573"/>
                    <a:pt x="181498" y="1559"/>
                    <a:pt x="181310" y="1516"/>
                  </a:cubicBezTo>
                  <a:cubicBezTo>
                    <a:pt x="181285" y="1491"/>
                    <a:pt x="181291" y="1474"/>
                    <a:pt x="181302" y="1464"/>
                  </a:cubicBezTo>
                  <a:lnTo>
                    <a:pt x="181302" y="1464"/>
                  </a:lnTo>
                  <a:cubicBezTo>
                    <a:pt x="181286" y="1467"/>
                    <a:pt x="181264" y="1468"/>
                    <a:pt x="181237" y="1468"/>
                  </a:cubicBezTo>
                  <a:cubicBezTo>
                    <a:pt x="181145" y="1468"/>
                    <a:pt x="181000" y="1455"/>
                    <a:pt x="180896" y="1455"/>
                  </a:cubicBezTo>
                  <a:cubicBezTo>
                    <a:pt x="180761" y="1455"/>
                    <a:pt x="180695" y="1478"/>
                    <a:pt x="180908" y="1580"/>
                  </a:cubicBezTo>
                  <a:cubicBezTo>
                    <a:pt x="180168" y="1259"/>
                    <a:pt x="179090" y="1114"/>
                    <a:pt x="178029" y="953"/>
                  </a:cubicBezTo>
                  <a:lnTo>
                    <a:pt x="177256" y="840"/>
                  </a:lnTo>
                  <a:cubicBezTo>
                    <a:pt x="176999" y="808"/>
                    <a:pt x="176742" y="776"/>
                    <a:pt x="176500" y="744"/>
                  </a:cubicBezTo>
                  <a:cubicBezTo>
                    <a:pt x="176082" y="696"/>
                    <a:pt x="175680" y="615"/>
                    <a:pt x="175278" y="487"/>
                  </a:cubicBezTo>
                  <a:lnTo>
                    <a:pt x="174409" y="422"/>
                  </a:lnTo>
                  <a:lnTo>
                    <a:pt x="173524" y="390"/>
                  </a:lnTo>
                  <a:cubicBezTo>
                    <a:pt x="172913" y="358"/>
                    <a:pt x="172334" y="342"/>
                    <a:pt x="171835" y="310"/>
                  </a:cubicBezTo>
                  <a:cubicBezTo>
                    <a:pt x="171881" y="287"/>
                    <a:pt x="171862" y="264"/>
                    <a:pt x="171921" y="264"/>
                  </a:cubicBezTo>
                  <a:cubicBezTo>
                    <a:pt x="171926" y="264"/>
                    <a:pt x="171931" y="264"/>
                    <a:pt x="171937" y="265"/>
                  </a:cubicBezTo>
                  <a:lnTo>
                    <a:pt x="171937" y="265"/>
                  </a:lnTo>
                  <a:cubicBezTo>
                    <a:pt x="171766" y="246"/>
                    <a:pt x="171627" y="238"/>
                    <a:pt x="171511" y="238"/>
                  </a:cubicBezTo>
                  <a:cubicBezTo>
                    <a:pt x="170912" y="238"/>
                    <a:pt x="170898" y="446"/>
                    <a:pt x="170210" y="446"/>
                  </a:cubicBezTo>
                  <a:cubicBezTo>
                    <a:pt x="170049" y="446"/>
                    <a:pt x="169851" y="434"/>
                    <a:pt x="169599" y="406"/>
                  </a:cubicBezTo>
                  <a:cubicBezTo>
                    <a:pt x="168795" y="197"/>
                    <a:pt x="170436" y="326"/>
                    <a:pt x="169937" y="245"/>
                  </a:cubicBezTo>
                  <a:cubicBezTo>
                    <a:pt x="169868" y="95"/>
                    <a:pt x="169599" y="53"/>
                    <a:pt x="169239" y="53"/>
                  </a:cubicBezTo>
                  <a:cubicBezTo>
                    <a:pt x="169097" y="53"/>
                    <a:pt x="168942" y="59"/>
                    <a:pt x="168779" y="68"/>
                  </a:cubicBezTo>
                  <a:cubicBezTo>
                    <a:pt x="168446" y="87"/>
                    <a:pt x="168075" y="116"/>
                    <a:pt x="167717" y="116"/>
                  </a:cubicBezTo>
                  <a:cubicBezTo>
                    <a:pt x="167452" y="116"/>
                    <a:pt x="167193" y="100"/>
                    <a:pt x="166961" y="52"/>
                  </a:cubicBezTo>
                  <a:lnTo>
                    <a:pt x="167218" y="36"/>
                  </a:lnTo>
                  <a:cubicBezTo>
                    <a:pt x="167075" y="11"/>
                    <a:pt x="166921" y="0"/>
                    <a:pt x="1667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7" name="Google Shape;1457;p55"/>
            <p:cNvSpPr/>
            <p:nvPr/>
          </p:nvSpPr>
          <p:spPr>
            <a:xfrm>
              <a:off x="1417275" y="2809625"/>
              <a:ext cx="8475" cy="2025"/>
            </a:xfrm>
            <a:custGeom>
              <a:avLst/>
              <a:gdLst/>
              <a:ahLst/>
              <a:cxnLst/>
              <a:rect l="l" t="t" r="r" b="b"/>
              <a:pathLst>
                <a:path w="339" h="81" extrusionOk="0">
                  <a:moveTo>
                    <a:pt x="1" y="0"/>
                  </a:moveTo>
                  <a:cubicBezTo>
                    <a:pt x="65" y="32"/>
                    <a:pt x="129" y="65"/>
                    <a:pt x="210" y="81"/>
                  </a:cubicBezTo>
                  <a:lnTo>
                    <a:pt x="338" y="65"/>
                  </a:lnTo>
                  <a:lnTo>
                    <a:pt x="145" y="16"/>
                  </a:lnTo>
                  <a:cubicBezTo>
                    <a:pt x="97" y="16"/>
                    <a:pt x="65" y="16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8" name="Google Shape;1458;p55"/>
            <p:cNvSpPr/>
            <p:nvPr/>
          </p:nvSpPr>
          <p:spPr>
            <a:xfrm>
              <a:off x="6291575" y="3128525"/>
              <a:ext cx="2450" cy="1225"/>
            </a:xfrm>
            <a:custGeom>
              <a:avLst/>
              <a:gdLst/>
              <a:ahLst/>
              <a:cxnLst/>
              <a:rect l="l" t="t" r="r" b="b"/>
              <a:pathLst>
                <a:path w="98" h="49" extrusionOk="0">
                  <a:moveTo>
                    <a:pt x="1" y="1"/>
                  </a:moveTo>
                  <a:cubicBezTo>
                    <a:pt x="33" y="17"/>
                    <a:pt x="65" y="33"/>
                    <a:pt x="97" y="49"/>
                  </a:cubicBezTo>
                  <a:cubicBezTo>
                    <a:pt x="81" y="33"/>
                    <a:pt x="65" y="33"/>
                    <a:pt x="49" y="1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9" name="Google Shape;1459;p55"/>
            <p:cNvSpPr/>
            <p:nvPr/>
          </p:nvSpPr>
          <p:spPr>
            <a:xfrm>
              <a:off x="2308475" y="2943125"/>
              <a:ext cx="4850" cy="1250"/>
            </a:xfrm>
            <a:custGeom>
              <a:avLst/>
              <a:gdLst/>
              <a:ahLst/>
              <a:cxnLst/>
              <a:rect l="l" t="t" r="r" b="b"/>
              <a:pathLst>
                <a:path w="194" h="50" extrusionOk="0">
                  <a:moveTo>
                    <a:pt x="194" y="1"/>
                  </a:moveTo>
                  <a:lnTo>
                    <a:pt x="1" y="49"/>
                  </a:lnTo>
                  <a:lnTo>
                    <a:pt x="194" y="33"/>
                  </a:lnTo>
                  <a:lnTo>
                    <a:pt x="1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0" name="Google Shape;1460;p55"/>
            <p:cNvSpPr/>
            <p:nvPr/>
          </p:nvSpPr>
          <p:spPr>
            <a:xfrm>
              <a:off x="6590800" y="3203325"/>
              <a:ext cx="4050" cy="1650"/>
            </a:xfrm>
            <a:custGeom>
              <a:avLst/>
              <a:gdLst/>
              <a:ahLst/>
              <a:cxnLst/>
              <a:rect l="l" t="t" r="r" b="b"/>
              <a:pathLst>
                <a:path w="162" h="66" extrusionOk="0">
                  <a:moveTo>
                    <a:pt x="0" y="1"/>
                  </a:moveTo>
                  <a:cubicBezTo>
                    <a:pt x="49" y="17"/>
                    <a:pt x="97" y="49"/>
                    <a:pt x="161" y="65"/>
                  </a:cubicBezTo>
                  <a:cubicBezTo>
                    <a:pt x="113" y="33"/>
                    <a:pt x="65" y="1"/>
                    <a:pt x="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1" name="Google Shape;1461;p55"/>
            <p:cNvSpPr/>
            <p:nvPr/>
          </p:nvSpPr>
          <p:spPr>
            <a:xfrm>
              <a:off x="6723500" y="3213775"/>
              <a:ext cx="18925" cy="2050"/>
            </a:xfrm>
            <a:custGeom>
              <a:avLst/>
              <a:gdLst/>
              <a:ahLst/>
              <a:cxnLst/>
              <a:rect l="l" t="t" r="r" b="b"/>
              <a:pathLst>
                <a:path w="757" h="82" extrusionOk="0">
                  <a:moveTo>
                    <a:pt x="1" y="1"/>
                  </a:moveTo>
                  <a:cubicBezTo>
                    <a:pt x="258" y="33"/>
                    <a:pt x="516" y="65"/>
                    <a:pt x="757" y="81"/>
                  </a:cubicBezTo>
                  <a:cubicBezTo>
                    <a:pt x="435" y="49"/>
                    <a:pt x="194" y="17"/>
                    <a:pt x="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2" name="Google Shape;1462;p55"/>
            <p:cNvSpPr/>
            <p:nvPr/>
          </p:nvSpPr>
          <p:spPr>
            <a:xfrm>
              <a:off x="6826475" y="3213775"/>
              <a:ext cx="2025" cy="1650"/>
            </a:xfrm>
            <a:custGeom>
              <a:avLst/>
              <a:gdLst/>
              <a:ahLst/>
              <a:cxnLst/>
              <a:rect l="l" t="t" r="r" b="b"/>
              <a:pathLst>
                <a:path w="81" h="66" extrusionOk="0">
                  <a:moveTo>
                    <a:pt x="81" y="1"/>
                  </a:moveTo>
                  <a:lnTo>
                    <a:pt x="0" y="65"/>
                  </a:lnTo>
                  <a:cubicBezTo>
                    <a:pt x="32" y="49"/>
                    <a:pt x="48" y="33"/>
                    <a:pt x="8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3" name="Google Shape;1463;p55"/>
            <p:cNvSpPr/>
            <p:nvPr/>
          </p:nvSpPr>
          <p:spPr>
            <a:xfrm>
              <a:off x="5286025" y="2722000"/>
              <a:ext cx="8200" cy="2800"/>
            </a:xfrm>
            <a:custGeom>
              <a:avLst/>
              <a:gdLst/>
              <a:ahLst/>
              <a:cxnLst/>
              <a:rect l="l" t="t" r="r" b="b"/>
              <a:pathLst>
                <a:path w="328" h="112" extrusionOk="0">
                  <a:moveTo>
                    <a:pt x="5" y="0"/>
                  </a:moveTo>
                  <a:cubicBezTo>
                    <a:pt x="1" y="0"/>
                    <a:pt x="161" y="59"/>
                    <a:pt x="327" y="111"/>
                  </a:cubicBezTo>
                  <a:cubicBezTo>
                    <a:pt x="279" y="95"/>
                    <a:pt x="231" y="63"/>
                    <a:pt x="183" y="63"/>
                  </a:cubicBezTo>
                  <a:cubicBezTo>
                    <a:pt x="58" y="17"/>
                    <a:pt x="7" y="0"/>
                    <a:pt x="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4" name="Google Shape;1464;p55"/>
            <p:cNvSpPr/>
            <p:nvPr/>
          </p:nvSpPr>
          <p:spPr>
            <a:xfrm>
              <a:off x="5719300" y="2915800"/>
              <a:ext cx="14900" cy="5850"/>
            </a:xfrm>
            <a:custGeom>
              <a:avLst/>
              <a:gdLst/>
              <a:ahLst/>
              <a:cxnLst/>
              <a:rect l="l" t="t" r="r" b="b"/>
              <a:pathLst>
                <a:path w="596" h="234" extrusionOk="0">
                  <a:moveTo>
                    <a:pt x="0" y="0"/>
                  </a:moveTo>
                  <a:lnTo>
                    <a:pt x="0" y="0"/>
                  </a:lnTo>
                  <a:cubicBezTo>
                    <a:pt x="241" y="127"/>
                    <a:pt x="442" y="234"/>
                    <a:pt x="540" y="234"/>
                  </a:cubicBezTo>
                  <a:cubicBezTo>
                    <a:pt x="566" y="234"/>
                    <a:pt x="585" y="226"/>
                    <a:pt x="595" y="209"/>
                  </a:cubicBezTo>
                  <a:cubicBezTo>
                    <a:pt x="402" y="145"/>
                    <a:pt x="193" y="80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5" name="Google Shape;1465;p55"/>
            <p:cNvSpPr/>
            <p:nvPr/>
          </p:nvSpPr>
          <p:spPr>
            <a:xfrm>
              <a:off x="4783850" y="2558275"/>
              <a:ext cx="3225" cy="825"/>
            </a:xfrm>
            <a:custGeom>
              <a:avLst/>
              <a:gdLst/>
              <a:ahLst/>
              <a:cxnLst/>
              <a:rect l="l" t="t" r="r" b="b"/>
              <a:pathLst>
                <a:path w="129" h="33" extrusionOk="0">
                  <a:moveTo>
                    <a:pt x="129" y="32"/>
                  </a:moveTo>
                  <a:lnTo>
                    <a:pt x="129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6" name="Google Shape;1466;p55"/>
            <p:cNvSpPr/>
            <p:nvPr/>
          </p:nvSpPr>
          <p:spPr>
            <a:xfrm>
              <a:off x="5699175" y="2906125"/>
              <a:ext cx="20150" cy="10100"/>
            </a:xfrm>
            <a:custGeom>
              <a:avLst/>
              <a:gdLst/>
              <a:ahLst/>
              <a:cxnLst/>
              <a:rect l="l" t="t" r="r" b="b"/>
              <a:pathLst>
                <a:path w="806" h="404" extrusionOk="0">
                  <a:moveTo>
                    <a:pt x="1" y="1"/>
                  </a:moveTo>
                  <a:lnTo>
                    <a:pt x="1" y="1"/>
                  </a:lnTo>
                  <a:cubicBezTo>
                    <a:pt x="258" y="162"/>
                    <a:pt x="532" y="291"/>
                    <a:pt x="805" y="403"/>
                  </a:cubicBezTo>
                  <a:cubicBezTo>
                    <a:pt x="548" y="242"/>
                    <a:pt x="274" y="114"/>
                    <a:pt x="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7" name="Google Shape;1467;p55"/>
            <p:cNvSpPr/>
            <p:nvPr/>
          </p:nvSpPr>
          <p:spPr>
            <a:xfrm>
              <a:off x="7257600" y="3108825"/>
              <a:ext cx="4450" cy="2850"/>
            </a:xfrm>
            <a:custGeom>
              <a:avLst/>
              <a:gdLst/>
              <a:ahLst/>
              <a:cxnLst/>
              <a:rect l="l" t="t" r="r" b="b"/>
              <a:pathLst>
                <a:path w="178" h="114" extrusionOk="0">
                  <a:moveTo>
                    <a:pt x="177" y="0"/>
                  </a:moveTo>
                  <a:lnTo>
                    <a:pt x="0" y="113"/>
                  </a:lnTo>
                  <a:lnTo>
                    <a:pt x="177" y="33"/>
                  </a:lnTo>
                  <a:lnTo>
                    <a:pt x="1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8" name="Google Shape;1468;p55"/>
            <p:cNvSpPr/>
            <p:nvPr/>
          </p:nvSpPr>
          <p:spPr>
            <a:xfrm>
              <a:off x="7262425" y="3105600"/>
              <a:ext cx="4450" cy="3250"/>
            </a:xfrm>
            <a:custGeom>
              <a:avLst/>
              <a:gdLst/>
              <a:ahLst/>
              <a:cxnLst/>
              <a:rect l="l" t="t" r="r" b="b"/>
              <a:pathLst>
                <a:path w="178" h="130" extrusionOk="0">
                  <a:moveTo>
                    <a:pt x="177" y="1"/>
                  </a:moveTo>
                  <a:lnTo>
                    <a:pt x="177" y="1"/>
                  </a:lnTo>
                  <a:cubicBezTo>
                    <a:pt x="113" y="33"/>
                    <a:pt x="48" y="65"/>
                    <a:pt x="0" y="129"/>
                  </a:cubicBezTo>
                  <a:lnTo>
                    <a:pt x="17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9" name="Google Shape;1469;p55"/>
            <p:cNvSpPr/>
            <p:nvPr/>
          </p:nvSpPr>
          <p:spPr>
            <a:xfrm>
              <a:off x="7266850" y="3099575"/>
              <a:ext cx="10075" cy="6050"/>
            </a:xfrm>
            <a:custGeom>
              <a:avLst/>
              <a:gdLst/>
              <a:ahLst/>
              <a:cxnLst/>
              <a:rect l="l" t="t" r="r" b="b"/>
              <a:pathLst>
                <a:path w="403" h="242" extrusionOk="0">
                  <a:moveTo>
                    <a:pt x="402" y="0"/>
                  </a:moveTo>
                  <a:lnTo>
                    <a:pt x="0" y="242"/>
                  </a:lnTo>
                  <a:cubicBezTo>
                    <a:pt x="145" y="177"/>
                    <a:pt x="290" y="97"/>
                    <a:pt x="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0" name="Google Shape;1470;p55"/>
            <p:cNvSpPr/>
            <p:nvPr/>
          </p:nvSpPr>
          <p:spPr>
            <a:xfrm>
              <a:off x="7129700" y="3161900"/>
              <a:ext cx="825" cy="2050"/>
            </a:xfrm>
            <a:custGeom>
              <a:avLst/>
              <a:gdLst/>
              <a:ahLst/>
              <a:cxnLst/>
              <a:rect l="l" t="t" r="r" b="b"/>
              <a:pathLst>
                <a:path w="33" h="82" extrusionOk="0">
                  <a:moveTo>
                    <a:pt x="33" y="1"/>
                  </a:moveTo>
                  <a:lnTo>
                    <a:pt x="1" y="81"/>
                  </a:lnTo>
                  <a:cubicBezTo>
                    <a:pt x="17" y="65"/>
                    <a:pt x="33" y="33"/>
                    <a:pt x="3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1" name="Google Shape;1471;p55"/>
            <p:cNvSpPr/>
            <p:nvPr/>
          </p:nvSpPr>
          <p:spPr>
            <a:xfrm>
              <a:off x="7091100" y="3163925"/>
              <a:ext cx="38625" cy="10475"/>
            </a:xfrm>
            <a:custGeom>
              <a:avLst/>
              <a:gdLst/>
              <a:ahLst/>
              <a:cxnLst/>
              <a:rect l="l" t="t" r="r" b="b"/>
              <a:pathLst>
                <a:path w="1545" h="419" extrusionOk="0">
                  <a:moveTo>
                    <a:pt x="1545" y="0"/>
                  </a:moveTo>
                  <a:lnTo>
                    <a:pt x="1545" y="0"/>
                  </a:lnTo>
                  <a:cubicBezTo>
                    <a:pt x="1319" y="161"/>
                    <a:pt x="322" y="209"/>
                    <a:pt x="0" y="419"/>
                  </a:cubicBezTo>
                  <a:cubicBezTo>
                    <a:pt x="386" y="322"/>
                    <a:pt x="998" y="258"/>
                    <a:pt x="1512" y="65"/>
                  </a:cubicBezTo>
                  <a:lnTo>
                    <a:pt x="154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2" name="Google Shape;1472;p55"/>
            <p:cNvSpPr/>
            <p:nvPr/>
          </p:nvSpPr>
          <p:spPr>
            <a:xfrm>
              <a:off x="6911325" y="3181625"/>
              <a:ext cx="52300" cy="7650"/>
            </a:xfrm>
            <a:custGeom>
              <a:avLst/>
              <a:gdLst/>
              <a:ahLst/>
              <a:cxnLst/>
              <a:rect l="l" t="t" r="r" b="b"/>
              <a:pathLst>
                <a:path w="2092" h="306" extrusionOk="0">
                  <a:moveTo>
                    <a:pt x="1722" y="0"/>
                  </a:moveTo>
                  <a:lnTo>
                    <a:pt x="1722" y="0"/>
                  </a:lnTo>
                  <a:cubicBezTo>
                    <a:pt x="0" y="32"/>
                    <a:pt x="2092" y="97"/>
                    <a:pt x="322" y="306"/>
                  </a:cubicBezTo>
                  <a:lnTo>
                    <a:pt x="1673" y="177"/>
                  </a:lnTo>
                  <a:cubicBezTo>
                    <a:pt x="1432" y="145"/>
                    <a:pt x="1110" y="97"/>
                    <a:pt x="172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3" name="Google Shape;1473;p55"/>
            <p:cNvSpPr/>
            <p:nvPr/>
          </p:nvSpPr>
          <p:spPr>
            <a:xfrm>
              <a:off x="6799925" y="3191675"/>
              <a:ext cx="32200" cy="3225"/>
            </a:xfrm>
            <a:custGeom>
              <a:avLst/>
              <a:gdLst/>
              <a:ahLst/>
              <a:cxnLst/>
              <a:rect l="l" t="t" r="r" b="b"/>
              <a:pathLst>
                <a:path w="1288" h="129" extrusionOk="0">
                  <a:moveTo>
                    <a:pt x="580" y="0"/>
                  </a:moveTo>
                  <a:cubicBezTo>
                    <a:pt x="113" y="65"/>
                    <a:pt x="0" y="97"/>
                    <a:pt x="547" y="129"/>
                  </a:cubicBezTo>
                  <a:cubicBezTo>
                    <a:pt x="1287" y="81"/>
                    <a:pt x="531" y="32"/>
                    <a:pt x="5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4" name="Google Shape;1474;p55"/>
            <p:cNvSpPr/>
            <p:nvPr/>
          </p:nvSpPr>
          <p:spPr>
            <a:xfrm>
              <a:off x="6062300" y="3045450"/>
              <a:ext cx="7700" cy="4675"/>
            </a:xfrm>
            <a:custGeom>
              <a:avLst/>
              <a:gdLst/>
              <a:ahLst/>
              <a:cxnLst/>
              <a:rect l="l" t="t" r="r" b="b"/>
              <a:pathLst>
                <a:path w="308" h="187" extrusionOk="0">
                  <a:moveTo>
                    <a:pt x="62" y="1"/>
                  </a:moveTo>
                  <a:cubicBezTo>
                    <a:pt x="1" y="1"/>
                    <a:pt x="229" y="129"/>
                    <a:pt x="186" y="181"/>
                  </a:cubicBezTo>
                  <a:lnTo>
                    <a:pt x="186" y="181"/>
                  </a:lnTo>
                  <a:lnTo>
                    <a:pt x="308" y="74"/>
                  </a:lnTo>
                  <a:cubicBezTo>
                    <a:pt x="157" y="21"/>
                    <a:pt x="87" y="1"/>
                    <a:pt x="62" y="1"/>
                  </a:cubicBezTo>
                  <a:close/>
                  <a:moveTo>
                    <a:pt x="186" y="181"/>
                  </a:moveTo>
                  <a:lnTo>
                    <a:pt x="179" y="187"/>
                  </a:lnTo>
                  <a:cubicBezTo>
                    <a:pt x="182" y="185"/>
                    <a:pt x="184" y="183"/>
                    <a:pt x="186" y="18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5" name="Google Shape;1475;p55"/>
            <p:cNvSpPr/>
            <p:nvPr/>
          </p:nvSpPr>
          <p:spPr>
            <a:xfrm>
              <a:off x="5923200" y="3011900"/>
              <a:ext cx="19325" cy="7675"/>
            </a:xfrm>
            <a:custGeom>
              <a:avLst/>
              <a:gdLst/>
              <a:ahLst/>
              <a:cxnLst/>
              <a:rect l="l" t="t" r="r" b="b"/>
              <a:pathLst>
                <a:path w="773" h="307" extrusionOk="0">
                  <a:moveTo>
                    <a:pt x="0" y="1"/>
                  </a:moveTo>
                  <a:lnTo>
                    <a:pt x="467" y="306"/>
                  </a:lnTo>
                  <a:lnTo>
                    <a:pt x="772" y="27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6" name="Google Shape;1476;p55"/>
            <p:cNvSpPr/>
            <p:nvPr/>
          </p:nvSpPr>
          <p:spPr>
            <a:xfrm>
              <a:off x="5838725" y="2944750"/>
              <a:ext cx="22150" cy="8475"/>
            </a:xfrm>
            <a:custGeom>
              <a:avLst/>
              <a:gdLst/>
              <a:ahLst/>
              <a:cxnLst/>
              <a:rect l="l" t="t" r="r" b="b"/>
              <a:pathLst>
                <a:path w="886" h="339" extrusionOk="0">
                  <a:moveTo>
                    <a:pt x="1" y="0"/>
                  </a:moveTo>
                  <a:lnTo>
                    <a:pt x="660" y="258"/>
                  </a:lnTo>
                  <a:lnTo>
                    <a:pt x="886" y="3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7" name="Google Shape;1477;p55"/>
            <p:cNvSpPr/>
            <p:nvPr/>
          </p:nvSpPr>
          <p:spPr>
            <a:xfrm>
              <a:off x="4645500" y="2497950"/>
              <a:ext cx="15475" cy="4875"/>
            </a:xfrm>
            <a:custGeom>
              <a:avLst/>
              <a:gdLst/>
              <a:ahLst/>
              <a:cxnLst/>
              <a:rect l="l" t="t" r="r" b="b"/>
              <a:pathLst>
                <a:path w="619" h="195" extrusionOk="0">
                  <a:moveTo>
                    <a:pt x="0" y="0"/>
                  </a:moveTo>
                  <a:lnTo>
                    <a:pt x="145" y="193"/>
                  </a:lnTo>
                  <a:cubicBezTo>
                    <a:pt x="161" y="194"/>
                    <a:pt x="176" y="194"/>
                    <a:pt x="190" y="194"/>
                  </a:cubicBezTo>
                  <a:cubicBezTo>
                    <a:pt x="539" y="194"/>
                    <a:pt x="618" y="16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8" name="Google Shape;1478;p55"/>
            <p:cNvSpPr/>
            <p:nvPr/>
          </p:nvSpPr>
          <p:spPr>
            <a:xfrm>
              <a:off x="4054300" y="2520825"/>
              <a:ext cx="31400" cy="4100"/>
            </a:xfrm>
            <a:custGeom>
              <a:avLst/>
              <a:gdLst/>
              <a:ahLst/>
              <a:cxnLst/>
              <a:rect l="l" t="t" r="r" b="b"/>
              <a:pathLst>
                <a:path w="1256" h="164" extrusionOk="0">
                  <a:moveTo>
                    <a:pt x="940" y="0"/>
                  </a:moveTo>
                  <a:cubicBezTo>
                    <a:pt x="622" y="0"/>
                    <a:pt x="302" y="55"/>
                    <a:pt x="1" y="163"/>
                  </a:cubicBezTo>
                  <a:cubicBezTo>
                    <a:pt x="499" y="83"/>
                    <a:pt x="1014" y="83"/>
                    <a:pt x="1256" y="18"/>
                  </a:cubicBezTo>
                  <a:cubicBezTo>
                    <a:pt x="1151" y="6"/>
                    <a:pt x="1045" y="0"/>
                    <a:pt x="9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9" name="Google Shape;1479;p55"/>
            <p:cNvSpPr/>
            <p:nvPr/>
          </p:nvSpPr>
          <p:spPr>
            <a:xfrm>
              <a:off x="2449250" y="2894875"/>
              <a:ext cx="20525" cy="3250"/>
            </a:xfrm>
            <a:custGeom>
              <a:avLst/>
              <a:gdLst/>
              <a:ahLst/>
              <a:cxnLst/>
              <a:rect l="l" t="t" r="r" b="b"/>
              <a:pathLst>
                <a:path w="821" h="130" extrusionOk="0">
                  <a:moveTo>
                    <a:pt x="821" y="1"/>
                  </a:moveTo>
                  <a:lnTo>
                    <a:pt x="0" y="129"/>
                  </a:lnTo>
                  <a:lnTo>
                    <a:pt x="386" y="113"/>
                  </a:lnTo>
                  <a:lnTo>
                    <a:pt x="8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sp>
        <p:nvSpPr>
          <p:cNvPr id="1480" name="Google Shape;1480;p55"/>
          <p:cNvSpPr/>
          <p:nvPr/>
        </p:nvSpPr>
        <p:spPr>
          <a:xfrm>
            <a:off x="2908113" y="1602675"/>
            <a:ext cx="1291500" cy="12915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1" name="Google Shape;1481;p55"/>
          <p:cNvSpPr/>
          <p:nvPr/>
        </p:nvSpPr>
        <p:spPr>
          <a:xfrm>
            <a:off x="4942500" y="1602675"/>
            <a:ext cx="1291500" cy="12915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2" name="Google Shape;1482;p55"/>
          <p:cNvSpPr/>
          <p:nvPr/>
        </p:nvSpPr>
        <p:spPr>
          <a:xfrm>
            <a:off x="6976875" y="1602675"/>
            <a:ext cx="1291500" cy="12915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3" name="Google Shape;1483;p55"/>
          <p:cNvSpPr/>
          <p:nvPr/>
        </p:nvSpPr>
        <p:spPr>
          <a:xfrm>
            <a:off x="873700" y="1602675"/>
            <a:ext cx="1291500" cy="12915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4" name="Google Shape;1484;p55"/>
          <p:cNvSpPr/>
          <p:nvPr/>
        </p:nvSpPr>
        <p:spPr>
          <a:xfrm rot="-2922322">
            <a:off x="8288687" y="2193063"/>
            <a:ext cx="9222" cy="5258"/>
          </a:xfrm>
          <a:custGeom>
            <a:avLst/>
            <a:gdLst/>
            <a:ahLst/>
            <a:cxnLst/>
            <a:rect l="l" t="t" r="r" b="b"/>
            <a:pathLst>
              <a:path w="113" h="65" extrusionOk="0">
                <a:moveTo>
                  <a:pt x="56" y="0"/>
                </a:moveTo>
                <a:cubicBezTo>
                  <a:pt x="38" y="19"/>
                  <a:pt x="19" y="37"/>
                  <a:pt x="0" y="56"/>
                </a:cubicBezTo>
                <a:cubicBezTo>
                  <a:pt x="25" y="56"/>
                  <a:pt x="42" y="65"/>
                  <a:pt x="56" y="65"/>
                </a:cubicBezTo>
                <a:cubicBezTo>
                  <a:pt x="63" y="65"/>
                  <a:pt x="69" y="62"/>
                  <a:pt x="75" y="56"/>
                </a:cubicBezTo>
                <a:cubicBezTo>
                  <a:pt x="113" y="56"/>
                  <a:pt x="113" y="0"/>
                  <a:pt x="56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5" name="Google Shape;1485;p55"/>
          <p:cNvSpPr/>
          <p:nvPr/>
        </p:nvSpPr>
        <p:spPr>
          <a:xfrm rot="-2922322">
            <a:off x="8257382" y="2202221"/>
            <a:ext cx="35256" cy="13751"/>
          </a:xfrm>
          <a:custGeom>
            <a:avLst/>
            <a:gdLst/>
            <a:ahLst/>
            <a:cxnLst/>
            <a:rect l="l" t="t" r="r" b="b"/>
            <a:pathLst>
              <a:path w="432" h="170" extrusionOk="0">
                <a:moveTo>
                  <a:pt x="169" y="1"/>
                </a:moveTo>
                <a:lnTo>
                  <a:pt x="169" y="1"/>
                </a:lnTo>
                <a:cubicBezTo>
                  <a:pt x="75" y="19"/>
                  <a:pt x="0" y="94"/>
                  <a:pt x="38" y="169"/>
                </a:cubicBezTo>
                <a:cubicBezTo>
                  <a:pt x="113" y="94"/>
                  <a:pt x="132" y="113"/>
                  <a:pt x="225" y="38"/>
                </a:cubicBezTo>
                <a:cubicBezTo>
                  <a:pt x="281" y="38"/>
                  <a:pt x="319" y="76"/>
                  <a:pt x="319" y="94"/>
                </a:cubicBezTo>
                <a:cubicBezTo>
                  <a:pt x="322" y="91"/>
                  <a:pt x="326" y="90"/>
                  <a:pt x="330" y="90"/>
                </a:cubicBezTo>
                <a:cubicBezTo>
                  <a:pt x="344" y="90"/>
                  <a:pt x="365" y="101"/>
                  <a:pt x="387" y="101"/>
                </a:cubicBezTo>
                <a:cubicBezTo>
                  <a:pt x="402" y="101"/>
                  <a:pt x="418" y="96"/>
                  <a:pt x="431" y="76"/>
                </a:cubicBezTo>
                <a:cubicBezTo>
                  <a:pt x="386" y="30"/>
                  <a:pt x="327" y="5"/>
                  <a:pt x="266" y="5"/>
                </a:cubicBezTo>
                <a:cubicBezTo>
                  <a:pt x="227" y="5"/>
                  <a:pt x="187" y="16"/>
                  <a:pt x="150" y="38"/>
                </a:cubicBezTo>
                <a:cubicBezTo>
                  <a:pt x="132" y="19"/>
                  <a:pt x="169" y="1"/>
                  <a:pt x="169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6" name="Google Shape;1486;p55"/>
          <p:cNvSpPr/>
          <p:nvPr/>
        </p:nvSpPr>
        <p:spPr>
          <a:xfrm rot="-2922322">
            <a:off x="8140110" y="2339071"/>
            <a:ext cx="3183" cy="81"/>
          </a:xfrm>
          <a:custGeom>
            <a:avLst/>
            <a:gdLst/>
            <a:ahLst/>
            <a:cxnLst/>
            <a:rect l="l" t="t" r="r" b="b"/>
            <a:pathLst>
              <a:path w="39" h="1" extrusionOk="0">
                <a:moveTo>
                  <a:pt x="1" y="0"/>
                </a:moveTo>
                <a:lnTo>
                  <a:pt x="38" y="0"/>
                </a:lnTo>
                <a:cubicBezTo>
                  <a:pt x="20" y="0"/>
                  <a:pt x="1" y="0"/>
                  <a:pt x="1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7" name="Google Shape;1487;p55"/>
          <p:cNvSpPr/>
          <p:nvPr/>
        </p:nvSpPr>
        <p:spPr>
          <a:xfrm rot="-2922356">
            <a:off x="8027052" y="2340939"/>
            <a:ext cx="3101" cy="3074"/>
          </a:xfrm>
          <a:custGeom>
            <a:avLst/>
            <a:gdLst/>
            <a:ahLst/>
            <a:cxnLst/>
            <a:rect l="l" t="t" r="r" b="b"/>
            <a:pathLst>
              <a:path w="38" h="38" extrusionOk="0">
                <a:moveTo>
                  <a:pt x="38" y="0"/>
                </a:moveTo>
                <a:cubicBezTo>
                  <a:pt x="19" y="0"/>
                  <a:pt x="0" y="19"/>
                  <a:pt x="19" y="38"/>
                </a:cubicBezTo>
                <a:cubicBezTo>
                  <a:pt x="19" y="38"/>
                  <a:pt x="38" y="0"/>
                  <a:pt x="38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8" name="Google Shape;1488;p55"/>
          <p:cNvSpPr/>
          <p:nvPr/>
        </p:nvSpPr>
        <p:spPr>
          <a:xfrm rot="-2922356">
            <a:off x="8038435" y="2288561"/>
            <a:ext cx="3183" cy="1537"/>
          </a:xfrm>
          <a:custGeom>
            <a:avLst/>
            <a:gdLst/>
            <a:ahLst/>
            <a:cxnLst/>
            <a:rect l="l" t="t" r="r" b="b"/>
            <a:pathLst>
              <a:path w="39" h="19" extrusionOk="0">
                <a:moveTo>
                  <a:pt x="38" y="0"/>
                </a:moveTo>
                <a:lnTo>
                  <a:pt x="1" y="19"/>
                </a:lnTo>
                <a:cubicBezTo>
                  <a:pt x="20" y="19"/>
                  <a:pt x="38" y="19"/>
                  <a:pt x="38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9" name="Google Shape;1489;p55"/>
          <p:cNvSpPr/>
          <p:nvPr/>
        </p:nvSpPr>
        <p:spPr>
          <a:xfrm rot="-2922322">
            <a:off x="8132475" y="2342393"/>
            <a:ext cx="9222" cy="1618"/>
          </a:xfrm>
          <a:custGeom>
            <a:avLst/>
            <a:gdLst/>
            <a:ahLst/>
            <a:cxnLst/>
            <a:rect l="l" t="t" r="r" b="b"/>
            <a:pathLst>
              <a:path w="113" h="20" extrusionOk="0">
                <a:moveTo>
                  <a:pt x="0" y="0"/>
                </a:moveTo>
                <a:lnTo>
                  <a:pt x="0" y="0"/>
                </a:lnTo>
                <a:cubicBezTo>
                  <a:pt x="19" y="19"/>
                  <a:pt x="57" y="19"/>
                  <a:pt x="113" y="19"/>
                </a:cubicBezTo>
                <a:lnTo>
                  <a:pt x="0" y="0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0" name="Google Shape;1490;p55"/>
          <p:cNvSpPr/>
          <p:nvPr/>
        </p:nvSpPr>
        <p:spPr>
          <a:xfrm rot="-2922322">
            <a:off x="8200270" y="2238584"/>
            <a:ext cx="1632" cy="6147"/>
          </a:xfrm>
          <a:custGeom>
            <a:avLst/>
            <a:gdLst/>
            <a:ahLst/>
            <a:cxnLst/>
            <a:rect l="l" t="t" r="r" b="b"/>
            <a:pathLst>
              <a:path w="20" h="76" extrusionOk="0">
                <a:moveTo>
                  <a:pt x="1" y="0"/>
                </a:moveTo>
                <a:cubicBezTo>
                  <a:pt x="1" y="19"/>
                  <a:pt x="19" y="38"/>
                  <a:pt x="19" y="75"/>
                </a:cubicBezTo>
                <a:cubicBezTo>
                  <a:pt x="19" y="38"/>
                  <a:pt x="19" y="19"/>
                  <a:pt x="19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1" name="Google Shape;1491;p55"/>
          <p:cNvSpPr/>
          <p:nvPr/>
        </p:nvSpPr>
        <p:spPr>
          <a:xfrm rot="-2922322">
            <a:off x="8198591" y="2215799"/>
            <a:ext cx="3183" cy="3155"/>
          </a:xfrm>
          <a:custGeom>
            <a:avLst/>
            <a:gdLst/>
            <a:ahLst/>
            <a:cxnLst/>
            <a:rect l="l" t="t" r="r" b="b"/>
            <a:pathLst>
              <a:path w="39" h="39" extrusionOk="0">
                <a:moveTo>
                  <a:pt x="38" y="1"/>
                </a:moveTo>
                <a:lnTo>
                  <a:pt x="1" y="38"/>
                </a:lnTo>
                <a:lnTo>
                  <a:pt x="38" y="38"/>
                </a:lnTo>
                <a:lnTo>
                  <a:pt x="38" y="1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2" name="Google Shape;1492;p55"/>
          <p:cNvSpPr/>
          <p:nvPr/>
        </p:nvSpPr>
        <p:spPr>
          <a:xfrm rot="-2922322">
            <a:off x="8230251" y="2122074"/>
            <a:ext cx="5794" cy="7684"/>
          </a:xfrm>
          <a:custGeom>
            <a:avLst/>
            <a:gdLst/>
            <a:ahLst/>
            <a:cxnLst/>
            <a:rect l="l" t="t" r="r" b="b"/>
            <a:pathLst>
              <a:path w="71" h="95" extrusionOk="0">
                <a:moveTo>
                  <a:pt x="33" y="1"/>
                </a:moveTo>
                <a:cubicBezTo>
                  <a:pt x="0" y="1"/>
                  <a:pt x="25" y="45"/>
                  <a:pt x="45" y="81"/>
                </a:cubicBezTo>
                <a:lnTo>
                  <a:pt x="45" y="81"/>
                </a:lnTo>
                <a:cubicBezTo>
                  <a:pt x="41" y="61"/>
                  <a:pt x="56" y="34"/>
                  <a:pt x="71" y="19"/>
                </a:cubicBezTo>
                <a:cubicBezTo>
                  <a:pt x="52" y="1"/>
                  <a:pt x="33" y="1"/>
                  <a:pt x="33" y="1"/>
                </a:cubicBezTo>
                <a:close/>
                <a:moveTo>
                  <a:pt x="45" y="81"/>
                </a:moveTo>
                <a:cubicBezTo>
                  <a:pt x="46" y="86"/>
                  <a:pt x="48" y="90"/>
                  <a:pt x="52" y="94"/>
                </a:cubicBezTo>
                <a:cubicBezTo>
                  <a:pt x="50" y="90"/>
                  <a:pt x="47" y="85"/>
                  <a:pt x="45" y="8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3" name="Google Shape;1493;p55"/>
          <p:cNvSpPr/>
          <p:nvPr/>
        </p:nvSpPr>
        <p:spPr>
          <a:xfrm rot="-2922322">
            <a:off x="8206373" y="2203774"/>
            <a:ext cx="82" cy="1618"/>
          </a:xfrm>
          <a:custGeom>
            <a:avLst/>
            <a:gdLst/>
            <a:ahLst/>
            <a:cxnLst/>
            <a:rect l="l" t="t" r="r" b="b"/>
            <a:pathLst>
              <a:path w="1" h="20" extrusionOk="0">
                <a:moveTo>
                  <a:pt x="1" y="0"/>
                </a:moveTo>
                <a:lnTo>
                  <a:pt x="1" y="19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4" name="Google Shape;1494;p55"/>
          <p:cNvSpPr/>
          <p:nvPr/>
        </p:nvSpPr>
        <p:spPr>
          <a:xfrm rot="-2922322">
            <a:off x="8164642" y="2284843"/>
            <a:ext cx="1632" cy="1618"/>
          </a:xfrm>
          <a:custGeom>
            <a:avLst/>
            <a:gdLst/>
            <a:ahLst/>
            <a:cxnLst/>
            <a:rect l="l" t="t" r="r" b="b"/>
            <a:pathLst>
              <a:path w="20" h="20" extrusionOk="0">
                <a:moveTo>
                  <a:pt x="1" y="0"/>
                </a:moveTo>
                <a:cubicBezTo>
                  <a:pt x="1" y="19"/>
                  <a:pt x="19" y="19"/>
                  <a:pt x="19" y="19"/>
                </a:cubicBezTo>
                <a:cubicBezTo>
                  <a:pt x="19" y="19"/>
                  <a:pt x="19" y="19"/>
                  <a:pt x="1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5" name="Google Shape;1495;p55"/>
          <p:cNvSpPr/>
          <p:nvPr/>
        </p:nvSpPr>
        <p:spPr>
          <a:xfrm rot="-2922322">
            <a:off x="8066182" y="2046099"/>
            <a:ext cx="898" cy="1213"/>
          </a:xfrm>
          <a:custGeom>
            <a:avLst/>
            <a:gdLst/>
            <a:ahLst/>
            <a:cxnLst/>
            <a:rect l="l" t="t" r="r" b="b"/>
            <a:pathLst>
              <a:path w="11" h="15" extrusionOk="0">
                <a:moveTo>
                  <a:pt x="10" y="0"/>
                </a:moveTo>
                <a:cubicBezTo>
                  <a:pt x="1" y="10"/>
                  <a:pt x="1" y="14"/>
                  <a:pt x="3" y="14"/>
                </a:cubicBezTo>
                <a:cubicBezTo>
                  <a:pt x="6" y="14"/>
                  <a:pt x="10" y="10"/>
                  <a:pt x="10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6" name="Google Shape;1496;p55"/>
          <p:cNvSpPr/>
          <p:nvPr/>
        </p:nvSpPr>
        <p:spPr>
          <a:xfrm rot="-2922322">
            <a:off x="8193591" y="2230994"/>
            <a:ext cx="82" cy="6066"/>
          </a:xfrm>
          <a:custGeom>
            <a:avLst/>
            <a:gdLst/>
            <a:ahLst/>
            <a:cxnLst/>
            <a:rect l="l" t="t" r="r" b="b"/>
            <a:pathLst>
              <a:path w="1" h="75" extrusionOk="0">
                <a:moveTo>
                  <a:pt x="0" y="75"/>
                </a:moveTo>
                <a:cubicBezTo>
                  <a:pt x="0" y="56"/>
                  <a:pt x="0" y="19"/>
                  <a:pt x="0" y="0"/>
                </a:cubicBezTo>
                <a:cubicBezTo>
                  <a:pt x="0" y="19"/>
                  <a:pt x="0" y="56"/>
                  <a:pt x="0" y="75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7" name="Google Shape;1497;p55"/>
          <p:cNvSpPr/>
          <p:nvPr/>
        </p:nvSpPr>
        <p:spPr>
          <a:xfrm rot="-2922322">
            <a:off x="8076052" y="2097936"/>
            <a:ext cx="3101" cy="1618"/>
          </a:xfrm>
          <a:custGeom>
            <a:avLst/>
            <a:gdLst/>
            <a:ahLst/>
            <a:cxnLst/>
            <a:rect l="l" t="t" r="r" b="b"/>
            <a:pathLst>
              <a:path w="38" h="20" extrusionOk="0">
                <a:moveTo>
                  <a:pt x="0" y="0"/>
                </a:moveTo>
                <a:cubicBezTo>
                  <a:pt x="0" y="19"/>
                  <a:pt x="19" y="19"/>
                  <a:pt x="38" y="19"/>
                </a:cubicBezTo>
                <a:cubicBezTo>
                  <a:pt x="38" y="19"/>
                  <a:pt x="19" y="0"/>
                  <a:pt x="0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8" name="Google Shape;1498;p55"/>
          <p:cNvSpPr/>
          <p:nvPr/>
        </p:nvSpPr>
        <p:spPr>
          <a:xfrm rot="-2922322">
            <a:off x="8077369" y="2001910"/>
            <a:ext cx="3101" cy="81"/>
          </a:xfrm>
          <a:custGeom>
            <a:avLst/>
            <a:gdLst/>
            <a:ahLst/>
            <a:cxnLst/>
            <a:rect l="l" t="t" r="r" b="b"/>
            <a:pathLst>
              <a:path w="38" h="1" extrusionOk="0">
                <a:moveTo>
                  <a:pt x="0" y="1"/>
                </a:moveTo>
                <a:lnTo>
                  <a:pt x="38" y="1"/>
                </a:lnTo>
                <a:cubicBezTo>
                  <a:pt x="38" y="1"/>
                  <a:pt x="19" y="1"/>
                  <a:pt x="0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9" name="Google Shape;1499;p55"/>
          <p:cNvSpPr/>
          <p:nvPr/>
        </p:nvSpPr>
        <p:spPr>
          <a:xfrm rot="-2922356">
            <a:off x="8049372" y="2336307"/>
            <a:ext cx="6202" cy="1618"/>
          </a:xfrm>
          <a:custGeom>
            <a:avLst/>
            <a:gdLst/>
            <a:ahLst/>
            <a:cxnLst/>
            <a:rect l="l" t="t" r="r" b="b"/>
            <a:pathLst>
              <a:path w="76" h="20" extrusionOk="0">
                <a:moveTo>
                  <a:pt x="76" y="1"/>
                </a:moveTo>
                <a:lnTo>
                  <a:pt x="76" y="1"/>
                </a:lnTo>
                <a:cubicBezTo>
                  <a:pt x="48" y="1"/>
                  <a:pt x="30" y="1"/>
                  <a:pt x="23" y="9"/>
                </a:cubicBezTo>
                <a:lnTo>
                  <a:pt x="23" y="9"/>
                </a:lnTo>
                <a:cubicBezTo>
                  <a:pt x="41" y="1"/>
                  <a:pt x="48" y="1"/>
                  <a:pt x="76" y="1"/>
                </a:cubicBezTo>
                <a:close/>
                <a:moveTo>
                  <a:pt x="23" y="9"/>
                </a:moveTo>
                <a:cubicBezTo>
                  <a:pt x="17" y="11"/>
                  <a:pt x="10" y="15"/>
                  <a:pt x="1" y="19"/>
                </a:cubicBezTo>
                <a:lnTo>
                  <a:pt x="20" y="19"/>
                </a:lnTo>
                <a:cubicBezTo>
                  <a:pt x="20" y="15"/>
                  <a:pt x="21" y="11"/>
                  <a:pt x="23" y="9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0" name="Google Shape;1500;p55"/>
          <p:cNvSpPr/>
          <p:nvPr/>
        </p:nvSpPr>
        <p:spPr>
          <a:xfrm rot="-2922356">
            <a:off x="8013232" y="2412777"/>
            <a:ext cx="4652" cy="1618"/>
          </a:xfrm>
          <a:custGeom>
            <a:avLst/>
            <a:gdLst/>
            <a:ahLst/>
            <a:cxnLst/>
            <a:rect l="l" t="t" r="r" b="b"/>
            <a:pathLst>
              <a:path w="57" h="20" extrusionOk="0">
                <a:moveTo>
                  <a:pt x="57" y="1"/>
                </a:moveTo>
                <a:lnTo>
                  <a:pt x="0" y="19"/>
                </a:lnTo>
                <a:lnTo>
                  <a:pt x="19" y="19"/>
                </a:lnTo>
                <a:lnTo>
                  <a:pt x="57" y="1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1" name="Google Shape;1501;p55"/>
          <p:cNvSpPr/>
          <p:nvPr/>
        </p:nvSpPr>
        <p:spPr>
          <a:xfrm rot="-2922322">
            <a:off x="8197295" y="2234610"/>
            <a:ext cx="1632" cy="4691"/>
          </a:xfrm>
          <a:custGeom>
            <a:avLst/>
            <a:gdLst/>
            <a:ahLst/>
            <a:cxnLst/>
            <a:rect l="l" t="t" r="r" b="b"/>
            <a:pathLst>
              <a:path w="20" h="58" extrusionOk="0">
                <a:moveTo>
                  <a:pt x="0" y="1"/>
                </a:moveTo>
                <a:lnTo>
                  <a:pt x="0" y="57"/>
                </a:lnTo>
                <a:cubicBezTo>
                  <a:pt x="0" y="57"/>
                  <a:pt x="19" y="57"/>
                  <a:pt x="19" y="38"/>
                </a:cubicBezTo>
                <a:cubicBezTo>
                  <a:pt x="0" y="38"/>
                  <a:pt x="0" y="20"/>
                  <a:pt x="0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2" name="Google Shape;1502;p55"/>
          <p:cNvSpPr/>
          <p:nvPr/>
        </p:nvSpPr>
        <p:spPr>
          <a:xfrm rot="-2922322">
            <a:off x="8080866" y="2206474"/>
            <a:ext cx="13874" cy="4610"/>
          </a:xfrm>
          <a:custGeom>
            <a:avLst/>
            <a:gdLst/>
            <a:ahLst/>
            <a:cxnLst/>
            <a:rect l="l" t="t" r="r" b="b"/>
            <a:pathLst>
              <a:path w="170" h="57" extrusionOk="0">
                <a:moveTo>
                  <a:pt x="169" y="0"/>
                </a:moveTo>
                <a:lnTo>
                  <a:pt x="1" y="56"/>
                </a:lnTo>
                <a:cubicBezTo>
                  <a:pt x="57" y="38"/>
                  <a:pt x="113" y="19"/>
                  <a:pt x="169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3" name="Google Shape;1503;p55"/>
          <p:cNvSpPr/>
          <p:nvPr/>
        </p:nvSpPr>
        <p:spPr>
          <a:xfrm rot="-2922356">
            <a:off x="8056324" y="2410730"/>
            <a:ext cx="10773" cy="1618"/>
          </a:xfrm>
          <a:custGeom>
            <a:avLst/>
            <a:gdLst/>
            <a:ahLst/>
            <a:cxnLst/>
            <a:rect l="l" t="t" r="r" b="b"/>
            <a:pathLst>
              <a:path w="132" h="20" extrusionOk="0">
                <a:moveTo>
                  <a:pt x="19" y="1"/>
                </a:moveTo>
                <a:cubicBezTo>
                  <a:pt x="0" y="1"/>
                  <a:pt x="0" y="19"/>
                  <a:pt x="0" y="19"/>
                </a:cubicBezTo>
                <a:lnTo>
                  <a:pt x="131" y="19"/>
                </a:lnTo>
                <a:cubicBezTo>
                  <a:pt x="94" y="1"/>
                  <a:pt x="56" y="1"/>
                  <a:pt x="19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4" name="Google Shape;1504;p55"/>
          <p:cNvSpPr/>
          <p:nvPr/>
        </p:nvSpPr>
        <p:spPr>
          <a:xfrm rot="-2922322">
            <a:off x="8142434" y="2337354"/>
            <a:ext cx="1551" cy="81"/>
          </a:xfrm>
          <a:custGeom>
            <a:avLst/>
            <a:gdLst/>
            <a:ahLst/>
            <a:cxnLst/>
            <a:rect l="l" t="t" r="r" b="b"/>
            <a:pathLst>
              <a:path w="19" h="1" extrusionOk="0">
                <a:moveTo>
                  <a:pt x="0" y="0"/>
                </a:moveTo>
                <a:lnTo>
                  <a:pt x="0" y="0"/>
                </a:lnTo>
                <a:lnTo>
                  <a:pt x="19" y="0"/>
                </a:lnTo>
                <a:cubicBezTo>
                  <a:pt x="19" y="0"/>
                  <a:pt x="0" y="0"/>
                  <a:pt x="0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5" name="Google Shape;1505;p55"/>
          <p:cNvSpPr/>
          <p:nvPr/>
        </p:nvSpPr>
        <p:spPr>
          <a:xfrm rot="-2922322">
            <a:off x="8227484" y="2214348"/>
            <a:ext cx="3183" cy="81"/>
          </a:xfrm>
          <a:custGeom>
            <a:avLst/>
            <a:gdLst/>
            <a:ahLst/>
            <a:cxnLst/>
            <a:rect l="l" t="t" r="r" b="b"/>
            <a:pathLst>
              <a:path w="39" h="1" extrusionOk="0">
                <a:moveTo>
                  <a:pt x="1" y="0"/>
                </a:moveTo>
                <a:lnTo>
                  <a:pt x="38" y="0"/>
                </a:lnTo>
                <a:cubicBezTo>
                  <a:pt x="38" y="0"/>
                  <a:pt x="19" y="0"/>
                  <a:pt x="1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6" name="Google Shape;1506;p55"/>
          <p:cNvSpPr/>
          <p:nvPr/>
        </p:nvSpPr>
        <p:spPr>
          <a:xfrm rot="-2922322">
            <a:off x="8249646" y="2147372"/>
            <a:ext cx="9222" cy="3155"/>
          </a:xfrm>
          <a:custGeom>
            <a:avLst/>
            <a:gdLst/>
            <a:ahLst/>
            <a:cxnLst/>
            <a:rect l="l" t="t" r="r" b="b"/>
            <a:pathLst>
              <a:path w="113" h="39" extrusionOk="0">
                <a:moveTo>
                  <a:pt x="113" y="1"/>
                </a:moveTo>
                <a:cubicBezTo>
                  <a:pt x="75" y="1"/>
                  <a:pt x="38" y="19"/>
                  <a:pt x="1" y="38"/>
                </a:cubicBezTo>
                <a:lnTo>
                  <a:pt x="113" y="1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7" name="Google Shape;1507;p55"/>
          <p:cNvSpPr/>
          <p:nvPr/>
        </p:nvSpPr>
        <p:spPr>
          <a:xfrm rot="-2922322">
            <a:off x="8252472" y="2095253"/>
            <a:ext cx="1632" cy="1618"/>
          </a:xfrm>
          <a:custGeom>
            <a:avLst/>
            <a:gdLst/>
            <a:ahLst/>
            <a:cxnLst/>
            <a:rect l="l" t="t" r="r" b="b"/>
            <a:pathLst>
              <a:path w="20" h="20" extrusionOk="0">
                <a:moveTo>
                  <a:pt x="20" y="20"/>
                </a:moveTo>
                <a:cubicBezTo>
                  <a:pt x="20" y="20"/>
                  <a:pt x="1" y="1"/>
                  <a:pt x="1" y="1"/>
                </a:cubicBezTo>
                <a:lnTo>
                  <a:pt x="1" y="1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8" name="Google Shape;1508;p55"/>
          <p:cNvSpPr/>
          <p:nvPr/>
        </p:nvSpPr>
        <p:spPr>
          <a:xfrm rot="-2922356">
            <a:off x="8000942" y="2360499"/>
            <a:ext cx="6202" cy="6147"/>
          </a:xfrm>
          <a:custGeom>
            <a:avLst/>
            <a:gdLst/>
            <a:ahLst/>
            <a:cxnLst/>
            <a:rect l="l" t="t" r="r" b="b"/>
            <a:pathLst>
              <a:path w="76" h="76" extrusionOk="0">
                <a:moveTo>
                  <a:pt x="75" y="0"/>
                </a:moveTo>
                <a:lnTo>
                  <a:pt x="75" y="0"/>
                </a:lnTo>
                <a:cubicBezTo>
                  <a:pt x="38" y="19"/>
                  <a:pt x="0" y="38"/>
                  <a:pt x="19" y="75"/>
                </a:cubicBezTo>
                <a:cubicBezTo>
                  <a:pt x="38" y="38"/>
                  <a:pt x="56" y="19"/>
                  <a:pt x="75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9" name="Google Shape;1509;p55"/>
          <p:cNvSpPr/>
          <p:nvPr/>
        </p:nvSpPr>
        <p:spPr>
          <a:xfrm rot="-2922322">
            <a:off x="8090368" y="2201505"/>
            <a:ext cx="1551" cy="81"/>
          </a:xfrm>
          <a:custGeom>
            <a:avLst/>
            <a:gdLst/>
            <a:ahLst/>
            <a:cxnLst/>
            <a:rect l="l" t="t" r="r" b="b"/>
            <a:pathLst>
              <a:path w="19" h="1" extrusionOk="0">
                <a:moveTo>
                  <a:pt x="19" y="0"/>
                </a:moveTo>
                <a:lnTo>
                  <a:pt x="19" y="0"/>
                </a:lnTo>
                <a:lnTo>
                  <a:pt x="0" y="0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0" name="Google Shape;1510;p55"/>
          <p:cNvSpPr/>
          <p:nvPr/>
        </p:nvSpPr>
        <p:spPr>
          <a:xfrm rot="-2922356">
            <a:off x="7999349" y="2349469"/>
            <a:ext cx="9222" cy="7684"/>
          </a:xfrm>
          <a:custGeom>
            <a:avLst/>
            <a:gdLst/>
            <a:ahLst/>
            <a:cxnLst/>
            <a:rect l="l" t="t" r="r" b="b"/>
            <a:pathLst>
              <a:path w="113" h="95" extrusionOk="0">
                <a:moveTo>
                  <a:pt x="113" y="1"/>
                </a:moveTo>
                <a:cubicBezTo>
                  <a:pt x="56" y="20"/>
                  <a:pt x="38" y="57"/>
                  <a:pt x="0" y="94"/>
                </a:cubicBezTo>
                <a:cubicBezTo>
                  <a:pt x="38" y="57"/>
                  <a:pt x="75" y="38"/>
                  <a:pt x="113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1" name="Google Shape;1511;p55"/>
          <p:cNvSpPr/>
          <p:nvPr/>
        </p:nvSpPr>
        <p:spPr>
          <a:xfrm rot="-2922322">
            <a:off x="8254685" y="2238412"/>
            <a:ext cx="3183" cy="81"/>
          </a:xfrm>
          <a:custGeom>
            <a:avLst/>
            <a:gdLst/>
            <a:ahLst/>
            <a:cxnLst/>
            <a:rect l="l" t="t" r="r" b="b"/>
            <a:pathLst>
              <a:path w="39" h="1" extrusionOk="0">
                <a:moveTo>
                  <a:pt x="1" y="0"/>
                </a:moveTo>
                <a:lnTo>
                  <a:pt x="38" y="0"/>
                </a:lnTo>
                <a:lnTo>
                  <a:pt x="38" y="0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2" name="Google Shape;1512;p55"/>
          <p:cNvSpPr/>
          <p:nvPr/>
        </p:nvSpPr>
        <p:spPr>
          <a:xfrm rot="-2922322">
            <a:off x="8257438" y="2234396"/>
            <a:ext cx="4734" cy="81"/>
          </a:xfrm>
          <a:custGeom>
            <a:avLst/>
            <a:gdLst/>
            <a:ahLst/>
            <a:cxnLst/>
            <a:rect l="l" t="t" r="r" b="b"/>
            <a:pathLst>
              <a:path w="58" h="1" extrusionOk="0">
                <a:moveTo>
                  <a:pt x="1" y="0"/>
                </a:moveTo>
                <a:lnTo>
                  <a:pt x="57" y="0"/>
                </a:lnTo>
                <a:cubicBezTo>
                  <a:pt x="38" y="0"/>
                  <a:pt x="20" y="0"/>
                  <a:pt x="1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3" name="Google Shape;1513;p55"/>
          <p:cNvSpPr/>
          <p:nvPr/>
        </p:nvSpPr>
        <p:spPr>
          <a:xfrm rot="-2922322">
            <a:off x="8258244" y="2229722"/>
            <a:ext cx="7753" cy="1213"/>
          </a:xfrm>
          <a:custGeom>
            <a:avLst/>
            <a:gdLst/>
            <a:ahLst/>
            <a:cxnLst/>
            <a:rect l="l" t="t" r="r" b="b"/>
            <a:pathLst>
              <a:path w="95" h="15" extrusionOk="0">
                <a:moveTo>
                  <a:pt x="0" y="1"/>
                </a:moveTo>
                <a:cubicBezTo>
                  <a:pt x="28" y="10"/>
                  <a:pt x="47" y="15"/>
                  <a:pt x="61" y="15"/>
                </a:cubicBezTo>
                <a:cubicBezTo>
                  <a:pt x="75" y="15"/>
                  <a:pt x="85" y="10"/>
                  <a:pt x="94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4" name="Google Shape;1514;p55"/>
          <p:cNvSpPr/>
          <p:nvPr/>
        </p:nvSpPr>
        <p:spPr>
          <a:xfrm rot="-2922322">
            <a:off x="8185085" y="2211071"/>
            <a:ext cx="1632" cy="1618"/>
          </a:xfrm>
          <a:custGeom>
            <a:avLst/>
            <a:gdLst/>
            <a:ahLst/>
            <a:cxnLst/>
            <a:rect l="l" t="t" r="r" b="b"/>
            <a:pathLst>
              <a:path w="20" h="20" extrusionOk="0">
                <a:moveTo>
                  <a:pt x="19" y="0"/>
                </a:moveTo>
                <a:cubicBezTo>
                  <a:pt x="19" y="0"/>
                  <a:pt x="0" y="19"/>
                  <a:pt x="19" y="19"/>
                </a:cubicBezTo>
                <a:lnTo>
                  <a:pt x="19" y="0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5" name="Google Shape;1515;p55"/>
          <p:cNvSpPr/>
          <p:nvPr/>
        </p:nvSpPr>
        <p:spPr>
          <a:xfrm rot="-2922322">
            <a:off x="8175737" y="2191888"/>
            <a:ext cx="19913" cy="15206"/>
          </a:xfrm>
          <a:custGeom>
            <a:avLst/>
            <a:gdLst/>
            <a:ahLst/>
            <a:cxnLst/>
            <a:rect l="l" t="t" r="r" b="b"/>
            <a:pathLst>
              <a:path w="244" h="188" extrusionOk="0">
                <a:moveTo>
                  <a:pt x="244" y="0"/>
                </a:moveTo>
                <a:cubicBezTo>
                  <a:pt x="206" y="0"/>
                  <a:pt x="169" y="19"/>
                  <a:pt x="131" y="38"/>
                </a:cubicBezTo>
                <a:cubicBezTo>
                  <a:pt x="75" y="75"/>
                  <a:pt x="38" y="112"/>
                  <a:pt x="0" y="169"/>
                </a:cubicBezTo>
                <a:lnTo>
                  <a:pt x="0" y="187"/>
                </a:lnTo>
                <a:cubicBezTo>
                  <a:pt x="0" y="150"/>
                  <a:pt x="57" y="112"/>
                  <a:pt x="113" y="75"/>
                </a:cubicBezTo>
                <a:cubicBezTo>
                  <a:pt x="169" y="38"/>
                  <a:pt x="244" y="19"/>
                  <a:pt x="244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6" name="Google Shape;1516;p55"/>
          <p:cNvSpPr/>
          <p:nvPr/>
        </p:nvSpPr>
        <p:spPr>
          <a:xfrm rot="-2922322">
            <a:off x="8212541" y="2113101"/>
            <a:ext cx="26034" cy="10677"/>
          </a:xfrm>
          <a:custGeom>
            <a:avLst/>
            <a:gdLst/>
            <a:ahLst/>
            <a:cxnLst/>
            <a:rect l="l" t="t" r="r" b="b"/>
            <a:pathLst>
              <a:path w="319" h="132" extrusionOk="0">
                <a:moveTo>
                  <a:pt x="244" y="1"/>
                </a:moveTo>
                <a:cubicBezTo>
                  <a:pt x="188" y="20"/>
                  <a:pt x="113" y="38"/>
                  <a:pt x="57" y="57"/>
                </a:cubicBezTo>
                <a:cubicBezTo>
                  <a:pt x="94" y="57"/>
                  <a:pt x="150" y="76"/>
                  <a:pt x="75" y="132"/>
                </a:cubicBezTo>
                <a:cubicBezTo>
                  <a:pt x="319" y="95"/>
                  <a:pt x="0" y="95"/>
                  <a:pt x="244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7" name="Google Shape;1517;p55"/>
          <p:cNvSpPr/>
          <p:nvPr/>
        </p:nvSpPr>
        <p:spPr>
          <a:xfrm rot="-2922322">
            <a:off x="8227028" y="2108611"/>
            <a:ext cx="5794" cy="4934"/>
          </a:xfrm>
          <a:custGeom>
            <a:avLst/>
            <a:gdLst/>
            <a:ahLst/>
            <a:cxnLst/>
            <a:rect l="l" t="t" r="r" b="b"/>
            <a:pathLst>
              <a:path w="71" h="61" extrusionOk="0">
                <a:moveTo>
                  <a:pt x="55" y="1"/>
                </a:moveTo>
                <a:cubicBezTo>
                  <a:pt x="45" y="1"/>
                  <a:pt x="30" y="8"/>
                  <a:pt x="22" y="8"/>
                </a:cubicBezTo>
                <a:cubicBezTo>
                  <a:pt x="19" y="8"/>
                  <a:pt x="17" y="7"/>
                  <a:pt x="17" y="4"/>
                </a:cubicBezTo>
                <a:cubicBezTo>
                  <a:pt x="5" y="40"/>
                  <a:pt x="0" y="61"/>
                  <a:pt x="14" y="61"/>
                </a:cubicBezTo>
                <a:cubicBezTo>
                  <a:pt x="22" y="61"/>
                  <a:pt x="34" y="54"/>
                  <a:pt x="54" y="41"/>
                </a:cubicBezTo>
                <a:cubicBezTo>
                  <a:pt x="70" y="9"/>
                  <a:pt x="66" y="1"/>
                  <a:pt x="55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8" name="Google Shape;1518;p55"/>
          <p:cNvSpPr/>
          <p:nvPr/>
        </p:nvSpPr>
        <p:spPr>
          <a:xfrm rot="-2922356">
            <a:off x="8061570" y="2513793"/>
            <a:ext cx="6202" cy="2750"/>
          </a:xfrm>
          <a:custGeom>
            <a:avLst/>
            <a:gdLst/>
            <a:ahLst/>
            <a:cxnLst/>
            <a:rect l="l" t="t" r="r" b="b"/>
            <a:pathLst>
              <a:path w="76" h="34" extrusionOk="0">
                <a:moveTo>
                  <a:pt x="60" y="0"/>
                </a:moveTo>
                <a:cubicBezTo>
                  <a:pt x="50" y="0"/>
                  <a:pt x="38" y="33"/>
                  <a:pt x="0" y="33"/>
                </a:cubicBezTo>
                <a:lnTo>
                  <a:pt x="75" y="33"/>
                </a:lnTo>
                <a:cubicBezTo>
                  <a:pt x="69" y="8"/>
                  <a:pt x="65" y="0"/>
                  <a:pt x="60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9" name="Google Shape;1519;p55"/>
          <p:cNvSpPr/>
          <p:nvPr/>
        </p:nvSpPr>
        <p:spPr>
          <a:xfrm rot="-2922356">
            <a:off x="8003868" y="2473057"/>
            <a:ext cx="6202" cy="10677"/>
          </a:xfrm>
          <a:custGeom>
            <a:avLst/>
            <a:gdLst/>
            <a:ahLst/>
            <a:cxnLst/>
            <a:rect l="l" t="t" r="r" b="b"/>
            <a:pathLst>
              <a:path w="76" h="132" extrusionOk="0">
                <a:moveTo>
                  <a:pt x="75" y="1"/>
                </a:moveTo>
                <a:lnTo>
                  <a:pt x="0" y="57"/>
                </a:lnTo>
                <a:lnTo>
                  <a:pt x="38" y="132"/>
                </a:lnTo>
                <a:cubicBezTo>
                  <a:pt x="56" y="76"/>
                  <a:pt x="75" y="38"/>
                  <a:pt x="75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20" name="Google Shape;1520;p55"/>
          <p:cNvSpPr/>
          <p:nvPr/>
        </p:nvSpPr>
        <p:spPr>
          <a:xfrm rot="-2922356">
            <a:off x="8029449" y="2419360"/>
            <a:ext cx="7753" cy="7684"/>
          </a:xfrm>
          <a:custGeom>
            <a:avLst/>
            <a:gdLst/>
            <a:ahLst/>
            <a:cxnLst/>
            <a:rect l="l" t="t" r="r" b="b"/>
            <a:pathLst>
              <a:path w="95" h="95" extrusionOk="0">
                <a:moveTo>
                  <a:pt x="20" y="75"/>
                </a:moveTo>
                <a:lnTo>
                  <a:pt x="1" y="94"/>
                </a:lnTo>
                <a:lnTo>
                  <a:pt x="95" y="1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21" name="Google Shape;1521;p55"/>
          <p:cNvSpPr txBox="1">
            <a:spLocks noGrp="1"/>
          </p:cNvSpPr>
          <p:nvPr>
            <p:ph type="title" idx="4294967295"/>
          </p:nvPr>
        </p:nvSpPr>
        <p:spPr>
          <a:xfrm>
            <a:off x="724175" y="1907225"/>
            <a:ext cx="159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Gochi Hand" panose="020B0604020202020204" charset="0"/>
              </a:rPr>
              <a:t>9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522" name="Google Shape;1522;p55"/>
          <p:cNvSpPr txBox="1">
            <a:spLocks noGrp="1"/>
          </p:cNvSpPr>
          <p:nvPr>
            <p:ph type="subTitle" idx="4294967295"/>
          </p:nvPr>
        </p:nvSpPr>
        <p:spPr>
          <a:xfrm>
            <a:off x="724175" y="3724675"/>
            <a:ext cx="1590600" cy="6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</a:pPr>
            <a:r>
              <a:rPr lang="en-US" sz="1400" dirty="0" err="1">
                <a:latin typeface="Gochi Hand" panose="020B0604020202020204" charset="0"/>
              </a:rPr>
              <a:t>Mengambil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hasil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 smtClean="0">
                <a:latin typeface="Gochi Hand" panose="020B0604020202020204" charset="0"/>
              </a:rPr>
              <a:t>pemeriksaan</a:t>
            </a:r>
            <a:r>
              <a:rPr lang="en-US" sz="1400" dirty="0" smtClean="0">
                <a:latin typeface="Gochi Hand" panose="020B0604020202020204" charset="0"/>
              </a:rPr>
              <a:t> </a:t>
            </a:r>
            <a:r>
              <a:rPr lang="en-US" sz="1400" dirty="0" err="1" smtClean="0">
                <a:latin typeface="Gochi Hand" panose="020B0604020202020204" charset="0"/>
              </a:rPr>
              <a:t>ke</a:t>
            </a:r>
            <a:r>
              <a:rPr lang="en-US" sz="1400" dirty="0" smtClean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Labfor</a:t>
            </a:r>
            <a:r>
              <a:rPr lang="en-US" sz="1400" dirty="0">
                <a:latin typeface="Gochi Hand" panose="020B0604020202020204" charset="0"/>
              </a:rPr>
              <a:t>.</a:t>
            </a:r>
          </a:p>
        </p:txBody>
      </p:sp>
      <p:sp>
        <p:nvSpPr>
          <p:cNvPr id="1523" name="Google Shape;1523;p55"/>
          <p:cNvSpPr txBox="1">
            <a:spLocks noGrp="1"/>
          </p:cNvSpPr>
          <p:nvPr>
            <p:ph type="title" idx="4294967295"/>
          </p:nvPr>
        </p:nvSpPr>
        <p:spPr>
          <a:xfrm>
            <a:off x="2758567" y="1907225"/>
            <a:ext cx="159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10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524" name="Google Shape;1524;p55"/>
          <p:cNvSpPr txBox="1">
            <a:spLocks noGrp="1"/>
          </p:cNvSpPr>
          <p:nvPr>
            <p:ph type="subTitle" idx="4294967295"/>
          </p:nvPr>
        </p:nvSpPr>
        <p:spPr>
          <a:xfrm>
            <a:off x="2758570" y="3724675"/>
            <a:ext cx="1796500" cy="6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</a:pPr>
            <a:r>
              <a:rPr lang="en-US" sz="1400" dirty="0" err="1">
                <a:latin typeface="Gochi Hand" panose="020B0604020202020204" charset="0"/>
              </a:rPr>
              <a:t>Memeriksa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saksi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ahli</a:t>
            </a:r>
            <a:r>
              <a:rPr lang="en-US" sz="1400" dirty="0">
                <a:latin typeface="Gochi Hand" panose="020B0604020202020204" charset="0"/>
              </a:rPr>
              <a:t> yang </a:t>
            </a:r>
            <a:r>
              <a:rPr lang="en-US" sz="1400" dirty="0" err="1">
                <a:latin typeface="Gochi Hand" panose="020B0604020202020204" charset="0"/>
              </a:rPr>
              <a:t>tertuang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dalam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Berita</a:t>
            </a:r>
            <a:r>
              <a:rPr lang="en-US" sz="1400" dirty="0">
                <a:latin typeface="Gochi Hand" panose="020B0604020202020204" charset="0"/>
              </a:rPr>
              <a:t> Acara </a:t>
            </a:r>
            <a:r>
              <a:rPr lang="en-US" sz="1400" dirty="0" err="1" smtClean="0">
                <a:latin typeface="Gochi Hand" panose="020B0604020202020204" charset="0"/>
              </a:rPr>
              <a:t>pemeriksaan</a:t>
            </a:r>
            <a:r>
              <a:rPr lang="en-US" sz="1400" dirty="0">
                <a:latin typeface="Gochi Hand" panose="020B0604020202020204" charset="0"/>
              </a:rPr>
              <a:t>. </a:t>
            </a:r>
          </a:p>
        </p:txBody>
      </p:sp>
      <p:sp>
        <p:nvSpPr>
          <p:cNvPr id="1525" name="Google Shape;1525;p55"/>
          <p:cNvSpPr txBox="1">
            <a:spLocks noGrp="1"/>
          </p:cNvSpPr>
          <p:nvPr>
            <p:ph type="title" idx="4294967295"/>
          </p:nvPr>
        </p:nvSpPr>
        <p:spPr>
          <a:xfrm>
            <a:off x="4792959" y="1907225"/>
            <a:ext cx="159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11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526" name="Google Shape;1526;p55"/>
          <p:cNvSpPr txBox="1">
            <a:spLocks noGrp="1"/>
          </p:cNvSpPr>
          <p:nvPr>
            <p:ph type="subTitle" idx="4294967295"/>
          </p:nvPr>
        </p:nvSpPr>
        <p:spPr>
          <a:xfrm>
            <a:off x="4792964" y="3724675"/>
            <a:ext cx="2034385" cy="6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</a:pPr>
            <a:r>
              <a:rPr lang="en-US" sz="1400" dirty="0" err="1">
                <a:latin typeface="Gochi Hand" panose="020B0604020202020204" charset="0"/>
              </a:rPr>
              <a:t>Menyusun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Berita</a:t>
            </a:r>
            <a:r>
              <a:rPr lang="en-US" sz="1400" dirty="0">
                <a:latin typeface="Gochi Hand" panose="020B0604020202020204" charset="0"/>
              </a:rPr>
              <a:t> Acara </a:t>
            </a:r>
            <a:r>
              <a:rPr lang="en-US" sz="1400" dirty="0" err="1">
                <a:latin typeface="Gochi Hand" panose="020B0604020202020204" charset="0"/>
              </a:rPr>
              <a:t>Pemeriksaan</a:t>
            </a:r>
            <a:r>
              <a:rPr lang="en-US" sz="1400" dirty="0">
                <a:latin typeface="Gochi Hand" panose="020B0604020202020204" charset="0"/>
              </a:rPr>
              <a:t> (BAP).</a:t>
            </a:r>
          </a:p>
        </p:txBody>
      </p:sp>
      <p:sp>
        <p:nvSpPr>
          <p:cNvPr id="1527" name="Google Shape;1527;p55"/>
          <p:cNvSpPr txBox="1">
            <a:spLocks noGrp="1"/>
          </p:cNvSpPr>
          <p:nvPr>
            <p:ph type="title"/>
          </p:nvPr>
        </p:nvSpPr>
        <p:spPr>
          <a:xfrm>
            <a:off x="724150" y="539496"/>
            <a:ext cx="7693800" cy="53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3000" dirty="0">
                <a:latin typeface="Gochi Hand" panose="020B0604020202020204" charset="0"/>
              </a:rPr>
              <a:t>Proses </a:t>
            </a:r>
            <a:r>
              <a:rPr lang="en-US" sz="3000" dirty="0" err="1">
                <a:latin typeface="Gochi Hand" panose="020B0604020202020204" charset="0"/>
              </a:rPr>
              <a:t>penyidikan</a:t>
            </a:r>
            <a:endParaRPr lang="en-US" sz="3000" dirty="0">
              <a:latin typeface="Gochi Hand" panose="020B0604020202020204" charset="0"/>
            </a:endParaRPr>
          </a:p>
        </p:txBody>
      </p:sp>
      <p:sp>
        <p:nvSpPr>
          <p:cNvPr id="1528" name="Google Shape;1528;p55"/>
          <p:cNvSpPr txBox="1">
            <a:spLocks noGrp="1"/>
          </p:cNvSpPr>
          <p:nvPr>
            <p:ph type="title" idx="4294967295"/>
          </p:nvPr>
        </p:nvSpPr>
        <p:spPr>
          <a:xfrm>
            <a:off x="6827350" y="1907225"/>
            <a:ext cx="159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12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529" name="Google Shape;1529;p55"/>
          <p:cNvSpPr txBox="1">
            <a:spLocks noGrp="1"/>
          </p:cNvSpPr>
          <p:nvPr>
            <p:ph type="subTitle" idx="4294967295"/>
          </p:nvPr>
        </p:nvSpPr>
        <p:spPr>
          <a:xfrm>
            <a:off x="6583510" y="3723662"/>
            <a:ext cx="2389376" cy="6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 algn="ctr">
              <a:buSzPts val="1100"/>
            </a:pPr>
            <a:r>
              <a:rPr lang="en-US" sz="1400" dirty="0" err="1">
                <a:latin typeface="Gochi Hand" panose="020B0604020202020204" charset="0"/>
              </a:rPr>
              <a:t>Penerbitan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dan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Pengiriman</a:t>
            </a:r>
            <a:r>
              <a:rPr lang="en-US" sz="1400" dirty="0">
                <a:latin typeface="Gochi Hand" panose="020B0604020202020204" charset="0"/>
              </a:rPr>
              <a:t> Surat </a:t>
            </a:r>
            <a:r>
              <a:rPr lang="en-US" sz="1400" dirty="0" err="1">
                <a:latin typeface="Gochi Hand" panose="020B0604020202020204" charset="0"/>
              </a:rPr>
              <a:t>Pemberitahuan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Perkembangan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Hasil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Penyidikan</a:t>
            </a:r>
            <a:r>
              <a:rPr lang="en-US" sz="1400" dirty="0">
                <a:latin typeface="Gochi Hand" panose="020B0604020202020204" charset="0"/>
              </a:rPr>
              <a:t> (SP2HP). </a:t>
            </a:r>
            <a:endParaRPr sz="1400" dirty="0">
              <a:latin typeface="Gochi Hand" panose="020B0604020202020204" charset="0"/>
            </a:endParaRPr>
          </a:p>
        </p:txBody>
      </p:sp>
      <p:sp>
        <p:nvSpPr>
          <p:cNvPr id="1530" name="Google Shape;1530;p55"/>
          <p:cNvSpPr/>
          <p:nvPr/>
        </p:nvSpPr>
        <p:spPr>
          <a:xfrm rot="-2922356">
            <a:off x="7860326" y="2529016"/>
            <a:ext cx="6202" cy="12214"/>
          </a:xfrm>
          <a:custGeom>
            <a:avLst/>
            <a:gdLst/>
            <a:ahLst/>
            <a:cxnLst/>
            <a:rect l="l" t="t" r="r" b="b"/>
            <a:pathLst>
              <a:path w="76" h="151" extrusionOk="0">
                <a:moveTo>
                  <a:pt x="76" y="1"/>
                </a:moveTo>
                <a:lnTo>
                  <a:pt x="76" y="1"/>
                </a:lnTo>
                <a:cubicBezTo>
                  <a:pt x="38" y="57"/>
                  <a:pt x="1" y="113"/>
                  <a:pt x="1" y="150"/>
                </a:cubicBezTo>
                <a:cubicBezTo>
                  <a:pt x="57" y="113"/>
                  <a:pt x="76" y="57"/>
                  <a:pt x="76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grpSp>
        <p:nvGrpSpPr>
          <p:cNvPr id="1531" name="Google Shape;1531;p55"/>
          <p:cNvGrpSpPr/>
          <p:nvPr/>
        </p:nvGrpSpPr>
        <p:grpSpPr>
          <a:xfrm>
            <a:off x="3282012" y="3079312"/>
            <a:ext cx="407564" cy="371251"/>
            <a:chOff x="411800" y="3864050"/>
            <a:chExt cx="141875" cy="129225"/>
          </a:xfrm>
        </p:grpSpPr>
        <p:sp>
          <p:nvSpPr>
            <p:cNvPr id="1532" name="Google Shape;1532;p55"/>
            <p:cNvSpPr/>
            <p:nvPr/>
          </p:nvSpPr>
          <p:spPr>
            <a:xfrm>
              <a:off x="411800" y="3889325"/>
              <a:ext cx="130650" cy="103950"/>
            </a:xfrm>
            <a:custGeom>
              <a:avLst/>
              <a:gdLst/>
              <a:ahLst/>
              <a:cxnLst/>
              <a:rect l="l" t="t" r="r" b="b"/>
              <a:pathLst>
                <a:path w="5226" h="4158" extrusionOk="0">
                  <a:moveTo>
                    <a:pt x="1255" y="1"/>
                  </a:moveTo>
                  <a:lnTo>
                    <a:pt x="1" y="956"/>
                  </a:lnTo>
                  <a:lnTo>
                    <a:pt x="3896" y="4158"/>
                  </a:lnTo>
                  <a:lnTo>
                    <a:pt x="5225" y="3278"/>
                  </a:lnTo>
                  <a:lnTo>
                    <a:pt x="1255" y="1"/>
                  </a:lnTo>
                  <a:close/>
                </a:path>
              </a:pathLst>
            </a:custGeom>
            <a:solidFill>
              <a:srgbClr val="F3F4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33" name="Google Shape;1533;p55"/>
            <p:cNvSpPr/>
            <p:nvPr/>
          </p:nvSpPr>
          <p:spPr>
            <a:xfrm>
              <a:off x="443175" y="3864050"/>
              <a:ext cx="110500" cy="107225"/>
            </a:xfrm>
            <a:custGeom>
              <a:avLst/>
              <a:gdLst/>
              <a:ahLst/>
              <a:cxnLst/>
              <a:rect l="l" t="t" r="r" b="b"/>
              <a:pathLst>
                <a:path w="4420" h="4289" extrusionOk="0">
                  <a:moveTo>
                    <a:pt x="525" y="0"/>
                  </a:moveTo>
                  <a:lnTo>
                    <a:pt x="0" y="1012"/>
                  </a:lnTo>
                  <a:lnTo>
                    <a:pt x="3970" y="4289"/>
                  </a:lnTo>
                  <a:lnTo>
                    <a:pt x="4420" y="3221"/>
                  </a:lnTo>
                  <a:lnTo>
                    <a:pt x="525" y="0"/>
                  </a:lnTo>
                  <a:close/>
                </a:path>
              </a:pathLst>
            </a:custGeom>
            <a:solidFill>
              <a:srgbClr val="E7E9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34" name="Google Shape;1534;p55"/>
            <p:cNvSpPr/>
            <p:nvPr/>
          </p:nvSpPr>
          <p:spPr>
            <a:xfrm>
              <a:off x="411800" y="3864050"/>
              <a:ext cx="44500" cy="49175"/>
            </a:xfrm>
            <a:custGeom>
              <a:avLst/>
              <a:gdLst/>
              <a:ahLst/>
              <a:cxnLst/>
              <a:rect l="l" t="t" r="r" b="b"/>
              <a:pathLst>
                <a:path w="1780" h="1967" extrusionOk="0">
                  <a:moveTo>
                    <a:pt x="1780" y="0"/>
                  </a:moveTo>
                  <a:lnTo>
                    <a:pt x="506" y="937"/>
                  </a:lnTo>
                  <a:lnTo>
                    <a:pt x="1" y="1967"/>
                  </a:lnTo>
                  <a:lnTo>
                    <a:pt x="1255" y="1012"/>
                  </a:lnTo>
                  <a:lnTo>
                    <a:pt x="17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35" name="Google Shape;1535;p55"/>
            <p:cNvSpPr/>
            <p:nvPr/>
          </p:nvSpPr>
          <p:spPr>
            <a:xfrm>
              <a:off x="420225" y="3895400"/>
              <a:ext cx="88050" cy="70250"/>
            </a:xfrm>
            <a:custGeom>
              <a:avLst/>
              <a:gdLst/>
              <a:ahLst/>
              <a:cxnLst/>
              <a:rect l="l" t="t" r="r" b="b"/>
              <a:pathLst>
                <a:path w="3522" h="2810" extrusionOk="0">
                  <a:moveTo>
                    <a:pt x="1199" y="1"/>
                  </a:moveTo>
                  <a:lnTo>
                    <a:pt x="1" y="975"/>
                  </a:lnTo>
                  <a:lnTo>
                    <a:pt x="2210" y="2810"/>
                  </a:lnTo>
                  <a:lnTo>
                    <a:pt x="3521" y="1911"/>
                  </a:lnTo>
                  <a:lnTo>
                    <a:pt x="1199" y="1"/>
                  </a:ln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36" name="Google Shape;1536;p55"/>
            <p:cNvSpPr/>
            <p:nvPr/>
          </p:nvSpPr>
          <p:spPr>
            <a:xfrm>
              <a:off x="450200" y="3868725"/>
              <a:ext cx="69775" cy="74475"/>
            </a:xfrm>
            <a:custGeom>
              <a:avLst/>
              <a:gdLst/>
              <a:ahLst/>
              <a:cxnLst/>
              <a:rect l="l" t="t" r="r" b="b"/>
              <a:pathLst>
                <a:path w="2791" h="2979" extrusionOk="0">
                  <a:moveTo>
                    <a:pt x="468" y="1"/>
                  </a:moveTo>
                  <a:lnTo>
                    <a:pt x="0" y="1068"/>
                  </a:lnTo>
                  <a:lnTo>
                    <a:pt x="2322" y="2978"/>
                  </a:lnTo>
                  <a:lnTo>
                    <a:pt x="2790" y="1911"/>
                  </a:lnTo>
                  <a:lnTo>
                    <a:pt x="468" y="1"/>
                  </a:lnTo>
                  <a:close/>
                </a:path>
              </a:pathLst>
            </a:custGeom>
            <a:solidFill>
              <a:srgbClr val="D998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grpSp>
        <p:nvGrpSpPr>
          <p:cNvPr id="1537" name="Google Shape;1537;p55"/>
          <p:cNvGrpSpPr/>
          <p:nvPr/>
        </p:nvGrpSpPr>
        <p:grpSpPr>
          <a:xfrm>
            <a:off x="1124685" y="2874356"/>
            <a:ext cx="918511" cy="455884"/>
            <a:chOff x="515275" y="3653475"/>
            <a:chExt cx="287475" cy="142700"/>
          </a:xfrm>
        </p:grpSpPr>
        <p:sp>
          <p:nvSpPr>
            <p:cNvPr id="1538" name="Google Shape;1538;p55"/>
            <p:cNvSpPr/>
            <p:nvPr/>
          </p:nvSpPr>
          <p:spPr>
            <a:xfrm>
              <a:off x="547100" y="3666475"/>
              <a:ext cx="223350" cy="129700"/>
            </a:xfrm>
            <a:custGeom>
              <a:avLst/>
              <a:gdLst/>
              <a:ahLst/>
              <a:cxnLst/>
              <a:rect l="l" t="t" r="r" b="b"/>
              <a:pathLst>
                <a:path w="8934" h="5188" extrusionOk="0">
                  <a:moveTo>
                    <a:pt x="8259" y="1"/>
                  </a:moveTo>
                  <a:lnTo>
                    <a:pt x="1" y="3615"/>
                  </a:lnTo>
                  <a:lnTo>
                    <a:pt x="675" y="5188"/>
                  </a:lnTo>
                  <a:lnTo>
                    <a:pt x="8933" y="1574"/>
                  </a:lnTo>
                  <a:lnTo>
                    <a:pt x="8259" y="1"/>
                  </a:lnTo>
                  <a:close/>
                </a:path>
              </a:pathLst>
            </a:custGeom>
            <a:solidFill>
              <a:srgbClr val="3B58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39" name="Google Shape;1539;p55"/>
            <p:cNvSpPr/>
            <p:nvPr/>
          </p:nvSpPr>
          <p:spPr>
            <a:xfrm>
              <a:off x="515275" y="3757300"/>
              <a:ext cx="48700" cy="38875"/>
            </a:xfrm>
            <a:custGeom>
              <a:avLst/>
              <a:gdLst/>
              <a:ahLst/>
              <a:cxnLst/>
              <a:rect l="l" t="t" r="r" b="b"/>
              <a:pathLst>
                <a:path w="1948" h="1555" extrusionOk="0">
                  <a:moveTo>
                    <a:pt x="1274" y="1"/>
                  </a:moveTo>
                  <a:lnTo>
                    <a:pt x="0" y="1274"/>
                  </a:lnTo>
                  <a:lnTo>
                    <a:pt x="75" y="1443"/>
                  </a:lnTo>
                  <a:lnTo>
                    <a:pt x="1948" y="1555"/>
                  </a:lnTo>
                  <a:lnTo>
                    <a:pt x="1274" y="1"/>
                  </a:lnTo>
                  <a:close/>
                </a:path>
              </a:pathLst>
            </a:custGeom>
            <a:solidFill>
              <a:srgbClr val="FBD7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0" name="Google Shape;1540;p55"/>
            <p:cNvSpPr/>
            <p:nvPr/>
          </p:nvSpPr>
          <p:spPr>
            <a:xfrm>
              <a:off x="515275" y="3776025"/>
              <a:ext cx="21075" cy="18750"/>
            </a:xfrm>
            <a:custGeom>
              <a:avLst/>
              <a:gdLst/>
              <a:ahLst/>
              <a:cxnLst/>
              <a:rect l="l" t="t" r="r" b="b"/>
              <a:pathLst>
                <a:path w="843" h="750" extrusionOk="0">
                  <a:moveTo>
                    <a:pt x="506" y="1"/>
                  </a:moveTo>
                  <a:lnTo>
                    <a:pt x="0" y="525"/>
                  </a:lnTo>
                  <a:lnTo>
                    <a:pt x="75" y="694"/>
                  </a:lnTo>
                  <a:lnTo>
                    <a:pt x="843" y="750"/>
                  </a:lnTo>
                  <a:cubicBezTo>
                    <a:pt x="749" y="488"/>
                    <a:pt x="656" y="244"/>
                    <a:pt x="506" y="1"/>
                  </a:cubicBezTo>
                  <a:close/>
                </a:path>
              </a:pathLst>
            </a:custGeom>
            <a:solidFill>
              <a:srgbClr val="4855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1" name="Google Shape;1541;p55"/>
            <p:cNvSpPr/>
            <p:nvPr/>
          </p:nvSpPr>
          <p:spPr>
            <a:xfrm>
              <a:off x="758250" y="3653475"/>
              <a:ext cx="44500" cy="50475"/>
            </a:xfrm>
            <a:custGeom>
              <a:avLst/>
              <a:gdLst/>
              <a:ahLst/>
              <a:cxnLst/>
              <a:rect l="l" t="t" r="r" b="b"/>
              <a:pathLst>
                <a:path w="1780" h="2019" extrusionOk="0">
                  <a:moveTo>
                    <a:pt x="1052" y="0"/>
                  </a:moveTo>
                  <a:cubicBezTo>
                    <a:pt x="1033" y="0"/>
                    <a:pt x="1013" y="5"/>
                    <a:pt x="993" y="15"/>
                  </a:cubicBezTo>
                  <a:lnTo>
                    <a:pt x="0" y="446"/>
                  </a:lnTo>
                  <a:lnTo>
                    <a:pt x="693" y="2019"/>
                  </a:lnTo>
                  <a:lnTo>
                    <a:pt x="1686" y="1569"/>
                  </a:lnTo>
                  <a:cubicBezTo>
                    <a:pt x="1742" y="1551"/>
                    <a:pt x="1779" y="1476"/>
                    <a:pt x="1761" y="1420"/>
                  </a:cubicBezTo>
                  <a:lnTo>
                    <a:pt x="1161" y="90"/>
                  </a:lnTo>
                  <a:cubicBezTo>
                    <a:pt x="1148" y="35"/>
                    <a:pt x="1104" y="0"/>
                    <a:pt x="10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2" name="Google Shape;1542;p55"/>
            <p:cNvSpPr/>
            <p:nvPr/>
          </p:nvSpPr>
          <p:spPr>
            <a:xfrm>
              <a:off x="753575" y="3663200"/>
              <a:ext cx="25300" cy="42625"/>
            </a:xfrm>
            <a:custGeom>
              <a:avLst/>
              <a:gdLst/>
              <a:ahLst/>
              <a:cxnLst/>
              <a:rect l="l" t="t" r="r" b="b"/>
              <a:pathLst>
                <a:path w="1012" h="1705" extrusionOk="0">
                  <a:moveTo>
                    <a:pt x="318" y="1"/>
                  </a:moveTo>
                  <a:lnTo>
                    <a:pt x="0" y="150"/>
                  </a:lnTo>
                  <a:lnTo>
                    <a:pt x="674" y="1705"/>
                  </a:lnTo>
                  <a:lnTo>
                    <a:pt x="1011" y="1574"/>
                  </a:lnTo>
                  <a:lnTo>
                    <a:pt x="318" y="1"/>
                  </a:lnTo>
                  <a:close/>
                </a:path>
              </a:pathLst>
            </a:custGeom>
            <a:solidFill>
              <a:srgbClr val="9CA1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3" name="Google Shape;1543;p55"/>
            <p:cNvSpPr/>
            <p:nvPr/>
          </p:nvSpPr>
          <p:spPr>
            <a:xfrm>
              <a:off x="754975" y="3665075"/>
              <a:ext cx="19675" cy="40275"/>
            </a:xfrm>
            <a:custGeom>
              <a:avLst/>
              <a:gdLst/>
              <a:ahLst/>
              <a:cxnLst/>
              <a:rect l="l" t="t" r="r" b="b"/>
              <a:pathLst>
                <a:path w="787" h="1611" extrusionOk="0">
                  <a:moveTo>
                    <a:pt x="113" y="0"/>
                  </a:moveTo>
                  <a:lnTo>
                    <a:pt x="0" y="38"/>
                  </a:lnTo>
                  <a:lnTo>
                    <a:pt x="693" y="1611"/>
                  </a:lnTo>
                  <a:lnTo>
                    <a:pt x="787" y="1555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7980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4" name="Google Shape;1544;p55"/>
            <p:cNvSpPr/>
            <p:nvPr/>
          </p:nvSpPr>
          <p:spPr>
            <a:xfrm>
              <a:off x="759175" y="3663200"/>
              <a:ext cx="19700" cy="40300"/>
            </a:xfrm>
            <a:custGeom>
              <a:avLst/>
              <a:gdLst/>
              <a:ahLst/>
              <a:cxnLst/>
              <a:rect l="l" t="t" r="r" b="b"/>
              <a:pathLst>
                <a:path w="788" h="1612" extrusionOk="0">
                  <a:moveTo>
                    <a:pt x="113" y="1"/>
                  </a:moveTo>
                  <a:lnTo>
                    <a:pt x="1" y="38"/>
                  </a:lnTo>
                  <a:lnTo>
                    <a:pt x="694" y="1611"/>
                  </a:lnTo>
                  <a:lnTo>
                    <a:pt x="787" y="1555"/>
                  </a:lnTo>
                  <a:lnTo>
                    <a:pt x="113" y="1"/>
                  </a:lnTo>
                  <a:close/>
                </a:path>
              </a:pathLst>
            </a:custGeom>
            <a:solidFill>
              <a:srgbClr val="7980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5" name="Google Shape;1545;p55"/>
            <p:cNvSpPr/>
            <p:nvPr/>
          </p:nvSpPr>
          <p:spPr>
            <a:xfrm>
              <a:off x="551775" y="3678175"/>
              <a:ext cx="214450" cy="106300"/>
            </a:xfrm>
            <a:custGeom>
              <a:avLst/>
              <a:gdLst/>
              <a:ahLst/>
              <a:cxnLst/>
              <a:rect l="l" t="t" r="r" b="b"/>
              <a:pathLst>
                <a:path w="8578" h="4252" extrusionOk="0">
                  <a:moveTo>
                    <a:pt x="8278" y="1"/>
                  </a:moveTo>
                  <a:lnTo>
                    <a:pt x="1" y="3596"/>
                  </a:lnTo>
                  <a:lnTo>
                    <a:pt x="282" y="4252"/>
                  </a:lnTo>
                  <a:lnTo>
                    <a:pt x="8578" y="694"/>
                  </a:lnTo>
                  <a:lnTo>
                    <a:pt x="8278" y="1"/>
                  </a:ln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grpSp>
        <p:nvGrpSpPr>
          <p:cNvPr id="1546" name="Google Shape;1546;p55"/>
          <p:cNvGrpSpPr/>
          <p:nvPr/>
        </p:nvGrpSpPr>
        <p:grpSpPr>
          <a:xfrm rot="574520">
            <a:off x="7097941" y="2725258"/>
            <a:ext cx="1050106" cy="1009588"/>
            <a:chOff x="8247740" y="1875998"/>
            <a:chExt cx="954531" cy="917701"/>
          </a:xfrm>
        </p:grpSpPr>
        <p:sp>
          <p:nvSpPr>
            <p:cNvPr id="1547" name="Google Shape;1547;p55"/>
            <p:cNvSpPr/>
            <p:nvPr/>
          </p:nvSpPr>
          <p:spPr>
            <a:xfrm rot="-2922356">
              <a:off x="8506409" y="1890225"/>
              <a:ext cx="437194" cy="889248"/>
            </a:xfrm>
            <a:custGeom>
              <a:avLst/>
              <a:gdLst/>
              <a:ahLst/>
              <a:cxnLst/>
              <a:rect l="l" t="t" r="r" b="b"/>
              <a:pathLst>
                <a:path w="5357" h="10994" extrusionOk="0">
                  <a:moveTo>
                    <a:pt x="488" y="1"/>
                  </a:moveTo>
                  <a:lnTo>
                    <a:pt x="1" y="188"/>
                  </a:lnTo>
                  <a:lnTo>
                    <a:pt x="413" y="2585"/>
                  </a:lnTo>
                  <a:lnTo>
                    <a:pt x="3859" y="10993"/>
                  </a:lnTo>
                  <a:lnTo>
                    <a:pt x="5357" y="10375"/>
                  </a:lnTo>
                  <a:lnTo>
                    <a:pt x="1911" y="1948"/>
                  </a:lnTo>
                  <a:lnTo>
                    <a:pt x="48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8" name="Google Shape;1548;p55"/>
            <p:cNvSpPr/>
            <p:nvPr/>
          </p:nvSpPr>
          <p:spPr>
            <a:xfrm rot="-2922356">
              <a:off x="8430750" y="2237296"/>
              <a:ext cx="131476" cy="68186"/>
            </a:xfrm>
            <a:custGeom>
              <a:avLst/>
              <a:gdLst/>
              <a:ahLst/>
              <a:cxnLst/>
              <a:rect l="l" t="t" r="r" b="b"/>
              <a:pathLst>
                <a:path w="1611" h="843" extrusionOk="0">
                  <a:moveTo>
                    <a:pt x="1517" y="0"/>
                  </a:moveTo>
                  <a:lnTo>
                    <a:pt x="0" y="618"/>
                  </a:lnTo>
                  <a:lnTo>
                    <a:pt x="94" y="843"/>
                  </a:lnTo>
                  <a:lnTo>
                    <a:pt x="1611" y="225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9" name="Google Shape;1549;p55"/>
            <p:cNvSpPr/>
            <p:nvPr/>
          </p:nvSpPr>
          <p:spPr>
            <a:xfrm rot="-2922356">
              <a:off x="8465320" y="2248786"/>
              <a:ext cx="131558" cy="69723"/>
            </a:xfrm>
            <a:custGeom>
              <a:avLst/>
              <a:gdLst/>
              <a:ahLst/>
              <a:cxnLst/>
              <a:rect l="l" t="t" r="r" b="b"/>
              <a:pathLst>
                <a:path w="1612" h="862" extrusionOk="0">
                  <a:moveTo>
                    <a:pt x="1518" y="0"/>
                  </a:moveTo>
                  <a:lnTo>
                    <a:pt x="1" y="618"/>
                  </a:lnTo>
                  <a:lnTo>
                    <a:pt x="94" y="862"/>
                  </a:lnTo>
                  <a:lnTo>
                    <a:pt x="1611" y="225"/>
                  </a:lnTo>
                  <a:lnTo>
                    <a:pt x="1518" y="0"/>
                  </a:ln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0" name="Google Shape;1550;p55"/>
            <p:cNvSpPr/>
            <p:nvPr/>
          </p:nvSpPr>
          <p:spPr>
            <a:xfrm rot="-2922356">
              <a:off x="8988966" y="2428365"/>
              <a:ext cx="131558" cy="69804"/>
            </a:xfrm>
            <a:custGeom>
              <a:avLst/>
              <a:gdLst/>
              <a:ahLst/>
              <a:cxnLst/>
              <a:rect l="l" t="t" r="r" b="b"/>
              <a:pathLst>
                <a:path w="1612" h="863" extrusionOk="0">
                  <a:moveTo>
                    <a:pt x="1518" y="1"/>
                  </a:moveTo>
                  <a:lnTo>
                    <a:pt x="1" y="637"/>
                  </a:lnTo>
                  <a:lnTo>
                    <a:pt x="94" y="862"/>
                  </a:lnTo>
                  <a:lnTo>
                    <a:pt x="1611" y="244"/>
                  </a:lnTo>
                  <a:lnTo>
                    <a:pt x="1518" y="1"/>
                  </a:ln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grpSp>
        <p:nvGrpSpPr>
          <p:cNvPr id="1551" name="Google Shape;1551;p55"/>
          <p:cNvGrpSpPr/>
          <p:nvPr/>
        </p:nvGrpSpPr>
        <p:grpSpPr>
          <a:xfrm rot="2700000">
            <a:off x="5478603" y="2460694"/>
            <a:ext cx="281031" cy="1113605"/>
            <a:chOff x="3608950" y="238125"/>
            <a:chExt cx="598550" cy="2371800"/>
          </a:xfrm>
        </p:grpSpPr>
        <p:sp>
          <p:nvSpPr>
            <p:cNvPr id="1552" name="Google Shape;1552;p55"/>
            <p:cNvSpPr/>
            <p:nvPr/>
          </p:nvSpPr>
          <p:spPr>
            <a:xfrm>
              <a:off x="3608950" y="1942450"/>
              <a:ext cx="423875" cy="667475"/>
            </a:xfrm>
            <a:custGeom>
              <a:avLst/>
              <a:gdLst/>
              <a:ahLst/>
              <a:cxnLst/>
              <a:rect l="l" t="t" r="r" b="b"/>
              <a:pathLst>
                <a:path w="16955" h="26699" extrusionOk="0">
                  <a:moveTo>
                    <a:pt x="8794" y="0"/>
                  </a:moveTo>
                  <a:cubicBezTo>
                    <a:pt x="7527" y="4912"/>
                    <a:pt x="2218" y="8279"/>
                    <a:pt x="1030" y="13191"/>
                  </a:cubicBezTo>
                  <a:cubicBezTo>
                    <a:pt x="0" y="17390"/>
                    <a:pt x="2179" y="21668"/>
                    <a:pt x="4278" y="25590"/>
                  </a:cubicBezTo>
                  <a:lnTo>
                    <a:pt x="4873" y="26699"/>
                  </a:lnTo>
                  <a:cubicBezTo>
                    <a:pt x="5150" y="25194"/>
                    <a:pt x="5784" y="23728"/>
                    <a:pt x="6695" y="22500"/>
                  </a:cubicBezTo>
                  <a:cubicBezTo>
                    <a:pt x="8398" y="20282"/>
                    <a:pt x="10933" y="18776"/>
                    <a:pt x="13310" y="17152"/>
                  </a:cubicBezTo>
                  <a:cubicBezTo>
                    <a:pt x="13944" y="16717"/>
                    <a:pt x="14538" y="16202"/>
                    <a:pt x="15053" y="15647"/>
                  </a:cubicBezTo>
                  <a:cubicBezTo>
                    <a:pt x="15528" y="15053"/>
                    <a:pt x="15885" y="14379"/>
                    <a:pt x="16083" y="13666"/>
                  </a:cubicBezTo>
                  <a:cubicBezTo>
                    <a:pt x="16954" y="11290"/>
                    <a:pt x="16875" y="8675"/>
                    <a:pt x="15885" y="6378"/>
                  </a:cubicBezTo>
                  <a:cubicBezTo>
                    <a:pt x="14696" y="3882"/>
                    <a:pt x="12478" y="2060"/>
                    <a:pt x="9824" y="1426"/>
                  </a:cubicBezTo>
                  <a:lnTo>
                    <a:pt x="87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3" name="Google Shape;1553;p55"/>
            <p:cNvSpPr/>
            <p:nvPr/>
          </p:nvSpPr>
          <p:spPr>
            <a:xfrm>
              <a:off x="3775625" y="238125"/>
              <a:ext cx="431875" cy="1686525"/>
            </a:xfrm>
            <a:custGeom>
              <a:avLst/>
              <a:gdLst/>
              <a:ahLst/>
              <a:cxnLst/>
              <a:rect l="l" t="t" r="r" b="b"/>
              <a:pathLst>
                <a:path w="17275" h="67461" extrusionOk="0">
                  <a:moveTo>
                    <a:pt x="12228" y="0"/>
                  </a:moveTo>
                  <a:lnTo>
                    <a:pt x="12228" y="0"/>
                  </a:lnTo>
                  <a:cubicBezTo>
                    <a:pt x="12281" y="230"/>
                    <a:pt x="12332" y="460"/>
                    <a:pt x="12383" y="690"/>
                  </a:cubicBezTo>
                  <a:lnTo>
                    <a:pt x="12383" y="690"/>
                  </a:lnTo>
                  <a:cubicBezTo>
                    <a:pt x="12489" y="473"/>
                    <a:pt x="12596" y="256"/>
                    <a:pt x="12704" y="40"/>
                  </a:cubicBezTo>
                  <a:lnTo>
                    <a:pt x="12228" y="0"/>
                  </a:lnTo>
                  <a:close/>
                  <a:moveTo>
                    <a:pt x="12383" y="690"/>
                  </a:moveTo>
                  <a:cubicBezTo>
                    <a:pt x="2393" y="21128"/>
                    <a:pt x="1" y="44170"/>
                    <a:pt x="1216" y="66707"/>
                  </a:cubicBezTo>
                  <a:lnTo>
                    <a:pt x="7633" y="67460"/>
                  </a:lnTo>
                  <a:cubicBezTo>
                    <a:pt x="14181" y="45857"/>
                    <a:pt x="17275" y="22935"/>
                    <a:pt x="12383" y="69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4" name="Google Shape;1554;p55"/>
            <p:cNvSpPr/>
            <p:nvPr/>
          </p:nvSpPr>
          <p:spPr>
            <a:xfrm>
              <a:off x="3622800" y="2254675"/>
              <a:ext cx="309000" cy="355250"/>
            </a:xfrm>
            <a:custGeom>
              <a:avLst/>
              <a:gdLst/>
              <a:ahLst/>
              <a:cxnLst/>
              <a:rect l="l" t="t" r="r" b="b"/>
              <a:pathLst>
                <a:path w="12360" h="14210" extrusionOk="0">
                  <a:moveTo>
                    <a:pt x="6778" y="0"/>
                  </a:moveTo>
                  <a:cubicBezTo>
                    <a:pt x="6699" y="0"/>
                    <a:pt x="6618" y="9"/>
                    <a:pt x="6537" y="29"/>
                  </a:cubicBezTo>
                  <a:cubicBezTo>
                    <a:pt x="6260" y="147"/>
                    <a:pt x="6061" y="306"/>
                    <a:pt x="5863" y="504"/>
                  </a:cubicBezTo>
                  <a:cubicBezTo>
                    <a:pt x="5507" y="900"/>
                    <a:pt x="5230" y="1415"/>
                    <a:pt x="5071" y="1930"/>
                  </a:cubicBezTo>
                  <a:cubicBezTo>
                    <a:pt x="4992" y="2287"/>
                    <a:pt x="4873" y="2683"/>
                    <a:pt x="4715" y="3000"/>
                  </a:cubicBezTo>
                  <a:cubicBezTo>
                    <a:pt x="4517" y="3396"/>
                    <a:pt x="4120" y="3594"/>
                    <a:pt x="3724" y="3594"/>
                  </a:cubicBezTo>
                  <a:cubicBezTo>
                    <a:pt x="2972" y="3515"/>
                    <a:pt x="2734" y="2603"/>
                    <a:pt x="2179" y="2168"/>
                  </a:cubicBezTo>
                  <a:cubicBezTo>
                    <a:pt x="1915" y="2019"/>
                    <a:pt x="1623" y="1946"/>
                    <a:pt x="1333" y="1946"/>
                  </a:cubicBezTo>
                  <a:cubicBezTo>
                    <a:pt x="926" y="1946"/>
                    <a:pt x="522" y="2089"/>
                    <a:pt x="199" y="2366"/>
                  </a:cubicBezTo>
                  <a:cubicBezTo>
                    <a:pt x="1" y="6010"/>
                    <a:pt x="1863" y="9694"/>
                    <a:pt x="3685" y="13101"/>
                  </a:cubicBezTo>
                  <a:lnTo>
                    <a:pt x="4319" y="14210"/>
                  </a:lnTo>
                  <a:cubicBezTo>
                    <a:pt x="4596" y="12705"/>
                    <a:pt x="5230" y="11239"/>
                    <a:pt x="6141" y="10011"/>
                  </a:cubicBezTo>
                  <a:cubicBezTo>
                    <a:pt x="7646" y="8070"/>
                    <a:pt x="9785" y="6644"/>
                    <a:pt x="11924" y="5218"/>
                  </a:cubicBezTo>
                  <a:cubicBezTo>
                    <a:pt x="12083" y="4980"/>
                    <a:pt x="12201" y="4703"/>
                    <a:pt x="12281" y="4386"/>
                  </a:cubicBezTo>
                  <a:cubicBezTo>
                    <a:pt x="12360" y="3871"/>
                    <a:pt x="12083" y="3396"/>
                    <a:pt x="11607" y="3198"/>
                  </a:cubicBezTo>
                  <a:cubicBezTo>
                    <a:pt x="11471" y="3139"/>
                    <a:pt x="11336" y="3114"/>
                    <a:pt x="11202" y="3114"/>
                  </a:cubicBezTo>
                  <a:cubicBezTo>
                    <a:pt x="10516" y="3114"/>
                    <a:pt x="9853" y="3777"/>
                    <a:pt x="9191" y="4109"/>
                  </a:cubicBezTo>
                  <a:cubicBezTo>
                    <a:pt x="9063" y="4194"/>
                    <a:pt x="8913" y="4233"/>
                    <a:pt x="8759" y="4233"/>
                  </a:cubicBezTo>
                  <a:cubicBezTo>
                    <a:pt x="8625" y="4233"/>
                    <a:pt x="8488" y="4203"/>
                    <a:pt x="8359" y="4148"/>
                  </a:cubicBezTo>
                  <a:cubicBezTo>
                    <a:pt x="8240" y="4029"/>
                    <a:pt x="8161" y="3871"/>
                    <a:pt x="8121" y="3713"/>
                  </a:cubicBezTo>
                  <a:cubicBezTo>
                    <a:pt x="7923" y="3000"/>
                    <a:pt x="8240" y="2207"/>
                    <a:pt x="8161" y="1455"/>
                  </a:cubicBezTo>
                  <a:cubicBezTo>
                    <a:pt x="8125" y="776"/>
                    <a:pt x="7509" y="0"/>
                    <a:pt x="6778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5" name="Google Shape;1555;p55"/>
            <p:cNvSpPr/>
            <p:nvPr/>
          </p:nvSpPr>
          <p:spPr>
            <a:xfrm>
              <a:off x="3790175" y="1723575"/>
              <a:ext cx="233725" cy="305050"/>
            </a:xfrm>
            <a:custGeom>
              <a:avLst/>
              <a:gdLst/>
              <a:ahLst/>
              <a:cxnLst/>
              <a:rect l="l" t="t" r="r" b="b"/>
              <a:pathLst>
                <a:path w="9349" h="12202" extrusionOk="0">
                  <a:moveTo>
                    <a:pt x="0" y="1"/>
                  </a:moveTo>
                  <a:lnTo>
                    <a:pt x="0" y="1"/>
                  </a:lnTo>
                  <a:cubicBezTo>
                    <a:pt x="40" y="3922"/>
                    <a:pt x="198" y="7804"/>
                    <a:pt x="476" y="11726"/>
                  </a:cubicBezTo>
                  <a:cubicBezTo>
                    <a:pt x="2298" y="11964"/>
                    <a:pt x="4160" y="12122"/>
                    <a:pt x="6021" y="12201"/>
                  </a:cubicBezTo>
                  <a:cubicBezTo>
                    <a:pt x="7447" y="8676"/>
                    <a:pt x="8557" y="5032"/>
                    <a:pt x="9349" y="1348"/>
                  </a:cubicBezTo>
                  <a:cubicBezTo>
                    <a:pt x="6259" y="793"/>
                    <a:pt x="3130" y="318"/>
                    <a:pt x="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6" name="Google Shape;1556;p55"/>
            <p:cNvSpPr/>
            <p:nvPr/>
          </p:nvSpPr>
          <p:spPr>
            <a:xfrm>
              <a:off x="3958525" y="2079350"/>
              <a:ext cx="146575" cy="140300"/>
            </a:xfrm>
            <a:custGeom>
              <a:avLst/>
              <a:gdLst/>
              <a:ahLst/>
              <a:cxnLst/>
              <a:rect l="l" t="t" r="r" b="b"/>
              <a:pathLst>
                <a:path w="5863" h="5612" extrusionOk="0">
                  <a:moveTo>
                    <a:pt x="5031" y="2011"/>
                  </a:moveTo>
                  <a:lnTo>
                    <a:pt x="5110" y="2090"/>
                  </a:lnTo>
                  <a:lnTo>
                    <a:pt x="5205" y="2166"/>
                  </a:lnTo>
                  <a:lnTo>
                    <a:pt x="5205" y="2166"/>
                  </a:lnTo>
                  <a:lnTo>
                    <a:pt x="5248" y="2225"/>
                  </a:lnTo>
                  <a:lnTo>
                    <a:pt x="5248" y="2225"/>
                  </a:lnTo>
                  <a:cubicBezTo>
                    <a:pt x="5242" y="2220"/>
                    <a:pt x="5236" y="2215"/>
                    <a:pt x="5230" y="2210"/>
                  </a:cubicBezTo>
                  <a:lnTo>
                    <a:pt x="5230" y="2210"/>
                  </a:lnTo>
                  <a:lnTo>
                    <a:pt x="5256" y="2235"/>
                  </a:lnTo>
                  <a:lnTo>
                    <a:pt x="5258" y="2238"/>
                  </a:lnTo>
                  <a:lnTo>
                    <a:pt x="5258" y="2238"/>
                  </a:lnTo>
                  <a:cubicBezTo>
                    <a:pt x="5245" y="2226"/>
                    <a:pt x="5232" y="2213"/>
                    <a:pt x="5219" y="2201"/>
                  </a:cubicBezTo>
                  <a:lnTo>
                    <a:pt x="5219" y="2201"/>
                  </a:lnTo>
                  <a:cubicBezTo>
                    <a:pt x="5179" y="2168"/>
                    <a:pt x="5138" y="2136"/>
                    <a:pt x="5095" y="2106"/>
                  </a:cubicBezTo>
                  <a:lnTo>
                    <a:pt x="5095" y="2106"/>
                  </a:lnTo>
                  <a:lnTo>
                    <a:pt x="5058" y="2051"/>
                  </a:lnTo>
                  <a:lnTo>
                    <a:pt x="5058" y="2051"/>
                  </a:lnTo>
                  <a:cubicBezTo>
                    <a:pt x="5111" y="2098"/>
                    <a:pt x="5165" y="2148"/>
                    <a:pt x="5219" y="2201"/>
                  </a:cubicBezTo>
                  <a:lnTo>
                    <a:pt x="5219" y="2201"/>
                  </a:lnTo>
                  <a:cubicBezTo>
                    <a:pt x="5223" y="2204"/>
                    <a:pt x="5226" y="2207"/>
                    <a:pt x="5230" y="2210"/>
                  </a:cubicBezTo>
                  <a:lnTo>
                    <a:pt x="5230" y="2210"/>
                  </a:lnTo>
                  <a:lnTo>
                    <a:pt x="5110" y="2090"/>
                  </a:lnTo>
                  <a:lnTo>
                    <a:pt x="5054" y="2045"/>
                  </a:lnTo>
                  <a:lnTo>
                    <a:pt x="5054" y="2045"/>
                  </a:lnTo>
                  <a:lnTo>
                    <a:pt x="5058" y="2051"/>
                  </a:lnTo>
                  <a:lnTo>
                    <a:pt x="5058" y="2051"/>
                  </a:lnTo>
                  <a:cubicBezTo>
                    <a:pt x="5043" y="2038"/>
                    <a:pt x="5029" y="2026"/>
                    <a:pt x="5015" y="2014"/>
                  </a:cubicBezTo>
                  <a:lnTo>
                    <a:pt x="5015" y="2014"/>
                  </a:lnTo>
                  <a:lnTo>
                    <a:pt x="5054" y="2045"/>
                  </a:lnTo>
                  <a:lnTo>
                    <a:pt x="5054" y="2045"/>
                  </a:lnTo>
                  <a:lnTo>
                    <a:pt x="5031" y="2011"/>
                  </a:lnTo>
                  <a:close/>
                  <a:moveTo>
                    <a:pt x="5048" y="2257"/>
                  </a:moveTo>
                  <a:lnTo>
                    <a:pt x="5071" y="2288"/>
                  </a:lnTo>
                  <a:cubicBezTo>
                    <a:pt x="5066" y="2283"/>
                    <a:pt x="5061" y="2277"/>
                    <a:pt x="5056" y="2271"/>
                  </a:cubicBezTo>
                  <a:lnTo>
                    <a:pt x="5056" y="2271"/>
                  </a:lnTo>
                  <a:cubicBezTo>
                    <a:pt x="5053" y="2267"/>
                    <a:pt x="5050" y="2262"/>
                    <a:pt x="5048" y="2257"/>
                  </a:cubicBezTo>
                  <a:close/>
                  <a:moveTo>
                    <a:pt x="5459" y="2662"/>
                  </a:moveTo>
                  <a:lnTo>
                    <a:pt x="5459" y="2662"/>
                  </a:lnTo>
                  <a:cubicBezTo>
                    <a:pt x="5459" y="2662"/>
                    <a:pt x="5459" y="2663"/>
                    <a:pt x="5460" y="2663"/>
                  </a:cubicBezTo>
                  <a:lnTo>
                    <a:pt x="5460" y="2663"/>
                  </a:lnTo>
                  <a:cubicBezTo>
                    <a:pt x="5458" y="2667"/>
                    <a:pt x="5457" y="2670"/>
                    <a:pt x="5456" y="2673"/>
                  </a:cubicBezTo>
                  <a:lnTo>
                    <a:pt x="5456" y="2673"/>
                  </a:lnTo>
                  <a:cubicBezTo>
                    <a:pt x="5456" y="2672"/>
                    <a:pt x="5455" y="2671"/>
                    <a:pt x="5455" y="2670"/>
                  </a:cubicBezTo>
                  <a:lnTo>
                    <a:pt x="5455" y="2670"/>
                  </a:lnTo>
                  <a:cubicBezTo>
                    <a:pt x="5457" y="2667"/>
                    <a:pt x="5458" y="2664"/>
                    <a:pt x="5459" y="2662"/>
                  </a:cubicBezTo>
                  <a:close/>
                  <a:moveTo>
                    <a:pt x="5469" y="2696"/>
                  </a:moveTo>
                  <a:lnTo>
                    <a:pt x="5469" y="2696"/>
                  </a:lnTo>
                  <a:cubicBezTo>
                    <a:pt x="5482" y="2745"/>
                    <a:pt x="5494" y="2794"/>
                    <a:pt x="5506" y="2843"/>
                  </a:cubicBezTo>
                  <a:lnTo>
                    <a:pt x="5506" y="3239"/>
                  </a:lnTo>
                  <a:cubicBezTo>
                    <a:pt x="5506" y="3068"/>
                    <a:pt x="5483" y="2897"/>
                    <a:pt x="5462" y="2727"/>
                  </a:cubicBezTo>
                  <a:lnTo>
                    <a:pt x="5462" y="2727"/>
                  </a:lnTo>
                  <a:cubicBezTo>
                    <a:pt x="5465" y="2717"/>
                    <a:pt x="5467" y="2707"/>
                    <a:pt x="5469" y="2696"/>
                  </a:cubicBezTo>
                  <a:close/>
                  <a:moveTo>
                    <a:pt x="2875" y="0"/>
                  </a:moveTo>
                  <a:cubicBezTo>
                    <a:pt x="2571" y="0"/>
                    <a:pt x="2268" y="49"/>
                    <a:pt x="1981" y="149"/>
                  </a:cubicBezTo>
                  <a:cubicBezTo>
                    <a:pt x="911" y="506"/>
                    <a:pt x="159" y="1417"/>
                    <a:pt x="40" y="2486"/>
                  </a:cubicBezTo>
                  <a:cubicBezTo>
                    <a:pt x="0" y="3001"/>
                    <a:pt x="80" y="3516"/>
                    <a:pt x="317" y="3991"/>
                  </a:cubicBezTo>
                  <a:cubicBezTo>
                    <a:pt x="436" y="4229"/>
                    <a:pt x="555" y="4467"/>
                    <a:pt x="753" y="4665"/>
                  </a:cubicBezTo>
                  <a:cubicBezTo>
                    <a:pt x="1228" y="5180"/>
                    <a:pt x="1862" y="5497"/>
                    <a:pt x="2575" y="5576"/>
                  </a:cubicBezTo>
                  <a:cubicBezTo>
                    <a:pt x="2713" y="5600"/>
                    <a:pt x="2851" y="5612"/>
                    <a:pt x="2988" y="5612"/>
                  </a:cubicBezTo>
                  <a:cubicBezTo>
                    <a:pt x="3531" y="5612"/>
                    <a:pt x="4054" y="5429"/>
                    <a:pt x="4477" y="5132"/>
                  </a:cubicBezTo>
                  <a:lnTo>
                    <a:pt x="4477" y="5132"/>
                  </a:lnTo>
                  <a:cubicBezTo>
                    <a:pt x="4708" y="5056"/>
                    <a:pt x="4934" y="4953"/>
                    <a:pt x="5150" y="4823"/>
                  </a:cubicBezTo>
                  <a:cubicBezTo>
                    <a:pt x="5586" y="4546"/>
                    <a:pt x="5863" y="3991"/>
                    <a:pt x="5863" y="3476"/>
                  </a:cubicBezTo>
                  <a:cubicBezTo>
                    <a:pt x="5837" y="3119"/>
                    <a:pt x="5713" y="2777"/>
                    <a:pt x="5500" y="2495"/>
                  </a:cubicBezTo>
                  <a:lnTo>
                    <a:pt x="5500" y="2495"/>
                  </a:lnTo>
                  <a:cubicBezTo>
                    <a:pt x="5570" y="1819"/>
                    <a:pt x="5296" y="1123"/>
                    <a:pt x="4714" y="664"/>
                  </a:cubicBezTo>
                  <a:cubicBezTo>
                    <a:pt x="4199" y="230"/>
                    <a:pt x="3535" y="0"/>
                    <a:pt x="2875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7" name="Google Shape;1557;p55"/>
            <p:cNvSpPr/>
            <p:nvPr/>
          </p:nvSpPr>
          <p:spPr>
            <a:xfrm>
              <a:off x="3699050" y="1743575"/>
              <a:ext cx="193575" cy="207050"/>
            </a:xfrm>
            <a:custGeom>
              <a:avLst/>
              <a:gdLst/>
              <a:ahLst/>
              <a:cxnLst/>
              <a:rect l="l" t="t" r="r" b="b"/>
              <a:pathLst>
                <a:path w="7743" h="8282" extrusionOk="0">
                  <a:moveTo>
                    <a:pt x="2955" y="0"/>
                  </a:moveTo>
                  <a:cubicBezTo>
                    <a:pt x="2043" y="0"/>
                    <a:pt x="1139" y="392"/>
                    <a:pt x="674" y="1102"/>
                  </a:cubicBezTo>
                  <a:cubicBezTo>
                    <a:pt x="1" y="2013"/>
                    <a:pt x="437" y="3320"/>
                    <a:pt x="1546" y="3677"/>
                  </a:cubicBezTo>
                  <a:cubicBezTo>
                    <a:pt x="1591" y="3692"/>
                    <a:pt x="1636" y="3706"/>
                    <a:pt x="1682" y="3719"/>
                  </a:cubicBezTo>
                  <a:lnTo>
                    <a:pt x="1682" y="3719"/>
                  </a:lnTo>
                  <a:cubicBezTo>
                    <a:pt x="1768" y="4003"/>
                    <a:pt x="1875" y="4289"/>
                    <a:pt x="2061" y="4548"/>
                  </a:cubicBezTo>
                  <a:cubicBezTo>
                    <a:pt x="2067" y="4559"/>
                    <a:pt x="2073" y="4569"/>
                    <a:pt x="2079" y="4580"/>
                  </a:cubicBezTo>
                  <a:lnTo>
                    <a:pt x="2079" y="4580"/>
                  </a:lnTo>
                  <a:cubicBezTo>
                    <a:pt x="1763" y="4950"/>
                    <a:pt x="1594" y="5433"/>
                    <a:pt x="1663" y="5960"/>
                  </a:cubicBezTo>
                  <a:lnTo>
                    <a:pt x="1663" y="5960"/>
                  </a:lnTo>
                  <a:cubicBezTo>
                    <a:pt x="1250" y="6329"/>
                    <a:pt x="1261" y="7027"/>
                    <a:pt x="1783" y="7321"/>
                  </a:cubicBezTo>
                  <a:cubicBezTo>
                    <a:pt x="2192" y="7598"/>
                    <a:pt x="2613" y="7763"/>
                    <a:pt x="3026" y="7835"/>
                  </a:cubicBezTo>
                  <a:lnTo>
                    <a:pt x="3026" y="7835"/>
                  </a:lnTo>
                  <a:cubicBezTo>
                    <a:pt x="3535" y="8124"/>
                    <a:pt x="4132" y="8282"/>
                    <a:pt x="4725" y="8282"/>
                  </a:cubicBezTo>
                  <a:cubicBezTo>
                    <a:pt x="5554" y="8282"/>
                    <a:pt x="6374" y="7973"/>
                    <a:pt x="6933" y="7282"/>
                  </a:cubicBezTo>
                  <a:cubicBezTo>
                    <a:pt x="7742" y="6315"/>
                    <a:pt x="7620" y="5120"/>
                    <a:pt x="6930" y="4237"/>
                  </a:cubicBezTo>
                  <a:lnTo>
                    <a:pt x="6930" y="4237"/>
                  </a:lnTo>
                  <a:cubicBezTo>
                    <a:pt x="6751" y="3812"/>
                    <a:pt x="6475" y="3406"/>
                    <a:pt x="6141" y="3043"/>
                  </a:cubicBezTo>
                  <a:cubicBezTo>
                    <a:pt x="5388" y="2211"/>
                    <a:pt x="5665" y="1142"/>
                    <a:pt x="4556" y="468"/>
                  </a:cubicBezTo>
                  <a:cubicBezTo>
                    <a:pt x="4087" y="150"/>
                    <a:pt x="3519" y="0"/>
                    <a:pt x="2955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8" name="Google Shape;1558;p55"/>
            <p:cNvSpPr/>
            <p:nvPr/>
          </p:nvSpPr>
          <p:spPr>
            <a:xfrm>
              <a:off x="3973375" y="1405800"/>
              <a:ext cx="170350" cy="313350"/>
            </a:xfrm>
            <a:custGeom>
              <a:avLst/>
              <a:gdLst/>
              <a:ahLst/>
              <a:cxnLst/>
              <a:rect l="l" t="t" r="r" b="b"/>
              <a:pathLst>
                <a:path w="6814" h="12534" extrusionOk="0">
                  <a:moveTo>
                    <a:pt x="5013" y="0"/>
                  </a:moveTo>
                  <a:cubicBezTo>
                    <a:pt x="4645" y="0"/>
                    <a:pt x="4283" y="89"/>
                    <a:pt x="4001" y="273"/>
                  </a:cubicBezTo>
                  <a:cubicBezTo>
                    <a:pt x="2575" y="1184"/>
                    <a:pt x="2179" y="2531"/>
                    <a:pt x="1466" y="3918"/>
                  </a:cubicBezTo>
                  <a:cubicBezTo>
                    <a:pt x="872" y="5146"/>
                    <a:pt x="1" y="6572"/>
                    <a:pt x="40" y="7998"/>
                  </a:cubicBezTo>
                  <a:cubicBezTo>
                    <a:pt x="56" y="8836"/>
                    <a:pt x="375" y="9396"/>
                    <a:pt x="863" y="9714"/>
                  </a:cubicBezTo>
                  <a:lnTo>
                    <a:pt x="863" y="9714"/>
                  </a:lnTo>
                  <a:cubicBezTo>
                    <a:pt x="749" y="10308"/>
                    <a:pt x="749" y="10899"/>
                    <a:pt x="1030" y="11444"/>
                  </a:cubicBezTo>
                  <a:cubicBezTo>
                    <a:pt x="1354" y="11983"/>
                    <a:pt x="1938" y="12327"/>
                    <a:pt x="2576" y="12327"/>
                  </a:cubicBezTo>
                  <a:cubicBezTo>
                    <a:pt x="2641" y="12327"/>
                    <a:pt x="2707" y="12323"/>
                    <a:pt x="2773" y="12316"/>
                  </a:cubicBezTo>
                  <a:cubicBezTo>
                    <a:pt x="3061" y="12316"/>
                    <a:pt x="3236" y="12313"/>
                    <a:pt x="3359" y="12313"/>
                  </a:cubicBezTo>
                  <a:cubicBezTo>
                    <a:pt x="3727" y="12313"/>
                    <a:pt x="3615" y="12335"/>
                    <a:pt x="4596" y="12514"/>
                  </a:cubicBezTo>
                  <a:cubicBezTo>
                    <a:pt x="4668" y="12527"/>
                    <a:pt x="4740" y="12533"/>
                    <a:pt x="4810" y="12533"/>
                  </a:cubicBezTo>
                  <a:cubicBezTo>
                    <a:pt x="5579" y="12533"/>
                    <a:pt x="6154" y="11771"/>
                    <a:pt x="5863" y="11008"/>
                  </a:cubicBezTo>
                  <a:lnTo>
                    <a:pt x="5903" y="11008"/>
                  </a:lnTo>
                  <a:cubicBezTo>
                    <a:pt x="5584" y="10180"/>
                    <a:pt x="5118" y="9819"/>
                    <a:pt x="4528" y="9643"/>
                  </a:cubicBezTo>
                  <a:lnTo>
                    <a:pt x="4528" y="9643"/>
                  </a:lnTo>
                  <a:cubicBezTo>
                    <a:pt x="4730" y="9245"/>
                    <a:pt x="4916" y="8827"/>
                    <a:pt x="4914" y="8827"/>
                  </a:cubicBezTo>
                  <a:lnTo>
                    <a:pt x="4914" y="8827"/>
                  </a:lnTo>
                  <a:cubicBezTo>
                    <a:pt x="4914" y="8827"/>
                    <a:pt x="4913" y="8828"/>
                    <a:pt x="4912" y="8830"/>
                  </a:cubicBezTo>
                  <a:cubicBezTo>
                    <a:pt x="5225" y="8101"/>
                    <a:pt x="4899" y="7342"/>
                    <a:pt x="4201" y="6899"/>
                  </a:cubicBezTo>
                  <a:lnTo>
                    <a:pt x="4201" y="6899"/>
                  </a:lnTo>
                  <a:cubicBezTo>
                    <a:pt x="4665" y="6048"/>
                    <a:pt x="5391" y="5128"/>
                    <a:pt x="5665" y="4631"/>
                  </a:cubicBezTo>
                  <a:cubicBezTo>
                    <a:pt x="6339" y="3442"/>
                    <a:pt x="6814" y="2650"/>
                    <a:pt x="6735" y="1264"/>
                  </a:cubicBezTo>
                  <a:cubicBezTo>
                    <a:pt x="6680" y="443"/>
                    <a:pt x="5832" y="0"/>
                    <a:pt x="5013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sp>
        <p:nvSpPr>
          <p:cNvPr id="1559" name="Google Shape;1559;p55"/>
          <p:cNvSpPr/>
          <p:nvPr/>
        </p:nvSpPr>
        <p:spPr>
          <a:xfrm>
            <a:off x="200300" y="-3615700"/>
            <a:ext cx="120325" cy="92200"/>
          </a:xfrm>
          <a:custGeom>
            <a:avLst/>
            <a:gdLst/>
            <a:ahLst/>
            <a:cxnLst/>
            <a:rect l="l" t="t" r="r" b="b"/>
            <a:pathLst>
              <a:path w="4813" h="3688" extrusionOk="0">
                <a:moveTo>
                  <a:pt x="2438" y="1"/>
                </a:moveTo>
                <a:cubicBezTo>
                  <a:pt x="0" y="1"/>
                  <a:pt x="0" y="3688"/>
                  <a:pt x="2438" y="3688"/>
                </a:cubicBezTo>
                <a:cubicBezTo>
                  <a:pt x="4812" y="3688"/>
                  <a:pt x="4812" y="1"/>
                  <a:pt x="2438" y="1"/>
                </a:cubicBez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60" name="Google Shape;1560;p55"/>
          <p:cNvSpPr/>
          <p:nvPr/>
        </p:nvSpPr>
        <p:spPr>
          <a:xfrm>
            <a:off x="8750138" y="-3669850"/>
            <a:ext cx="254700" cy="196900"/>
          </a:xfrm>
          <a:custGeom>
            <a:avLst/>
            <a:gdLst/>
            <a:ahLst/>
            <a:cxnLst/>
            <a:rect l="l" t="t" r="r" b="b"/>
            <a:pathLst>
              <a:path w="10188" h="7876" extrusionOk="0">
                <a:moveTo>
                  <a:pt x="5125" y="1"/>
                </a:moveTo>
                <a:cubicBezTo>
                  <a:pt x="0" y="1"/>
                  <a:pt x="0" y="7875"/>
                  <a:pt x="5125" y="7875"/>
                </a:cubicBezTo>
                <a:cubicBezTo>
                  <a:pt x="10187" y="7875"/>
                  <a:pt x="10187" y="1"/>
                  <a:pt x="5125" y="1"/>
                </a:cubicBezTo>
                <a:close/>
              </a:path>
            </a:pathLst>
          </a:custGeom>
          <a:solidFill>
            <a:srgbClr val="F7C4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88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8" name="Google Shape;1428;p55"/>
          <p:cNvGrpSpPr/>
          <p:nvPr/>
        </p:nvGrpSpPr>
        <p:grpSpPr>
          <a:xfrm rot="-151149">
            <a:off x="773313" y="2966624"/>
            <a:ext cx="7676268" cy="596863"/>
            <a:chOff x="233000" y="2487000"/>
            <a:chExt cx="7133150" cy="729225"/>
          </a:xfrm>
        </p:grpSpPr>
        <p:sp>
          <p:nvSpPr>
            <p:cNvPr id="1429" name="Google Shape;1429;p55"/>
            <p:cNvSpPr/>
            <p:nvPr/>
          </p:nvSpPr>
          <p:spPr>
            <a:xfrm>
              <a:off x="7351700" y="3042450"/>
              <a:ext cx="14450" cy="12900"/>
            </a:xfrm>
            <a:custGeom>
              <a:avLst/>
              <a:gdLst/>
              <a:ahLst/>
              <a:cxnLst/>
              <a:rect l="l" t="t" r="r" b="b"/>
              <a:pathLst>
                <a:path w="578" h="516" extrusionOk="0">
                  <a:moveTo>
                    <a:pt x="515" y="1"/>
                  </a:moveTo>
                  <a:cubicBezTo>
                    <a:pt x="453" y="1"/>
                    <a:pt x="330" y="52"/>
                    <a:pt x="145" y="178"/>
                  </a:cubicBezTo>
                  <a:lnTo>
                    <a:pt x="1" y="516"/>
                  </a:lnTo>
                  <a:lnTo>
                    <a:pt x="531" y="114"/>
                  </a:lnTo>
                  <a:cubicBezTo>
                    <a:pt x="578" y="44"/>
                    <a:pt x="572" y="1"/>
                    <a:pt x="5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0" name="Google Shape;1430;p55"/>
            <p:cNvSpPr/>
            <p:nvPr/>
          </p:nvSpPr>
          <p:spPr>
            <a:xfrm>
              <a:off x="7282925" y="3052925"/>
              <a:ext cx="59950" cy="41850"/>
            </a:xfrm>
            <a:custGeom>
              <a:avLst/>
              <a:gdLst/>
              <a:ahLst/>
              <a:cxnLst/>
              <a:rect l="l" t="t" r="r" b="b"/>
              <a:pathLst>
                <a:path w="2398" h="1674" extrusionOk="0">
                  <a:moveTo>
                    <a:pt x="2398" y="0"/>
                  </a:moveTo>
                  <a:cubicBezTo>
                    <a:pt x="2108" y="97"/>
                    <a:pt x="1818" y="242"/>
                    <a:pt x="1561" y="403"/>
                  </a:cubicBezTo>
                  <a:cubicBezTo>
                    <a:pt x="1239" y="580"/>
                    <a:pt x="950" y="789"/>
                    <a:pt x="676" y="1030"/>
                  </a:cubicBezTo>
                  <a:cubicBezTo>
                    <a:pt x="652" y="1037"/>
                    <a:pt x="633" y="1041"/>
                    <a:pt x="620" y="1041"/>
                  </a:cubicBezTo>
                  <a:cubicBezTo>
                    <a:pt x="548" y="1041"/>
                    <a:pt x="631" y="942"/>
                    <a:pt x="644" y="901"/>
                  </a:cubicBezTo>
                  <a:lnTo>
                    <a:pt x="644" y="901"/>
                  </a:lnTo>
                  <a:cubicBezTo>
                    <a:pt x="451" y="1046"/>
                    <a:pt x="290" y="1223"/>
                    <a:pt x="129" y="1416"/>
                  </a:cubicBezTo>
                  <a:cubicBezTo>
                    <a:pt x="17" y="1561"/>
                    <a:pt x="1" y="1657"/>
                    <a:pt x="194" y="1673"/>
                  </a:cubicBezTo>
                  <a:cubicBezTo>
                    <a:pt x="548" y="1255"/>
                    <a:pt x="692" y="1271"/>
                    <a:pt x="1030" y="789"/>
                  </a:cubicBezTo>
                  <a:cubicBezTo>
                    <a:pt x="1298" y="614"/>
                    <a:pt x="1541" y="524"/>
                    <a:pt x="1642" y="524"/>
                  </a:cubicBezTo>
                  <a:cubicBezTo>
                    <a:pt x="1681" y="524"/>
                    <a:pt x="1699" y="537"/>
                    <a:pt x="1690" y="563"/>
                  </a:cubicBezTo>
                  <a:cubicBezTo>
                    <a:pt x="1802" y="435"/>
                    <a:pt x="2285" y="242"/>
                    <a:pt x="23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1" name="Google Shape;1431;p55"/>
            <p:cNvSpPr/>
            <p:nvPr/>
          </p:nvSpPr>
          <p:spPr>
            <a:xfrm>
              <a:off x="6285550" y="3126125"/>
              <a:ext cx="6050" cy="2425"/>
            </a:xfrm>
            <a:custGeom>
              <a:avLst/>
              <a:gdLst/>
              <a:ahLst/>
              <a:cxnLst/>
              <a:rect l="l" t="t" r="r" b="b"/>
              <a:pathLst>
                <a:path w="242" h="97" extrusionOk="0">
                  <a:moveTo>
                    <a:pt x="0" y="0"/>
                  </a:moveTo>
                  <a:lnTo>
                    <a:pt x="242" y="97"/>
                  </a:lnTo>
                  <a:cubicBezTo>
                    <a:pt x="161" y="65"/>
                    <a:pt x="81" y="32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2" name="Google Shape;1432;p55"/>
            <p:cNvSpPr/>
            <p:nvPr/>
          </p:nvSpPr>
          <p:spPr>
            <a:xfrm>
              <a:off x="5688975" y="2881000"/>
              <a:ext cx="7025" cy="2750"/>
            </a:xfrm>
            <a:custGeom>
              <a:avLst/>
              <a:gdLst/>
              <a:ahLst/>
              <a:cxnLst/>
              <a:rect l="l" t="t" r="r" b="b"/>
              <a:pathLst>
                <a:path w="281" h="110" extrusionOk="0">
                  <a:moveTo>
                    <a:pt x="4" y="0"/>
                  </a:moveTo>
                  <a:cubicBezTo>
                    <a:pt x="0" y="0"/>
                    <a:pt x="1" y="3"/>
                    <a:pt x="7" y="9"/>
                  </a:cubicBezTo>
                  <a:cubicBezTo>
                    <a:pt x="154" y="76"/>
                    <a:pt x="235" y="109"/>
                    <a:pt x="267" y="109"/>
                  </a:cubicBezTo>
                  <a:cubicBezTo>
                    <a:pt x="273" y="109"/>
                    <a:pt x="277" y="108"/>
                    <a:pt x="280" y="105"/>
                  </a:cubicBezTo>
                  <a:cubicBezTo>
                    <a:pt x="136" y="53"/>
                    <a:pt x="23" y="0"/>
                    <a:pt x="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3" name="Google Shape;1433;p55"/>
            <p:cNvSpPr/>
            <p:nvPr/>
          </p:nvSpPr>
          <p:spPr>
            <a:xfrm>
              <a:off x="5592200" y="2828525"/>
              <a:ext cx="5650" cy="3225"/>
            </a:xfrm>
            <a:custGeom>
              <a:avLst/>
              <a:gdLst/>
              <a:ahLst/>
              <a:cxnLst/>
              <a:rect l="l" t="t" r="r" b="b"/>
              <a:pathLst>
                <a:path w="226" h="129" extrusionOk="0">
                  <a:moveTo>
                    <a:pt x="1" y="0"/>
                  </a:moveTo>
                  <a:lnTo>
                    <a:pt x="226" y="129"/>
                  </a:lnTo>
                  <a:cubicBezTo>
                    <a:pt x="162" y="65"/>
                    <a:pt x="81" y="32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4" name="Google Shape;1434;p55"/>
            <p:cNvSpPr/>
            <p:nvPr/>
          </p:nvSpPr>
          <p:spPr>
            <a:xfrm>
              <a:off x="6267850" y="3119675"/>
              <a:ext cx="17725" cy="6475"/>
            </a:xfrm>
            <a:custGeom>
              <a:avLst/>
              <a:gdLst/>
              <a:ahLst/>
              <a:cxnLst/>
              <a:rect l="l" t="t" r="r" b="b"/>
              <a:pathLst>
                <a:path w="709" h="259" extrusionOk="0">
                  <a:moveTo>
                    <a:pt x="65" y="1"/>
                  </a:moveTo>
                  <a:lnTo>
                    <a:pt x="65" y="1"/>
                  </a:lnTo>
                  <a:cubicBezTo>
                    <a:pt x="1" y="49"/>
                    <a:pt x="387" y="146"/>
                    <a:pt x="708" y="258"/>
                  </a:cubicBezTo>
                  <a:lnTo>
                    <a:pt x="6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5" name="Google Shape;1435;p55"/>
            <p:cNvSpPr/>
            <p:nvPr/>
          </p:nvSpPr>
          <p:spPr>
            <a:xfrm>
              <a:off x="7173125" y="3143800"/>
              <a:ext cx="8475" cy="4850"/>
            </a:xfrm>
            <a:custGeom>
              <a:avLst/>
              <a:gdLst/>
              <a:ahLst/>
              <a:cxnLst/>
              <a:rect l="l" t="t" r="r" b="b"/>
              <a:pathLst>
                <a:path w="339" h="194" extrusionOk="0">
                  <a:moveTo>
                    <a:pt x="339" y="1"/>
                  </a:moveTo>
                  <a:lnTo>
                    <a:pt x="17" y="146"/>
                  </a:lnTo>
                  <a:cubicBezTo>
                    <a:pt x="17" y="162"/>
                    <a:pt x="1" y="178"/>
                    <a:pt x="1" y="194"/>
                  </a:cubicBezTo>
                  <a:cubicBezTo>
                    <a:pt x="114" y="130"/>
                    <a:pt x="226" y="65"/>
                    <a:pt x="3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6" name="Google Shape;1436;p55"/>
            <p:cNvSpPr/>
            <p:nvPr/>
          </p:nvSpPr>
          <p:spPr>
            <a:xfrm>
              <a:off x="6563850" y="3179600"/>
              <a:ext cx="9675" cy="1625"/>
            </a:xfrm>
            <a:custGeom>
              <a:avLst/>
              <a:gdLst/>
              <a:ahLst/>
              <a:cxnLst/>
              <a:rect l="l" t="t" r="r" b="b"/>
              <a:pathLst>
                <a:path w="387" h="65" extrusionOk="0">
                  <a:moveTo>
                    <a:pt x="387" y="1"/>
                  </a:moveTo>
                  <a:lnTo>
                    <a:pt x="0" y="33"/>
                  </a:lnTo>
                  <a:lnTo>
                    <a:pt x="210" y="65"/>
                  </a:lnTo>
                  <a:cubicBezTo>
                    <a:pt x="258" y="49"/>
                    <a:pt x="322" y="17"/>
                    <a:pt x="3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7" name="Google Shape;1437;p55"/>
            <p:cNvSpPr/>
            <p:nvPr/>
          </p:nvSpPr>
          <p:spPr>
            <a:xfrm>
              <a:off x="6772175" y="3193675"/>
              <a:ext cx="10875" cy="6050"/>
            </a:xfrm>
            <a:custGeom>
              <a:avLst/>
              <a:gdLst/>
              <a:ahLst/>
              <a:cxnLst/>
              <a:rect l="l" t="t" r="r" b="b"/>
              <a:pathLst>
                <a:path w="435" h="242" extrusionOk="0">
                  <a:moveTo>
                    <a:pt x="338" y="1"/>
                  </a:moveTo>
                  <a:cubicBezTo>
                    <a:pt x="129" y="1"/>
                    <a:pt x="65" y="162"/>
                    <a:pt x="0" y="242"/>
                  </a:cubicBezTo>
                  <a:cubicBezTo>
                    <a:pt x="129" y="162"/>
                    <a:pt x="274" y="129"/>
                    <a:pt x="419" y="113"/>
                  </a:cubicBezTo>
                  <a:cubicBezTo>
                    <a:pt x="435" y="97"/>
                    <a:pt x="403" y="49"/>
                    <a:pt x="3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8" name="Google Shape;1438;p55"/>
            <p:cNvSpPr/>
            <p:nvPr/>
          </p:nvSpPr>
          <p:spPr>
            <a:xfrm>
              <a:off x="7120850" y="3146225"/>
              <a:ext cx="5650" cy="2425"/>
            </a:xfrm>
            <a:custGeom>
              <a:avLst/>
              <a:gdLst/>
              <a:ahLst/>
              <a:cxnLst/>
              <a:rect l="l" t="t" r="r" b="b"/>
              <a:pathLst>
                <a:path w="226" h="97" extrusionOk="0">
                  <a:moveTo>
                    <a:pt x="226" y="0"/>
                  </a:moveTo>
                  <a:cubicBezTo>
                    <a:pt x="162" y="33"/>
                    <a:pt x="81" y="65"/>
                    <a:pt x="1" y="97"/>
                  </a:cubicBezTo>
                  <a:cubicBezTo>
                    <a:pt x="81" y="65"/>
                    <a:pt x="178" y="33"/>
                    <a:pt x="2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9" name="Google Shape;1439;p55"/>
            <p:cNvSpPr/>
            <p:nvPr/>
          </p:nvSpPr>
          <p:spPr>
            <a:xfrm>
              <a:off x="6409025" y="3150250"/>
              <a:ext cx="1625" cy="2025"/>
            </a:xfrm>
            <a:custGeom>
              <a:avLst/>
              <a:gdLst/>
              <a:ahLst/>
              <a:cxnLst/>
              <a:rect l="l" t="t" r="r" b="b"/>
              <a:pathLst>
                <a:path w="65" h="81" extrusionOk="0">
                  <a:moveTo>
                    <a:pt x="0" y="0"/>
                  </a:moveTo>
                  <a:cubicBezTo>
                    <a:pt x="0" y="33"/>
                    <a:pt x="32" y="49"/>
                    <a:pt x="64" y="81"/>
                  </a:cubicBezTo>
                  <a:cubicBezTo>
                    <a:pt x="64" y="49"/>
                    <a:pt x="32" y="33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0" name="Google Shape;1440;p55"/>
            <p:cNvSpPr/>
            <p:nvPr/>
          </p:nvSpPr>
          <p:spPr>
            <a:xfrm>
              <a:off x="489875" y="2641125"/>
              <a:ext cx="1625" cy="825"/>
            </a:xfrm>
            <a:custGeom>
              <a:avLst/>
              <a:gdLst/>
              <a:ahLst/>
              <a:cxnLst/>
              <a:rect l="l" t="t" r="r" b="b"/>
              <a:pathLst>
                <a:path w="65" h="33" extrusionOk="0">
                  <a:moveTo>
                    <a:pt x="65" y="0"/>
                  </a:moveTo>
                  <a:cubicBezTo>
                    <a:pt x="16" y="16"/>
                    <a:pt x="0" y="16"/>
                    <a:pt x="65" y="32"/>
                  </a:cubicBezTo>
                  <a:lnTo>
                    <a:pt x="6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1" name="Google Shape;1441;p55"/>
            <p:cNvSpPr/>
            <p:nvPr/>
          </p:nvSpPr>
          <p:spPr>
            <a:xfrm>
              <a:off x="239725" y="2641525"/>
              <a:ext cx="3650" cy="3225"/>
            </a:xfrm>
            <a:custGeom>
              <a:avLst/>
              <a:gdLst/>
              <a:ahLst/>
              <a:cxnLst/>
              <a:rect l="l" t="t" r="r" b="b"/>
              <a:pathLst>
                <a:path w="146" h="129" extrusionOk="0">
                  <a:moveTo>
                    <a:pt x="145" y="0"/>
                  </a:moveTo>
                  <a:lnTo>
                    <a:pt x="0" y="129"/>
                  </a:lnTo>
                  <a:lnTo>
                    <a:pt x="145" y="97"/>
                  </a:lnTo>
                  <a:cubicBezTo>
                    <a:pt x="145" y="64"/>
                    <a:pt x="145" y="32"/>
                    <a:pt x="14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2" name="Google Shape;1442;p55"/>
            <p:cNvSpPr/>
            <p:nvPr/>
          </p:nvSpPr>
          <p:spPr>
            <a:xfrm>
              <a:off x="5411225" y="2736825"/>
              <a:ext cx="3825" cy="1500"/>
            </a:xfrm>
            <a:custGeom>
              <a:avLst/>
              <a:gdLst/>
              <a:ahLst/>
              <a:cxnLst/>
              <a:rect l="l" t="t" r="r" b="b"/>
              <a:pathLst>
                <a:path w="153" h="60" extrusionOk="0">
                  <a:moveTo>
                    <a:pt x="1" y="1"/>
                  </a:moveTo>
                  <a:lnTo>
                    <a:pt x="33" y="17"/>
                  </a:lnTo>
                  <a:cubicBezTo>
                    <a:pt x="114" y="48"/>
                    <a:pt x="147" y="60"/>
                    <a:pt x="149" y="60"/>
                  </a:cubicBezTo>
                  <a:cubicBezTo>
                    <a:pt x="152" y="60"/>
                    <a:pt x="79" y="30"/>
                    <a:pt x="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3" name="Google Shape;1443;p55"/>
            <p:cNvSpPr/>
            <p:nvPr/>
          </p:nvSpPr>
          <p:spPr>
            <a:xfrm>
              <a:off x="3579650" y="2626525"/>
              <a:ext cx="36900" cy="10975"/>
            </a:xfrm>
            <a:custGeom>
              <a:avLst/>
              <a:gdLst/>
              <a:ahLst/>
              <a:cxnLst/>
              <a:rect l="l" t="t" r="r" b="b"/>
              <a:pathLst>
                <a:path w="1476" h="439" extrusionOk="0">
                  <a:moveTo>
                    <a:pt x="1081" y="0"/>
                  </a:moveTo>
                  <a:cubicBezTo>
                    <a:pt x="1014" y="0"/>
                    <a:pt x="911" y="11"/>
                    <a:pt x="760" y="37"/>
                  </a:cubicBezTo>
                  <a:cubicBezTo>
                    <a:pt x="811" y="32"/>
                    <a:pt x="851" y="30"/>
                    <a:pt x="882" y="30"/>
                  </a:cubicBezTo>
                  <a:cubicBezTo>
                    <a:pt x="1291" y="30"/>
                    <a:pt x="1" y="439"/>
                    <a:pt x="430" y="439"/>
                  </a:cubicBezTo>
                  <a:cubicBezTo>
                    <a:pt x="496" y="439"/>
                    <a:pt x="602" y="429"/>
                    <a:pt x="760" y="407"/>
                  </a:cubicBezTo>
                  <a:cubicBezTo>
                    <a:pt x="637" y="380"/>
                    <a:pt x="1475" y="0"/>
                    <a:pt x="10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4" name="Google Shape;1444;p55"/>
            <p:cNvSpPr/>
            <p:nvPr/>
          </p:nvSpPr>
          <p:spPr>
            <a:xfrm>
              <a:off x="7159050" y="3149850"/>
              <a:ext cx="8475" cy="3225"/>
            </a:xfrm>
            <a:custGeom>
              <a:avLst/>
              <a:gdLst/>
              <a:ahLst/>
              <a:cxnLst/>
              <a:rect l="l" t="t" r="r" b="b"/>
              <a:pathLst>
                <a:path w="339" h="129" extrusionOk="0">
                  <a:moveTo>
                    <a:pt x="339" y="0"/>
                  </a:moveTo>
                  <a:cubicBezTo>
                    <a:pt x="226" y="49"/>
                    <a:pt x="114" y="97"/>
                    <a:pt x="1" y="129"/>
                  </a:cubicBezTo>
                  <a:cubicBezTo>
                    <a:pt x="114" y="97"/>
                    <a:pt x="226" y="49"/>
                    <a:pt x="3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5" name="Google Shape;1445;p55"/>
            <p:cNvSpPr/>
            <p:nvPr/>
          </p:nvSpPr>
          <p:spPr>
            <a:xfrm>
              <a:off x="3598250" y="2636300"/>
              <a:ext cx="3225" cy="425"/>
            </a:xfrm>
            <a:custGeom>
              <a:avLst/>
              <a:gdLst/>
              <a:ahLst/>
              <a:cxnLst/>
              <a:rect l="l" t="t" r="r" b="b"/>
              <a:pathLst>
                <a:path w="129" h="17" extrusionOk="0">
                  <a:moveTo>
                    <a:pt x="0" y="16"/>
                  </a:moveTo>
                  <a:lnTo>
                    <a:pt x="0" y="16"/>
                  </a:lnTo>
                  <a:lnTo>
                    <a:pt x="1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6" name="Google Shape;1446;p55"/>
            <p:cNvSpPr/>
            <p:nvPr/>
          </p:nvSpPr>
          <p:spPr>
            <a:xfrm>
              <a:off x="4975275" y="2567125"/>
              <a:ext cx="4050" cy="3225"/>
            </a:xfrm>
            <a:custGeom>
              <a:avLst/>
              <a:gdLst/>
              <a:ahLst/>
              <a:cxnLst/>
              <a:rect l="l" t="t" r="r" b="b"/>
              <a:pathLst>
                <a:path w="162" h="129" extrusionOk="0">
                  <a:moveTo>
                    <a:pt x="1" y="0"/>
                  </a:moveTo>
                  <a:cubicBezTo>
                    <a:pt x="49" y="48"/>
                    <a:pt x="97" y="97"/>
                    <a:pt x="161" y="129"/>
                  </a:cubicBezTo>
                  <a:cubicBezTo>
                    <a:pt x="161" y="113"/>
                    <a:pt x="129" y="81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7" name="Google Shape;1447;p55"/>
            <p:cNvSpPr/>
            <p:nvPr/>
          </p:nvSpPr>
          <p:spPr>
            <a:xfrm>
              <a:off x="5291375" y="2691775"/>
              <a:ext cx="7675" cy="4050"/>
            </a:xfrm>
            <a:custGeom>
              <a:avLst/>
              <a:gdLst/>
              <a:ahLst/>
              <a:cxnLst/>
              <a:rect l="l" t="t" r="r" b="b"/>
              <a:pathLst>
                <a:path w="307" h="162" extrusionOk="0">
                  <a:moveTo>
                    <a:pt x="1" y="1"/>
                  </a:moveTo>
                  <a:lnTo>
                    <a:pt x="1" y="1"/>
                  </a:lnTo>
                  <a:cubicBezTo>
                    <a:pt x="97" y="65"/>
                    <a:pt x="210" y="114"/>
                    <a:pt x="306" y="162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8" name="Google Shape;1448;p55"/>
            <p:cNvSpPr/>
            <p:nvPr/>
          </p:nvSpPr>
          <p:spPr>
            <a:xfrm>
              <a:off x="4785850" y="2524500"/>
              <a:ext cx="12100" cy="2825"/>
            </a:xfrm>
            <a:custGeom>
              <a:avLst/>
              <a:gdLst/>
              <a:ahLst/>
              <a:cxnLst/>
              <a:rect l="l" t="t" r="r" b="b"/>
              <a:pathLst>
                <a:path w="484" h="113" extrusionOk="0">
                  <a:moveTo>
                    <a:pt x="1" y="0"/>
                  </a:moveTo>
                  <a:lnTo>
                    <a:pt x="1" y="0"/>
                  </a:lnTo>
                  <a:cubicBezTo>
                    <a:pt x="17" y="16"/>
                    <a:pt x="49" y="16"/>
                    <a:pt x="65" y="32"/>
                  </a:cubicBezTo>
                  <a:cubicBezTo>
                    <a:pt x="210" y="32"/>
                    <a:pt x="355" y="64"/>
                    <a:pt x="483" y="113"/>
                  </a:cubicBezTo>
                  <a:cubicBezTo>
                    <a:pt x="322" y="48"/>
                    <a:pt x="162" y="16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9" name="Google Shape;1449;p55"/>
            <p:cNvSpPr/>
            <p:nvPr/>
          </p:nvSpPr>
          <p:spPr>
            <a:xfrm>
              <a:off x="4611725" y="2497950"/>
              <a:ext cx="9275" cy="1625"/>
            </a:xfrm>
            <a:custGeom>
              <a:avLst/>
              <a:gdLst/>
              <a:ahLst/>
              <a:cxnLst/>
              <a:rect l="l" t="t" r="r" b="b"/>
              <a:pathLst>
                <a:path w="371" h="65" extrusionOk="0">
                  <a:moveTo>
                    <a:pt x="0" y="0"/>
                  </a:moveTo>
                  <a:lnTo>
                    <a:pt x="0" y="0"/>
                  </a:lnTo>
                  <a:cubicBezTo>
                    <a:pt x="32" y="16"/>
                    <a:pt x="97" y="33"/>
                    <a:pt x="129" y="49"/>
                  </a:cubicBezTo>
                  <a:lnTo>
                    <a:pt x="370" y="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0" name="Google Shape;1450;p55"/>
            <p:cNvSpPr/>
            <p:nvPr/>
          </p:nvSpPr>
          <p:spPr>
            <a:xfrm>
              <a:off x="1028975" y="2734825"/>
              <a:ext cx="17525" cy="6050"/>
            </a:xfrm>
            <a:custGeom>
              <a:avLst/>
              <a:gdLst/>
              <a:ahLst/>
              <a:cxnLst/>
              <a:rect l="l" t="t" r="r" b="b"/>
              <a:pathLst>
                <a:path w="701" h="242" extrusionOk="0">
                  <a:moveTo>
                    <a:pt x="395" y="0"/>
                  </a:moveTo>
                  <a:lnTo>
                    <a:pt x="395" y="0"/>
                  </a:lnTo>
                  <a:cubicBezTo>
                    <a:pt x="419" y="44"/>
                    <a:pt x="340" y="52"/>
                    <a:pt x="253" y="52"/>
                  </a:cubicBezTo>
                  <a:cubicBezTo>
                    <a:pt x="195" y="52"/>
                    <a:pt x="133" y="48"/>
                    <a:pt x="95" y="48"/>
                  </a:cubicBezTo>
                  <a:cubicBezTo>
                    <a:pt x="1" y="48"/>
                    <a:pt x="57" y="73"/>
                    <a:pt x="700" y="241"/>
                  </a:cubicBezTo>
                  <a:cubicBezTo>
                    <a:pt x="588" y="177"/>
                    <a:pt x="491" y="97"/>
                    <a:pt x="39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1" name="Google Shape;1451;p55"/>
            <p:cNvSpPr/>
            <p:nvPr/>
          </p:nvSpPr>
          <p:spPr>
            <a:xfrm>
              <a:off x="7167500" y="3146225"/>
              <a:ext cx="6075" cy="3650"/>
            </a:xfrm>
            <a:custGeom>
              <a:avLst/>
              <a:gdLst/>
              <a:ahLst/>
              <a:cxnLst/>
              <a:rect l="l" t="t" r="r" b="b"/>
              <a:pathLst>
                <a:path w="243" h="146" extrusionOk="0">
                  <a:moveTo>
                    <a:pt x="194" y="0"/>
                  </a:moveTo>
                  <a:cubicBezTo>
                    <a:pt x="146" y="81"/>
                    <a:pt x="81" y="129"/>
                    <a:pt x="1" y="145"/>
                  </a:cubicBezTo>
                  <a:cubicBezTo>
                    <a:pt x="81" y="129"/>
                    <a:pt x="162" y="81"/>
                    <a:pt x="242" y="49"/>
                  </a:cubicBezTo>
                  <a:cubicBezTo>
                    <a:pt x="242" y="17"/>
                    <a:pt x="242" y="0"/>
                    <a:pt x="19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2" name="Google Shape;1452;p55"/>
            <p:cNvSpPr/>
            <p:nvPr/>
          </p:nvSpPr>
          <p:spPr>
            <a:xfrm>
              <a:off x="4755300" y="2551825"/>
              <a:ext cx="28575" cy="6475"/>
            </a:xfrm>
            <a:custGeom>
              <a:avLst/>
              <a:gdLst/>
              <a:ahLst/>
              <a:cxnLst/>
              <a:rect l="l" t="t" r="r" b="b"/>
              <a:pathLst>
                <a:path w="1143" h="259" extrusionOk="0">
                  <a:moveTo>
                    <a:pt x="0" y="1"/>
                  </a:moveTo>
                  <a:cubicBezTo>
                    <a:pt x="306" y="81"/>
                    <a:pt x="724" y="178"/>
                    <a:pt x="1142" y="2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3" name="Google Shape;1453;p55"/>
            <p:cNvSpPr/>
            <p:nvPr/>
          </p:nvSpPr>
          <p:spPr>
            <a:xfrm>
              <a:off x="2368800" y="2939525"/>
              <a:ext cx="6875" cy="825"/>
            </a:xfrm>
            <a:custGeom>
              <a:avLst/>
              <a:gdLst/>
              <a:ahLst/>
              <a:cxnLst/>
              <a:rect l="l" t="t" r="r" b="b"/>
              <a:pathLst>
                <a:path w="275" h="33" extrusionOk="0">
                  <a:moveTo>
                    <a:pt x="274" y="0"/>
                  </a:moveTo>
                  <a:lnTo>
                    <a:pt x="1" y="32"/>
                  </a:lnTo>
                  <a:cubicBezTo>
                    <a:pt x="97" y="32"/>
                    <a:pt x="178" y="32"/>
                    <a:pt x="27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4" name="Google Shape;1454;p55"/>
            <p:cNvSpPr/>
            <p:nvPr/>
          </p:nvSpPr>
          <p:spPr>
            <a:xfrm>
              <a:off x="4649125" y="2533325"/>
              <a:ext cx="19725" cy="4850"/>
            </a:xfrm>
            <a:custGeom>
              <a:avLst/>
              <a:gdLst/>
              <a:ahLst/>
              <a:cxnLst/>
              <a:rect l="l" t="t" r="r" b="b"/>
              <a:pathLst>
                <a:path w="789" h="194" extrusionOk="0">
                  <a:moveTo>
                    <a:pt x="145" y="1"/>
                  </a:moveTo>
                  <a:cubicBezTo>
                    <a:pt x="97" y="1"/>
                    <a:pt x="48" y="17"/>
                    <a:pt x="0" y="33"/>
                  </a:cubicBezTo>
                  <a:lnTo>
                    <a:pt x="402" y="114"/>
                  </a:lnTo>
                  <a:lnTo>
                    <a:pt x="788" y="194"/>
                  </a:lnTo>
                  <a:cubicBezTo>
                    <a:pt x="579" y="114"/>
                    <a:pt x="370" y="33"/>
                    <a:pt x="1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5" name="Google Shape;1455;p55"/>
            <p:cNvSpPr/>
            <p:nvPr/>
          </p:nvSpPr>
          <p:spPr>
            <a:xfrm>
              <a:off x="1038825" y="27348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6" name="Google Shape;1456;p55"/>
            <p:cNvSpPr/>
            <p:nvPr/>
          </p:nvSpPr>
          <p:spPr>
            <a:xfrm>
              <a:off x="233000" y="2487000"/>
              <a:ext cx="7037475" cy="729225"/>
            </a:xfrm>
            <a:custGeom>
              <a:avLst/>
              <a:gdLst/>
              <a:ahLst/>
              <a:cxnLst/>
              <a:rect l="l" t="t" r="r" b="b"/>
              <a:pathLst>
                <a:path w="281499" h="29169" extrusionOk="0">
                  <a:moveTo>
                    <a:pt x="171937" y="265"/>
                  </a:moveTo>
                  <a:cubicBezTo>
                    <a:pt x="171971" y="268"/>
                    <a:pt x="172007" y="273"/>
                    <a:pt x="172044" y="277"/>
                  </a:cubicBezTo>
                  <a:cubicBezTo>
                    <a:pt x="171995" y="270"/>
                    <a:pt x="171961" y="266"/>
                    <a:pt x="171937" y="265"/>
                  </a:cubicBezTo>
                  <a:close/>
                  <a:moveTo>
                    <a:pt x="181326" y="1452"/>
                  </a:moveTo>
                  <a:cubicBezTo>
                    <a:pt x="181326" y="1452"/>
                    <a:pt x="181312" y="1455"/>
                    <a:pt x="181302" y="1464"/>
                  </a:cubicBezTo>
                  <a:lnTo>
                    <a:pt x="181302" y="1464"/>
                  </a:lnTo>
                  <a:cubicBezTo>
                    <a:pt x="181316" y="1462"/>
                    <a:pt x="181325" y="1458"/>
                    <a:pt x="181326" y="1452"/>
                  </a:cubicBezTo>
                  <a:close/>
                  <a:moveTo>
                    <a:pt x="6518" y="6209"/>
                  </a:moveTo>
                  <a:cubicBezTo>
                    <a:pt x="6510" y="6211"/>
                    <a:pt x="6503" y="6212"/>
                    <a:pt x="6495" y="6213"/>
                  </a:cubicBezTo>
                  <a:cubicBezTo>
                    <a:pt x="6503" y="6212"/>
                    <a:pt x="6510" y="6211"/>
                    <a:pt x="6518" y="6209"/>
                  </a:cubicBezTo>
                  <a:close/>
                  <a:moveTo>
                    <a:pt x="28116" y="7822"/>
                  </a:moveTo>
                  <a:lnTo>
                    <a:pt x="28116" y="7822"/>
                  </a:lnTo>
                  <a:cubicBezTo>
                    <a:pt x="28209" y="7859"/>
                    <a:pt x="28302" y="7895"/>
                    <a:pt x="28394" y="7930"/>
                  </a:cubicBezTo>
                  <a:lnTo>
                    <a:pt x="28394" y="7930"/>
                  </a:lnTo>
                  <a:cubicBezTo>
                    <a:pt x="28309" y="7882"/>
                    <a:pt x="28216" y="7844"/>
                    <a:pt x="28116" y="7822"/>
                  </a:cubicBezTo>
                  <a:close/>
                  <a:moveTo>
                    <a:pt x="207590" y="10323"/>
                  </a:moveTo>
                  <a:cubicBezTo>
                    <a:pt x="207662" y="10354"/>
                    <a:pt x="207734" y="10384"/>
                    <a:pt x="207805" y="10412"/>
                  </a:cubicBezTo>
                  <a:cubicBezTo>
                    <a:pt x="207721" y="10375"/>
                    <a:pt x="207650" y="10346"/>
                    <a:pt x="207590" y="10323"/>
                  </a:cubicBezTo>
                  <a:close/>
                  <a:moveTo>
                    <a:pt x="47033" y="12833"/>
                  </a:moveTo>
                  <a:cubicBezTo>
                    <a:pt x="47036" y="12835"/>
                    <a:pt x="47041" y="12837"/>
                    <a:pt x="47050" y="12841"/>
                  </a:cubicBezTo>
                  <a:cubicBezTo>
                    <a:pt x="47044" y="12838"/>
                    <a:pt x="47039" y="12835"/>
                    <a:pt x="47033" y="12833"/>
                  </a:cubicBezTo>
                  <a:close/>
                  <a:moveTo>
                    <a:pt x="48192" y="12857"/>
                  </a:moveTo>
                  <a:cubicBezTo>
                    <a:pt x="48530" y="12905"/>
                    <a:pt x="48642" y="12970"/>
                    <a:pt x="48675" y="13002"/>
                  </a:cubicBezTo>
                  <a:cubicBezTo>
                    <a:pt x="48514" y="12970"/>
                    <a:pt x="48321" y="12937"/>
                    <a:pt x="48079" y="12889"/>
                  </a:cubicBezTo>
                  <a:cubicBezTo>
                    <a:pt x="48063" y="12889"/>
                    <a:pt x="48047" y="12905"/>
                    <a:pt x="48031" y="12905"/>
                  </a:cubicBezTo>
                  <a:cubicBezTo>
                    <a:pt x="48079" y="12873"/>
                    <a:pt x="48128" y="12857"/>
                    <a:pt x="48192" y="12857"/>
                  </a:cubicBezTo>
                  <a:close/>
                  <a:moveTo>
                    <a:pt x="53742" y="14304"/>
                  </a:moveTo>
                  <a:cubicBezTo>
                    <a:pt x="53742" y="14304"/>
                    <a:pt x="53742" y="14304"/>
                    <a:pt x="53742" y="14305"/>
                  </a:cubicBezTo>
                  <a:cubicBezTo>
                    <a:pt x="53745" y="14305"/>
                    <a:pt x="53747" y="14306"/>
                    <a:pt x="53748" y="14306"/>
                  </a:cubicBezTo>
                  <a:cubicBezTo>
                    <a:pt x="53749" y="14306"/>
                    <a:pt x="53747" y="14305"/>
                    <a:pt x="53742" y="14304"/>
                  </a:cubicBezTo>
                  <a:close/>
                  <a:moveTo>
                    <a:pt x="51684" y="14719"/>
                  </a:moveTo>
                  <a:cubicBezTo>
                    <a:pt x="51726" y="14719"/>
                    <a:pt x="51780" y="14725"/>
                    <a:pt x="51844" y="14739"/>
                  </a:cubicBezTo>
                  <a:cubicBezTo>
                    <a:pt x="51715" y="14755"/>
                    <a:pt x="52214" y="14900"/>
                    <a:pt x="52535" y="15013"/>
                  </a:cubicBezTo>
                  <a:cubicBezTo>
                    <a:pt x="52278" y="14948"/>
                    <a:pt x="51940" y="14884"/>
                    <a:pt x="51586" y="14803"/>
                  </a:cubicBezTo>
                  <a:cubicBezTo>
                    <a:pt x="51540" y="14757"/>
                    <a:pt x="51577" y="14719"/>
                    <a:pt x="51684" y="14719"/>
                  </a:cubicBezTo>
                  <a:close/>
                  <a:moveTo>
                    <a:pt x="61026" y="15604"/>
                  </a:moveTo>
                  <a:cubicBezTo>
                    <a:pt x="61053" y="15610"/>
                    <a:pt x="61081" y="15617"/>
                    <a:pt x="61110" y="15624"/>
                  </a:cubicBezTo>
                  <a:cubicBezTo>
                    <a:pt x="61080" y="15616"/>
                    <a:pt x="61052" y="15610"/>
                    <a:pt x="61026" y="15604"/>
                  </a:cubicBezTo>
                  <a:close/>
                  <a:moveTo>
                    <a:pt x="99913" y="16228"/>
                  </a:moveTo>
                  <a:lnTo>
                    <a:pt x="99913" y="16228"/>
                  </a:lnTo>
                  <a:cubicBezTo>
                    <a:pt x="99915" y="16230"/>
                    <a:pt x="99918" y="16232"/>
                    <a:pt x="99923" y="16233"/>
                  </a:cubicBezTo>
                  <a:lnTo>
                    <a:pt x="99923" y="16233"/>
                  </a:lnTo>
                  <a:lnTo>
                    <a:pt x="99913" y="16228"/>
                  </a:lnTo>
                  <a:close/>
                  <a:moveTo>
                    <a:pt x="99923" y="16233"/>
                  </a:moveTo>
                  <a:lnTo>
                    <a:pt x="100088" y="16316"/>
                  </a:lnTo>
                  <a:cubicBezTo>
                    <a:pt x="100221" y="16246"/>
                    <a:pt x="100173" y="16235"/>
                    <a:pt x="100093" y="16235"/>
                  </a:cubicBezTo>
                  <a:cubicBezTo>
                    <a:pt x="100056" y="16235"/>
                    <a:pt x="100012" y="16237"/>
                    <a:pt x="99977" y="16237"/>
                  </a:cubicBezTo>
                  <a:cubicBezTo>
                    <a:pt x="99954" y="16237"/>
                    <a:pt x="99934" y="16236"/>
                    <a:pt x="99923" y="16233"/>
                  </a:cubicBezTo>
                  <a:close/>
                  <a:moveTo>
                    <a:pt x="89594" y="17871"/>
                  </a:moveTo>
                  <a:cubicBezTo>
                    <a:pt x="89507" y="17888"/>
                    <a:pt x="89403" y="17910"/>
                    <a:pt x="89278" y="17940"/>
                  </a:cubicBezTo>
                  <a:cubicBezTo>
                    <a:pt x="89380" y="17916"/>
                    <a:pt x="89490" y="17893"/>
                    <a:pt x="89594" y="17871"/>
                  </a:cubicBezTo>
                  <a:close/>
                  <a:moveTo>
                    <a:pt x="281128" y="24509"/>
                  </a:moveTo>
                  <a:cubicBezTo>
                    <a:pt x="281100" y="24510"/>
                    <a:pt x="281053" y="24527"/>
                    <a:pt x="280984" y="24568"/>
                  </a:cubicBezTo>
                  <a:lnTo>
                    <a:pt x="281128" y="24509"/>
                  </a:lnTo>
                  <a:close/>
                  <a:moveTo>
                    <a:pt x="248949" y="27390"/>
                  </a:moveTo>
                  <a:cubicBezTo>
                    <a:pt x="248988" y="27393"/>
                    <a:pt x="249028" y="27396"/>
                    <a:pt x="249068" y="27399"/>
                  </a:cubicBezTo>
                  <a:cubicBezTo>
                    <a:pt x="249023" y="27393"/>
                    <a:pt x="248984" y="27390"/>
                    <a:pt x="248949" y="27390"/>
                  </a:cubicBezTo>
                  <a:close/>
                  <a:moveTo>
                    <a:pt x="166757" y="0"/>
                  </a:moveTo>
                  <a:cubicBezTo>
                    <a:pt x="165987" y="0"/>
                    <a:pt x="165009" y="235"/>
                    <a:pt x="163920" y="261"/>
                  </a:cubicBezTo>
                  <a:cubicBezTo>
                    <a:pt x="163920" y="261"/>
                    <a:pt x="163985" y="229"/>
                    <a:pt x="163920" y="197"/>
                  </a:cubicBezTo>
                  <a:cubicBezTo>
                    <a:pt x="163325" y="358"/>
                    <a:pt x="162730" y="471"/>
                    <a:pt x="162135" y="551"/>
                  </a:cubicBezTo>
                  <a:cubicBezTo>
                    <a:pt x="161781" y="599"/>
                    <a:pt x="161427" y="647"/>
                    <a:pt x="161073" y="680"/>
                  </a:cubicBezTo>
                  <a:lnTo>
                    <a:pt x="160060" y="840"/>
                  </a:lnTo>
                  <a:cubicBezTo>
                    <a:pt x="160446" y="631"/>
                    <a:pt x="160639" y="696"/>
                    <a:pt x="160381" y="567"/>
                  </a:cubicBezTo>
                  <a:lnTo>
                    <a:pt x="160381" y="567"/>
                  </a:lnTo>
                  <a:cubicBezTo>
                    <a:pt x="159818" y="647"/>
                    <a:pt x="160574" y="792"/>
                    <a:pt x="159448" y="969"/>
                  </a:cubicBezTo>
                  <a:cubicBezTo>
                    <a:pt x="159062" y="921"/>
                    <a:pt x="158242" y="937"/>
                    <a:pt x="158113" y="792"/>
                  </a:cubicBezTo>
                  <a:cubicBezTo>
                    <a:pt x="158467" y="744"/>
                    <a:pt x="158821" y="696"/>
                    <a:pt x="159175" y="664"/>
                  </a:cubicBezTo>
                  <a:cubicBezTo>
                    <a:pt x="159023" y="633"/>
                    <a:pt x="158867" y="617"/>
                    <a:pt x="158712" y="617"/>
                  </a:cubicBezTo>
                  <a:cubicBezTo>
                    <a:pt x="158538" y="617"/>
                    <a:pt x="158363" y="637"/>
                    <a:pt x="158194" y="680"/>
                  </a:cubicBezTo>
                  <a:cubicBezTo>
                    <a:pt x="157888" y="760"/>
                    <a:pt x="157566" y="824"/>
                    <a:pt x="157228" y="857"/>
                  </a:cubicBezTo>
                  <a:lnTo>
                    <a:pt x="157293" y="760"/>
                  </a:lnTo>
                  <a:lnTo>
                    <a:pt x="157293" y="760"/>
                  </a:lnTo>
                  <a:cubicBezTo>
                    <a:pt x="156730" y="840"/>
                    <a:pt x="156183" y="969"/>
                    <a:pt x="155652" y="1130"/>
                  </a:cubicBezTo>
                  <a:cubicBezTo>
                    <a:pt x="155089" y="1307"/>
                    <a:pt x="154510" y="1436"/>
                    <a:pt x="153914" y="1516"/>
                  </a:cubicBezTo>
                  <a:lnTo>
                    <a:pt x="154108" y="1548"/>
                  </a:lnTo>
                  <a:cubicBezTo>
                    <a:pt x="153740" y="1706"/>
                    <a:pt x="153536" y="1732"/>
                    <a:pt x="153361" y="1732"/>
                  </a:cubicBezTo>
                  <a:cubicBezTo>
                    <a:pt x="153273" y="1732"/>
                    <a:pt x="153192" y="1725"/>
                    <a:pt x="153101" y="1725"/>
                  </a:cubicBezTo>
                  <a:cubicBezTo>
                    <a:pt x="152930" y="1725"/>
                    <a:pt x="152725" y="1749"/>
                    <a:pt x="152370" y="1886"/>
                  </a:cubicBezTo>
                  <a:lnTo>
                    <a:pt x="152048" y="1709"/>
                  </a:lnTo>
                  <a:lnTo>
                    <a:pt x="150601" y="2111"/>
                  </a:lnTo>
                  <a:cubicBezTo>
                    <a:pt x="149989" y="2272"/>
                    <a:pt x="149330" y="2481"/>
                    <a:pt x="148783" y="2610"/>
                  </a:cubicBezTo>
                  <a:cubicBezTo>
                    <a:pt x="149201" y="2417"/>
                    <a:pt x="149619" y="2256"/>
                    <a:pt x="150054" y="2127"/>
                  </a:cubicBezTo>
                  <a:cubicBezTo>
                    <a:pt x="150552" y="1967"/>
                    <a:pt x="151083" y="1838"/>
                    <a:pt x="151469" y="1709"/>
                  </a:cubicBezTo>
                  <a:lnTo>
                    <a:pt x="151469" y="1709"/>
                  </a:lnTo>
                  <a:cubicBezTo>
                    <a:pt x="151164" y="1757"/>
                    <a:pt x="150633" y="1854"/>
                    <a:pt x="150150" y="1967"/>
                  </a:cubicBezTo>
                  <a:cubicBezTo>
                    <a:pt x="149780" y="2047"/>
                    <a:pt x="149410" y="2160"/>
                    <a:pt x="149072" y="2304"/>
                  </a:cubicBezTo>
                  <a:cubicBezTo>
                    <a:pt x="149330" y="2208"/>
                    <a:pt x="149603" y="2143"/>
                    <a:pt x="149877" y="2111"/>
                  </a:cubicBezTo>
                  <a:lnTo>
                    <a:pt x="149877" y="2111"/>
                  </a:lnTo>
                  <a:cubicBezTo>
                    <a:pt x="149458" y="2288"/>
                    <a:pt x="149040" y="2449"/>
                    <a:pt x="148606" y="2578"/>
                  </a:cubicBezTo>
                  <a:cubicBezTo>
                    <a:pt x="148123" y="2723"/>
                    <a:pt x="147560" y="2867"/>
                    <a:pt x="146949" y="2996"/>
                  </a:cubicBezTo>
                  <a:cubicBezTo>
                    <a:pt x="146973" y="2906"/>
                    <a:pt x="146876" y="2870"/>
                    <a:pt x="146695" y="2870"/>
                  </a:cubicBezTo>
                  <a:cubicBezTo>
                    <a:pt x="146392" y="2870"/>
                    <a:pt x="145854" y="2972"/>
                    <a:pt x="145260" y="3093"/>
                  </a:cubicBezTo>
                  <a:cubicBezTo>
                    <a:pt x="144407" y="3266"/>
                    <a:pt x="143464" y="3504"/>
                    <a:pt x="142919" y="3504"/>
                  </a:cubicBezTo>
                  <a:cubicBezTo>
                    <a:pt x="142857" y="3504"/>
                    <a:pt x="142801" y="3501"/>
                    <a:pt x="142750" y="3495"/>
                  </a:cubicBezTo>
                  <a:cubicBezTo>
                    <a:pt x="141688" y="3849"/>
                    <a:pt x="140627" y="4106"/>
                    <a:pt x="139501" y="4363"/>
                  </a:cubicBezTo>
                  <a:cubicBezTo>
                    <a:pt x="138375" y="4621"/>
                    <a:pt x="137200" y="4862"/>
                    <a:pt x="135946" y="5232"/>
                  </a:cubicBezTo>
                  <a:cubicBezTo>
                    <a:pt x="136927" y="5329"/>
                    <a:pt x="135222" y="5441"/>
                    <a:pt x="135479" y="5763"/>
                  </a:cubicBezTo>
                  <a:cubicBezTo>
                    <a:pt x="135206" y="5859"/>
                    <a:pt x="134916" y="5940"/>
                    <a:pt x="134626" y="5988"/>
                  </a:cubicBezTo>
                  <a:lnTo>
                    <a:pt x="132809" y="6278"/>
                  </a:lnTo>
                  <a:cubicBezTo>
                    <a:pt x="132795" y="6278"/>
                    <a:pt x="132783" y="6278"/>
                    <a:pt x="132772" y="6278"/>
                  </a:cubicBezTo>
                  <a:cubicBezTo>
                    <a:pt x="132415" y="6278"/>
                    <a:pt x="133321" y="6034"/>
                    <a:pt x="133259" y="5972"/>
                  </a:cubicBezTo>
                  <a:lnTo>
                    <a:pt x="133259" y="5972"/>
                  </a:lnTo>
                  <a:cubicBezTo>
                    <a:pt x="132787" y="6096"/>
                    <a:pt x="132583" y="6129"/>
                    <a:pt x="132471" y="6129"/>
                  </a:cubicBezTo>
                  <a:cubicBezTo>
                    <a:pt x="132345" y="6129"/>
                    <a:pt x="132337" y="6087"/>
                    <a:pt x="132190" y="6087"/>
                  </a:cubicBezTo>
                  <a:cubicBezTo>
                    <a:pt x="132113" y="6087"/>
                    <a:pt x="131999" y="6098"/>
                    <a:pt x="131811" y="6133"/>
                  </a:cubicBezTo>
                  <a:cubicBezTo>
                    <a:pt x="132004" y="6197"/>
                    <a:pt x="131425" y="6439"/>
                    <a:pt x="130685" y="6599"/>
                  </a:cubicBezTo>
                  <a:lnTo>
                    <a:pt x="131747" y="6471"/>
                  </a:lnTo>
                  <a:lnTo>
                    <a:pt x="131747" y="6471"/>
                  </a:lnTo>
                  <a:cubicBezTo>
                    <a:pt x="130026" y="7162"/>
                    <a:pt x="130122" y="6615"/>
                    <a:pt x="128401" y="7323"/>
                  </a:cubicBezTo>
                  <a:lnTo>
                    <a:pt x="128932" y="7050"/>
                  </a:lnTo>
                  <a:lnTo>
                    <a:pt x="128932" y="7050"/>
                  </a:lnTo>
                  <a:cubicBezTo>
                    <a:pt x="128031" y="7372"/>
                    <a:pt x="125553" y="8031"/>
                    <a:pt x="124733" y="8594"/>
                  </a:cubicBezTo>
                  <a:cubicBezTo>
                    <a:pt x="124556" y="8594"/>
                    <a:pt x="124315" y="8562"/>
                    <a:pt x="124717" y="8417"/>
                  </a:cubicBezTo>
                  <a:lnTo>
                    <a:pt x="124717" y="8417"/>
                  </a:lnTo>
                  <a:cubicBezTo>
                    <a:pt x="122513" y="9012"/>
                    <a:pt x="119939" y="10154"/>
                    <a:pt x="118186" y="10460"/>
                  </a:cubicBezTo>
                  <a:lnTo>
                    <a:pt x="118330" y="10331"/>
                  </a:lnTo>
                  <a:lnTo>
                    <a:pt x="118330" y="10331"/>
                  </a:lnTo>
                  <a:cubicBezTo>
                    <a:pt x="117928" y="10476"/>
                    <a:pt x="117671" y="10701"/>
                    <a:pt x="117124" y="10750"/>
                  </a:cubicBezTo>
                  <a:cubicBezTo>
                    <a:pt x="117137" y="10712"/>
                    <a:pt x="117218" y="10654"/>
                    <a:pt x="117160" y="10654"/>
                  </a:cubicBezTo>
                  <a:cubicBezTo>
                    <a:pt x="117144" y="10654"/>
                    <a:pt x="117118" y="10659"/>
                    <a:pt x="117076" y="10669"/>
                  </a:cubicBezTo>
                  <a:cubicBezTo>
                    <a:pt x="116545" y="10911"/>
                    <a:pt x="116014" y="11087"/>
                    <a:pt x="115467" y="11232"/>
                  </a:cubicBezTo>
                  <a:lnTo>
                    <a:pt x="115901" y="11007"/>
                  </a:lnTo>
                  <a:lnTo>
                    <a:pt x="115901" y="11007"/>
                  </a:lnTo>
                  <a:cubicBezTo>
                    <a:pt x="113730" y="11490"/>
                    <a:pt x="112684" y="12149"/>
                    <a:pt x="110898" y="12680"/>
                  </a:cubicBezTo>
                  <a:cubicBezTo>
                    <a:pt x="110882" y="12615"/>
                    <a:pt x="110760" y="12589"/>
                    <a:pt x="110573" y="12589"/>
                  </a:cubicBezTo>
                  <a:cubicBezTo>
                    <a:pt x="110020" y="12589"/>
                    <a:pt x="108897" y="12817"/>
                    <a:pt x="108260" y="12937"/>
                  </a:cubicBezTo>
                  <a:lnTo>
                    <a:pt x="108292" y="12905"/>
                  </a:lnTo>
                  <a:lnTo>
                    <a:pt x="108292" y="12905"/>
                  </a:lnTo>
                  <a:cubicBezTo>
                    <a:pt x="107038" y="13211"/>
                    <a:pt x="105976" y="13500"/>
                    <a:pt x="104946" y="13822"/>
                  </a:cubicBezTo>
                  <a:cubicBezTo>
                    <a:pt x="103917" y="14144"/>
                    <a:pt x="102919" y="14433"/>
                    <a:pt x="101761" y="14723"/>
                  </a:cubicBezTo>
                  <a:cubicBezTo>
                    <a:pt x="100249" y="14739"/>
                    <a:pt x="96806" y="15559"/>
                    <a:pt x="94425" y="15720"/>
                  </a:cubicBezTo>
                  <a:cubicBezTo>
                    <a:pt x="94795" y="15720"/>
                    <a:pt x="94393" y="15946"/>
                    <a:pt x="93975" y="16026"/>
                  </a:cubicBezTo>
                  <a:cubicBezTo>
                    <a:pt x="93566" y="16038"/>
                    <a:pt x="92933" y="16239"/>
                    <a:pt x="92659" y="16239"/>
                  </a:cubicBezTo>
                  <a:cubicBezTo>
                    <a:pt x="92567" y="16239"/>
                    <a:pt x="92515" y="16216"/>
                    <a:pt x="92527" y="16155"/>
                  </a:cubicBezTo>
                  <a:lnTo>
                    <a:pt x="92736" y="16122"/>
                  </a:lnTo>
                  <a:cubicBezTo>
                    <a:pt x="92530" y="16076"/>
                    <a:pt x="92324" y="16051"/>
                    <a:pt x="92118" y="16051"/>
                  </a:cubicBezTo>
                  <a:cubicBezTo>
                    <a:pt x="91970" y="16051"/>
                    <a:pt x="91822" y="16063"/>
                    <a:pt x="91675" y="16090"/>
                  </a:cubicBezTo>
                  <a:lnTo>
                    <a:pt x="90259" y="16219"/>
                  </a:lnTo>
                  <a:lnTo>
                    <a:pt x="90146" y="16557"/>
                  </a:lnTo>
                  <a:cubicBezTo>
                    <a:pt x="89817" y="16533"/>
                    <a:pt x="89487" y="16521"/>
                    <a:pt x="89157" y="16521"/>
                  </a:cubicBezTo>
                  <a:cubicBezTo>
                    <a:pt x="88827" y="16521"/>
                    <a:pt x="88497" y="16533"/>
                    <a:pt x="88168" y="16557"/>
                  </a:cubicBezTo>
                  <a:cubicBezTo>
                    <a:pt x="87460" y="16589"/>
                    <a:pt x="86736" y="16653"/>
                    <a:pt x="86044" y="16734"/>
                  </a:cubicBezTo>
                  <a:cubicBezTo>
                    <a:pt x="85336" y="16798"/>
                    <a:pt x="84677" y="16846"/>
                    <a:pt x="84098" y="16862"/>
                  </a:cubicBezTo>
                  <a:cubicBezTo>
                    <a:pt x="83985" y="16871"/>
                    <a:pt x="83871" y="16875"/>
                    <a:pt x="83757" y="16875"/>
                  </a:cubicBezTo>
                  <a:cubicBezTo>
                    <a:pt x="83415" y="16875"/>
                    <a:pt x="83068" y="16838"/>
                    <a:pt x="82730" y="16766"/>
                  </a:cubicBezTo>
                  <a:cubicBezTo>
                    <a:pt x="82167" y="16879"/>
                    <a:pt x="81459" y="16862"/>
                    <a:pt x="80913" y="16943"/>
                  </a:cubicBezTo>
                  <a:lnTo>
                    <a:pt x="80929" y="16782"/>
                  </a:lnTo>
                  <a:cubicBezTo>
                    <a:pt x="80156" y="16766"/>
                    <a:pt x="79561" y="16750"/>
                    <a:pt x="78934" y="16750"/>
                  </a:cubicBezTo>
                  <a:cubicBezTo>
                    <a:pt x="78306" y="16734"/>
                    <a:pt x="77615" y="16718"/>
                    <a:pt x="76650" y="16718"/>
                  </a:cubicBezTo>
                  <a:lnTo>
                    <a:pt x="77052" y="16605"/>
                  </a:lnTo>
                  <a:cubicBezTo>
                    <a:pt x="77010" y="16603"/>
                    <a:pt x="76969" y="16603"/>
                    <a:pt x="76927" y="16603"/>
                  </a:cubicBezTo>
                  <a:cubicBezTo>
                    <a:pt x="76551" y="16603"/>
                    <a:pt x="76177" y="16669"/>
                    <a:pt x="75829" y="16814"/>
                  </a:cubicBezTo>
                  <a:cubicBezTo>
                    <a:pt x="75459" y="16959"/>
                    <a:pt x="75057" y="17023"/>
                    <a:pt x="74655" y="17023"/>
                  </a:cubicBezTo>
                  <a:lnTo>
                    <a:pt x="74365" y="16750"/>
                  </a:lnTo>
                  <a:cubicBezTo>
                    <a:pt x="73883" y="16718"/>
                    <a:pt x="73416" y="16686"/>
                    <a:pt x="72933" y="16653"/>
                  </a:cubicBezTo>
                  <a:cubicBezTo>
                    <a:pt x="72451" y="16605"/>
                    <a:pt x="71984" y="16541"/>
                    <a:pt x="71502" y="16492"/>
                  </a:cubicBezTo>
                  <a:cubicBezTo>
                    <a:pt x="70553" y="16396"/>
                    <a:pt x="69604" y="16348"/>
                    <a:pt x="68654" y="16348"/>
                  </a:cubicBezTo>
                  <a:cubicBezTo>
                    <a:pt x="68683" y="16319"/>
                    <a:pt x="68737" y="16265"/>
                    <a:pt x="68966" y="16265"/>
                  </a:cubicBezTo>
                  <a:cubicBezTo>
                    <a:pt x="68993" y="16265"/>
                    <a:pt x="69023" y="16266"/>
                    <a:pt x="69057" y="16267"/>
                  </a:cubicBezTo>
                  <a:cubicBezTo>
                    <a:pt x="68606" y="16219"/>
                    <a:pt x="67754" y="16090"/>
                    <a:pt x="67046" y="16026"/>
                  </a:cubicBezTo>
                  <a:cubicBezTo>
                    <a:pt x="66733" y="15990"/>
                    <a:pt x="66448" y="15964"/>
                    <a:pt x="66240" y="15964"/>
                  </a:cubicBezTo>
                  <a:cubicBezTo>
                    <a:pt x="66012" y="15964"/>
                    <a:pt x="65876" y="15996"/>
                    <a:pt x="65899" y="16082"/>
                  </a:cubicBezTo>
                  <a:lnTo>
                    <a:pt x="65899" y="16082"/>
                  </a:lnTo>
                  <a:cubicBezTo>
                    <a:pt x="65689" y="15879"/>
                    <a:pt x="63896" y="15862"/>
                    <a:pt x="62927" y="15817"/>
                  </a:cubicBezTo>
                  <a:lnTo>
                    <a:pt x="63104" y="15672"/>
                  </a:lnTo>
                  <a:lnTo>
                    <a:pt x="63104" y="15672"/>
                  </a:lnTo>
                  <a:cubicBezTo>
                    <a:pt x="62581" y="15729"/>
                    <a:pt x="62356" y="15769"/>
                    <a:pt x="62006" y="15769"/>
                  </a:cubicBezTo>
                  <a:cubicBezTo>
                    <a:pt x="61765" y="15769"/>
                    <a:pt x="61464" y="15750"/>
                    <a:pt x="60965" y="15704"/>
                  </a:cubicBezTo>
                  <a:cubicBezTo>
                    <a:pt x="60768" y="15658"/>
                    <a:pt x="60738" y="15586"/>
                    <a:pt x="60875" y="15586"/>
                  </a:cubicBezTo>
                  <a:cubicBezTo>
                    <a:pt x="60913" y="15586"/>
                    <a:pt x="60963" y="15592"/>
                    <a:pt x="61026" y="15604"/>
                  </a:cubicBezTo>
                  <a:lnTo>
                    <a:pt x="61026" y="15604"/>
                  </a:lnTo>
                  <a:cubicBezTo>
                    <a:pt x="60753" y="15543"/>
                    <a:pt x="60581" y="15530"/>
                    <a:pt x="60436" y="15530"/>
                  </a:cubicBezTo>
                  <a:cubicBezTo>
                    <a:pt x="60321" y="15530"/>
                    <a:pt x="60222" y="15538"/>
                    <a:pt x="60104" y="15538"/>
                  </a:cubicBezTo>
                  <a:cubicBezTo>
                    <a:pt x="59912" y="15538"/>
                    <a:pt x="59667" y="15516"/>
                    <a:pt x="59211" y="15399"/>
                  </a:cubicBezTo>
                  <a:lnTo>
                    <a:pt x="59662" y="15366"/>
                  </a:lnTo>
                  <a:cubicBezTo>
                    <a:pt x="59152" y="15274"/>
                    <a:pt x="58924" y="15248"/>
                    <a:pt x="58747" y="15248"/>
                  </a:cubicBezTo>
                  <a:cubicBezTo>
                    <a:pt x="58582" y="15248"/>
                    <a:pt x="58461" y="15271"/>
                    <a:pt x="58198" y="15286"/>
                  </a:cubicBezTo>
                  <a:cubicBezTo>
                    <a:pt x="57796" y="15254"/>
                    <a:pt x="57410" y="15189"/>
                    <a:pt x="57024" y="15093"/>
                  </a:cubicBezTo>
                  <a:cubicBezTo>
                    <a:pt x="56621" y="14980"/>
                    <a:pt x="56300" y="14852"/>
                    <a:pt x="56235" y="14755"/>
                  </a:cubicBezTo>
                  <a:cubicBezTo>
                    <a:pt x="56168" y="14785"/>
                    <a:pt x="56011" y="14808"/>
                    <a:pt x="55806" y="14808"/>
                  </a:cubicBezTo>
                  <a:cubicBezTo>
                    <a:pt x="55569" y="14808"/>
                    <a:pt x="55267" y="14777"/>
                    <a:pt x="54965" y="14691"/>
                  </a:cubicBezTo>
                  <a:cubicBezTo>
                    <a:pt x="54900" y="14626"/>
                    <a:pt x="55109" y="14626"/>
                    <a:pt x="55222" y="14626"/>
                  </a:cubicBezTo>
                  <a:cubicBezTo>
                    <a:pt x="53613" y="14224"/>
                    <a:pt x="52777" y="14337"/>
                    <a:pt x="51699" y="13951"/>
                  </a:cubicBezTo>
                  <a:cubicBezTo>
                    <a:pt x="51683" y="13903"/>
                    <a:pt x="51618" y="13854"/>
                    <a:pt x="51522" y="13822"/>
                  </a:cubicBezTo>
                  <a:lnTo>
                    <a:pt x="51522" y="13822"/>
                  </a:lnTo>
                  <a:cubicBezTo>
                    <a:pt x="52697" y="14072"/>
                    <a:pt x="53658" y="14281"/>
                    <a:pt x="53742" y="14304"/>
                  </a:cubicBezTo>
                  <a:lnTo>
                    <a:pt x="53742" y="14304"/>
                  </a:lnTo>
                  <a:cubicBezTo>
                    <a:pt x="53769" y="14159"/>
                    <a:pt x="52731" y="13902"/>
                    <a:pt x="53613" y="13870"/>
                  </a:cubicBezTo>
                  <a:cubicBezTo>
                    <a:pt x="52745" y="13806"/>
                    <a:pt x="51265" y="13774"/>
                    <a:pt x="50283" y="13468"/>
                  </a:cubicBezTo>
                  <a:cubicBezTo>
                    <a:pt x="50235" y="13452"/>
                    <a:pt x="50203" y="13420"/>
                    <a:pt x="50155" y="13388"/>
                  </a:cubicBezTo>
                  <a:lnTo>
                    <a:pt x="50267" y="13388"/>
                  </a:lnTo>
                  <a:cubicBezTo>
                    <a:pt x="50058" y="13323"/>
                    <a:pt x="49849" y="13291"/>
                    <a:pt x="49624" y="13259"/>
                  </a:cubicBezTo>
                  <a:cubicBezTo>
                    <a:pt x="49302" y="13163"/>
                    <a:pt x="49109" y="13098"/>
                    <a:pt x="48803" y="13034"/>
                  </a:cubicBezTo>
                  <a:cubicBezTo>
                    <a:pt x="48707" y="12873"/>
                    <a:pt x="47629" y="12696"/>
                    <a:pt x="47114" y="12567"/>
                  </a:cubicBezTo>
                  <a:cubicBezTo>
                    <a:pt x="47114" y="12727"/>
                    <a:pt x="46467" y="12555"/>
                    <a:pt x="47033" y="12833"/>
                  </a:cubicBezTo>
                  <a:lnTo>
                    <a:pt x="47033" y="12833"/>
                  </a:lnTo>
                  <a:cubicBezTo>
                    <a:pt x="47030" y="12830"/>
                    <a:pt x="47032" y="12829"/>
                    <a:pt x="47040" y="12829"/>
                  </a:cubicBezTo>
                  <a:cubicBezTo>
                    <a:pt x="47079" y="12829"/>
                    <a:pt x="47250" y="12862"/>
                    <a:pt x="47500" y="12921"/>
                  </a:cubicBezTo>
                  <a:cubicBezTo>
                    <a:pt x="47581" y="12921"/>
                    <a:pt x="47661" y="12953"/>
                    <a:pt x="47725" y="12953"/>
                  </a:cubicBezTo>
                  <a:lnTo>
                    <a:pt x="47677" y="12953"/>
                  </a:lnTo>
                  <a:lnTo>
                    <a:pt x="48964" y="13227"/>
                  </a:lnTo>
                  <a:cubicBezTo>
                    <a:pt x="48929" y="13228"/>
                    <a:pt x="48895" y="13229"/>
                    <a:pt x="48860" y="13229"/>
                  </a:cubicBezTo>
                  <a:cubicBezTo>
                    <a:pt x="48414" y="13229"/>
                    <a:pt x="47982" y="13134"/>
                    <a:pt x="47565" y="12970"/>
                  </a:cubicBezTo>
                  <a:cubicBezTo>
                    <a:pt x="47275" y="13018"/>
                    <a:pt x="46953" y="13050"/>
                    <a:pt x="46776" y="13066"/>
                  </a:cubicBezTo>
                  <a:cubicBezTo>
                    <a:pt x="46133" y="12664"/>
                    <a:pt x="44798" y="12214"/>
                    <a:pt x="44653" y="12020"/>
                  </a:cubicBezTo>
                  <a:cubicBezTo>
                    <a:pt x="43865" y="11860"/>
                    <a:pt x="42932" y="11634"/>
                    <a:pt x="42079" y="11457"/>
                  </a:cubicBezTo>
                  <a:cubicBezTo>
                    <a:pt x="41266" y="11289"/>
                    <a:pt x="40497" y="11135"/>
                    <a:pt x="39967" y="11135"/>
                  </a:cubicBezTo>
                  <a:cubicBezTo>
                    <a:pt x="39941" y="11135"/>
                    <a:pt x="39916" y="11135"/>
                    <a:pt x="39891" y="11136"/>
                  </a:cubicBezTo>
                  <a:cubicBezTo>
                    <a:pt x="39441" y="11055"/>
                    <a:pt x="39409" y="10911"/>
                    <a:pt x="39264" y="10814"/>
                  </a:cubicBezTo>
                  <a:lnTo>
                    <a:pt x="39264" y="10814"/>
                  </a:lnTo>
                  <a:cubicBezTo>
                    <a:pt x="39489" y="10878"/>
                    <a:pt x="39730" y="10911"/>
                    <a:pt x="39972" y="10943"/>
                  </a:cubicBezTo>
                  <a:cubicBezTo>
                    <a:pt x="39184" y="10802"/>
                    <a:pt x="37758" y="10366"/>
                    <a:pt x="37239" y="10366"/>
                  </a:cubicBezTo>
                  <a:cubicBezTo>
                    <a:pt x="37164" y="10366"/>
                    <a:pt x="37108" y="10376"/>
                    <a:pt x="37076" y="10396"/>
                  </a:cubicBezTo>
                  <a:cubicBezTo>
                    <a:pt x="35982" y="9994"/>
                    <a:pt x="37752" y="10380"/>
                    <a:pt x="36207" y="9978"/>
                  </a:cubicBezTo>
                  <a:lnTo>
                    <a:pt x="36432" y="9978"/>
                  </a:lnTo>
                  <a:cubicBezTo>
                    <a:pt x="33589" y="8821"/>
                    <a:pt x="31504" y="9107"/>
                    <a:pt x="28394" y="7930"/>
                  </a:cubicBezTo>
                  <a:lnTo>
                    <a:pt x="28394" y="7930"/>
                  </a:lnTo>
                  <a:cubicBezTo>
                    <a:pt x="28431" y="7951"/>
                    <a:pt x="28467" y="7974"/>
                    <a:pt x="28502" y="7999"/>
                  </a:cubicBezTo>
                  <a:cubicBezTo>
                    <a:pt x="26555" y="7420"/>
                    <a:pt x="24593" y="6953"/>
                    <a:pt x="22598" y="6583"/>
                  </a:cubicBezTo>
                  <a:cubicBezTo>
                    <a:pt x="20587" y="6197"/>
                    <a:pt x="18576" y="5876"/>
                    <a:pt x="16646" y="5457"/>
                  </a:cubicBezTo>
                  <a:cubicBezTo>
                    <a:pt x="16179" y="5368"/>
                    <a:pt x="15885" y="5340"/>
                    <a:pt x="15648" y="5340"/>
                  </a:cubicBezTo>
                  <a:cubicBezTo>
                    <a:pt x="15329" y="5340"/>
                    <a:pt x="15112" y="5391"/>
                    <a:pt x="14715" y="5409"/>
                  </a:cubicBezTo>
                  <a:lnTo>
                    <a:pt x="14490" y="5216"/>
                  </a:lnTo>
                  <a:lnTo>
                    <a:pt x="13316" y="5312"/>
                  </a:lnTo>
                  <a:cubicBezTo>
                    <a:pt x="13273" y="5313"/>
                    <a:pt x="13230" y="5314"/>
                    <a:pt x="13188" y="5314"/>
                  </a:cubicBezTo>
                  <a:cubicBezTo>
                    <a:pt x="12406" y="5314"/>
                    <a:pt x="11733" y="5177"/>
                    <a:pt x="11015" y="5055"/>
                  </a:cubicBezTo>
                  <a:cubicBezTo>
                    <a:pt x="10613" y="4991"/>
                    <a:pt x="10195" y="4943"/>
                    <a:pt x="9793" y="4926"/>
                  </a:cubicBezTo>
                  <a:cubicBezTo>
                    <a:pt x="9710" y="4924"/>
                    <a:pt x="9627" y="4922"/>
                    <a:pt x="9544" y="4922"/>
                  </a:cubicBezTo>
                  <a:cubicBezTo>
                    <a:pt x="9145" y="4922"/>
                    <a:pt x="8747" y="4954"/>
                    <a:pt x="8361" y="5007"/>
                  </a:cubicBezTo>
                  <a:lnTo>
                    <a:pt x="8634" y="5136"/>
                  </a:lnTo>
                  <a:cubicBezTo>
                    <a:pt x="8441" y="5136"/>
                    <a:pt x="8200" y="5136"/>
                    <a:pt x="7943" y="5152"/>
                  </a:cubicBezTo>
                  <a:lnTo>
                    <a:pt x="7171" y="5184"/>
                  </a:lnTo>
                  <a:cubicBezTo>
                    <a:pt x="6929" y="5192"/>
                    <a:pt x="6716" y="5204"/>
                    <a:pt x="6569" y="5204"/>
                  </a:cubicBezTo>
                  <a:cubicBezTo>
                    <a:pt x="6423" y="5204"/>
                    <a:pt x="6342" y="5192"/>
                    <a:pt x="6366" y="5152"/>
                  </a:cubicBezTo>
                  <a:lnTo>
                    <a:pt x="6366" y="5152"/>
                  </a:lnTo>
                  <a:cubicBezTo>
                    <a:pt x="6231" y="5232"/>
                    <a:pt x="6074" y="5268"/>
                    <a:pt x="5923" y="5268"/>
                  </a:cubicBezTo>
                  <a:cubicBezTo>
                    <a:pt x="5893" y="5268"/>
                    <a:pt x="5864" y="5267"/>
                    <a:pt x="5835" y="5264"/>
                  </a:cubicBezTo>
                  <a:lnTo>
                    <a:pt x="5803" y="5168"/>
                  </a:lnTo>
                  <a:cubicBezTo>
                    <a:pt x="5498" y="5216"/>
                    <a:pt x="5208" y="5264"/>
                    <a:pt x="4886" y="5329"/>
                  </a:cubicBezTo>
                  <a:cubicBezTo>
                    <a:pt x="4581" y="5393"/>
                    <a:pt x="4291" y="5441"/>
                    <a:pt x="3985" y="5506"/>
                  </a:cubicBezTo>
                  <a:cubicBezTo>
                    <a:pt x="3820" y="5520"/>
                    <a:pt x="3695" y="5527"/>
                    <a:pt x="3599" y="5527"/>
                  </a:cubicBezTo>
                  <a:cubicBezTo>
                    <a:pt x="3279" y="5527"/>
                    <a:pt x="3299" y="5455"/>
                    <a:pt x="3261" y="5393"/>
                  </a:cubicBezTo>
                  <a:cubicBezTo>
                    <a:pt x="3245" y="5345"/>
                    <a:pt x="3213" y="5312"/>
                    <a:pt x="3036" y="5296"/>
                  </a:cubicBezTo>
                  <a:cubicBezTo>
                    <a:pt x="2715" y="5296"/>
                    <a:pt x="2393" y="5329"/>
                    <a:pt x="2071" y="5393"/>
                  </a:cubicBezTo>
                  <a:cubicBezTo>
                    <a:pt x="1862" y="5441"/>
                    <a:pt x="1637" y="5506"/>
                    <a:pt x="1412" y="5570"/>
                  </a:cubicBezTo>
                  <a:cubicBezTo>
                    <a:pt x="1170" y="5634"/>
                    <a:pt x="945" y="5731"/>
                    <a:pt x="752" y="5811"/>
                  </a:cubicBezTo>
                  <a:cubicBezTo>
                    <a:pt x="350" y="5972"/>
                    <a:pt x="92" y="6101"/>
                    <a:pt x="237" y="6101"/>
                  </a:cubicBezTo>
                  <a:cubicBezTo>
                    <a:pt x="424" y="6071"/>
                    <a:pt x="684" y="6042"/>
                    <a:pt x="864" y="6042"/>
                  </a:cubicBezTo>
                  <a:cubicBezTo>
                    <a:pt x="979" y="6042"/>
                    <a:pt x="1061" y="6053"/>
                    <a:pt x="1074" y="6085"/>
                  </a:cubicBezTo>
                  <a:lnTo>
                    <a:pt x="398" y="6294"/>
                  </a:lnTo>
                  <a:cubicBezTo>
                    <a:pt x="330" y="6538"/>
                    <a:pt x="0" y="6861"/>
                    <a:pt x="926" y="6861"/>
                  </a:cubicBezTo>
                  <a:cubicBezTo>
                    <a:pt x="1099" y="6861"/>
                    <a:pt x="1317" y="6850"/>
                    <a:pt x="1588" y="6825"/>
                  </a:cubicBezTo>
                  <a:cubicBezTo>
                    <a:pt x="1958" y="6696"/>
                    <a:pt x="2345" y="6567"/>
                    <a:pt x="2715" y="6455"/>
                  </a:cubicBezTo>
                  <a:cubicBezTo>
                    <a:pt x="2859" y="6471"/>
                    <a:pt x="2988" y="6487"/>
                    <a:pt x="3117" y="6519"/>
                  </a:cubicBezTo>
                  <a:cubicBezTo>
                    <a:pt x="2795" y="6567"/>
                    <a:pt x="2473" y="6632"/>
                    <a:pt x="2135" y="6696"/>
                  </a:cubicBezTo>
                  <a:cubicBezTo>
                    <a:pt x="2182" y="6699"/>
                    <a:pt x="2228" y="6700"/>
                    <a:pt x="2271" y="6700"/>
                  </a:cubicBezTo>
                  <a:cubicBezTo>
                    <a:pt x="2770" y="6700"/>
                    <a:pt x="3084" y="6541"/>
                    <a:pt x="3438" y="6422"/>
                  </a:cubicBezTo>
                  <a:cubicBezTo>
                    <a:pt x="3572" y="6476"/>
                    <a:pt x="3716" y="6507"/>
                    <a:pt x="3862" y="6507"/>
                  </a:cubicBezTo>
                  <a:cubicBezTo>
                    <a:pt x="3893" y="6507"/>
                    <a:pt x="3923" y="6506"/>
                    <a:pt x="3953" y="6503"/>
                  </a:cubicBezTo>
                  <a:cubicBezTo>
                    <a:pt x="4323" y="6358"/>
                    <a:pt x="4709" y="6245"/>
                    <a:pt x="5079" y="6101"/>
                  </a:cubicBezTo>
                  <a:lnTo>
                    <a:pt x="5079" y="6101"/>
                  </a:lnTo>
                  <a:cubicBezTo>
                    <a:pt x="5233" y="6193"/>
                    <a:pt x="4636" y="6359"/>
                    <a:pt x="5275" y="6359"/>
                  </a:cubicBezTo>
                  <a:cubicBezTo>
                    <a:pt x="5304" y="6359"/>
                    <a:pt x="5335" y="6359"/>
                    <a:pt x="5369" y="6358"/>
                  </a:cubicBezTo>
                  <a:cubicBezTo>
                    <a:pt x="5900" y="6181"/>
                    <a:pt x="4822" y="6149"/>
                    <a:pt x="5723" y="5988"/>
                  </a:cubicBezTo>
                  <a:lnTo>
                    <a:pt x="5723" y="5988"/>
                  </a:lnTo>
                  <a:cubicBezTo>
                    <a:pt x="6091" y="6049"/>
                    <a:pt x="6160" y="6117"/>
                    <a:pt x="6331" y="6117"/>
                  </a:cubicBezTo>
                  <a:cubicBezTo>
                    <a:pt x="6429" y="6117"/>
                    <a:pt x="6560" y="6095"/>
                    <a:pt x="6801" y="6036"/>
                  </a:cubicBezTo>
                  <a:lnTo>
                    <a:pt x="6801" y="6036"/>
                  </a:lnTo>
                  <a:cubicBezTo>
                    <a:pt x="6894" y="6099"/>
                    <a:pt x="6776" y="6161"/>
                    <a:pt x="6518" y="6209"/>
                  </a:cubicBezTo>
                  <a:lnTo>
                    <a:pt x="6518" y="6209"/>
                  </a:lnTo>
                  <a:cubicBezTo>
                    <a:pt x="6864" y="6147"/>
                    <a:pt x="7210" y="6100"/>
                    <a:pt x="7541" y="6085"/>
                  </a:cubicBezTo>
                  <a:cubicBezTo>
                    <a:pt x="7830" y="6085"/>
                    <a:pt x="8104" y="6036"/>
                    <a:pt x="8377" y="5940"/>
                  </a:cubicBezTo>
                  <a:cubicBezTo>
                    <a:pt x="8683" y="6020"/>
                    <a:pt x="9181" y="5988"/>
                    <a:pt x="9600" y="6004"/>
                  </a:cubicBezTo>
                  <a:cubicBezTo>
                    <a:pt x="10018" y="6020"/>
                    <a:pt x="10356" y="6036"/>
                    <a:pt x="10324" y="6165"/>
                  </a:cubicBezTo>
                  <a:cubicBezTo>
                    <a:pt x="10854" y="6052"/>
                    <a:pt x="11401" y="6004"/>
                    <a:pt x="11932" y="6004"/>
                  </a:cubicBezTo>
                  <a:cubicBezTo>
                    <a:pt x="11434" y="6149"/>
                    <a:pt x="11932" y="6165"/>
                    <a:pt x="12544" y="6213"/>
                  </a:cubicBezTo>
                  <a:cubicBezTo>
                    <a:pt x="13139" y="6245"/>
                    <a:pt x="13831" y="6326"/>
                    <a:pt x="13686" y="6487"/>
                  </a:cubicBezTo>
                  <a:cubicBezTo>
                    <a:pt x="13867" y="6430"/>
                    <a:pt x="14111" y="6408"/>
                    <a:pt x="14396" y="6408"/>
                  </a:cubicBezTo>
                  <a:cubicBezTo>
                    <a:pt x="15324" y="6408"/>
                    <a:pt x="16682" y="6643"/>
                    <a:pt x="17691" y="6680"/>
                  </a:cubicBezTo>
                  <a:cubicBezTo>
                    <a:pt x="17635" y="6688"/>
                    <a:pt x="17579" y="6692"/>
                    <a:pt x="17522" y="6692"/>
                  </a:cubicBezTo>
                  <a:cubicBezTo>
                    <a:pt x="17466" y="6692"/>
                    <a:pt x="17410" y="6688"/>
                    <a:pt x="17354" y="6680"/>
                  </a:cubicBezTo>
                  <a:lnTo>
                    <a:pt x="17354" y="6680"/>
                  </a:lnTo>
                  <a:cubicBezTo>
                    <a:pt x="17820" y="6760"/>
                    <a:pt x="18287" y="6889"/>
                    <a:pt x="18737" y="7066"/>
                  </a:cubicBezTo>
                  <a:cubicBezTo>
                    <a:pt x="18801" y="6953"/>
                    <a:pt x="19123" y="6937"/>
                    <a:pt x="19509" y="6937"/>
                  </a:cubicBezTo>
                  <a:cubicBezTo>
                    <a:pt x="19818" y="6937"/>
                    <a:pt x="20168" y="6958"/>
                    <a:pt x="20460" y="6958"/>
                  </a:cubicBezTo>
                  <a:cubicBezTo>
                    <a:pt x="20534" y="6958"/>
                    <a:pt x="20603" y="6957"/>
                    <a:pt x="20667" y="6953"/>
                  </a:cubicBezTo>
                  <a:lnTo>
                    <a:pt x="20667" y="6953"/>
                  </a:lnTo>
                  <a:cubicBezTo>
                    <a:pt x="21520" y="7355"/>
                    <a:pt x="20056" y="7130"/>
                    <a:pt x="20314" y="7404"/>
                  </a:cubicBezTo>
                  <a:cubicBezTo>
                    <a:pt x="20314" y="7344"/>
                    <a:pt x="20440" y="7327"/>
                    <a:pt x="20616" y="7327"/>
                  </a:cubicBezTo>
                  <a:cubicBezTo>
                    <a:pt x="20883" y="7327"/>
                    <a:pt x="21265" y="7368"/>
                    <a:pt x="21481" y="7368"/>
                  </a:cubicBezTo>
                  <a:cubicBezTo>
                    <a:pt x="21623" y="7368"/>
                    <a:pt x="21694" y="7350"/>
                    <a:pt x="21617" y="7291"/>
                  </a:cubicBezTo>
                  <a:lnTo>
                    <a:pt x="21617" y="7291"/>
                  </a:lnTo>
                  <a:cubicBezTo>
                    <a:pt x="22276" y="7565"/>
                    <a:pt x="22196" y="7484"/>
                    <a:pt x="22517" y="7742"/>
                  </a:cubicBezTo>
                  <a:cubicBezTo>
                    <a:pt x="22567" y="7669"/>
                    <a:pt x="22640" y="7644"/>
                    <a:pt x="22732" y="7644"/>
                  </a:cubicBezTo>
                  <a:cubicBezTo>
                    <a:pt x="22945" y="7644"/>
                    <a:pt x="23261" y="7778"/>
                    <a:pt x="23636" y="7778"/>
                  </a:cubicBezTo>
                  <a:cubicBezTo>
                    <a:pt x="23675" y="7778"/>
                    <a:pt x="23715" y="7777"/>
                    <a:pt x="23756" y="7774"/>
                  </a:cubicBezTo>
                  <a:cubicBezTo>
                    <a:pt x="24705" y="8144"/>
                    <a:pt x="23965" y="8095"/>
                    <a:pt x="25043" y="8272"/>
                  </a:cubicBezTo>
                  <a:cubicBezTo>
                    <a:pt x="25274" y="8366"/>
                    <a:pt x="25204" y="8392"/>
                    <a:pt x="25057" y="8392"/>
                  </a:cubicBezTo>
                  <a:cubicBezTo>
                    <a:pt x="24875" y="8392"/>
                    <a:pt x="24577" y="8353"/>
                    <a:pt x="24577" y="8353"/>
                  </a:cubicBezTo>
                  <a:lnTo>
                    <a:pt x="24577" y="8353"/>
                  </a:lnTo>
                  <a:cubicBezTo>
                    <a:pt x="24862" y="8420"/>
                    <a:pt x="25036" y="8445"/>
                    <a:pt x="25143" y="8445"/>
                  </a:cubicBezTo>
                  <a:cubicBezTo>
                    <a:pt x="25447" y="8445"/>
                    <a:pt x="25207" y="8240"/>
                    <a:pt x="25397" y="8192"/>
                  </a:cubicBezTo>
                  <a:lnTo>
                    <a:pt x="25397" y="8192"/>
                  </a:lnTo>
                  <a:cubicBezTo>
                    <a:pt x="26732" y="8449"/>
                    <a:pt x="25960" y="8498"/>
                    <a:pt x="26378" y="8723"/>
                  </a:cubicBezTo>
                  <a:cubicBezTo>
                    <a:pt x="27215" y="8851"/>
                    <a:pt x="27890" y="8819"/>
                    <a:pt x="28502" y="8980"/>
                  </a:cubicBezTo>
                  <a:cubicBezTo>
                    <a:pt x="28534" y="9028"/>
                    <a:pt x="28646" y="9077"/>
                    <a:pt x="28502" y="9093"/>
                  </a:cubicBezTo>
                  <a:cubicBezTo>
                    <a:pt x="29403" y="9141"/>
                    <a:pt x="31060" y="9752"/>
                    <a:pt x="32121" y="9817"/>
                  </a:cubicBezTo>
                  <a:cubicBezTo>
                    <a:pt x="32169" y="9849"/>
                    <a:pt x="32202" y="9881"/>
                    <a:pt x="32234" y="9913"/>
                  </a:cubicBezTo>
                  <a:cubicBezTo>
                    <a:pt x="32105" y="9752"/>
                    <a:pt x="32105" y="9640"/>
                    <a:pt x="32153" y="9575"/>
                  </a:cubicBezTo>
                  <a:lnTo>
                    <a:pt x="32153" y="9575"/>
                  </a:lnTo>
                  <a:cubicBezTo>
                    <a:pt x="32652" y="9704"/>
                    <a:pt x="33103" y="9688"/>
                    <a:pt x="33247" y="9881"/>
                  </a:cubicBezTo>
                  <a:cubicBezTo>
                    <a:pt x="33154" y="9850"/>
                    <a:pt x="33047" y="9832"/>
                    <a:pt x="32940" y="9832"/>
                  </a:cubicBezTo>
                  <a:cubicBezTo>
                    <a:pt x="32881" y="9832"/>
                    <a:pt x="32822" y="9837"/>
                    <a:pt x="32765" y="9849"/>
                  </a:cubicBezTo>
                  <a:lnTo>
                    <a:pt x="33296" y="9929"/>
                  </a:lnTo>
                  <a:cubicBezTo>
                    <a:pt x="33408" y="10024"/>
                    <a:pt x="33401" y="10055"/>
                    <a:pt x="33331" y="10055"/>
                  </a:cubicBezTo>
                  <a:cubicBezTo>
                    <a:pt x="33191" y="10055"/>
                    <a:pt x="32796" y="9927"/>
                    <a:pt x="32615" y="9927"/>
                  </a:cubicBezTo>
                  <a:cubicBezTo>
                    <a:pt x="32565" y="9927"/>
                    <a:pt x="32531" y="9936"/>
                    <a:pt x="32523" y="9961"/>
                  </a:cubicBezTo>
                  <a:cubicBezTo>
                    <a:pt x="33553" y="10171"/>
                    <a:pt x="34759" y="10331"/>
                    <a:pt x="35516" y="10605"/>
                  </a:cubicBezTo>
                  <a:cubicBezTo>
                    <a:pt x="35531" y="10644"/>
                    <a:pt x="35495" y="10659"/>
                    <a:pt x="35427" y="10659"/>
                  </a:cubicBezTo>
                  <a:cubicBezTo>
                    <a:pt x="35184" y="10659"/>
                    <a:pt x="34532" y="10462"/>
                    <a:pt x="34416" y="10462"/>
                  </a:cubicBezTo>
                  <a:cubicBezTo>
                    <a:pt x="34363" y="10462"/>
                    <a:pt x="34421" y="10503"/>
                    <a:pt x="34679" y="10621"/>
                  </a:cubicBezTo>
                  <a:lnTo>
                    <a:pt x="33505" y="10219"/>
                  </a:lnTo>
                  <a:lnTo>
                    <a:pt x="33505" y="10219"/>
                  </a:lnTo>
                  <a:cubicBezTo>
                    <a:pt x="33753" y="10394"/>
                    <a:pt x="33786" y="10444"/>
                    <a:pt x="33732" y="10444"/>
                  </a:cubicBezTo>
                  <a:cubicBezTo>
                    <a:pt x="33660" y="10444"/>
                    <a:pt x="33437" y="10357"/>
                    <a:pt x="33357" y="10357"/>
                  </a:cubicBezTo>
                  <a:cubicBezTo>
                    <a:pt x="33297" y="10357"/>
                    <a:pt x="33317" y="10405"/>
                    <a:pt x="33537" y="10573"/>
                  </a:cubicBezTo>
                  <a:cubicBezTo>
                    <a:pt x="35081" y="11071"/>
                    <a:pt x="35306" y="10959"/>
                    <a:pt x="36851" y="11457"/>
                  </a:cubicBezTo>
                  <a:cubicBezTo>
                    <a:pt x="37237" y="11457"/>
                    <a:pt x="36786" y="11248"/>
                    <a:pt x="37156" y="11248"/>
                  </a:cubicBezTo>
                  <a:cubicBezTo>
                    <a:pt x="39441" y="11683"/>
                    <a:pt x="38765" y="12246"/>
                    <a:pt x="40470" y="12423"/>
                  </a:cubicBezTo>
                  <a:cubicBezTo>
                    <a:pt x="40695" y="12415"/>
                    <a:pt x="40864" y="12366"/>
                    <a:pt x="41106" y="12366"/>
                  </a:cubicBezTo>
                  <a:cubicBezTo>
                    <a:pt x="41366" y="12366"/>
                    <a:pt x="41712" y="12423"/>
                    <a:pt x="42304" y="12648"/>
                  </a:cubicBezTo>
                  <a:lnTo>
                    <a:pt x="41838" y="12760"/>
                  </a:lnTo>
                  <a:cubicBezTo>
                    <a:pt x="42445" y="12933"/>
                    <a:pt x="42722" y="12956"/>
                    <a:pt x="42933" y="12956"/>
                  </a:cubicBezTo>
                  <a:cubicBezTo>
                    <a:pt x="43007" y="12956"/>
                    <a:pt x="43074" y="12953"/>
                    <a:pt x="43143" y="12953"/>
                  </a:cubicBezTo>
                  <a:cubicBezTo>
                    <a:pt x="43371" y="12953"/>
                    <a:pt x="43635" y="12983"/>
                    <a:pt x="44347" y="13243"/>
                  </a:cubicBezTo>
                  <a:cubicBezTo>
                    <a:pt x="44338" y="13244"/>
                    <a:pt x="44328" y="13244"/>
                    <a:pt x="44318" y="13244"/>
                  </a:cubicBezTo>
                  <a:cubicBezTo>
                    <a:pt x="44042" y="13244"/>
                    <a:pt x="43409" y="13077"/>
                    <a:pt x="43337" y="13077"/>
                  </a:cubicBezTo>
                  <a:cubicBezTo>
                    <a:pt x="43323" y="13077"/>
                    <a:pt x="43330" y="13083"/>
                    <a:pt x="43366" y="13098"/>
                  </a:cubicBezTo>
                  <a:cubicBezTo>
                    <a:pt x="43778" y="13281"/>
                    <a:pt x="43977" y="13321"/>
                    <a:pt x="44129" y="13321"/>
                  </a:cubicBezTo>
                  <a:cubicBezTo>
                    <a:pt x="44251" y="13321"/>
                    <a:pt x="44343" y="13295"/>
                    <a:pt x="44490" y="13295"/>
                  </a:cubicBezTo>
                  <a:cubicBezTo>
                    <a:pt x="44596" y="13295"/>
                    <a:pt x="44731" y="13309"/>
                    <a:pt x="44926" y="13356"/>
                  </a:cubicBezTo>
                  <a:lnTo>
                    <a:pt x="45039" y="13597"/>
                  </a:lnTo>
                  <a:cubicBezTo>
                    <a:pt x="45859" y="13774"/>
                    <a:pt x="46728" y="13951"/>
                    <a:pt x="47613" y="14112"/>
                  </a:cubicBezTo>
                  <a:cubicBezTo>
                    <a:pt x="48498" y="14289"/>
                    <a:pt x="49415" y="14433"/>
                    <a:pt x="50332" y="14626"/>
                  </a:cubicBezTo>
                  <a:cubicBezTo>
                    <a:pt x="50219" y="14659"/>
                    <a:pt x="49897" y="14643"/>
                    <a:pt x="50299" y="14803"/>
                  </a:cubicBezTo>
                  <a:cubicBezTo>
                    <a:pt x="51458" y="15013"/>
                    <a:pt x="52680" y="15254"/>
                    <a:pt x="53887" y="15543"/>
                  </a:cubicBezTo>
                  <a:cubicBezTo>
                    <a:pt x="55109" y="15833"/>
                    <a:pt x="56300" y="16106"/>
                    <a:pt x="57410" y="16348"/>
                  </a:cubicBezTo>
                  <a:lnTo>
                    <a:pt x="58294" y="16316"/>
                  </a:lnTo>
                  <a:cubicBezTo>
                    <a:pt x="58488" y="16348"/>
                    <a:pt x="58648" y="16460"/>
                    <a:pt x="58423" y="16460"/>
                  </a:cubicBezTo>
                  <a:cubicBezTo>
                    <a:pt x="58638" y="16512"/>
                    <a:pt x="58750" y="16531"/>
                    <a:pt x="58804" y="16531"/>
                  </a:cubicBezTo>
                  <a:cubicBezTo>
                    <a:pt x="58965" y="16531"/>
                    <a:pt x="58619" y="16363"/>
                    <a:pt x="58892" y="16363"/>
                  </a:cubicBezTo>
                  <a:cubicBezTo>
                    <a:pt x="58901" y="16363"/>
                    <a:pt x="58911" y="16363"/>
                    <a:pt x="58922" y="16364"/>
                  </a:cubicBezTo>
                  <a:cubicBezTo>
                    <a:pt x="59421" y="16428"/>
                    <a:pt x="59565" y="16557"/>
                    <a:pt x="59244" y="16557"/>
                  </a:cubicBezTo>
                  <a:cubicBezTo>
                    <a:pt x="60804" y="16669"/>
                    <a:pt x="63667" y="16895"/>
                    <a:pt x="65276" y="17281"/>
                  </a:cubicBezTo>
                  <a:lnTo>
                    <a:pt x="64954" y="17297"/>
                  </a:lnTo>
                  <a:cubicBezTo>
                    <a:pt x="65217" y="17344"/>
                    <a:pt x="65479" y="17369"/>
                    <a:pt x="65742" y="17369"/>
                  </a:cubicBezTo>
                  <a:cubicBezTo>
                    <a:pt x="65930" y="17369"/>
                    <a:pt x="66118" y="17356"/>
                    <a:pt x="66306" y="17329"/>
                  </a:cubicBezTo>
                  <a:cubicBezTo>
                    <a:pt x="66473" y="17304"/>
                    <a:pt x="66640" y="17291"/>
                    <a:pt x="66807" y="17291"/>
                  </a:cubicBezTo>
                  <a:cubicBezTo>
                    <a:pt x="67072" y="17291"/>
                    <a:pt x="67335" y="17324"/>
                    <a:pt x="67593" y="17393"/>
                  </a:cubicBezTo>
                  <a:lnTo>
                    <a:pt x="67351" y="17393"/>
                  </a:lnTo>
                  <a:cubicBezTo>
                    <a:pt x="68043" y="17474"/>
                    <a:pt x="68751" y="17554"/>
                    <a:pt x="69459" y="17619"/>
                  </a:cubicBezTo>
                  <a:lnTo>
                    <a:pt x="71566" y="17779"/>
                  </a:lnTo>
                  <a:lnTo>
                    <a:pt x="73545" y="17940"/>
                  </a:lnTo>
                  <a:cubicBezTo>
                    <a:pt x="74156" y="17989"/>
                    <a:pt x="74751" y="18069"/>
                    <a:pt x="75282" y="18149"/>
                  </a:cubicBezTo>
                  <a:cubicBezTo>
                    <a:pt x="75430" y="18100"/>
                    <a:pt x="75577" y="18079"/>
                    <a:pt x="75732" y="18079"/>
                  </a:cubicBezTo>
                  <a:cubicBezTo>
                    <a:pt x="75780" y="18079"/>
                    <a:pt x="75828" y="18081"/>
                    <a:pt x="75877" y="18085"/>
                  </a:cubicBezTo>
                  <a:cubicBezTo>
                    <a:pt x="76151" y="18085"/>
                    <a:pt x="76489" y="18101"/>
                    <a:pt x="76826" y="18117"/>
                  </a:cubicBezTo>
                  <a:cubicBezTo>
                    <a:pt x="77054" y="18128"/>
                    <a:pt x="77278" y="18137"/>
                    <a:pt x="77477" y="18137"/>
                  </a:cubicBezTo>
                  <a:cubicBezTo>
                    <a:pt x="77856" y="18137"/>
                    <a:pt x="78147" y="18104"/>
                    <a:pt x="78210" y="17989"/>
                  </a:cubicBezTo>
                  <a:cubicBezTo>
                    <a:pt x="78998" y="18101"/>
                    <a:pt x="79272" y="18149"/>
                    <a:pt x="79642" y="18214"/>
                  </a:cubicBezTo>
                  <a:cubicBezTo>
                    <a:pt x="79996" y="18262"/>
                    <a:pt x="80446" y="18294"/>
                    <a:pt x="81572" y="18358"/>
                  </a:cubicBezTo>
                  <a:cubicBezTo>
                    <a:pt x="81590" y="18359"/>
                    <a:pt x="81608" y="18359"/>
                    <a:pt x="81625" y="18359"/>
                  </a:cubicBezTo>
                  <a:cubicBezTo>
                    <a:pt x="82184" y="18359"/>
                    <a:pt x="82463" y="18115"/>
                    <a:pt x="83181" y="18053"/>
                  </a:cubicBezTo>
                  <a:lnTo>
                    <a:pt x="83213" y="18246"/>
                  </a:lnTo>
                  <a:lnTo>
                    <a:pt x="84210" y="18005"/>
                  </a:lnTo>
                  <a:lnTo>
                    <a:pt x="84741" y="18214"/>
                  </a:lnTo>
                  <a:cubicBezTo>
                    <a:pt x="84966" y="18182"/>
                    <a:pt x="85208" y="18165"/>
                    <a:pt x="85433" y="18133"/>
                  </a:cubicBezTo>
                  <a:cubicBezTo>
                    <a:pt x="85159" y="18133"/>
                    <a:pt x="84838" y="18069"/>
                    <a:pt x="84886" y="18021"/>
                  </a:cubicBezTo>
                  <a:cubicBezTo>
                    <a:pt x="85308" y="17984"/>
                    <a:pt x="85740" y="17966"/>
                    <a:pt x="86173" y="17966"/>
                  </a:cubicBezTo>
                  <a:cubicBezTo>
                    <a:pt x="86318" y="17966"/>
                    <a:pt x="86462" y="17968"/>
                    <a:pt x="86607" y="17972"/>
                  </a:cubicBezTo>
                  <a:cubicBezTo>
                    <a:pt x="87138" y="17989"/>
                    <a:pt x="87540" y="18037"/>
                    <a:pt x="87556" y="18085"/>
                  </a:cubicBezTo>
                  <a:cubicBezTo>
                    <a:pt x="88409" y="17989"/>
                    <a:pt x="89245" y="17844"/>
                    <a:pt x="90082" y="17715"/>
                  </a:cubicBezTo>
                  <a:lnTo>
                    <a:pt x="90082" y="17715"/>
                  </a:lnTo>
                  <a:cubicBezTo>
                    <a:pt x="90048" y="17771"/>
                    <a:pt x="89835" y="17819"/>
                    <a:pt x="89594" y="17871"/>
                  </a:cubicBezTo>
                  <a:lnTo>
                    <a:pt x="89594" y="17871"/>
                  </a:lnTo>
                  <a:cubicBezTo>
                    <a:pt x="89758" y="17839"/>
                    <a:pt x="89861" y="17827"/>
                    <a:pt x="89930" y="17827"/>
                  </a:cubicBezTo>
                  <a:cubicBezTo>
                    <a:pt x="90117" y="17827"/>
                    <a:pt x="90038" y="17915"/>
                    <a:pt x="90207" y="17915"/>
                  </a:cubicBezTo>
                  <a:cubicBezTo>
                    <a:pt x="90298" y="17915"/>
                    <a:pt x="90460" y="17890"/>
                    <a:pt x="90774" y="17812"/>
                  </a:cubicBezTo>
                  <a:cubicBezTo>
                    <a:pt x="90613" y="17795"/>
                    <a:pt x="90854" y="17699"/>
                    <a:pt x="90886" y="17667"/>
                  </a:cubicBezTo>
                  <a:cubicBezTo>
                    <a:pt x="90971" y="17675"/>
                    <a:pt x="91070" y="17679"/>
                    <a:pt x="91180" y="17679"/>
                  </a:cubicBezTo>
                  <a:cubicBezTo>
                    <a:pt x="91888" y="17679"/>
                    <a:pt x="93068" y="17514"/>
                    <a:pt x="93959" y="17361"/>
                  </a:cubicBezTo>
                  <a:lnTo>
                    <a:pt x="93959" y="17361"/>
                  </a:lnTo>
                  <a:lnTo>
                    <a:pt x="93782" y="17506"/>
                  </a:lnTo>
                  <a:cubicBezTo>
                    <a:pt x="94023" y="17490"/>
                    <a:pt x="94248" y="17458"/>
                    <a:pt x="94490" y="17425"/>
                  </a:cubicBezTo>
                  <a:lnTo>
                    <a:pt x="95230" y="17313"/>
                  </a:lnTo>
                  <a:lnTo>
                    <a:pt x="96726" y="17056"/>
                  </a:lnTo>
                  <a:cubicBezTo>
                    <a:pt x="97739" y="16879"/>
                    <a:pt x="98769" y="16653"/>
                    <a:pt x="99831" y="16476"/>
                  </a:cubicBezTo>
                  <a:lnTo>
                    <a:pt x="99831" y="16476"/>
                  </a:lnTo>
                  <a:cubicBezTo>
                    <a:pt x="99725" y="16487"/>
                    <a:pt x="99636" y="16492"/>
                    <a:pt x="99563" y="16492"/>
                  </a:cubicBezTo>
                  <a:cubicBezTo>
                    <a:pt x="99103" y="16492"/>
                    <a:pt x="99271" y="16296"/>
                    <a:pt x="99798" y="16171"/>
                  </a:cubicBezTo>
                  <a:lnTo>
                    <a:pt x="99913" y="16228"/>
                  </a:lnTo>
                  <a:lnTo>
                    <a:pt x="99913" y="16228"/>
                  </a:lnTo>
                  <a:cubicBezTo>
                    <a:pt x="99898" y="16213"/>
                    <a:pt x="99963" y="16173"/>
                    <a:pt x="100217" y="16074"/>
                  </a:cubicBezTo>
                  <a:cubicBezTo>
                    <a:pt x="100377" y="16044"/>
                    <a:pt x="100495" y="16031"/>
                    <a:pt x="100577" y="16031"/>
                  </a:cubicBezTo>
                  <a:cubicBezTo>
                    <a:pt x="100892" y="16031"/>
                    <a:pt x="100690" y="16217"/>
                    <a:pt x="100345" y="16332"/>
                  </a:cubicBezTo>
                  <a:lnTo>
                    <a:pt x="101278" y="16090"/>
                  </a:lnTo>
                  <a:lnTo>
                    <a:pt x="101278" y="16090"/>
                  </a:lnTo>
                  <a:cubicBezTo>
                    <a:pt x="101343" y="16139"/>
                    <a:pt x="101134" y="16203"/>
                    <a:pt x="101069" y="16299"/>
                  </a:cubicBezTo>
                  <a:cubicBezTo>
                    <a:pt x="101439" y="16090"/>
                    <a:pt x="102758" y="16171"/>
                    <a:pt x="103273" y="15833"/>
                  </a:cubicBezTo>
                  <a:lnTo>
                    <a:pt x="103338" y="15881"/>
                  </a:lnTo>
                  <a:cubicBezTo>
                    <a:pt x="105413" y="15431"/>
                    <a:pt x="106330" y="15125"/>
                    <a:pt x="108019" y="14723"/>
                  </a:cubicBezTo>
                  <a:cubicBezTo>
                    <a:pt x="108019" y="14546"/>
                    <a:pt x="108662" y="14417"/>
                    <a:pt x="109129" y="14160"/>
                  </a:cubicBezTo>
                  <a:cubicBezTo>
                    <a:pt x="110384" y="13919"/>
                    <a:pt x="111783" y="13677"/>
                    <a:pt x="113247" y="13275"/>
                  </a:cubicBezTo>
                  <a:cubicBezTo>
                    <a:pt x="114260" y="12905"/>
                    <a:pt x="113520" y="13050"/>
                    <a:pt x="113955" y="12825"/>
                  </a:cubicBezTo>
                  <a:lnTo>
                    <a:pt x="113955" y="12825"/>
                  </a:lnTo>
                  <a:cubicBezTo>
                    <a:pt x="113971" y="12843"/>
                    <a:pt x="114013" y="12850"/>
                    <a:pt x="114073" y="12850"/>
                  </a:cubicBezTo>
                  <a:cubicBezTo>
                    <a:pt x="114314" y="12850"/>
                    <a:pt x="114829" y="12732"/>
                    <a:pt x="114971" y="12732"/>
                  </a:cubicBezTo>
                  <a:cubicBezTo>
                    <a:pt x="115043" y="12732"/>
                    <a:pt x="115018" y="12763"/>
                    <a:pt x="114807" y="12857"/>
                  </a:cubicBezTo>
                  <a:cubicBezTo>
                    <a:pt x="116561" y="12342"/>
                    <a:pt x="117060" y="12197"/>
                    <a:pt x="119247" y="11425"/>
                  </a:cubicBezTo>
                  <a:cubicBezTo>
                    <a:pt x="119089" y="11425"/>
                    <a:pt x="118918" y="11450"/>
                    <a:pt x="118844" y="11450"/>
                  </a:cubicBezTo>
                  <a:cubicBezTo>
                    <a:pt x="118798" y="11450"/>
                    <a:pt x="118790" y="11440"/>
                    <a:pt x="118845" y="11409"/>
                  </a:cubicBezTo>
                  <a:cubicBezTo>
                    <a:pt x="119128" y="11307"/>
                    <a:pt x="119474" y="11245"/>
                    <a:pt x="119644" y="11245"/>
                  </a:cubicBezTo>
                  <a:cubicBezTo>
                    <a:pt x="119715" y="11245"/>
                    <a:pt x="119756" y="11257"/>
                    <a:pt x="119746" y="11281"/>
                  </a:cubicBezTo>
                  <a:lnTo>
                    <a:pt x="119633" y="11329"/>
                  </a:lnTo>
                  <a:cubicBezTo>
                    <a:pt x="122034" y="10391"/>
                    <a:pt x="125440" y="10066"/>
                    <a:pt x="127352" y="9204"/>
                  </a:cubicBezTo>
                  <a:lnTo>
                    <a:pt x="127352" y="9204"/>
                  </a:lnTo>
                  <a:lnTo>
                    <a:pt x="129318" y="8449"/>
                  </a:lnTo>
                  <a:cubicBezTo>
                    <a:pt x="129497" y="8404"/>
                    <a:pt x="129590" y="8386"/>
                    <a:pt x="129627" y="8386"/>
                  </a:cubicBezTo>
                  <a:cubicBezTo>
                    <a:pt x="129767" y="8386"/>
                    <a:pt x="129120" y="8642"/>
                    <a:pt x="129369" y="8642"/>
                  </a:cubicBezTo>
                  <a:cubicBezTo>
                    <a:pt x="129403" y="8642"/>
                    <a:pt x="129454" y="8637"/>
                    <a:pt x="129527" y="8626"/>
                  </a:cubicBezTo>
                  <a:cubicBezTo>
                    <a:pt x="131666" y="7725"/>
                    <a:pt x="133034" y="7629"/>
                    <a:pt x="134819" y="6953"/>
                  </a:cubicBezTo>
                  <a:cubicBezTo>
                    <a:pt x="134836" y="6954"/>
                    <a:pt x="134853" y="6954"/>
                    <a:pt x="134870" y="6954"/>
                  </a:cubicBezTo>
                  <a:cubicBezTo>
                    <a:pt x="136439" y="6954"/>
                    <a:pt x="139876" y="5520"/>
                    <a:pt x="141849" y="5329"/>
                  </a:cubicBezTo>
                  <a:lnTo>
                    <a:pt x="141705" y="5248"/>
                  </a:lnTo>
                  <a:cubicBezTo>
                    <a:pt x="141977" y="5121"/>
                    <a:pt x="142136" y="5107"/>
                    <a:pt x="142293" y="5107"/>
                  </a:cubicBezTo>
                  <a:cubicBezTo>
                    <a:pt x="142339" y="5107"/>
                    <a:pt x="142385" y="5108"/>
                    <a:pt x="142434" y="5108"/>
                  </a:cubicBezTo>
                  <a:cubicBezTo>
                    <a:pt x="142512" y="5108"/>
                    <a:pt x="142598" y="5105"/>
                    <a:pt x="142702" y="5087"/>
                  </a:cubicBezTo>
                  <a:cubicBezTo>
                    <a:pt x="142680" y="5070"/>
                    <a:pt x="142628" y="5065"/>
                    <a:pt x="142570" y="5065"/>
                  </a:cubicBezTo>
                  <a:cubicBezTo>
                    <a:pt x="142513" y="5065"/>
                    <a:pt x="142450" y="5069"/>
                    <a:pt x="142404" y="5069"/>
                  </a:cubicBezTo>
                  <a:cubicBezTo>
                    <a:pt x="142325" y="5069"/>
                    <a:pt x="142296" y="5057"/>
                    <a:pt x="142428" y="4991"/>
                  </a:cubicBezTo>
                  <a:cubicBezTo>
                    <a:pt x="146595" y="3833"/>
                    <a:pt x="151180" y="3141"/>
                    <a:pt x="155571" y="2578"/>
                  </a:cubicBezTo>
                  <a:cubicBezTo>
                    <a:pt x="157180" y="2369"/>
                    <a:pt x="156408" y="1886"/>
                    <a:pt x="158467" y="1870"/>
                  </a:cubicBezTo>
                  <a:lnTo>
                    <a:pt x="158467" y="1870"/>
                  </a:lnTo>
                  <a:lnTo>
                    <a:pt x="157920" y="2143"/>
                  </a:lnTo>
                  <a:cubicBezTo>
                    <a:pt x="161137" y="1500"/>
                    <a:pt x="164580" y="1500"/>
                    <a:pt x="167765" y="1275"/>
                  </a:cubicBezTo>
                  <a:lnTo>
                    <a:pt x="167765" y="1275"/>
                  </a:lnTo>
                  <a:cubicBezTo>
                    <a:pt x="167604" y="1355"/>
                    <a:pt x="167427" y="1387"/>
                    <a:pt x="167250" y="1387"/>
                  </a:cubicBezTo>
                  <a:cubicBezTo>
                    <a:pt x="167552" y="1426"/>
                    <a:pt x="167860" y="1448"/>
                    <a:pt x="168167" y="1448"/>
                  </a:cubicBezTo>
                  <a:cubicBezTo>
                    <a:pt x="168367" y="1448"/>
                    <a:pt x="168566" y="1439"/>
                    <a:pt x="168763" y="1420"/>
                  </a:cubicBezTo>
                  <a:cubicBezTo>
                    <a:pt x="169293" y="1387"/>
                    <a:pt x="169760" y="1355"/>
                    <a:pt x="169760" y="1291"/>
                  </a:cubicBezTo>
                  <a:cubicBezTo>
                    <a:pt x="170259" y="1307"/>
                    <a:pt x="169873" y="1404"/>
                    <a:pt x="170178" y="1468"/>
                  </a:cubicBezTo>
                  <a:cubicBezTo>
                    <a:pt x="170299" y="1485"/>
                    <a:pt x="170431" y="1492"/>
                    <a:pt x="170568" y="1492"/>
                  </a:cubicBezTo>
                  <a:cubicBezTo>
                    <a:pt x="170981" y="1492"/>
                    <a:pt x="171443" y="1433"/>
                    <a:pt x="171794" y="1433"/>
                  </a:cubicBezTo>
                  <a:cubicBezTo>
                    <a:pt x="171981" y="1433"/>
                    <a:pt x="172137" y="1450"/>
                    <a:pt x="172237" y="1500"/>
                  </a:cubicBezTo>
                  <a:cubicBezTo>
                    <a:pt x="172302" y="1532"/>
                    <a:pt x="172044" y="1532"/>
                    <a:pt x="171916" y="1548"/>
                  </a:cubicBezTo>
                  <a:cubicBezTo>
                    <a:pt x="171969" y="1543"/>
                    <a:pt x="172038" y="1540"/>
                    <a:pt x="172119" y="1540"/>
                  </a:cubicBezTo>
                  <a:cubicBezTo>
                    <a:pt x="172481" y="1540"/>
                    <a:pt x="173065" y="1588"/>
                    <a:pt x="173389" y="1588"/>
                  </a:cubicBezTo>
                  <a:cubicBezTo>
                    <a:pt x="173602" y="1588"/>
                    <a:pt x="173702" y="1567"/>
                    <a:pt x="173556" y="1500"/>
                  </a:cubicBezTo>
                  <a:lnTo>
                    <a:pt x="173556" y="1500"/>
                  </a:lnTo>
                  <a:cubicBezTo>
                    <a:pt x="173862" y="1548"/>
                    <a:pt x="174152" y="1564"/>
                    <a:pt x="174441" y="1580"/>
                  </a:cubicBezTo>
                  <a:cubicBezTo>
                    <a:pt x="174715" y="1613"/>
                    <a:pt x="175004" y="1645"/>
                    <a:pt x="175262" y="1661"/>
                  </a:cubicBezTo>
                  <a:cubicBezTo>
                    <a:pt x="175776" y="1693"/>
                    <a:pt x="176291" y="1757"/>
                    <a:pt x="176790" y="1838"/>
                  </a:cubicBezTo>
                  <a:cubicBezTo>
                    <a:pt x="176886" y="1822"/>
                    <a:pt x="176967" y="1822"/>
                    <a:pt x="177063" y="1822"/>
                  </a:cubicBezTo>
                  <a:cubicBezTo>
                    <a:pt x="177160" y="1822"/>
                    <a:pt x="177273" y="1838"/>
                    <a:pt x="177385" y="1854"/>
                  </a:cubicBezTo>
                  <a:cubicBezTo>
                    <a:pt x="177610" y="1886"/>
                    <a:pt x="177852" y="1934"/>
                    <a:pt x="178077" y="1967"/>
                  </a:cubicBezTo>
                  <a:cubicBezTo>
                    <a:pt x="178358" y="2027"/>
                    <a:pt x="178620" y="2074"/>
                    <a:pt x="178805" y="2074"/>
                  </a:cubicBezTo>
                  <a:cubicBezTo>
                    <a:pt x="178916" y="2074"/>
                    <a:pt x="179000" y="2057"/>
                    <a:pt x="179042" y="2015"/>
                  </a:cubicBezTo>
                  <a:lnTo>
                    <a:pt x="179042" y="2015"/>
                  </a:lnTo>
                  <a:cubicBezTo>
                    <a:pt x="178978" y="2143"/>
                    <a:pt x="179493" y="2272"/>
                    <a:pt x="180104" y="2385"/>
                  </a:cubicBezTo>
                  <a:lnTo>
                    <a:pt x="180586" y="2449"/>
                  </a:lnTo>
                  <a:lnTo>
                    <a:pt x="181069" y="2530"/>
                  </a:lnTo>
                  <a:cubicBezTo>
                    <a:pt x="181326" y="2578"/>
                    <a:pt x="181584" y="2594"/>
                    <a:pt x="181841" y="2610"/>
                  </a:cubicBezTo>
                  <a:cubicBezTo>
                    <a:pt x="181584" y="2642"/>
                    <a:pt x="182469" y="2835"/>
                    <a:pt x="182163" y="2883"/>
                  </a:cubicBezTo>
                  <a:cubicBezTo>
                    <a:pt x="182703" y="2998"/>
                    <a:pt x="183223" y="3085"/>
                    <a:pt x="183493" y="3085"/>
                  </a:cubicBezTo>
                  <a:cubicBezTo>
                    <a:pt x="183642" y="3085"/>
                    <a:pt x="183715" y="3059"/>
                    <a:pt x="183675" y="2996"/>
                  </a:cubicBezTo>
                  <a:lnTo>
                    <a:pt x="183675" y="2996"/>
                  </a:lnTo>
                  <a:cubicBezTo>
                    <a:pt x="184045" y="3157"/>
                    <a:pt x="184415" y="3286"/>
                    <a:pt x="184801" y="3382"/>
                  </a:cubicBezTo>
                  <a:cubicBezTo>
                    <a:pt x="185187" y="3479"/>
                    <a:pt x="185557" y="3543"/>
                    <a:pt x="185911" y="3607"/>
                  </a:cubicBezTo>
                  <a:cubicBezTo>
                    <a:pt x="186619" y="3752"/>
                    <a:pt x="187246" y="3849"/>
                    <a:pt x="187616" y="4186"/>
                  </a:cubicBezTo>
                  <a:lnTo>
                    <a:pt x="189450" y="4637"/>
                  </a:lnTo>
                  <a:cubicBezTo>
                    <a:pt x="190062" y="4798"/>
                    <a:pt x="190657" y="4926"/>
                    <a:pt x="191236" y="5119"/>
                  </a:cubicBezTo>
                  <a:lnTo>
                    <a:pt x="192957" y="5634"/>
                  </a:lnTo>
                  <a:cubicBezTo>
                    <a:pt x="193520" y="5811"/>
                    <a:pt x="194083" y="5972"/>
                    <a:pt x="194630" y="6165"/>
                  </a:cubicBezTo>
                  <a:cubicBezTo>
                    <a:pt x="194615" y="6185"/>
                    <a:pt x="194582" y="6193"/>
                    <a:pt x="194533" y="6193"/>
                  </a:cubicBezTo>
                  <a:cubicBezTo>
                    <a:pt x="194133" y="6193"/>
                    <a:pt x="192711" y="5593"/>
                    <a:pt x="192308" y="5593"/>
                  </a:cubicBezTo>
                  <a:cubicBezTo>
                    <a:pt x="192240" y="5593"/>
                    <a:pt x="192201" y="5610"/>
                    <a:pt x="192201" y="5650"/>
                  </a:cubicBezTo>
                  <a:cubicBezTo>
                    <a:pt x="194325" y="6245"/>
                    <a:pt x="195579" y="6503"/>
                    <a:pt x="197606" y="7355"/>
                  </a:cubicBezTo>
                  <a:cubicBezTo>
                    <a:pt x="197762" y="7429"/>
                    <a:pt x="197793" y="7454"/>
                    <a:pt x="197754" y="7454"/>
                  </a:cubicBezTo>
                  <a:cubicBezTo>
                    <a:pt x="197664" y="7454"/>
                    <a:pt x="197210" y="7318"/>
                    <a:pt x="197075" y="7307"/>
                  </a:cubicBezTo>
                  <a:lnTo>
                    <a:pt x="197075" y="7307"/>
                  </a:lnTo>
                  <a:cubicBezTo>
                    <a:pt x="198121" y="7661"/>
                    <a:pt x="199102" y="8095"/>
                    <a:pt x="200051" y="8481"/>
                  </a:cubicBezTo>
                  <a:cubicBezTo>
                    <a:pt x="200534" y="8675"/>
                    <a:pt x="201001" y="8884"/>
                    <a:pt x="201467" y="9077"/>
                  </a:cubicBezTo>
                  <a:cubicBezTo>
                    <a:pt x="201918" y="9286"/>
                    <a:pt x="202384" y="9463"/>
                    <a:pt x="202851" y="9624"/>
                  </a:cubicBezTo>
                  <a:cubicBezTo>
                    <a:pt x="202722" y="9608"/>
                    <a:pt x="202577" y="9575"/>
                    <a:pt x="202448" y="9527"/>
                  </a:cubicBezTo>
                  <a:lnTo>
                    <a:pt x="202448" y="9527"/>
                  </a:lnTo>
                  <a:cubicBezTo>
                    <a:pt x="202729" y="9642"/>
                    <a:pt x="203070" y="9827"/>
                    <a:pt x="203207" y="9827"/>
                  </a:cubicBezTo>
                  <a:cubicBezTo>
                    <a:pt x="203243" y="9827"/>
                    <a:pt x="203265" y="9815"/>
                    <a:pt x="203269" y="9784"/>
                  </a:cubicBezTo>
                  <a:lnTo>
                    <a:pt x="202899" y="9656"/>
                  </a:lnTo>
                  <a:cubicBezTo>
                    <a:pt x="202783" y="9563"/>
                    <a:pt x="202805" y="9527"/>
                    <a:pt x="202907" y="9527"/>
                  </a:cubicBezTo>
                  <a:cubicBezTo>
                    <a:pt x="203227" y="9527"/>
                    <a:pt x="204333" y="9872"/>
                    <a:pt x="204529" y="9883"/>
                  </a:cubicBezTo>
                  <a:lnTo>
                    <a:pt x="204529" y="9883"/>
                  </a:lnTo>
                  <a:cubicBezTo>
                    <a:pt x="203884" y="9949"/>
                    <a:pt x="206233" y="10750"/>
                    <a:pt x="205198" y="10750"/>
                  </a:cubicBezTo>
                  <a:cubicBezTo>
                    <a:pt x="205188" y="10750"/>
                    <a:pt x="205178" y="10750"/>
                    <a:pt x="205167" y="10750"/>
                  </a:cubicBezTo>
                  <a:lnTo>
                    <a:pt x="205167" y="10750"/>
                  </a:lnTo>
                  <a:cubicBezTo>
                    <a:pt x="205330" y="10804"/>
                    <a:pt x="205529" y="10858"/>
                    <a:pt x="205632" y="10858"/>
                  </a:cubicBezTo>
                  <a:cubicBezTo>
                    <a:pt x="205681" y="10858"/>
                    <a:pt x="205708" y="10845"/>
                    <a:pt x="205698" y="10814"/>
                  </a:cubicBezTo>
                  <a:lnTo>
                    <a:pt x="205698" y="10814"/>
                  </a:lnTo>
                  <a:cubicBezTo>
                    <a:pt x="205953" y="10948"/>
                    <a:pt x="206071" y="11036"/>
                    <a:pt x="205939" y="11036"/>
                  </a:cubicBezTo>
                  <a:cubicBezTo>
                    <a:pt x="205896" y="11036"/>
                    <a:pt x="205828" y="11027"/>
                    <a:pt x="205730" y="11007"/>
                  </a:cubicBezTo>
                  <a:lnTo>
                    <a:pt x="205730" y="11007"/>
                  </a:lnTo>
                  <a:cubicBezTo>
                    <a:pt x="207033" y="11522"/>
                    <a:pt x="206631" y="11200"/>
                    <a:pt x="207773" y="11731"/>
                  </a:cubicBezTo>
                  <a:cubicBezTo>
                    <a:pt x="207766" y="11742"/>
                    <a:pt x="207748" y="11746"/>
                    <a:pt x="207723" y="11746"/>
                  </a:cubicBezTo>
                  <a:cubicBezTo>
                    <a:pt x="207640" y="11746"/>
                    <a:pt x="207479" y="11699"/>
                    <a:pt x="207355" y="11699"/>
                  </a:cubicBezTo>
                  <a:cubicBezTo>
                    <a:pt x="208127" y="11892"/>
                    <a:pt x="208867" y="12165"/>
                    <a:pt x="209559" y="12535"/>
                  </a:cubicBezTo>
                  <a:cubicBezTo>
                    <a:pt x="209510" y="12535"/>
                    <a:pt x="209526" y="12570"/>
                    <a:pt x="209483" y="12570"/>
                  </a:cubicBezTo>
                  <a:cubicBezTo>
                    <a:pt x="209455" y="12570"/>
                    <a:pt x="209401" y="12555"/>
                    <a:pt x="209285" y="12503"/>
                  </a:cubicBezTo>
                  <a:lnTo>
                    <a:pt x="209285" y="12503"/>
                  </a:lnTo>
                  <a:cubicBezTo>
                    <a:pt x="210942" y="13259"/>
                    <a:pt x="212229" y="13565"/>
                    <a:pt x="213999" y="14530"/>
                  </a:cubicBezTo>
                  <a:cubicBezTo>
                    <a:pt x="213974" y="14529"/>
                    <a:pt x="213952" y="14528"/>
                    <a:pt x="213933" y="14528"/>
                  </a:cubicBezTo>
                  <a:cubicBezTo>
                    <a:pt x="213446" y="14528"/>
                    <a:pt x="214578" y="14910"/>
                    <a:pt x="214578" y="15157"/>
                  </a:cubicBezTo>
                  <a:lnTo>
                    <a:pt x="215575" y="15559"/>
                  </a:lnTo>
                  <a:lnTo>
                    <a:pt x="215237" y="15270"/>
                  </a:lnTo>
                  <a:lnTo>
                    <a:pt x="215237" y="15270"/>
                  </a:lnTo>
                  <a:cubicBezTo>
                    <a:pt x="216090" y="15672"/>
                    <a:pt x="216910" y="15897"/>
                    <a:pt x="217602" y="16316"/>
                  </a:cubicBezTo>
                  <a:lnTo>
                    <a:pt x="216927" y="16090"/>
                  </a:lnTo>
                  <a:lnTo>
                    <a:pt x="216927" y="16090"/>
                  </a:lnTo>
                  <a:lnTo>
                    <a:pt x="218535" y="16814"/>
                  </a:lnTo>
                  <a:lnTo>
                    <a:pt x="217667" y="16316"/>
                  </a:lnTo>
                  <a:lnTo>
                    <a:pt x="217667" y="16316"/>
                  </a:lnTo>
                  <a:cubicBezTo>
                    <a:pt x="217873" y="16384"/>
                    <a:pt x="217989" y="16407"/>
                    <a:pt x="218056" y="16407"/>
                  </a:cubicBezTo>
                  <a:cubicBezTo>
                    <a:pt x="218178" y="16407"/>
                    <a:pt x="218140" y="16332"/>
                    <a:pt x="218207" y="16332"/>
                  </a:cubicBezTo>
                  <a:cubicBezTo>
                    <a:pt x="218266" y="16332"/>
                    <a:pt x="218407" y="16390"/>
                    <a:pt x="218809" y="16605"/>
                  </a:cubicBezTo>
                  <a:cubicBezTo>
                    <a:pt x="218788" y="16597"/>
                    <a:pt x="218777" y="16593"/>
                    <a:pt x="218775" y="16593"/>
                  </a:cubicBezTo>
                  <a:lnTo>
                    <a:pt x="218775" y="16593"/>
                  </a:lnTo>
                  <a:cubicBezTo>
                    <a:pt x="218750" y="16593"/>
                    <a:pt x="219694" y="17036"/>
                    <a:pt x="220047" y="17345"/>
                  </a:cubicBezTo>
                  <a:cubicBezTo>
                    <a:pt x="220578" y="17490"/>
                    <a:pt x="221093" y="17699"/>
                    <a:pt x="221576" y="17972"/>
                  </a:cubicBezTo>
                  <a:cubicBezTo>
                    <a:pt x="221704" y="18117"/>
                    <a:pt x="221334" y="18133"/>
                    <a:pt x="221431" y="18230"/>
                  </a:cubicBezTo>
                  <a:cubicBezTo>
                    <a:pt x="221916" y="18245"/>
                    <a:pt x="223374" y="19082"/>
                    <a:pt x="224016" y="19173"/>
                  </a:cubicBezTo>
                  <a:lnTo>
                    <a:pt x="224016" y="19173"/>
                  </a:lnTo>
                  <a:cubicBezTo>
                    <a:pt x="224009" y="19173"/>
                    <a:pt x="224003" y="19172"/>
                    <a:pt x="223996" y="19172"/>
                  </a:cubicBezTo>
                  <a:cubicBezTo>
                    <a:pt x="223861" y="19172"/>
                    <a:pt x="223821" y="19250"/>
                    <a:pt x="223876" y="19292"/>
                  </a:cubicBezTo>
                  <a:lnTo>
                    <a:pt x="224294" y="19324"/>
                  </a:lnTo>
                  <a:cubicBezTo>
                    <a:pt x="224664" y="19549"/>
                    <a:pt x="224713" y="19597"/>
                    <a:pt x="224616" y="19645"/>
                  </a:cubicBezTo>
                  <a:cubicBezTo>
                    <a:pt x="224906" y="19782"/>
                    <a:pt x="225038" y="19827"/>
                    <a:pt x="225093" y="19827"/>
                  </a:cubicBezTo>
                  <a:cubicBezTo>
                    <a:pt x="225195" y="19827"/>
                    <a:pt x="225024" y="19671"/>
                    <a:pt x="225100" y="19671"/>
                  </a:cubicBezTo>
                  <a:cubicBezTo>
                    <a:pt x="225151" y="19671"/>
                    <a:pt x="225309" y="19739"/>
                    <a:pt x="225726" y="19967"/>
                  </a:cubicBezTo>
                  <a:cubicBezTo>
                    <a:pt x="225613" y="19951"/>
                    <a:pt x="225517" y="19919"/>
                    <a:pt x="225404" y="19887"/>
                  </a:cubicBezTo>
                  <a:lnTo>
                    <a:pt x="225404" y="19887"/>
                  </a:lnTo>
                  <a:cubicBezTo>
                    <a:pt x="226820" y="20611"/>
                    <a:pt x="228219" y="21029"/>
                    <a:pt x="229522" y="21672"/>
                  </a:cubicBezTo>
                  <a:cubicBezTo>
                    <a:pt x="229582" y="21748"/>
                    <a:pt x="229573" y="21777"/>
                    <a:pt x="229522" y="21777"/>
                  </a:cubicBezTo>
                  <a:cubicBezTo>
                    <a:pt x="229363" y="21777"/>
                    <a:pt x="228796" y="21495"/>
                    <a:pt x="228676" y="21495"/>
                  </a:cubicBezTo>
                  <a:cubicBezTo>
                    <a:pt x="228639" y="21495"/>
                    <a:pt x="228645" y="21522"/>
                    <a:pt x="228718" y="21592"/>
                  </a:cubicBezTo>
                  <a:cubicBezTo>
                    <a:pt x="230649" y="22396"/>
                    <a:pt x="232804" y="23024"/>
                    <a:pt x="234686" y="23763"/>
                  </a:cubicBezTo>
                  <a:lnTo>
                    <a:pt x="234332" y="23603"/>
                  </a:lnTo>
                  <a:cubicBezTo>
                    <a:pt x="234372" y="23583"/>
                    <a:pt x="234417" y="23574"/>
                    <a:pt x="234467" y="23574"/>
                  </a:cubicBezTo>
                  <a:cubicBezTo>
                    <a:pt x="234666" y="23574"/>
                    <a:pt x="234948" y="23713"/>
                    <a:pt x="235282" y="23892"/>
                  </a:cubicBezTo>
                  <a:cubicBezTo>
                    <a:pt x="235729" y="24148"/>
                    <a:pt x="236209" y="24340"/>
                    <a:pt x="236704" y="24469"/>
                  </a:cubicBezTo>
                  <a:lnTo>
                    <a:pt x="236704" y="24469"/>
                  </a:lnTo>
                  <a:cubicBezTo>
                    <a:pt x="236654" y="24456"/>
                    <a:pt x="236609" y="24451"/>
                    <a:pt x="236570" y="24451"/>
                  </a:cubicBezTo>
                  <a:cubicBezTo>
                    <a:pt x="236425" y="24451"/>
                    <a:pt x="236361" y="24520"/>
                    <a:pt x="236424" y="24520"/>
                  </a:cubicBezTo>
                  <a:cubicBezTo>
                    <a:pt x="237099" y="24777"/>
                    <a:pt x="237807" y="25002"/>
                    <a:pt x="238515" y="25179"/>
                  </a:cubicBezTo>
                  <a:cubicBezTo>
                    <a:pt x="238901" y="25292"/>
                    <a:pt x="239319" y="25388"/>
                    <a:pt x="239738" y="25501"/>
                  </a:cubicBezTo>
                  <a:lnTo>
                    <a:pt x="240429" y="25662"/>
                  </a:lnTo>
                  <a:lnTo>
                    <a:pt x="241169" y="25839"/>
                  </a:lnTo>
                  <a:lnTo>
                    <a:pt x="240896" y="25839"/>
                  </a:lnTo>
                  <a:cubicBezTo>
                    <a:pt x="241266" y="25983"/>
                    <a:pt x="241781" y="26160"/>
                    <a:pt x="242295" y="26305"/>
                  </a:cubicBezTo>
                  <a:cubicBezTo>
                    <a:pt x="242810" y="26466"/>
                    <a:pt x="243357" y="26595"/>
                    <a:pt x="243775" y="26739"/>
                  </a:cubicBezTo>
                  <a:cubicBezTo>
                    <a:pt x="243923" y="26739"/>
                    <a:pt x="244131" y="26772"/>
                    <a:pt x="244251" y="26772"/>
                  </a:cubicBezTo>
                  <a:cubicBezTo>
                    <a:pt x="244354" y="26772"/>
                    <a:pt x="244393" y="26748"/>
                    <a:pt x="244274" y="26659"/>
                  </a:cubicBezTo>
                  <a:lnTo>
                    <a:pt x="244274" y="26659"/>
                  </a:lnTo>
                  <a:cubicBezTo>
                    <a:pt x="245529" y="27222"/>
                    <a:pt x="246816" y="27447"/>
                    <a:pt x="248054" y="27624"/>
                  </a:cubicBezTo>
                  <a:cubicBezTo>
                    <a:pt x="249309" y="27817"/>
                    <a:pt x="250516" y="27946"/>
                    <a:pt x="251674" y="28316"/>
                  </a:cubicBezTo>
                  <a:cubicBezTo>
                    <a:pt x="251529" y="28300"/>
                    <a:pt x="251356" y="28292"/>
                    <a:pt x="251248" y="28292"/>
                  </a:cubicBezTo>
                  <a:cubicBezTo>
                    <a:pt x="251139" y="28292"/>
                    <a:pt x="251095" y="28300"/>
                    <a:pt x="251207" y="28316"/>
                  </a:cubicBezTo>
                  <a:cubicBezTo>
                    <a:pt x="251899" y="28396"/>
                    <a:pt x="252575" y="28477"/>
                    <a:pt x="253251" y="28541"/>
                  </a:cubicBezTo>
                  <a:cubicBezTo>
                    <a:pt x="253122" y="28380"/>
                    <a:pt x="253009" y="28429"/>
                    <a:pt x="252591" y="28252"/>
                  </a:cubicBezTo>
                  <a:cubicBezTo>
                    <a:pt x="252778" y="28238"/>
                    <a:pt x="252964" y="28230"/>
                    <a:pt x="253151" y="28230"/>
                  </a:cubicBezTo>
                  <a:cubicBezTo>
                    <a:pt x="253415" y="28230"/>
                    <a:pt x="253678" y="28246"/>
                    <a:pt x="253942" y="28284"/>
                  </a:cubicBezTo>
                  <a:cubicBezTo>
                    <a:pt x="253913" y="28283"/>
                    <a:pt x="253885" y="28283"/>
                    <a:pt x="253860" y="28283"/>
                  </a:cubicBezTo>
                  <a:cubicBezTo>
                    <a:pt x="253082" y="28283"/>
                    <a:pt x="253939" y="28513"/>
                    <a:pt x="254312" y="28638"/>
                  </a:cubicBezTo>
                  <a:cubicBezTo>
                    <a:pt x="254248" y="28573"/>
                    <a:pt x="254393" y="28557"/>
                    <a:pt x="254361" y="28509"/>
                  </a:cubicBezTo>
                  <a:lnTo>
                    <a:pt x="254361" y="28509"/>
                  </a:lnTo>
                  <a:cubicBezTo>
                    <a:pt x="254614" y="28599"/>
                    <a:pt x="254757" y="28630"/>
                    <a:pt x="254848" y="28630"/>
                  </a:cubicBezTo>
                  <a:cubicBezTo>
                    <a:pt x="255055" y="28630"/>
                    <a:pt x="254998" y="28470"/>
                    <a:pt x="255363" y="28470"/>
                  </a:cubicBezTo>
                  <a:cubicBezTo>
                    <a:pt x="255502" y="28470"/>
                    <a:pt x="255702" y="28493"/>
                    <a:pt x="256001" y="28557"/>
                  </a:cubicBezTo>
                  <a:lnTo>
                    <a:pt x="255921" y="28622"/>
                  </a:lnTo>
                  <a:cubicBezTo>
                    <a:pt x="255986" y="28623"/>
                    <a:pt x="256050" y="28624"/>
                    <a:pt x="256114" y="28624"/>
                  </a:cubicBezTo>
                  <a:cubicBezTo>
                    <a:pt x="256402" y="28624"/>
                    <a:pt x="256684" y="28608"/>
                    <a:pt x="256975" y="28608"/>
                  </a:cubicBezTo>
                  <a:cubicBezTo>
                    <a:pt x="257165" y="28608"/>
                    <a:pt x="257360" y="28615"/>
                    <a:pt x="257562" y="28638"/>
                  </a:cubicBezTo>
                  <a:cubicBezTo>
                    <a:pt x="257803" y="28815"/>
                    <a:pt x="256983" y="28670"/>
                    <a:pt x="256934" y="28799"/>
                  </a:cubicBezTo>
                  <a:cubicBezTo>
                    <a:pt x="257035" y="28803"/>
                    <a:pt x="257137" y="28805"/>
                    <a:pt x="257239" y="28805"/>
                  </a:cubicBezTo>
                  <a:cubicBezTo>
                    <a:pt x="257545" y="28805"/>
                    <a:pt x="257855" y="28786"/>
                    <a:pt x="258157" y="28750"/>
                  </a:cubicBezTo>
                  <a:cubicBezTo>
                    <a:pt x="258309" y="28731"/>
                    <a:pt x="258464" y="28722"/>
                    <a:pt x="258619" y="28722"/>
                  </a:cubicBezTo>
                  <a:cubicBezTo>
                    <a:pt x="258858" y="28722"/>
                    <a:pt x="259098" y="28743"/>
                    <a:pt x="259331" y="28782"/>
                  </a:cubicBezTo>
                  <a:cubicBezTo>
                    <a:pt x="258977" y="28815"/>
                    <a:pt x="258463" y="28815"/>
                    <a:pt x="258125" y="28831"/>
                  </a:cubicBezTo>
                  <a:cubicBezTo>
                    <a:pt x="258929" y="29056"/>
                    <a:pt x="259026" y="29008"/>
                    <a:pt x="259637" y="29056"/>
                  </a:cubicBezTo>
                  <a:lnTo>
                    <a:pt x="259573" y="29056"/>
                  </a:lnTo>
                  <a:cubicBezTo>
                    <a:pt x="260039" y="29120"/>
                    <a:pt x="260506" y="29136"/>
                    <a:pt x="260972" y="29169"/>
                  </a:cubicBezTo>
                  <a:lnTo>
                    <a:pt x="260618" y="29120"/>
                  </a:lnTo>
                  <a:cubicBezTo>
                    <a:pt x="261149" y="28927"/>
                    <a:pt x="261664" y="28911"/>
                    <a:pt x="262243" y="28895"/>
                  </a:cubicBezTo>
                  <a:cubicBezTo>
                    <a:pt x="262533" y="28895"/>
                    <a:pt x="262822" y="28879"/>
                    <a:pt x="263144" y="28863"/>
                  </a:cubicBezTo>
                  <a:cubicBezTo>
                    <a:pt x="263396" y="28850"/>
                    <a:pt x="263657" y="28818"/>
                    <a:pt x="263913" y="28758"/>
                  </a:cubicBezTo>
                  <a:lnTo>
                    <a:pt x="263913" y="28758"/>
                  </a:lnTo>
                  <a:cubicBezTo>
                    <a:pt x="263440" y="28886"/>
                    <a:pt x="263413" y="28913"/>
                    <a:pt x="263498" y="28927"/>
                  </a:cubicBezTo>
                  <a:cubicBezTo>
                    <a:pt x="263610" y="28959"/>
                    <a:pt x="263868" y="28959"/>
                    <a:pt x="263820" y="29056"/>
                  </a:cubicBezTo>
                  <a:cubicBezTo>
                    <a:pt x="264173" y="29088"/>
                    <a:pt x="264720" y="29120"/>
                    <a:pt x="264576" y="29169"/>
                  </a:cubicBezTo>
                  <a:cubicBezTo>
                    <a:pt x="264816" y="29115"/>
                    <a:pt x="265077" y="29084"/>
                    <a:pt x="265334" y="29084"/>
                  </a:cubicBezTo>
                  <a:cubicBezTo>
                    <a:pt x="265387" y="29084"/>
                    <a:pt x="265440" y="29085"/>
                    <a:pt x="265493" y="29088"/>
                  </a:cubicBezTo>
                  <a:cubicBezTo>
                    <a:pt x="265863" y="29088"/>
                    <a:pt x="266249" y="29024"/>
                    <a:pt x="266603" y="28911"/>
                  </a:cubicBezTo>
                  <a:cubicBezTo>
                    <a:pt x="266613" y="28921"/>
                    <a:pt x="266649" y="28924"/>
                    <a:pt x="266700" y="28924"/>
                  </a:cubicBezTo>
                  <a:cubicBezTo>
                    <a:pt x="266778" y="28924"/>
                    <a:pt x="266890" y="28917"/>
                    <a:pt x="266988" y="28917"/>
                  </a:cubicBezTo>
                  <a:cubicBezTo>
                    <a:pt x="267129" y="28917"/>
                    <a:pt x="267242" y="28932"/>
                    <a:pt x="267182" y="29008"/>
                  </a:cubicBezTo>
                  <a:cubicBezTo>
                    <a:pt x="268034" y="28863"/>
                    <a:pt x="266973" y="28943"/>
                    <a:pt x="267037" y="28847"/>
                  </a:cubicBezTo>
                  <a:cubicBezTo>
                    <a:pt x="267375" y="28766"/>
                    <a:pt x="267729" y="28702"/>
                    <a:pt x="268099" y="28670"/>
                  </a:cubicBezTo>
                  <a:cubicBezTo>
                    <a:pt x="268485" y="28622"/>
                    <a:pt x="268903" y="28605"/>
                    <a:pt x="269321" y="28557"/>
                  </a:cubicBezTo>
                  <a:cubicBezTo>
                    <a:pt x="269740" y="28493"/>
                    <a:pt x="270190" y="28461"/>
                    <a:pt x="270640" y="28380"/>
                  </a:cubicBezTo>
                  <a:cubicBezTo>
                    <a:pt x="271107" y="28284"/>
                    <a:pt x="271557" y="28155"/>
                    <a:pt x="272008" y="27994"/>
                  </a:cubicBezTo>
                  <a:cubicBezTo>
                    <a:pt x="272329" y="27898"/>
                    <a:pt x="272651" y="27785"/>
                    <a:pt x="272973" y="27656"/>
                  </a:cubicBezTo>
                  <a:cubicBezTo>
                    <a:pt x="273246" y="27560"/>
                    <a:pt x="273472" y="27463"/>
                    <a:pt x="273681" y="27367"/>
                  </a:cubicBezTo>
                  <a:cubicBezTo>
                    <a:pt x="274131" y="27174"/>
                    <a:pt x="274533" y="26965"/>
                    <a:pt x="275257" y="26691"/>
                  </a:cubicBezTo>
                  <a:cubicBezTo>
                    <a:pt x="275288" y="26688"/>
                    <a:pt x="275313" y="26687"/>
                    <a:pt x="275334" y="26687"/>
                  </a:cubicBezTo>
                  <a:cubicBezTo>
                    <a:pt x="275673" y="26687"/>
                    <a:pt x="274903" y="27029"/>
                    <a:pt x="274903" y="27029"/>
                  </a:cubicBezTo>
                  <a:cubicBezTo>
                    <a:pt x="275643" y="26884"/>
                    <a:pt x="276367" y="26643"/>
                    <a:pt x="277027" y="26321"/>
                  </a:cubicBezTo>
                  <a:lnTo>
                    <a:pt x="277027" y="26321"/>
                  </a:lnTo>
                  <a:cubicBezTo>
                    <a:pt x="276947" y="26381"/>
                    <a:pt x="276985" y="26398"/>
                    <a:pt x="277083" y="26398"/>
                  </a:cubicBezTo>
                  <a:cubicBezTo>
                    <a:pt x="277143" y="26398"/>
                    <a:pt x="277225" y="26392"/>
                    <a:pt x="277316" y="26386"/>
                  </a:cubicBezTo>
                  <a:cubicBezTo>
                    <a:pt x="277912" y="26144"/>
                    <a:pt x="277638" y="26032"/>
                    <a:pt x="278442" y="25806"/>
                  </a:cubicBezTo>
                  <a:lnTo>
                    <a:pt x="278442" y="25806"/>
                  </a:lnTo>
                  <a:cubicBezTo>
                    <a:pt x="278298" y="25983"/>
                    <a:pt x="278121" y="26128"/>
                    <a:pt x="277944" y="26257"/>
                  </a:cubicBezTo>
                  <a:cubicBezTo>
                    <a:pt x="278282" y="26096"/>
                    <a:pt x="278603" y="25919"/>
                    <a:pt x="278941" y="25742"/>
                  </a:cubicBezTo>
                  <a:cubicBezTo>
                    <a:pt x="279263" y="25565"/>
                    <a:pt x="279585" y="25356"/>
                    <a:pt x="279922" y="25179"/>
                  </a:cubicBezTo>
                  <a:cubicBezTo>
                    <a:pt x="280148" y="25179"/>
                    <a:pt x="279569" y="25501"/>
                    <a:pt x="279343" y="25678"/>
                  </a:cubicBezTo>
                  <a:cubicBezTo>
                    <a:pt x="279729" y="25485"/>
                    <a:pt x="280228" y="25227"/>
                    <a:pt x="280662" y="24986"/>
                  </a:cubicBezTo>
                  <a:cubicBezTo>
                    <a:pt x="281081" y="24745"/>
                    <a:pt x="281419" y="24487"/>
                    <a:pt x="281499" y="24359"/>
                  </a:cubicBezTo>
                  <a:lnTo>
                    <a:pt x="281499" y="24359"/>
                  </a:lnTo>
                  <a:lnTo>
                    <a:pt x="281128" y="24509"/>
                  </a:lnTo>
                  <a:lnTo>
                    <a:pt x="281128" y="24509"/>
                  </a:lnTo>
                  <a:cubicBezTo>
                    <a:pt x="281128" y="24509"/>
                    <a:pt x="281129" y="24509"/>
                    <a:pt x="281129" y="24509"/>
                  </a:cubicBezTo>
                  <a:cubicBezTo>
                    <a:pt x="281209" y="24509"/>
                    <a:pt x="281127" y="24649"/>
                    <a:pt x="280984" y="24745"/>
                  </a:cubicBezTo>
                  <a:cubicBezTo>
                    <a:pt x="280775" y="24922"/>
                    <a:pt x="280534" y="25050"/>
                    <a:pt x="280260" y="25115"/>
                  </a:cubicBezTo>
                  <a:cubicBezTo>
                    <a:pt x="280212" y="25131"/>
                    <a:pt x="280160" y="25139"/>
                    <a:pt x="280105" y="25139"/>
                  </a:cubicBezTo>
                  <a:cubicBezTo>
                    <a:pt x="280051" y="25139"/>
                    <a:pt x="279995" y="25131"/>
                    <a:pt x="279939" y="25115"/>
                  </a:cubicBezTo>
                  <a:lnTo>
                    <a:pt x="280421" y="24857"/>
                  </a:lnTo>
                  <a:cubicBezTo>
                    <a:pt x="280393" y="24853"/>
                    <a:pt x="280364" y="24851"/>
                    <a:pt x="280334" y="24851"/>
                  </a:cubicBezTo>
                  <a:cubicBezTo>
                    <a:pt x="280013" y="24851"/>
                    <a:pt x="279555" y="25077"/>
                    <a:pt x="279070" y="25356"/>
                  </a:cubicBezTo>
                  <a:cubicBezTo>
                    <a:pt x="278539" y="25662"/>
                    <a:pt x="277976" y="25951"/>
                    <a:pt x="277413" y="26193"/>
                  </a:cubicBezTo>
                  <a:lnTo>
                    <a:pt x="277751" y="25790"/>
                  </a:lnTo>
                  <a:lnTo>
                    <a:pt x="277751" y="25790"/>
                  </a:lnTo>
                  <a:cubicBezTo>
                    <a:pt x="277590" y="25887"/>
                    <a:pt x="277429" y="25983"/>
                    <a:pt x="277268" y="26096"/>
                  </a:cubicBezTo>
                  <a:lnTo>
                    <a:pt x="276769" y="26369"/>
                  </a:lnTo>
                  <a:cubicBezTo>
                    <a:pt x="276733" y="26374"/>
                    <a:pt x="276699" y="26376"/>
                    <a:pt x="276667" y="26376"/>
                  </a:cubicBezTo>
                  <a:cubicBezTo>
                    <a:pt x="276472" y="26376"/>
                    <a:pt x="276389" y="26290"/>
                    <a:pt x="276818" y="26096"/>
                  </a:cubicBezTo>
                  <a:lnTo>
                    <a:pt x="276818" y="26096"/>
                  </a:lnTo>
                  <a:cubicBezTo>
                    <a:pt x="276029" y="26241"/>
                    <a:pt x="276190" y="26418"/>
                    <a:pt x="275515" y="26498"/>
                  </a:cubicBezTo>
                  <a:cubicBezTo>
                    <a:pt x="275434" y="26498"/>
                    <a:pt x="275466" y="26482"/>
                    <a:pt x="275515" y="26450"/>
                  </a:cubicBezTo>
                  <a:lnTo>
                    <a:pt x="275515" y="26450"/>
                  </a:lnTo>
                  <a:lnTo>
                    <a:pt x="274807" y="26739"/>
                  </a:lnTo>
                  <a:cubicBezTo>
                    <a:pt x="274936" y="26659"/>
                    <a:pt x="274646" y="26611"/>
                    <a:pt x="275096" y="26514"/>
                  </a:cubicBezTo>
                  <a:lnTo>
                    <a:pt x="275096" y="26514"/>
                  </a:lnTo>
                  <a:cubicBezTo>
                    <a:pt x="273822" y="26775"/>
                    <a:pt x="273090" y="27241"/>
                    <a:pt x="272564" y="27241"/>
                  </a:cubicBezTo>
                  <a:cubicBezTo>
                    <a:pt x="272539" y="27241"/>
                    <a:pt x="272515" y="27240"/>
                    <a:pt x="272490" y="27238"/>
                  </a:cubicBezTo>
                  <a:lnTo>
                    <a:pt x="272587" y="27190"/>
                  </a:lnTo>
                  <a:lnTo>
                    <a:pt x="272587" y="27190"/>
                  </a:lnTo>
                  <a:cubicBezTo>
                    <a:pt x="272362" y="27270"/>
                    <a:pt x="272185" y="27319"/>
                    <a:pt x="272056" y="27351"/>
                  </a:cubicBezTo>
                  <a:cubicBezTo>
                    <a:pt x="271959" y="27383"/>
                    <a:pt x="271863" y="27415"/>
                    <a:pt x="271783" y="27447"/>
                  </a:cubicBezTo>
                  <a:cubicBezTo>
                    <a:pt x="271654" y="27496"/>
                    <a:pt x="271654" y="27528"/>
                    <a:pt x="271670" y="27560"/>
                  </a:cubicBezTo>
                  <a:cubicBezTo>
                    <a:pt x="271686" y="27624"/>
                    <a:pt x="271783" y="27672"/>
                    <a:pt x="271107" y="27930"/>
                  </a:cubicBezTo>
                  <a:cubicBezTo>
                    <a:pt x="270930" y="27898"/>
                    <a:pt x="270753" y="27849"/>
                    <a:pt x="270592" y="27817"/>
                  </a:cubicBezTo>
                  <a:lnTo>
                    <a:pt x="270077" y="27672"/>
                  </a:lnTo>
                  <a:lnTo>
                    <a:pt x="269916" y="27882"/>
                  </a:lnTo>
                  <a:cubicBezTo>
                    <a:pt x="269802" y="27901"/>
                    <a:pt x="269618" y="27926"/>
                    <a:pt x="269502" y="27926"/>
                  </a:cubicBezTo>
                  <a:cubicBezTo>
                    <a:pt x="269423" y="27926"/>
                    <a:pt x="269376" y="27914"/>
                    <a:pt x="269402" y="27882"/>
                  </a:cubicBezTo>
                  <a:lnTo>
                    <a:pt x="269402" y="27882"/>
                  </a:lnTo>
                  <a:cubicBezTo>
                    <a:pt x="268694" y="28123"/>
                    <a:pt x="269530" y="27946"/>
                    <a:pt x="269144" y="28123"/>
                  </a:cubicBezTo>
                  <a:cubicBezTo>
                    <a:pt x="268565" y="28139"/>
                    <a:pt x="268018" y="28203"/>
                    <a:pt x="267455" y="28300"/>
                  </a:cubicBezTo>
                  <a:cubicBezTo>
                    <a:pt x="267192" y="28338"/>
                    <a:pt x="266944" y="28362"/>
                    <a:pt x="266745" y="28362"/>
                  </a:cubicBezTo>
                  <a:cubicBezTo>
                    <a:pt x="266530" y="28362"/>
                    <a:pt x="266372" y="28335"/>
                    <a:pt x="266313" y="28268"/>
                  </a:cubicBezTo>
                  <a:lnTo>
                    <a:pt x="266313" y="28268"/>
                  </a:lnTo>
                  <a:cubicBezTo>
                    <a:pt x="265991" y="28429"/>
                    <a:pt x="267230" y="28284"/>
                    <a:pt x="266233" y="28477"/>
                  </a:cubicBezTo>
                  <a:cubicBezTo>
                    <a:pt x="266155" y="28407"/>
                    <a:pt x="266048" y="28382"/>
                    <a:pt x="265918" y="28382"/>
                  </a:cubicBezTo>
                  <a:cubicBezTo>
                    <a:pt x="265778" y="28382"/>
                    <a:pt x="265612" y="28411"/>
                    <a:pt x="265428" y="28445"/>
                  </a:cubicBezTo>
                  <a:cubicBezTo>
                    <a:pt x="265093" y="28512"/>
                    <a:pt x="264747" y="28545"/>
                    <a:pt x="264399" y="28545"/>
                  </a:cubicBezTo>
                  <a:cubicBezTo>
                    <a:pt x="264329" y="28545"/>
                    <a:pt x="264259" y="28544"/>
                    <a:pt x="264190" y="28541"/>
                  </a:cubicBezTo>
                  <a:cubicBezTo>
                    <a:pt x="264447" y="28364"/>
                    <a:pt x="265267" y="28396"/>
                    <a:pt x="264399" y="28300"/>
                  </a:cubicBezTo>
                  <a:lnTo>
                    <a:pt x="264399" y="28300"/>
                  </a:lnTo>
                  <a:cubicBezTo>
                    <a:pt x="264219" y="28412"/>
                    <a:pt x="263959" y="28446"/>
                    <a:pt x="263667" y="28446"/>
                  </a:cubicBezTo>
                  <a:cubicBezTo>
                    <a:pt x="263220" y="28446"/>
                    <a:pt x="262698" y="28367"/>
                    <a:pt x="262270" y="28367"/>
                  </a:cubicBezTo>
                  <a:cubicBezTo>
                    <a:pt x="262176" y="28367"/>
                    <a:pt x="262085" y="28371"/>
                    <a:pt x="262002" y="28380"/>
                  </a:cubicBezTo>
                  <a:cubicBezTo>
                    <a:pt x="261986" y="28493"/>
                    <a:pt x="261600" y="28509"/>
                    <a:pt x="261037" y="28509"/>
                  </a:cubicBezTo>
                  <a:lnTo>
                    <a:pt x="260136" y="28509"/>
                  </a:lnTo>
                  <a:cubicBezTo>
                    <a:pt x="259932" y="28509"/>
                    <a:pt x="259714" y="28502"/>
                    <a:pt x="259501" y="28502"/>
                  </a:cubicBezTo>
                  <a:cubicBezTo>
                    <a:pt x="259394" y="28502"/>
                    <a:pt x="259288" y="28504"/>
                    <a:pt x="259187" y="28509"/>
                  </a:cubicBezTo>
                  <a:cubicBezTo>
                    <a:pt x="259267" y="28445"/>
                    <a:pt x="256902" y="28284"/>
                    <a:pt x="255776" y="28075"/>
                  </a:cubicBezTo>
                  <a:lnTo>
                    <a:pt x="255808" y="28043"/>
                  </a:lnTo>
                  <a:lnTo>
                    <a:pt x="255808" y="28043"/>
                  </a:lnTo>
                  <a:cubicBezTo>
                    <a:pt x="255727" y="28124"/>
                    <a:pt x="255518" y="28147"/>
                    <a:pt x="255243" y="28147"/>
                  </a:cubicBezTo>
                  <a:cubicBezTo>
                    <a:pt x="255140" y="28147"/>
                    <a:pt x="255027" y="28143"/>
                    <a:pt x="254907" y="28139"/>
                  </a:cubicBezTo>
                  <a:cubicBezTo>
                    <a:pt x="254489" y="28123"/>
                    <a:pt x="253991" y="28059"/>
                    <a:pt x="253556" y="28026"/>
                  </a:cubicBezTo>
                  <a:cubicBezTo>
                    <a:pt x="253604" y="27898"/>
                    <a:pt x="253765" y="27866"/>
                    <a:pt x="254232" y="27866"/>
                  </a:cubicBezTo>
                  <a:lnTo>
                    <a:pt x="253427" y="27769"/>
                  </a:lnTo>
                  <a:cubicBezTo>
                    <a:pt x="253267" y="27793"/>
                    <a:pt x="253106" y="27805"/>
                    <a:pt x="252945" y="27805"/>
                  </a:cubicBezTo>
                  <a:cubicBezTo>
                    <a:pt x="252784" y="27805"/>
                    <a:pt x="252623" y="27793"/>
                    <a:pt x="252462" y="27769"/>
                  </a:cubicBezTo>
                  <a:lnTo>
                    <a:pt x="252687" y="27640"/>
                  </a:lnTo>
                  <a:cubicBezTo>
                    <a:pt x="252157" y="27560"/>
                    <a:pt x="251610" y="27528"/>
                    <a:pt x="251047" y="27479"/>
                  </a:cubicBezTo>
                  <a:cubicBezTo>
                    <a:pt x="250419" y="27415"/>
                    <a:pt x="249808" y="27302"/>
                    <a:pt x="249197" y="27142"/>
                  </a:cubicBezTo>
                  <a:lnTo>
                    <a:pt x="249197" y="27142"/>
                  </a:lnTo>
                  <a:cubicBezTo>
                    <a:pt x="249115" y="27264"/>
                    <a:pt x="249901" y="27631"/>
                    <a:pt x="249247" y="27631"/>
                  </a:cubicBezTo>
                  <a:cubicBezTo>
                    <a:pt x="249131" y="27631"/>
                    <a:pt x="248968" y="27619"/>
                    <a:pt x="248746" y="27592"/>
                  </a:cubicBezTo>
                  <a:cubicBezTo>
                    <a:pt x="248718" y="27509"/>
                    <a:pt x="248691" y="27389"/>
                    <a:pt x="248932" y="27389"/>
                  </a:cubicBezTo>
                  <a:cubicBezTo>
                    <a:pt x="248938" y="27389"/>
                    <a:pt x="248943" y="27389"/>
                    <a:pt x="248949" y="27390"/>
                  </a:cubicBezTo>
                  <a:lnTo>
                    <a:pt x="248949" y="27390"/>
                  </a:lnTo>
                  <a:cubicBezTo>
                    <a:pt x="248752" y="27371"/>
                    <a:pt x="248564" y="27340"/>
                    <a:pt x="248376" y="27286"/>
                  </a:cubicBezTo>
                  <a:lnTo>
                    <a:pt x="248971" y="27270"/>
                  </a:lnTo>
                  <a:cubicBezTo>
                    <a:pt x="248788" y="27211"/>
                    <a:pt x="248685" y="27193"/>
                    <a:pt x="248617" y="27193"/>
                  </a:cubicBezTo>
                  <a:cubicBezTo>
                    <a:pt x="248509" y="27193"/>
                    <a:pt x="248485" y="27237"/>
                    <a:pt x="248361" y="27237"/>
                  </a:cubicBezTo>
                  <a:cubicBezTo>
                    <a:pt x="248309" y="27237"/>
                    <a:pt x="248238" y="27229"/>
                    <a:pt x="248135" y="27206"/>
                  </a:cubicBezTo>
                  <a:cubicBezTo>
                    <a:pt x="248183" y="27093"/>
                    <a:pt x="247797" y="27045"/>
                    <a:pt x="247894" y="26965"/>
                  </a:cubicBezTo>
                  <a:lnTo>
                    <a:pt x="247894" y="26965"/>
                  </a:lnTo>
                  <a:cubicBezTo>
                    <a:pt x="248087" y="27029"/>
                    <a:pt x="248280" y="27077"/>
                    <a:pt x="248489" y="27093"/>
                  </a:cubicBezTo>
                  <a:cubicBezTo>
                    <a:pt x="248215" y="27029"/>
                    <a:pt x="247910" y="26949"/>
                    <a:pt x="247652" y="26868"/>
                  </a:cubicBezTo>
                  <a:cubicBezTo>
                    <a:pt x="247459" y="26804"/>
                    <a:pt x="247266" y="26723"/>
                    <a:pt x="247089" y="26611"/>
                  </a:cubicBezTo>
                  <a:lnTo>
                    <a:pt x="247089" y="26611"/>
                  </a:lnTo>
                  <a:cubicBezTo>
                    <a:pt x="247113" y="26671"/>
                    <a:pt x="247084" y="26731"/>
                    <a:pt x="246900" y="26731"/>
                  </a:cubicBezTo>
                  <a:cubicBezTo>
                    <a:pt x="246838" y="26731"/>
                    <a:pt x="246757" y="26724"/>
                    <a:pt x="246655" y="26707"/>
                  </a:cubicBezTo>
                  <a:cubicBezTo>
                    <a:pt x="245609" y="26482"/>
                    <a:pt x="246317" y="26482"/>
                    <a:pt x="245738" y="26289"/>
                  </a:cubicBezTo>
                  <a:lnTo>
                    <a:pt x="245738" y="26289"/>
                  </a:lnTo>
                  <a:cubicBezTo>
                    <a:pt x="245729" y="26290"/>
                    <a:pt x="245720" y="26290"/>
                    <a:pt x="245710" y="26290"/>
                  </a:cubicBezTo>
                  <a:cubicBezTo>
                    <a:pt x="245498" y="26290"/>
                    <a:pt x="245112" y="26169"/>
                    <a:pt x="244901" y="26169"/>
                  </a:cubicBezTo>
                  <a:cubicBezTo>
                    <a:pt x="244826" y="26169"/>
                    <a:pt x="244773" y="26184"/>
                    <a:pt x="244757" y="26225"/>
                  </a:cubicBezTo>
                  <a:cubicBezTo>
                    <a:pt x="244596" y="26193"/>
                    <a:pt x="244435" y="26096"/>
                    <a:pt x="244322" y="25983"/>
                  </a:cubicBezTo>
                  <a:cubicBezTo>
                    <a:pt x="243885" y="25933"/>
                    <a:pt x="242622" y="25573"/>
                    <a:pt x="242337" y="25573"/>
                  </a:cubicBezTo>
                  <a:cubicBezTo>
                    <a:pt x="242255" y="25573"/>
                    <a:pt x="242254" y="25602"/>
                    <a:pt x="242376" y="25678"/>
                  </a:cubicBezTo>
                  <a:lnTo>
                    <a:pt x="242505" y="25726"/>
                  </a:lnTo>
                  <a:lnTo>
                    <a:pt x="242424" y="25710"/>
                  </a:lnTo>
                  <a:cubicBezTo>
                    <a:pt x="240622" y="25388"/>
                    <a:pt x="238837" y="24552"/>
                    <a:pt x="237115" y="24037"/>
                  </a:cubicBezTo>
                  <a:lnTo>
                    <a:pt x="237132" y="23989"/>
                  </a:lnTo>
                  <a:cubicBezTo>
                    <a:pt x="236617" y="23844"/>
                    <a:pt x="236054" y="23651"/>
                    <a:pt x="235523" y="23490"/>
                  </a:cubicBezTo>
                  <a:cubicBezTo>
                    <a:pt x="235056" y="23329"/>
                    <a:pt x="234590" y="23184"/>
                    <a:pt x="234107" y="23088"/>
                  </a:cubicBezTo>
                  <a:cubicBezTo>
                    <a:pt x="233818" y="22975"/>
                    <a:pt x="233448" y="22718"/>
                    <a:pt x="233609" y="22702"/>
                  </a:cubicBezTo>
                  <a:cubicBezTo>
                    <a:pt x="232820" y="22444"/>
                    <a:pt x="232708" y="22477"/>
                    <a:pt x="231646" y="21946"/>
                  </a:cubicBezTo>
                  <a:lnTo>
                    <a:pt x="231646" y="21946"/>
                  </a:lnTo>
                  <a:cubicBezTo>
                    <a:pt x="231838" y="21996"/>
                    <a:pt x="231925" y="22011"/>
                    <a:pt x="231961" y="22011"/>
                  </a:cubicBezTo>
                  <a:cubicBezTo>
                    <a:pt x="232017" y="22011"/>
                    <a:pt x="231950" y="21975"/>
                    <a:pt x="231954" y="21975"/>
                  </a:cubicBezTo>
                  <a:lnTo>
                    <a:pt x="231954" y="21975"/>
                  </a:lnTo>
                  <a:cubicBezTo>
                    <a:pt x="231959" y="21975"/>
                    <a:pt x="232045" y="22016"/>
                    <a:pt x="232450" y="22187"/>
                  </a:cubicBezTo>
                  <a:cubicBezTo>
                    <a:pt x="231485" y="21737"/>
                    <a:pt x="231292" y="21560"/>
                    <a:pt x="230182" y="21270"/>
                  </a:cubicBezTo>
                  <a:lnTo>
                    <a:pt x="230182" y="21270"/>
                  </a:lnTo>
                  <a:cubicBezTo>
                    <a:pt x="230188" y="21270"/>
                    <a:pt x="230195" y="21270"/>
                    <a:pt x="230200" y="21270"/>
                  </a:cubicBezTo>
                  <a:cubicBezTo>
                    <a:pt x="230567" y="21270"/>
                    <a:pt x="229515" y="20769"/>
                    <a:pt x="229040" y="20611"/>
                  </a:cubicBezTo>
                  <a:lnTo>
                    <a:pt x="229040" y="20611"/>
                  </a:lnTo>
                  <a:lnTo>
                    <a:pt x="229667" y="21013"/>
                  </a:lnTo>
                  <a:cubicBezTo>
                    <a:pt x="229136" y="20820"/>
                    <a:pt x="228686" y="20594"/>
                    <a:pt x="228236" y="20385"/>
                  </a:cubicBezTo>
                  <a:lnTo>
                    <a:pt x="228557" y="20305"/>
                  </a:lnTo>
                  <a:cubicBezTo>
                    <a:pt x="228107" y="20048"/>
                    <a:pt x="227640" y="19838"/>
                    <a:pt x="227158" y="19645"/>
                  </a:cubicBezTo>
                  <a:cubicBezTo>
                    <a:pt x="226691" y="19468"/>
                    <a:pt x="226241" y="19308"/>
                    <a:pt x="225806" y="19163"/>
                  </a:cubicBezTo>
                  <a:cubicBezTo>
                    <a:pt x="224938" y="18857"/>
                    <a:pt x="224133" y="18552"/>
                    <a:pt x="223458" y="18021"/>
                  </a:cubicBezTo>
                  <a:cubicBezTo>
                    <a:pt x="223415" y="18012"/>
                    <a:pt x="223384" y="18009"/>
                    <a:pt x="223363" y="18009"/>
                  </a:cubicBezTo>
                  <a:cubicBezTo>
                    <a:pt x="223117" y="18009"/>
                    <a:pt x="224325" y="18556"/>
                    <a:pt x="224014" y="18556"/>
                  </a:cubicBezTo>
                  <a:cubicBezTo>
                    <a:pt x="223999" y="18556"/>
                    <a:pt x="223980" y="18554"/>
                    <a:pt x="223956" y="18552"/>
                  </a:cubicBezTo>
                  <a:cubicBezTo>
                    <a:pt x="223056" y="18101"/>
                    <a:pt x="222235" y="17393"/>
                    <a:pt x="221946" y="17249"/>
                  </a:cubicBezTo>
                  <a:cubicBezTo>
                    <a:pt x="220739" y="16573"/>
                    <a:pt x="220659" y="16975"/>
                    <a:pt x="219388" y="16283"/>
                  </a:cubicBezTo>
                  <a:lnTo>
                    <a:pt x="219388" y="16283"/>
                  </a:lnTo>
                  <a:cubicBezTo>
                    <a:pt x="219474" y="16369"/>
                    <a:pt x="219532" y="16495"/>
                    <a:pt x="219354" y="16495"/>
                  </a:cubicBezTo>
                  <a:cubicBezTo>
                    <a:pt x="219234" y="16495"/>
                    <a:pt x="219004" y="16437"/>
                    <a:pt x="218600" y="16267"/>
                  </a:cubicBezTo>
                  <a:cubicBezTo>
                    <a:pt x="217891" y="15913"/>
                    <a:pt x="217690" y="15618"/>
                    <a:pt x="217926" y="15618"/>
                  </a:cubicBezTo>
                  <a:cubicBezTo>
                    <a:pt x="217990" y="15618"/>
                    <a:pt x="218086" y="15640"/>
                    <a:pt x="218213" y="15688"/>
                  </a:cubicBezTo>
                  <a:cubicBezTo>
                    <a:pt x="218439" y="15785"/>
                    <a:pt x="218519" y="15865"/>
                    <a:pt x="218503" y="15881"/>
                  </a:cubicBezTo>
                  <a:cubicBezTo>
                    <a:pt x="218692" y="15951"/>
                    <a:pt x="218918" y="16039"/>
                    <a:pt x="218987" y="16039"/>
                  </a:cubicBezTo>
                  <a:cubicBezTo>
                    <a:pt x="219029" y="16039"/>
                    <a:pt x="219012" y="16005"/>
                    <a:pt x="218889" y="15913"/>
                  </a:cubicBezTo>
                  <a:lnTo>
                    <a:pt x="218728" y="15913"/>
                  </a:lnTo>
                  <a:cubicBezTo>
                    <a:pt x="218326" y="15635"/>
                    <a:pt x="217151" y="15074"/>
                    <a:pt x="217375" y="15074"/>
                  </a:cubicBezTo>
                  <a:cubicBezTo>
                    <a:pt x="217384" y="15074"/>
                    <a:pt x="217395" y="15075"/>
                    <a:pt x="217409" y="15077"/>
                  </a:cubicBezTo>
                  <a:cubicBezTo>
                    <a:pt x="217179" y="14990"/>
                    <a:pt x="217061" y="14953"/>
                    <a:pt x="217023" y="14953"/>
                  </a:cubicBezTo>
                  <a:cubicBezTo>
                    <a:pt x="216941" y="14953"/>
                    <a:pt x="217225" y="15121"/>
                    <a:pt x="217554" y="15318"/>
                  </a:cubicBezTo>
                  <a:cubicBezTo>
                    <a:pt x="216444" y="14659"/>
                    <a:pt x="215752" y="14433"/>
                    <a:pt x="214578" y="13790"/>
                  </a:cubicBezTo>
                  <a:lnTo>
                    <a:pt x="214578" y="13790"/>
                  </a:lnTo>
                  <a:cubicBezTo>
                    <a:pt x="214709" y="13895"/>
                    <a:pt x="214829" y="14021"/>
                    <a:pt x="214765" y="14021"/>
                  </a:cubicBezTo>
                  <a:cubicBezTo>
                    <a:pt x="214751" y="14021"/>
                    <a:pt x="214726" y="14014"/>
                    <a:pt x="214690" y="13999"/>
                  </a:cubicBezTo>
                  <a:cubicBezTo>
                    <a:pt x="212969" y="13066"/>
                    <a:pt x="213854" y="13742"/>
                    <a:pt x="212647" y="13195"/>
                  </a:cubicBezTo>
                  <a:cubicBezTo>
                    <a:pt x="212020" y="12777"/>
                    <a:pt x="213017" y="13082"/>
                    <a:pt x="211779" y="12600"/>
                  </a:cubicBezTo>
                  <a:cubicBezTo>
                    <a:pt x="211430" y="12394"/>
                    <a:pt x="211405" y="12332"/>
                    <a:pt x="211508" y="12332"/>
                  </a:cubicBezTo>
                  <a:cubicBezTo>
                    <a:pt x="211614" y="12332"/>
                    <a:pt x="211857" y="12398"/>
                    <a:pt x="212020" y="12439"/>
                  </a:cubicBezTo>
                  <a:cubicBezTo>
                    <a:pt x="210862" y="12037"/>
                    <a:pt x="210009" y="11377"/>
                    <a:pt x="209382" y="11071"/>
                  </a:cubicBezTo>
                  <a:lnTo>
                    <a:pt x="209382" y="11071"/>
                  </a:lnTo>
                  <a:lnTo>
                    <a:pt x="209993" y="11281"/>
                  </a:lnTo>
                  <a:cubicBezTo>
                    <a:pt x="209623" y="11152"/>
                    <a:pt x="209350" y="11023"/>
                    <a:pt x="209060" y="10878"/>
                  </a:cubicBezTo>
                  <a:lnTo>
                    <a:pt x="209060" y="10878"/>
                  </a:lnTo>
                  <a:lnTo>
                    <a:pt x="209334" y="11168"/>
                  </a:lnTo>
                  <a:cubicBezTo>
                    <a:pt x="208996" y="10991"/>
                    <a:pt x="208706" y="10846"/>
                    <a:pt x="208738" y="10798"/>
                  </a:cubicBezTo>
                  <a:cubicBezTo>
                    <a:pt x="208704" y="10791"/>
                    <a:pt x="208677" y="10788"/>
                    <a:pt x="208656" y="10788"/>
                  </a:cubicBezTo>
                  <a:cubicBezTo>
                    <a:pt x="208490" y="10788"/>
                    <a:pt x="208697" y="10986"/>
                    <a:pt x="208477" y="10986"/>
                  </a:cubicBezTo>
                  <a:cubicBezTo>
                    <a:pt x="208413" y="10986"/>
                    <a:pt x="208313" y="10969"/>
                    <a:pt x="208159" y="10927"/>
                  </a:cubicBezTo>
                  <a:cubicBezTo>
                    <a:pt x="207741" y="10653"/>
                    <a:pt x="206760" y="10364"/>
                    <a:pt x="206663" y="10122"/>
                  </a:cubicBezTo>
                  <a:lnTo>
                    <a:pt x="206663" y="10122"/>
                  </a:lnTo>
                  <a:cubicBezTo>
                    <a:pt x="207085" y="10338"/>
                    <a:pt x="207248" y="10404"/>
                    <a:pt x="207302" y="10404"/>
                  </a:cubicBezTo>
                  <a:cubicBezTo>
                    <a:pt x="207386" y="10404"/>
                    <a:pt x="207203" y="10244"/>
                    <a:pt x="207319" y="10244"/>
                  </a:cubicBezTo>
                  <a:cubicBezTo>
                    <a:pt x="207361" y="10244"/>
                    <a:pt x="207442" y="10265"/>
                    <a:pt x="207590" y="10323"/>
                  </a:cubicBezTo>
                  <a:lnTo>
                    <a:pt x="207590" y="10323"/>
                  </a:lnTo>
                  <a:cubicBezTo>
                    <a:pt x="207373" y="10228"/>
                    <a:pt x="207158" y="10119"/>
                    <a:pt x="206953" y="10010"/>
                  </a:cubicBezTo>
                  <a:cubicBezTo>
                    <a:pt x="206935" y="9992"/>
                    <a:pt x="206939" y="9985"/>
                    <a:pt x="206956" y="9985"/>
                  </a:cubicBezTo>
                  <a:cubicBezTo>
                    <a:pt x="206985" y="9985"/>
                    <a:pt x="207053" y="10005"/>
                    <a:pt x="207114" y="10026"/>
                  </a:cubicBezTo>
                  <a:cubicBezTo>
                    <a:pt x="205811" y="9238"/>
                    <a:pt x="206390" y="9929"/>
                    <a:pt x="204974" y="9270"/>
                  </a:cubicBezTo>
                  <a:cubicBezTo>
                    <a:pt x="205199" y="9270"/>
                    <a:pt x="204733" y="8948"/>
                    <a:pt x="204491" y="8851"/>
                  </a:cubicBezTo>
                  <a:lnTo>
                    <a:pt x="204491" y="8851"/>
                  </a:lnTo>
                  <a:cubicBezTo>
                    <a:pt x="204821" y="9011"/>
                    <a:pt x="204831" y="9083"/>
                    <a:pt x="204670" y="9083"/>
                  </a:cubicBezTo>
                  <a:cubicBezTo>
                    <a:pt x="204556" y="9083"/>
                    <a:pt x="204355" y="9047"/>
                    <a:pt x="204121" y="8980"/>
                  </a:cubicBezTo>
                  <a:cubicBezTo>
                    <a:pt x="203237" y="8514"/>
                    <a:pt x="203108" y="8610"/>
                    <a:pt x="202625" y="8385"/>
                  </a:cubicBezTo>
                  <a:lnTo>
                    <a:pt x="202625" y="8385"/>
                  </a:lnTo>
                  <a:lnTo>
                    <a:pt x="203156" y="8658"/>
                  </a:lnTo>
                  <a:cubicBezTo>
                    <a:pt x="203149" y="8659"/>
                    <a:pt x="203141" y="8659"/>
                    <a:pt x="203133" y="8659"/>
                  </a:cubicBezTo>
                  <a:cubicBezTo>
                    <a:pt x="202900" y="8659"/>
                    <a:pt x="202458" y="8441"/>
                    <a:pt x="201821" y="8208"/>
                  </a:cubicBezTo>
                  <a:cubicBezTo>
                    <a:pt x="201819" y="8194"/>
                    <a:pt x="201829" y="8189"/>
                    <a:pt x="201848" y="8189"/>
                  </a:cubicBezTo>
                  <a:cubicBezTo>
                    <a:pt x="201938" y="8189"/>
                    <a:pt x="202218" y="8312"/>
                    <a:pt x="202261" y="8312"/>
                  </a:cubicBezTo>
                  <a:cubicBezTo>
                    <a:pt x="202273" y="8312"/>
                    <a:pt x="202265" y="8301"/>
                    <a:pt x="202223" y="8272"/>
                  </a:cubicBezTo>
                  <a:cubicBezTo>
                    <a:pt x="201789" y="8176"/>
                    <a:pt x="201387" y="7983"/>
                    <a:pt x="201033" y="7742"/>
                  </a:cubicBezTo>
                  <a:cubicBezTo>
                    <a:pt x="200598" y="7484"/>
                    <a:pt x="200116" y="7259"/>
                    <a:pt x="199633" y="7114"/>
                  </a:cubicBezTo>
                  <a:cubicBezTo>
                    <a:pt x="199199" y="6857"/>
                    <a:pt x="199665" y="6905"/>
                    <a:pt x="199279" y="6696"/>
                  </a:cubicBezTo>
                  <a:cubicBezTo>
                    <a:pt x="198105" y="6358"/>
                    <a:pt x="198121" y="6052"/>
                    <a:pt x="196882" y="5699"/>
                  </a:cubicBezTo>
                  <a:lnTo>
                    <a:pt x="196882" y="5699"/>
                  </a:lnTo>
                  <a:cubicBezTo>
                    <a:pt x="197035" y="5842"/>
                    <a:pt x="197125" y="5906"/>
                    <a:pt x="197047" y="5906"/>
                  </a:cubicBezTo>
                  <a:cubicBezTo>
                    <a:pt x="196977" y="5906"/>
                    <a:pt x="196771" y="5854"/>
                    <a:pt x="196351" y="5763"/>
                  </a:cubicBezTo>
                  <a:lnTo>
                    <a:pt x="196351" y="5763"/>
                  </a:lnTo>
                  <a:lnTo>
                    <a:pt x="197365" y="6101"/>
                  </a:lnTo>
                  <a:lnTo>
                    <a:pt x="197880" y="6245"/>
                  </a:lnTo>
                  <a:lnTo>
                    <a:pt x="198362" y="6422"/>
                  </a:lnTo>
                  <a:cubicBezTo>
                    <a:pt x="197928" y="6310"/>
                    <a:pt x="197478" y="6213"/>
                    <a:pt x="197043" y="6117"/>
                  </a:cubicBezTo>
                  <a:lnTo>
                    <a:pt x="197043" y="6117"/>
                  </a:lnTo>
                  <a:cubicBezTo>
                    <a:pt x="197333" y="6229"/>
                    <a:pt x="197655" y="6326"/>
                    <a:pt x="197944" y="6422"/>
                  </a:cubicBezTo>
                  <a:cubicBezTo>
                    <a:pt x="198185" y="6503"/>
                    <a:pt x="198427" y="6583"/>
                    <a:pt x="198652" y="6696"/>
                  </a:cubicBezTo>
                  <a:cubicBezTo>
                    <a:pt x="198373" y="6631"/>
                    <a:pt x="198231" y="6596"/>
                    <a:pt x="198180" y="6596"/>
                  </a:cubicBezTo>
                  <a:cubicBezTo>
                    <a:pt x="198117" y="6596"/>
                    <a:pt x="198196" y="6651"/>
                    <a:pt x="198330" y="6776"/>
                  </a:cubicBezTo>
                  <a:cubicBezTo>
                    <a:pt x="198153" y="6648"/>
                    <a:pt x="197960" y="6535"/>
                    <a:pt x="197751" y="6455"/>
                  </a:cubicBezTo>
                  <a:cubicBezTo>
                    <a:pt x="197558" y="6374"/>
                    <a:pt x="197349" y="6310"/>
                    <a:pt x="197124" y="6262"/>
                  </a:cubicBezTo>
                  <a:cubicBezTo>
                    <a:pt x="196673" y="6149"/>
                    <a:pt x="196223" y="5988"/>
                    <a:pt x="195805" y="5763"/>
                  </a:cubicBezTo>
                  <a:lnTo>
                    <a:pt x="195965" y="5441"/>
                  </a:lnTo>
                  <a:cubicBezTo>
                    <a:pt x="194614" y="4733"/>
                    <a:pt x="193375" y="4701"/>
                    <a:pt x="191558" y="3977"/>
                  </a:cubicBezTo>
                  <a:lnTo>
                    <a:pt x="191558" y="3977"/>
                  </a:lnTo>
                  <a:lnTo>
                    <a:pt x="192137" y="4235"/>
                  </a:lnTo>
                  <a:cubicBezTo>
                    <a:pt x="192122" y="4237"/>
                    <a:pt x="192105" y="4238"/>
                    <a:pt x="192087" y="4238"/>
                  </a:cubicBezTo>
                  <a:cubicBezTo>
                    <a:pt x="191759" y="4238"/>
                    <a:pt x="190962" y="3843"/>
                    <a:pt x="190367" y="3736"/>
                  </a:cubicBezTo>
                  <a:cubicBezTo>
                    <a:pt x="190464" y="3640"/>
                    <a:pt x="190094" y="3479"/>
                    <a:pt x="189852" y="3334"/>
                  </a:cubicBezTo>
                  <a:cubicBezTo>
                    <a:pt x="189852" y="3342"/>
                    <a:pt x="189843" y="3346"/>
                    <a:pt x="189825" y="3346"/>
                  </a:cubicBezTo>
                  <a:cubicBezTo>
                    <a:pt x="189660" y="3346"/>
                    <a:pt x="188809" y="3040"/>
                    <a:pt x="188412" y="3040"/>
                  </a:cubicBezTo>
                  <a:cubicBezTo>
                    <a:pt x="188337" y="3040"/>
                    <a:pt x="188279" y="3051"/>
                    <a:pt x="188244" y="3076"/>
                  </a:cubicBezTo>
                  <a:cubicBezTo>
                    <a:pt x="187986" y="2948"/>
                    <a:pt x="187729" y="2803"/>
                    <a:pt x="187439" y="2674"/>
                  </a:cubicBezTo>
                  <a:cubicBezTo>
                    <a:pt x="185927" y="2224"/>
                    <a:pt x="185605" y="2546"/>
                    <a:pt x="184158" y="2143"/>
                  </a:cubicBezTo>
                  <a:cubicBezTo>
                    <a:pt x="184514" y="2131"/>
                    <a:pt x="184223" y="1978"/>
                    <a:pt x="184510" y="1978"/>
                  </a:cubicBezTo>
                  <a:cubicBezTo>
                    <a:pt x="184598" y="1978"/>
                    <a:pt x="184742" y="1993"/>
                    <a:pt x="184978" y="2031"/>
                  </a:cubicBezTo>
                  <a:cubicBezTo>
                    <a:pt x="184737" y="1967"/>
                    <a:pt x="184512" y="1902"/>
                    <a:pt x="184335" y="1870"/>
                  </a:cubicBezTo>
                  <a:cubicBezTo>
                    <a:pt x="184246" y="1846"/>
                    <a:pt x="184174" y="1834"/>
                    <a:pt x="184121" y="1834"/>
                  </a:cubicBezTo>
                  <a:cubicBezTo>
                    <a:pt x="184069" y="1834"/>
                    <a:pt x="184037" y="1846"/>
                    <a:pt x="184029" y="1870"/>
                  </a:cubicBezTo>
                  <a:cubicBezTo>
                    <a:pt x="183756" y="1725"/>
                    <a:pt x="182613" y="1725"/>
                    <a:pt x="182179" y="1516"/>
                  </a:cubicBezTo>
                  <a:cubicBezTo>
                    <a:pt x="182029" y="1516"/>
                    <a:pt x="181943" y="1573"/>
                    <a:pt x="181736" y="1573"/>
                  </a:cubicBezTo>
                  <a:cubicBezTo>
                    <a:pt x="181632" y="1573"/>
                    <a:pt x="181498" y="1559"/>
                    <a:pt x="181310" y="1516"/>
                  </a:cubicBezTo>
                  <a:cubicBezTo>
                    <a:pt x="181285" y="1491"/>
                    <a:pt x="181291" y="1474"/>
                    <a:pt x="181302" y="1464"/>
                  </a:cubicBezTo>
                  <a:lnTo>
                    <a:pt x="181302" y="1464"/>
                  </a:lnTo>
                  <a:cubicBezTo>
                    <a:pt x="181286" y="1467"/>
                    <a:pt x="181264" y="1468"/>
                    <a:pt x="181237" y="1468"/>
                  </a:cubicBezTo>
                  <a:cubicBezTo>
                    <a:pt x="181145" y="1468"/>
                    <a:pt x="181000" y="1455"/>
                    <a:pt x="180896" y="1455"/>
                  </a:cubicBezTo>
                  <a:cubicBezTo>
                    <a:pt x="180761" y="1455"/>
                    <a:pt x="180695" y="1478"/>
                    <a:pt x="180908" y="1580"/>
                  </a:cubicBezTo>
                  <a:cubicBezTo>
                    <a:pt x="180168" y="1259"/>
                    <a:pt x="179090" y="1114"/>
                    <a:pt x="178029" y="953"/>
                  </a:cubicBezTo>
                  <a:lnTo>
                    <a:pt x="177256" y="840"/>
                  </a:lnTo>
                  <a:cubicBezTo>
                    <a:pt x="176999" y="808"/>
                    <a:pt x="176742" y="776"/>
                    <a:pt x="176500" y="744"/>
                  </a:cubicBezTo>
                  <a:cubicBezTo>
                    <a:pt x="176082" y="696"/>
                    <a:pt x="175680" y="615"/>
                    <a:pt x="175278" y="487"/>
                  </a:cubicBezTo>
                  <a:lnTo>
                    <a:pt x="174409" y="422"/>
                  </a:lnTo>
                  <a:lnTo>
                    <a:pt x="173524" y="390"/>
                  </a:lnTo>
                  <a:cubicBezTo>
                    <a:pt x="172913" y="358"/>
                    <a:pt x="172334" y="342"/>
                    <a:pt x="171835" y="310"/>
                  </a:cubicBezTo>
                  <a:cubicBezTo>
                    <a:pt x="171881" y="287"/>
                    <a:pt x="171862" y="264"/>
                    <a:pt x="171921" y="264"/>
                  </a:cubicBezTo>
                  <a:cubicBezTo>
                    <a:pt x="171926" y="264"/>
                    <a:pt x="171931" y="264"/>
                    <a:pt x="171937" y="265"/>
                  </a:cubicBezTo>
                  <a:lnTo>
                    <a:pt x="171937" y="265"/>
                  </a:lnTo>
                  <a:cubicBezTo>
                    <a:pt x="171766" y="246"/>
                    <a:pt x="171627" y="238"/>
                    <a:pt x="171511" y="238"/>
                  </a:cubicBezTo>
                  <a:cubicBezTo>
                    <a:pt x="170912" y="238"/>
                    <a:pt x="170898" y="446"/>
                    <a:pt x="170210" y="446"/>
                  </a:cubicBezTo>
                  <a:cubicBezTo>
                    <a:pt x="170049" y="446"/>
                    <a:pt x="169851" y="434"/>
                    <a:pt x="169599" y="406"/>
                  </a:cubicBezTo>
                  <a:cubicBezTo>
                    <a:pt x="168795" y="197"/>
                    <a:pt x="170436" y="326"/>
                    <a:pt x="169937" y="245"/>
                  </a:cubicBezTo>
                  <a:cubicBezTo>
                    <a:pt x="169868" y="95"/>
                    <a:pt x="169599" y="53"/>
                    <a:pt x="169239" y="53"/>
                  </a:cubicBezTo>
                  <a:cubicBezTo>
                    <a:pt x="169097" y="53"/>
                    <a:pt x="168942" y="59"/>
                    <a:pt x="168779" y="68"/>
                  </a:cubicBezTo>
                  <a:cubicBezTo>
                    <a:pt x="168446" y="87"/>
                    <a:pt x="168075" y="116"/>
                    <a:pt x="167717" y="116"/>
                  </a:cubicBezTo>
                  <a:cubicBezTo>
                    <a:pt x="167452" y="116"/>
                    <a:pt x="167193" y="100"/>
                    <a:pt x="166961" y="52"/>
                  </a:cubicBezTo>
                  <a:lnTo>
                    <a:pt x="167218" y="36"/>
                  </a:lnTo>
                  <a:cubicBezTo>
                    <a:pt x="167075" y="11"/>
                    <a:pt x="166921" y="0"/>
                    <a:pt x="1667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7" name="Google Shape;1457;p55"/>
            <p:cNvSpPr/>
            <p:nvPr/>
          </p:nvSpPr>
          <p:spPr>
            <a:xfrm>
              <a:off x="1417275" y="2809625"/>
              <a:ext cx="8475" cy="2025"/>
            </a:xfrm>
            <a:custGeom>
              <a:avLst/>
              <a:gdLst/>
              <a:ahLst/>
              <a:cxnLst/>
              <a:rect l="l" t="t" r="r" b="b"/>
              <a:pathLst>
                <a:path w="339" h="81" extrusionOk="0">
                  <a:moveTo>
                    <a:pt x="1" y="0"/>
                  </a:moveTo>
                  <a:cubicBezTo>
                    <a:pt x="65" y="32"/>
                    <a:pt x="129" y="65"/>
                    <a:pt x="210" y="81"/>
                  </a:cubicBezTo>
                  <a:lnTo>
                    <a:pt x="338" y="65"/>
                  </a:lnTo>
                  <a:lnTo>
                    <a:pt x="145" y="16"/>
                  </a:lnTo>
                  <a:cubicBezTo>
                    <a:pt x="97" y="16"/>
                    <a:pt x="65" y="16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8" name="Google Shape;1458;p55"/>
            <p:cNvSpPr/>
            <p:nvPr/>
          </p:nvSpPr>
          <p:spPr>
            <a:xfrm>
              <a:off x="6291575" y="3128525"/>
              <a:ext cx="2450" cy="1225"/>
            </a:xfrm>
            <a:custGeom>
              <a:avLst/>
              <a:gdLst/>
              <a:ahLst/>
              <a:cxnLst/>
              <a:rect l="l" t="t" r="r" b="b"/>
              <a:pathLst>
                <a:path w="98" h="49" extrusionOk="0">
                  <a:moveTo>
                    <a:pt x="1" y="1"/>
                  </a:moveTo>
                  <a:cubicBezTo>
                    <a:pt x="33" y="17"/>
                    <a:pt x="65" y="33"/>
                    <a:pt x="97" y="49"/>
                  </a:cubicBezTo>
                  <a:cubicBezTo>
                    <a:pt x="81" y="33"/>
                    <a:pt x="65" y="33"/>
                    <a:pt x="49" y="1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9" name="Google Shape;1459;p55"/>
            <p:cNvSpPr/>
            <p:nvPr/>
          </p:nvSpPr>
          <p:spPr>
            <a:xfrm>
              <a:off x="2308475" y="2943125"/>
              <a:ext cx="4850" cy="1250"/>
            </a:xfrm>
            <a:custGeom>
              <a:avLst/>
              <a:gdLst/>
              <a:ahLst/>
              <a:cxnLst/>
              <a:rect l="l" t="t" r="r" b="b"/>
              <a:pathLst>
                <a:path w="194" h="50" extrusionOk="0">
                  <a:moveTo>
                    <a:pt x="194" y="1"/>
                  </a:moveTo>
                  <a:lnTo>
                    <a:pt x="1" y="49"/>
                  </a:lnTo>
                  <a:lnTo>
                    <a:pt x="194" y="33"/>
                  </a:lnTo>
                  <a:lnTo>
                    <a:pt x="1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0" name="Google Shape;1460;p55"/>
            <p:cNvSpPr/>
            <p:nvPr/>
          </p:nvSpPr>
          <p:spPr>
            <a:xfrm>
              <a:off x="6590800" y="3203325"/>
              <a:ext cx="4050" cy="1650"/>
            </a:xfrm>
            <a:custGeom>
              <a:avLst/>
              <a:gdLst/>
              <a:ahLst/>
              <a:cxnLst/>
              <a:rect l="l" t="t" r="r" b="b"/>
              <a:pathLst>
                <a:path w="162" h="66" extrusionOk="0">
                  <a:moveTo>
                    <a:pt x="0" y="1"/>
                  </a:moveTo>
                  <a:cubicBezTo>
                    <a:pt x="49" y="17"/>
                    <a:pt x="97" y="49"/>
                    <a:pt x="161" y="65"/>
                  </a:cubicBezTo>
                  <a:cubicBezTo>
                    <a:pt x="113" y="33"/>
                    <a:pt x="65" y="1"/>
                    <a:pt x="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1" name="Google Shape;1461;p55"/>
            <p:cNvSpPr/>
            <p:nvPr/>
          </p:nvSpPr>
          <p:spPr>
            <a:xfrm>
              <a:off x="6723500" y="3213775"/>
              <a:ext cx="18925" cy="2050"/>
            </a:xfrm>
            <a:custGeom>
              <a:avLst/>
              <a:gdLst/>
              <a:ahLst/>
              <a:cxnLst/>
              <a:rect l="l" t="t" r="r" b="b"/>
              <a:pathLst>
                <a:path w="757" h="82" extrusionOk="0">
                  <a:moveTo>
                    <a:pt x="1" y="1"/>
                  </a:moveTo>
                  <a:cubicBezTo>
                    <a:pt x="258" y="33"/>
                    <a:pt x="516" y="65"/>
                    <a:pt x="757" y="81"/>
                  </a:cubicBezTo>
                  <a:cubicBezTo>
                    <a:pt x="435" y="49"/>
                    <a:pt x="194" y="17"/>
                    <a:pt x="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2" name="Google Shape;1462;p55"/>
            <p:cNvSpPr/>
            <p:nvPr/>
          </p:nvSpPr>
          <p:spPr>
            <a:xfrm>
              <a:off x="6826475" y="3213775"/>
              <a:ext cx="2025" cy="1650"/>
            </a:xfrm>
            <a:custGeom>
              <a:avLst/>
              <a:gdLst/>
              <a:ahLst/>
              <a:cxnLst/>
              <a:rect l="l" t="t" r="r" b="b"/>
              <a:pathLst>
                <a:path w="81" h="66" extrusionOk="0">
                  <a:moveTo>
                    <a:pt x="81" y="1"/>
                  </a:moveTo>
                  <a:lnTo>
                    <a:pt x="0" y="65"/>
                  </a:lnTo>
                  <a:cubicBezTo>
                    <a:pt x="32" y="49"/>
                    <a:pt x="48" y="33"/>
                    <a:pt x="8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3" name="Google Shape;1463;p55"/>
            <p:cNvSpPr/>
            <p:nvPr/>
          </p:nvSpPr>
          <p:spPr>
            <a:xfrm>
              <a:off x="5286025" y="2722000"/>
              <a:ext cx="8200" cy="2800"/>
            </a:xfrm>
            <a:custGeom>
              <a:avLst/>
              <a:gdLst/>
              <a:ahLst/>
              <a:cxnLst/>
              <a:rect l="l" t="t" r="r" b="b"/>
              <a:pathLst>
                <a:path w="328" h="112" extrusionOk="0">
                  <a:moveTo>
                    <a:pt x="5" y="0"/>
                  </a:moveTo>
                  <a:cubicBezTo>
                    <a:pt x="1" y="0"/>
                    <a:pt x="161" y="59"/>
                    <a:pt x="327" y="111"/>
                  </a:cubicBezTo>
                  <a:cubicBezTo>
                    <a:pt x="279" y="95"/>
                    <a:pt x="231" y="63"/>
                    <a:pt x="183" y="63"/>
                  </a:cubicBezTo>
                  <a:cubicBezTo>
                    <a:pt x="58" y="17"/>
                    <a:pt x="7" y="0"/>
                    <a:pt x="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4" name="Google Shape;1464;p55"/>
            <p:cNvSpPr/>
            <p:nvPr/>
          </p:nvSpPr>
          <p:spPr>
            <a:xfrm>
              <a:off x="5719300" y="2915800"/>
              <a:ext cx="14900" cy="5850"/>
            </a:xfrm>
            <a:custGeom>
              <a:avLst/>
              <a:gdLst/>
              <a:ahLst/>
              <a:cxnLst/>
              <a:rect l="l" t="t" r="r" b="b"/>
              <a:pathLst>
                <a:path w="596" h="234" extrusionOk="0">
                  <a:moveTo>
                    <a:pt x="0" y="0"/>
                  </a:moveTo>
                  <a:lnTo>
                    <a:pt x="0" y="0"/>
                  </a:lnTo>
                  <a:cubicBezTo>
                    <a:pt x="241" y="127"/>
                    <a:pt x="442" y="234"/>
                    <a:pt x="540" y="234"/>
                  </a:cubicBezTo>
                  <a:cubicBezTo>
                    <a:pt x="566" y="234"/>
                    <a:pt x="585" y="226"/>
                    <a:pt x="595" y="209"/>
                  </a:cubicBezTo>
                  <a:cubicBezTo>
                    <a:pt x="402" y="145"/>
                    <a:pt x="193" y="80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5" name="Google Shape;1465;p55"/>
            <p:cNvSpPr/>
            <p:nvPr/>
          </p:nvSpPr>
          <p:spPr>
            <a:xfrm>
              <a:off x="4783850" y="2558275"/>
              <a:ext cx="3225" cy="825"/>
            </a:xfrm>
            <a:custGeom>
              <a:avLst/>
              <a:gdLst/>
              <a:ahLst/>
              <a:cxnLst/>
              <a:rect l="l" t="t" r="r" b="b"/>
              <a:pathLst>
                <a:path w="129" h="33" extrusionOk="0">
                  <a:moveTo>
                    <a:pt x="129" y="32"/>
                  </a:moveTo>
                  <a:lnTo>
                    <a:pt x="129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6" name="Google Shape;1466;p55"/>
            <p:cNvSpPr/>
            <p:nvPr/>
          </p:nvSpPr>
          <p:spPr>
            <a:xfrm>
              <a:off x="5699175" y="2906125"/>
              <a:ext cx="20150" cy="10100"/>
            </a:xfrm>
            <a:custGeom>
              <a:avLst/>
              <a:gdLst/>
              <a:ahLst/>
              <a:cxnLst/>
              <a:rect l="l" t="t" r="r" b="b"/>
              <a:pathLst>
                <a:path w="806" h="404" extrusionOk="0">
                  <a:moveTo>
                    <a:pt x="1" y="1"/>
                  </a:moveTo>
                  <a:lnTo>
                    <a:pt x="1" y="1"/>
                  </a:lnTo>
                  <a:cubicBezTo>
                    <a:pt x="258" y="162"/>
                    <a:pt x="532" y="291"/>
                    <a:pt x="805" y="403"/>
                  </a:cubicBezTo>
                  <a:cubicBezTo>
                    <a:pt x="548" y="242"/>
                    <a:pt x="274" y="114"/>
                    <a:pt x="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7" name="Google Shape;1467;p55"/>
            <p:cNvSpPr/>
            <p:nvPr/>
          </p:nvSpPr>
          <p:spPr>
            <a:xfrm>
              <a:off x="7257600" y="3108825"/>
              <a:ext cx="4450" cy="2850"/>
            </a:xfrm>
            <a:custGeom>
              <a:avLst/>
              <a:gdLst/>
              <a:ahLst/>
              <a:cxnLst/>
              <a:rect l="l" t="t" r="r" b="b"/>
              <a:pathLst>
                <a:path w="178" h="114" extrusionOk="0">
                  <a:moveTo>
                    <a:pt x="177" y="0"/>
                  </a:moveTo>
                  <a:lnTo>
                    <a:pt x="0" y="113"/>
                  </a:lnTo>
                  <a:lnTo>
                    <a:pt x="177" y="33"/>
                  </a:lnTo>
                  <a:lnTo>
                    <a:pt x="1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8" name="Google Shape;1468;p55"/>
            <p:cNvSpPr/>
            <p:nvPr/>
          </p:nvSpPr>
          <p:spPr>
            <a:xfrm>
              <a:off x="7262425" y="3105600"/>
              <a:ext cx="4450" cy="3250"/>
            </a:xfrm>
            <a:custGeom>
              <a:avLst/>
              <a:gdLst/>
              <a:ahLst/>
              <a:cxnLst/>
              <a:rect l="l" t="t" r="r" b="b"/>
              <a:pathLst>
                <a:path w="178" h="130" extrusionOk="0">
                  <a:moveTo>
                    <a:pt x="177" y="1"/>
                  </a:moveTo>
                  <a:lnTo>
                    <a:pt x="177" y="1"/>
                  </a:lnTo>
                  <a:cubicBezTo>
                    <a:pt x="113" y="33"/>
                    <a:pt x="48" y="65"/>
                    <a:pt x="0" y="129"/>
                  </a:cubicBezTo>
                  <a:lnTo>
                    <a:pt x="17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9" name="Google Shape;1469;p55"/>
            <p:cNvSpPr/>
            <p:nvPr/>
          </p:nvSpPr>
          <p:spPr>
            <a:xfrm>
              <a:off x="7266850" y="3099575"/>
              <a:ext cx="10075" cy="6050"/>
            </a:xfrm>
            <a:custGeom>
              <a:avLst/>
              <a:gdLst/>
              <a:ahLst/>
              <a:cxnLst/>
              <a:rect l="l" t="t" r="r" b="b"/>
              <a:pathLst>
                <a:path w="403" h="242" extrusionOk="0">
                  <a:moveTo>
                    <a:pt x="402" y="0"/>
                  </a:moveTo>
                  <a:lnTo>
                    <a:pt x="0" y="242"/>
                  </a:lnTo>
                  <a:cubicBezTo>
                    <a:pt x="145" y="177"/>
                    <a:pt x="290" y="97"/>
                    <a:pt x="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0" name="Google Shape;1470;p55"/>
            <p:cNvSpPr/>
            <p:nvPr/>
          </p:nvSpPr>
          <p:spPr>
            <a:xfrm>
              <a:off x="7129700" y="3161900"/>
              <a:ext cx="825" cy="2050"/>
            </a:xfrm>
            <a:custGeom>
              <a:avLst/>
              <a:gdLst/>
              <a:ahLst/>
              <a:cxnLst/>
              <a:rect l="l" t="t" r="r" b="b"/>
              <a:pathLst>
                <a:path w="33" h="82" extrusionOk="0">
                  <a:moveTo>
                    <a:pt x="33" y="1"/>
                  </a:moveTo>
                  <a:lnTo>
                    <a:pt x="1" y="81"/>
                  </a:lnTo>
                  <a:cubicBezTo>
                    <a:pt x="17" y="65"/>
                    <a:pt x="33" y="33"/>
                    <a:pt x="3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1" name="Google Shape;1471;p55"/>
            <p:cNvSpPr/>
            <p:nvPr/>
          </p:nvSpPr>
          <p:spPr>
            <a:xfrm>
              <a:off x="7091100" y="3163925"/>
              <a:ext cx="38625" cy="10475"/>
            </a:xfrm>
            <a:custGeom>
              <a:avLst/>
              <a:gdLst/>
              <a:ahLst/>
              <a:cxnLst/>
              <a:rect l="l" t="t" r="r" b="b"/>
              <a:pathLst>
                <a:path w="1545" h="419" extrusionOk="0">
                  <a:moveTo>
                    <a:pt x="1545" y="0"/>
                  </a:moveTo>
                  <a:lnTo>
                    <a:pt x="1545" y="0"/>
                  </a:lnTo>
                  <a:cubicBezTo>
                    <a:pt x="1319" y="161"/>
                    <a:pt x="322" y="209"/>
                    <a:pt x="0" y="419"/>
                  </a:cubicBezTo>
                  <a:cubicBezTo>
                    <a:pt x="386" y="322"/>
                    <a:pt x="998" y="258"/>
                    <a:pt x="1512" y="65"/>
                  </a:cubicBezTo>
                  <a:lnTo>
                    <a:pt x="154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2" name="Google Shape;1472;p55"/>
            <p:cNvSpPr/>
            <p:nvPr/>
          </p:nvSpPr>
          <p:spPr>
            <a:xfrm>
              <a:off x="6911325" y="3181625"/>
              <a:ext cx="52300" cy="7650"/>
            </a:xfrm>
            <a:custGeom>
              <a:avLst/>
              <a:gdLst/>
              <a:ahLst/>
              <a:cxnLst/>
              <a:rect l="l" t="t" r="r" b="b"/>
              <a:pathLst>
                <a:path w="2092" h="306" extrusionOk="0">
                  <a:moveTo>
                    <a:pt x="1722" y="0"/>
                  </a:moveTo>
                  <a:lnTo>
                    <a:pt x="1722" y="0"/>
                  </a:lnTo>
                  <a:cubicBezTo>
                    <a:pt x="0" y="32"/>
                    <a:pt x="2092" y="97"/>
                    <a:pt x="322" y="306"/>
                  </a:cubicBezTo>
                  <a:lnTo>
                    <a:pt x="1673" y="177"/>
                  </a:lnTo>
                  <a:cubicBezTo>
                    <a:pt x="1432" y="145"/>
                    <a:pt x="1110" y="97"/>
                    <a:pt x="172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3" name="Google Shape;1473;p55"/>
            <p:cNvSpPr/>
            <p:nvPr/>
          </p:nvSpPr>
          <p:spPr>
            <a:xfrm>
              <a:off x="6799925" y="3191675"/>
              <a:ext cx="32200" cy="3225"/>
            </a:xfrm>
            <a:custGeom>
              <a:avLst/>
              <a:gdLst/>
              <a:ahLst/>
              <a:cxnLst/>
              <a:rect l="l" t="t" r="r" b="b"/>
              <a:pathLst>
                <a:path w="1288" h="129" extrusionOk="0">
                  <a:moveTo>
                    <a:pt x="580" y="0"/>
                  </a:moveTo>
                  <a:cubicBezTo>
                    <a:pt x="113" y="65"/>
                    <a:pt x="0" y="97"/>
                    <a:pt x="547" y="129"/>
                  </a:cubicBezTo>
                  <a:cubicBezTo>
                    <a:pt x="1287" y="81"/>
                    <a:pt x="531" y="32"/>
                    <a:pt x="5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4" name="Google Shape;1474;p55"/>
            <p:cNvSpPr/>
            <p:nvPr/>
          </p:nvSpPr>
          <p:spPr>
            <a:xfrm>
              <a:off x="6062300" y="3045450"/>
              <a:ext cx="7700" cy="4675"/>
            </a:xfrm>
            <a:custGeom>
              <a:avLst/>
              <a:gdLst/>
              <a:ahLst/>
              <a:cxnLst/>
              <a:rect l="l" t="t" r="r" b="b"/>
              <a:pathLst>
                <a:path w="308" h="187" extrusionOk="0">
                  <a:moveTo>
                    <a:pt x="62" y="1"/>
                  </a:moveTo>
                  <a:cubicBezTo>
                    <a:pt x="1" y="1"/>
                    <a:pt x="229" y="129"/>
                    <a:pt x="186" y="181"/>
                  </a:cubicBezTo>
                  <a:lnTo>
                    <a:pt x="186" y="181"/>
                  </a:lnTo>
                  <a:lnTo>
                    <a:pt x="308" y="74"/>
                  </a:lnTo>
                  <a:cubicBezTo>
                    <a:pt x="157" y="21"/>
                    <a:pt x="87" y="1"/>
                    <a:pt x="62" y="1"/>
                  </a:cubicBezTo>
                  <a:close/>
                  <a:moveTo>
                    <a:pt x="186" y="181"/>
                  </a:moveTo>
                  <a:lnTo>
                    <a:pt x="179" y="187"/>
                  </a:lnTo>
                  <a:cubicBezTo>
                    <a:pt x="182" y="185"/>
                    <a:pt x="184" y="183"/>
                    <a:pt x="186" y="18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5" name="Google Shape;1475;p55"/>
            <p:cNvSpPr/>
            <p:nvPr/>
          </p:nvSpPr>
          <p:spPr>
            <a:xfrm>
              <a:off x="5923200" y="3011900"/>
              <a:ext cx="19325" cy="7675"/>
            </a:xfrm>
            <a:custGeom>
              <a:avLst/>
              <a:gdLst/>
              <a:ahLst/>
              <a:cxnLst/>
              <a:rect l="l" t="t" r="r" b="b"/>
              <a:pathLst>
                <a:path w="773" h="307" extrusionOk="0">
                  <a:moveTo>
                    <a:pt x="0" y="1"/>
                  </a:moveTo>
                  <a:lnTo>
                    <a:pt x="467" y="306"/>
                  </a:lnTo>
                  <a:lnTo>
                    <a:pt x="772" y="27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6" name="Google Shape;1476;p55"/>
            <p:cNvSpPr/>
            <p:nvPr/>
          </p:nvSpPr>
          <p:spPr>
            <a:xfrm>
              <a:off x="5838725" y="2944750"/>
              <a:ext cx="22150" cy="8475"/>
            </a:xfrm>
            <a:custGeom>
              <a:avLst/>
              <a:gdLst/>
              <a:ahLst/>
              <a:cxnLst/>
              <a:rect l="l" t="t" r="r" b="b"/>
              <a:pathLst>
                <a:path w="886" h="339" extrusionOk="0">
                  <a:moveTo>
                    <a:pt x="1" y="0"/>
                  </a:moveTo>
                  <a:lnTo>
                    <a:pt x="660" y="258"/>
                  </a:lnTo>
                  <a:lnTo>
                    <a:pt x="886" y="3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7" name="Google Shape;1477;p55"/>
            <p:cNvSpPr/>
            <p:nvPr/>
          </p:nvSpPr>
          <p:spPr>
            <a:xfrm>
              <a:off x="4645500" y="2497950"/>
              <a:ext cx="15475" cy="4875"/>
            </a:xfrm>
            <a:custGeom>
              <a:avLst/>
              <a:gdLst/>
              <a:ahLst/>
              <a:cxnLst/>
              <a:rect l="l" t="t" r="r" b="b"/>
              <a:pathLst>
                <a:path w="619" h="195" extrusionOk="0">
                  <a:moveTo>
                    <a:pt x="0" y="0"/>
                  </a:moveTo>
                  <a:lnTo>
                    <a:pt x="145" y="193"/>
                  </a:lnTo>
                  <a:cubicBezTo>
                    <a:pt x="161" y="194"/>
                    <a:pt x="176" y="194"/>
                    <a:pt x="190" y="194"/>
                  </a:cubicBezTo>
                  <a:cubicBezTo>
                    <a:pt x="539" y="194"/>
                    <a:pt x="618" y="16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8" name="Google Shape;1478;p55"/>
            <p:cNvSpPr/>
            <p:nvPr/>
          </p:nvSpPr>
          <p:spPr>
            <a:xfrm>
              <a:off x="4054300" y="2520825"/>
              <a:ext cx="31400" cy="4100"/>
            </a:xfrm>
            <a:custGeom>
              <a:avLst/>
              <a:gdLst/>
              <a:ahLst/>
              <a:cxnLst/>
              <a:rect l="l" t="t" r="r" b="b"/>
              <a:pathLst>
                <a:path w="1256" h="164" extrusionOk="0">
                  <a:moveTo>
                    <a:pt x="940" y="0"/>
                  </a:moveTo>
                  <a:cubicBezTo>
                    <a:pt x="622" y="0"/>
                    <a:pt x="302" y="55"/>
                    <a:pt x="1" y="163"/>
                  </a:cubicBezTo>
                  <a:cubicBezTo>
                    <a:pt x="499" y="83"/>
                    <a:pt x="1014" y="83"/>
                    <a:pt x="1256" y="18"/>
                  </a:cubicBezTo>
                  <a:cubicBezTo>
                    <a:pt x="1151" y="6"/>
                    <a:pt x="1045" y="0"/>
                    <a:pt x="9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9" name="Google Shape;1479;p55"/>
            <p:cNvSpPr/>
            <p:nvPr/>
          </p:nvSpPr>
          <p:spPr>
            <a:xfrm>
              <a:off x="2449250" y="2894875"/>
              <a:ext cx="20525" cy="3250"/>
            </a:xfrm>
            <a:custGeom>
              <a:avLst/>
              <a:gdLst/>
              <a:ahLst/>
              <a:cxnLst/>
              <a:rect l="l" t="t" r="r" b="b"/>
              <a:pathLst>
                <a:path w="821" h="130" extrusionOk="0">
                  <a:moveTo>
                    <a:pt x="821" y="1"/>
                  </a:moveTo>
                  <a:lnTo>
                    <a:pt x="0" y="129"/>
                  </a:lnTo>
                  <a:lnTo>
                    <a:pt x="386" y="113"/>
                  </a:lnTo>
                  <a:lnTo>
                    <a:pt x="8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sp>
        <p:nvSpPr>
          <p:cNvPr id="1480" name="Google Shape;1480;p55"/>
          <p:cNvSpPr/>
          <p:nvPr/>
        </p:nvSpPr>
        <p:spPr>
          <a:xfrm>
            <a:off x="2908113" y="1602675"/>
            <a:ext cx="1291500" cy="12915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1" name="Google Shape;1481;p55"/>
          <p:cNvSpPr/>
          <p:nvPr/>
        </p:nvSpPr>
        <p:spPr>
          <a:xfrm>
            <a:off x="4942500" y="1602675"/>
            <a:ext cx="1291500" cy="12915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2" name="Google Shape;1482;p55"/>
          <p:cNvSpPr/>
          <p:nvPr/>
        </p:nvSpPr>
        <p:spPr>
          <a:xfrm>
            <a:off x="6976875" y="1602675"/>
            <a:ext cx="1291500" cy="12915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3" name="Google Shape;1483;p55"/>
          <p:cNvSpPr/>
          <p:nvPr/>
        </p:nvSpPr>
        <p:spPr>
          <a:xfrm>
            <a:off x="873700" y="1602675"/>
            <a:ext cx="1291500" cy="12915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4" name="Google Shape;1484;p55"/>
          <p:cNvSpPr/>
          <p:nvPr/>
        </p:nvSpPr>
        <p:spPr>
          <a:xfrm rot="-2922322">
            <a:off x="8288687" y="2193063"/>
            <a:ext cx="9222" cy="5258"/>
          </a:xfrm>
          <a:custGeom>
            <a:avLst/>
            <a:gdLst/>
            <a:ahLst/>
            <a:cxnLst/>
            <a:rect l="l" t="t" r="r" b="b"/>
            <a:pathLst>
              <a:path w="113" h="65" extrusionOk="0">
                <a:moveTo>
                  <a:pt x="56" y="0"/>
                </a:moveTo>
                <a:cubicBezTo>
                  <a:pt x="38" y="19"/>
                  <a:pt x="19" y="37"/>
                  <a:pt x="0" y="56"/>
                </a:cubicBezTo>
                <a:cubicBezTo>
                  <a:pt x="25" y="56"/>
                  <a:pt x="42" y="65"/>
                  <a:pt x="56" y="65"/>
                </a:cubicBezTo>
                <a:cubicBezTo>
                  <a:pt x="63" y="65"/>
                  <a:pt x="69" y="62"/>
                  <a:pt x="75" y="56"/>
                </a:cubicBezTo>
                <a:cubicBezTo>
                  <a:pt x="113" y="56"/>
                  <a:pt x="113" y="0"/>
                  <a:pt x="56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5" name="Google Shape;1485;p55"/>
          <p:cNvSpPr/>
          <p:nvPr/>
        </p:nvSpPr>
        <p:spPr>
          <a:xfrm rot="-2922322">
            <a:off x="8257382" y="2202221"/>
            <a:ext cx="35256" cy="13751"/>
          </a:xfrm>
          <a:custGeom>
            <a:avLst/>
            <a:gdLst/>
            <a:ahLst/>
            <a:cxnLst/>
            <a:rect l="l" t="t" r="r" b="b"/>
            <a:pathLst>
              <a:path w="432" h="170" extrusionOk="0">
                <a:moveTo>
                  <a:pt x="169" y="1"/>
                </a:moveTo>
                <a:lnTo>
                  <a:pt x="169" y="1"/>
                </a:lnTo>
                <a:cubicBezTo>
                  <a:pt x="75" y="19"/>
                  <a:pt x="0" y="94"/>
                  <a:pt x="38" y="169"/>
                </a:cubicBezTo>
                <a:cubicBezTo>
                  <a:pt x="113" y="94"/>
                  <a:pt x="132" y="113"/>
                  <a:pt x="225" y="38"/>
                </a:cubicBezTo>
                <a:cubicBezTo>
                  <a:pt x="281" y="38"/>
                  <a:pt x="319" y="76"/>
                  <a:pt x="319" y="94"/>
                </a:cubicBezTo>
                <a:cubicBezTo>
                  <a:pt x="322" y="91"/>
                  <a:pt x="326" y="90"/>
                  <a:pt x="330" y="90"/>
                </a:cubicBezTo>
                <a:cubicBezTo>
                  <a:pt x="344" y="90"/>
                  <a:pt x="365" y="101"/>
                  <a:pt x="387" y="101"/>
                </a:cubicBezTo>
                <a:cubicBezTo>
                  <a:pt x="402" y="101"/>
                  <a:pt x="418" y="96"/>
                  <a:pt x="431" y="76"/>
                </a:cubicBezTo>
                <a:cubicBezTo>
                  <a:pt x="386" y="30"/>
                  <a:pt x="327" y="5"/>
                  <a:pt x="266" y="5"/>
                </a:cubicBezTo>
                <a:cubicBezTo>
                  <a:pt x="227" y="5"/>
                  <a:pt x="187" y="16"/>
                  <a:pt x="150" y="38"/>
                </a:cubicBezTo>
                <a:cubicBezTo>
                  <a:pt x="132" y="19"/>
                  <a:pt x="169" y="1"/>
                  <a:pt x="169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6" name="Google Shape;1486;p55"/>
          <p:cNvSpPr/>
          <p:nvPr/>
        </p:nvSpPr>
        <p:spPr>
          <a:xfrm rot="-2922322">
            <a:off x="8140110" y="2339071"/>
            <a:ext cx="3183" cy="81"/>
          </a:xfrm>
          <a:custGeom>
            <a:avLst/>
            <a:gdLst/>
            <a:ahLst/>
            <a:cxnLst/>
            <a:rect l="l" t="t" r="r" b="b"/>
            <a:pathLst>
              <a:path w="39" h="1" extrusionOk="0">
                <a:moveTo>
                  <a:pt x="1" y="0"/>
                </a:moveTo>
                <a:lnTo>
                  <a:pt x="38" y="0"/>
                </a:lnTo>
                <a:cubicBezTo>
                  <a:pt x="20" y="0"/>
                  <a:pt x="1" y="0"/>
                  <a:pt x="1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7" name="Google Shape;1487;p55"/>
          <p:cNvSpPr/>
          <p:nvPr/>
        </p:nvSpPr>
        <p:spPr>
          <a:xfrm rot="-2922356">
            <a:off x="8027052" y="2340939"/>
            <a:ext cx="3101" cy="3074"/>
          </a:xfrm>
          <a:custGeom>
            <a:avLst/>
            <a:gdLst/>
            <a:ahLst/>
            <a:cxnLst/>
            <a:rect l="l" t="t" r="r" b="b"/>
            <a:pathLst>
              <a:path w="38" h="38" extrusionOk="0">
                <a:moveTo>
                  <a:pt x="38" y="0"/>
                </a:moveTo>
                <a:cubicBezTo>
                  <a:pt x="19" y="0"/>
                  <a:pt x="0" y="19"/>
                  <a:pt x="19" y="38"/>
                </a:cubicBezTo>
                <a:cubicBezTo>
                  <a:pt x="19" y="38"/>
                  <a:pt x="38" y="0"/>
                  <a:pt x="38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8" name="Google Shape;1488;p55"/>
          <p:cNvSpPr/>
          <p:nvPr/>
        </p:nvSpPr>
        <p:spPr>
          <a:xfrm rot="-2922356">
            <a:off x="8038435" y="2288561"/>
            <a:ext cx="3183" cy="1537"/>
          </a:xfrm>
          <a:custGeom>
            <a:avLst/>
            <a:gdLst/>
            <a:ahLst/>
            <a:cxnLst/>
            <a:rect l="l" t="t" r="r" b="b"/>
            <a:pathLst>
              <a:path w="39" h="19" extrusionOk="0">
                <a:moveTo>
                  <a:pt x="38" y="0"/>
                </a:moveTo>
                <a:lnTo>
                  <a:pt x="1" y="19"/>
                </a:lnTo>
                <a:cubicBezTo>
                  <a:pt x="20" y="19"/>
                  <a:pt x="38" y="19"/>
                  <a:pt x="38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9" name="Google Shape;1489;p55"/>
          <p:cNvSpPr/>
          <p:nvPr/>
        </p:nvSpPr>
        <p:spPr>
          <a:xfrm rot="-2922322">
            <a:off x="8132475" y="2342393"/>
            <a:ext cx="9222" cy="1618"/>
          </a:xfrm>
          <a:custGeom>
            <a:avLst/>
            <a:gdLst/>
            <a:ahLst/>
            <a:cxnLst/>
            <a:rect l="l" t="t" r="r" b="b"/>
            <a:pathLst>
              <a:path w="113" h="20" extrusionOk="0">
                <a:moveTo>
                  <a:pt x="0" y="0"/>
                </a:moveTo>
                <a:lnTo>
                  <a:pt x="0" y="0"/>
                </a:lnTo>
                <a:cubicBezTo>
                  <a:pt x="19" y="19"/>
                  <a:pt x="57" y="19"/>
                  <a:pt x="113" y="19"/>
                </a:cubicBezTo>
                <a:lnTo>
                  <a:pt x="0" y="0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0" name="Google Shape;1490;p55"/>
          <p:cNvSpPr/>
          <p:nvPr/>
        </p:nvSpPr>
        <p:spPr>
          <a:xfrm rot="-2922322">
            <a:off x="8200270" y="2238584"/>
            <a:ext cx="1632" cy="6147"/>
          </a:xfrm>
          <a:custGeom>
            <a:avLst/>
            <a:gdLst/>
            <a:ahLst/>
            <a:cxnLst/>
            <a:rect l="l" t="t" r="r" b="b"/>
            <a:pathLst>
              <a:path w="20" h="76" extrusionOk="0">
                <a:moveTo>
                  <a:pt x="1" y="0"/>
                </a:moveTo>
                <a:cubicBezTo>
                  <a:pt x="1" y="19"/>
                  <a:pt x="19" y="38"/>
                  <a:pt x="19" y="75"/>
                </a:cubicBezTo>
                <a:cubicBezTo>
                  <a:pt x="19" y="38"/>
                  <a:pt x="19" y="19"/>
                  <a:pt x="19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1" name="Google Shape;1491;p55"/>
          <p:cNvSpPr/>
          <p:nvPr/>
        </p:nvSpPr>
        <p:spPr>
          <a:xfrm rot="-2922322">
            <a:off x="8198591" y="2215799"/>
            <a:ext cx="3183" cy="3155"/>
          </a:xfrm>
          <a:custGeom>
            <a:avLst/>
            <a:gdLst/>
            <a:ahLst/>
            <a:cxnLst/>
            <a:rect l="l" t="t" r="r" b="b"/>
            <a:pathLst>
              <a:path w="39" h="39" extrusionOk="0">
                <a:moveTo>
                  <a:pt x="38" y="1"/>
                </a:moveTo>
                <a:lnTo>
                  <a:pt x="1" y="38"/>
                </a:lnTo>
                <a:lnTo>
                  <a:pt x="38" y="38"/>
                </a:lnTo>
                <a:lnTo>
                  <a:pt x="38" y="1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2" name="Google Shape;1492;p55"/>
          <p:cNvSpPr/>
          <p:nvPr/>
        </p:nvSpPr>
        <p:spPr>
          <a:xfrm rot="-2922322">
            <a:off x="8230251" y="2122074"/>
            <a:ext cx="5794" cy="7684"/>
          </a:xfrm>
          <a:custGeom>
            <a:avLst/>
            <a:gdLst/>
            <a:ahLst/>
            <a:cxnLst/>
            <a:rect l="l" t="t" r="r" b="b"/>
            <a:pathLst>
              <a:path w="71" h="95" extrusionOk="0">
                <a:moveTo>
                  <a:pt x="33" y="1"/>
                </a:moveTo>
                <a:cubicBezTo>
                  <a:pt x="0" y="1"/>
                  <a:pt x="25" y="45"/>
                  <a:pt x="45" y="81"/>
                </a:cubicBezTo>
                <a:lnTo>
                  <a:pt x="45" y="81"/>
                </a:lnTo>
                <a:cubicBezTo>
                  <a:pt x="41" y="61"/>
                  <a:pt x="56" y="34"/>
                  <a:pt x="71" y="19"/>
                </a:cubicBezTo>
                <a:cubicBezTo>
                  <a:pt x="52" y="1"/>
                  <a:pt x="33" y="1"/>
                  <a:pt x="33" y="1"/>
                </a:cubicBezTo>
                <a:close/>
                <a:moveTo>
                  <a:pt x="45" y="81"/>
                </a:moveTo>
                <a:cubicBezTo>
                  <a:pt x="46" y="86"/>
                  <a:pt x="48" y="90"/>
                  <a:pt x="52" y="94"/>
                </a:cubicBezTo>
                <a:cubicBezTo>
                  <a:pt x="50" y="90"/>
                  <a:pt x="47" y="85"/>
                  <a:pt x="45" y="8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3" name="Google Shape;1493;p55"/>
          <p:cNvSpPr/>
          <p:nvPr/>
        </p:nvSpPr>
        <p:spPr>
          <a:xfrm rot="-2922322">
            <a:off x="8206373" y="2203774"/>
            <a:ext cx="82" cy="1618"/>
          </a:xfrm>
          <a:custGeom>
            <a:avLst/>
            <a:gdLst/>
            <a:ahLst/>
            <a:cxnLst/>
            <a:rect l="l" t="t" r="r" b="b"/>
            <a:pathLst>
              <a:path w="1" h="20" extrusionOk="0">
                <a:moveTo>
                  <a:pt x="1" y="0"/>
                </a:moveTo>
                <a:lnTo>
                  <a:pt x="1" y="19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4" name="Google Shape;1494;p55"/>
          <p:cNvSpPr/>
          <p:nvPr/>
        </p:nvSpPr>
        <p:spPr>
          <a:xfrm rot="-2922322">
            <a:off x="8164642" y="2284843"/>
            <a:ext cx="1632" cy="1618"/>
          </a:xfrm>
          <a:custGeom>
            <a:avLst/>
            <a:gdLst/>
            <a:ahLst/>
            <a:cxnLst/>
            <a:rect l="l" t="t" r="r" b="b"/>
            <a:pathLst>
              <a:path w="20" h="20" extrusionOk="0">
                <a:moveTo>
                  <a:pt x="1" y="0"/>
                </a:moveTo>
                <a:cubicBezTo>
                  <a:pt x="1" y="19"/>
                  <a:pt x="19" y="19"/>
                  <a:pt x="19" y="19"/>
                </a:cubicBezTo>
                <a:cubicBezTo>
                  <a:pt x="19" y="19"/>
                  <a:pt x="19" y="19"/>
                  <a:pt x="1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5" name="Google Shape;1495;p55"/>
          <p:cNvSpPr/>
          <p:nvPr/>
        </p:nvSpPr>
        <p:spPr>
          <a:xfrm rot="-2922322">
            <a:off x="8066182" y="2046099"/>
            <a:ext cx="898" cy="1213"/>
          </a:xfrm>
          <a:custGeom>
            <a:avLst/>
            <a:gdLst/>
            <a:ahLst/>
            <a:cxnLst/>
            <a:rect l="l" t="t" r="r" b="b"/>
            <a:pathLst>
              <a:path w="11" h="15" extrusionOk="0">
                <a:moveTo>
                  <a:pt x="10" y="0"/>
                </a:moveTo>
                <a:cubicBezTo>
                  <a:pt x="1" y="10"/>
                  <a:pt x="1" y="14"/>
                  <a:pt x="3" y="14"/>
                </a:cubicBezTo>
                <a:cubicBezTo>
                  <a:pt x="6" y="14"/>
                  <a:pt x="10" y="10"/>
                  <a:pt x="10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6" name="Google Shape;1496;p55"/>
          <p:cNvSpPr/>
          <p:nvPr/>
        </p:nvSpPr>
        <p:spPr>
          <a:xfrm rot="-2922322">
            <a:off x="8193591" y="2230994"/>
            <a:ext cx="82" cy="6066"/>
          </a:xfrm>
          <a:custGeom>
            <a:avLst/>
            <a:gdLst/>
            <a:ahLst/>
            <a:cxnLst/>
            <a:rect l="l" t="t" r="r" b="b"/>
            <a:pathLst>
              <a:path w="1" h="75" extrusionOk="0">
                <a:moveTo>
                  <a:pt x="0" y="75"/>
                </a:moveTo>
                <a:cubicBezTo>
                  <a:pt x="0" y="56"/>
                  <a:pt x="0" y="19"/>
                  <a:pt x="0" y="0"/>
                </a:cubicBezTo>
                <a:cubicBezTo>
                  <a:pt x="0" y="19"/>
                  <a:pt x="0" y="56"/>
                  <a:pt x="0" y="75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7" name="Google Shape;1497;p55"/>
          <p:cNvSpPr/>
          <p:nvPr/>
        </p:nvSpPr>
        <p:spPr>
          <a:xfrm rot="-2922322">
            <a:off x="8076052" y="2097936"/>
            <a:ext cx="3101" cy="1618"/>
          </a:xfrm>
          <a:custGeom>
            <a:avLst/>
            <a:gdLst/>
            <a:ahLst/>
            <a:cxnLst/>
            <a:rect l="l" t="t" r="r" b="b"/>
            <a:pathLst>
              <a:path w="38" h="20" extrusionOk="0">
                <a:moveTo>
                  <a:pt x="0" y="0"/>
                </a:moveTo>
                <a:cubicBezTo>
                  <a:pt x="0" y="19"/>
                  <a:pt x="19" y="19"/>
                  <a:pt x="38" y="19"/>
                </a:cubicBezTo>
                <a:cubicBezTo>
                  <a:pt x="38" y="19"/>
                  <a:pt x="19" y="0"/>
                  <a:pt x="0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8" name="Google Shape;1498;p55"/>
          <p:cNvSpPr/>
          <p:nvPr/>
        </p:nvSpPr>
        <p:spPr>
          <a:xfrm rot="-2922322">
            <a:off x="8077369" y="2001910"/>
            <a:ext cx="3101" cy="81"/>
          </a:xfrm>
          <a:custGeom>
            <a:avLst/>
            <a:gdLst/>
            <a:ahLst/>
            <a:cxnLst/>
            <a:rect l="l" t="t" r="r" b="b"/>
            <a:pathLst>
              <a:path w="38" h="1" extrusionOk="0">
                <a:moveTo>
                  <a:pt x="0" y="1"/>
                </a:moveTo>
                <a:lnTo>
                  <a:pt x="38" y="1"/>
                </a:lnTo>
                <a:cubicBezTo>
                  <a:pt x="38" y="1"/>
                  <a:pt x="19" y="1"/>
                  <a:pt x="0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9" name="Google Shape;1499;p55"/>
          <p:cNvSpPr/>
          <p:nvPr/>
        </p:nvSpPr>
        <p:spPr>
          <a:xfrm rot="-2922356">
            <a:off x="8049372" y="2336307"/>
            <a:ext cx="6202" cy="1618"/>
          </a:xfrm>
          <a:custGeom>
            <a:avLst/>
            <a:gdLst/>
            <a:ahLst/>
            <a:cxnLst/>
            <a:rect l="l" t="t" r="r" b="b"/>
            <a:pathLst>
              <a:path w="76" h="20" extrusionOk="0">
                <a:moveTo>
                  <a:pt x="76" y="1"/>
                </a:moveTo>
                <a:lnTo>
                  <a:pt x="76" y="1"/>
                </a:lnTo>
                <a:cubicBezTo>
                  <a:pt x="48" y="1"/>
                  <a:pt x="30" y="1"/>
                  <a:pt x="23" y="9"/>
                </a:cubicBezTo>
                <a:lnTo>
                  <a:pt x="23" y="9"/>
                </a:lnTo>
                <a:cubicBezTo>
                  <a:pt x="41" y="1"/>
                  <a:pt x="48" y="1"/>
                  <a:pt x="76" y="1"/>
                </a:cubicBezTo>
                <a:close/>
                <a:moveTo>
                  <a:pt x="23" y="9"/>
                </a:moveTo>
                <a:cubicBezTo>
                  <a:pt x="17" y="11"/>
                  <a:pt x="10" y="15"/>
                  <a:pt x="1" y="19"/>
                </a:cubicBezTo>
                <a:lnTo>
                  <a:pt x="20" y="19"/>
                </a:lnTo>
                <a:cubicBezTo>
                  <a:pt x="20" y="15"/>
                  <a:pt x="21" y="11"/>
                  <a:pt x="23" y="9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0" name="Google Shape;1500;p55"/>
          <p:cNvSpPr/>
          <p:nvPr/>
        </p:nvSpPr>
        <p:spPr>
          <a:xfrm rot="-2922356">
            <a:off x="8013232" y="2412777"/>
            <a:ext cx="4652" cy="1618"/>
          </a:xfrm>
          <a:custGeom>
            <a:avLst/>
            <a:gdLst/>
            <a:ahLst/>
            <a:cxnLst/>
            <a:rect l="l" t="t" r="r" b="b"/>
            <a:pathLst>
              <a:path w="57" h="20" extrusionOk="0">
                <a:moveTo>
                  <a:pt x="57" y="1"/>
                </a:moveTo>
                <a:lnTo>
                  <a:pt x="0" y="19"/>
                </a:lnTo>
                <a:lnTo>
                  <a:pt x="19" y="19"/>
                </a:lnTo>
                <a:lnTo>
                  <a:pt x="57" y="1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1" name="Google Shape;1501;p55"/>
          <p:cNvSpPr/>
          <p:nvPr/>
        </p:nvSpPr>
        <p:spPr>
          <a:xfrm rot="-2922322">
            <a:off x="8197295" y="2234610"/>
            <a:ext cx="1632" cy="4691"/>
          </a:xfrm>
          <a:custGeom>
            <a:avLst/>
            <a:gdLst/>
            <a:ahLst/>
            <a:cxnLst/>
            <a:rect l="l" t="t" r="r" b="b"/>
            <a:pathLst>
              <a:path w="20" h="58" extrusionOk="0">
                <a:moveTo>
                  <a:pt x="0" y="1"/>
                </a:moveTo>
                <a:lnTo>
                  <a:pt x="0" y="57"/>
                </a:lnTo>
                <a:cubicBezTo>
                  <a:pt x="0" y="57"/>
                  <a:pt x="19" y="57"/>
                  <a:pt x="19" y="38"/>
                </a:cubicBezTo>
                <a:cubicBezTo>
                  <a:pt x="0" y="38"/>
                  <a:pt x="0" y="20"/>
                  <a:pt x="0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2" name="Google Shape;1502;p55"/>
          <p:cNvSpPr/>
          <p:nvPr/>
        </p:nvSpPr>
        <p:spPr>
          <a:xfrm rot="-2922322">
            <a:off x="8080866" y="2206474"/>
            <a:ext cx="13874" cy="4610"/>
          </a:xfrm>
          <a:custGeom>
            <a:avLst/>
            <a:gdLst/>
            <a:ahLst/>
            <a:cxnLst/>
            <a:rect l="l" t="t" r="r" b="b"/>
            <a:pathLst>
              <a:path w="170" h="57" extrusionOk="0">
                <a:moveTo>
                  <a:pt x="169" y="0"/>
                </a:moveTo>
                <a:lnTo>
                  <a:pt x="1" y="56"/>
                </a:lnTo>
                <a:cubicBezTo>
                  <a:pt x="57" y="38"/>
                  <a:pt x="113" y="19"/>
                  <a:pt x="169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3" name="Google Shape;1503;p55"/>
          <p:cNvSpPr/>
          <p:nvPr/>
        </p:nvSpPr>
        <p:spPr>
          <a:xfrm rot="-2922356">
            <a:off x="8056324" y="2410730"/>
            <a:ext cx="10773" cy="1618"/>
          </a:xfrm>
          <a:custGeom>
            <a:avLst/>
            <a:gdLst/>
            <a:ahLst/>
            <a:cxnLst/>
            <a:rect l="l" t="t" r="r" b="b"/>
            <a:pathLst>
              <a:path w="132" h="20" extrusionOk="0">
                <a:moveTo>
                  <a:pt x="19" y="1"/>
                </a:moveTo>
                <a:cubicBezTo>
                  <a:pt x="0" y="1"/>
                  <a:pt x="0" y="19"/>
                  <a:pt x="0" y="19"/>
                </a:cubicBezTo>
                <a:lnTo>
                  <a:pt x="131" y="19"/>
                </a:lnTo>
                <a:cubicBezTo>
                  <a:pt x="94" y="1"/>
                  <a:pt x="56" y="1"/>
                  <a:pt x="19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4" name="Google Shape;1504;p55"/>
          <p:cNvSpPr/>
          <p:nvPr/>
        </p:nvSpPr>
        <p:spPr>
          <a:xfrm rot="-2922322">
            <a:off x="8142434" y="2337354"/>
            <a:ext cx="1551" cy="81"/>
          </a:xfrm>
          <a:custGeom>
            <a:avLst/>
            <a:gdLst/>
            <a:ahLst/>
            <a:cxnLst/>
            <a:rect l="l" t="t" r="r" b="b"/>
            <a:pathLst>
              <a:path w="19" h="1" extrusionOk="0">
                <a:moveTo>
                  <a:pt x="0" y="0"/>
                </a:moveTo>
                <a:lnTo>
                  <a:pt x="0" y="0"/>
                </a:lnTo>
                <a:lnTo>
                  <a:pt x="19" y="0"/>
                </a:lnTo>
                <a:cubicBezTo>
                  <a:pt x="19" y="0"/>
                  <a:pt x="0" y="0"/>
                  <a:pt x="0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5" name="Google Shape;1505;p55"/>
          <p:cNvSpPr/>
          <p:nvPr/>
        </p:nvSpPr>
        <p:spPr>
          <a:xfrm rot="-2922322">
            <a:off x="8227484" y="2214348"/>
            <a:ext cx="3183" cy="81"/>
          </a:xfrm>
          <a:custGeom>
            <a:avLst/>
            <a:gdLst/>
            <a:ahLst/>
            <a:cxnLst/>
            <a:rect l="l" t="t" r="r" b="b"/>
            <a:pathLst>
              <a:path w="39" h="1" extrusionOk="0">
                <a:moveTo>
                  <a:pt x="1" y="0"/>
                </a:moveTo>
                <a:lnTo>
                  <a:pt x="38" y="0"/>
                </a:lnTo>
                <a:cubicBezTo>
                  <a:pt x="38" y="0"/>
                  <a:pt x="19" y="0"/>
                  <a:pt x="1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6" name="Google Shape;1506;p55"/>
          <p:cNvSpPr/>
          <p:nvPr/>
        </p:nvSpPr>
        <p:spPr>
          <a:xfrm rot="-2922322">
            <a:off x="8249646" y="2147372"/>
            <a:ext cx="9222" cy="3155"/>
          </a:xfrm>
          <a:custGeom>
            <a:avLst/>
            <a:gdLst/>
            <a:ahLst/>
            <a:cxnLst/>
            <a:rect l="l" t="t" r="r" b="b"/>
            <a:pathLst>
              <a:path w="113" h="39" extrusionOk="0">
                <a:moveTo>
                  <a:pt x="113" y="1"/>
                </a:moveTo>
                <a:cubicBezTo>
                  <a:pt x="75" y="1"/>
                  <a:pt x="38" y="19"/>
                  <a:pt x="1" y="38"/>
                </a:cubicBezTo>
                <a:lnTo>
                  <a:pt x="113" y="1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7" name="Google Shape;1507;p55"/>
          <p:cNvSpPr/>
          <p:nvPr/>
        </p:nvSpPr>
        <p:spPr>
          <a:xfrm rot="-2922322">
            <a:off x="8252472" y="2095253"/>
            <a:ext cx="1632" cy="1618"/>
          </a:xfrm>
          <a:custGeom>
            <a:avLst/>
            <a:gdLst/>
            <a:ahLst/>
            <a:cxnLst/>
            <a:rect l="l" t="t" r="r" b="b"/>
            <a:pathLst>
              <a:path w="20" h="20" extrusionOk="0">
                <a:moveTo>
                  <a:pt x="20" y="20"/>
                </a:moveTo>
                <a:cubicBezTo>
                  <a:pt x="20" y="20"/>
                  <a:pt x="1" y="1"/>
                  <a:pt x="1" y="1"/>
                </a:cubicBezTo>
                <a:lnTo>
                  <a:pt x="1" y="1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8" name="Google Shape;1508;p55"/>
          <p:cNvSpPr/>
          <p:nvPr/>
        </p:nvSpPr>
        <p:spPr>
          <a:xfrm rot="-2922356">
            <a:off x="8000942" y="2360499"/>
            <a:ext cx="6202" cy="6147"/>
          </a:xfrm>
          <a:custGeom>
            <a:avLst/>
            <a:gdLst/>
            <a:ahLst/>
            <a:cxnLst/>
            <a:rect l="l" t="t" r="r" b="b"/>
            <a:pathLst>
              <a:path w="76" h="76" extrusionOk="0">
                <a:moveTo>
                  <a:pt x="75" y="0"/>
                </a:moveTo>
                <a:lnTo>
                  <a:pt x="75" y="0"/>
                </a:lnTo>
                <a:cubicBezTo>
                  <a:pt x="38" y="19"/>
                  <a:pt x="0" y="38"/>
                  <a:pt x="19" y="75"/>
                </a:cubicBezTo>
                <a:cubicBezTo>
                  <a:pt x="38" y="38"/>
                  <a:pt x="56" y="19"/>
                  <a:pt x="75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9" name="Google Shape;1509;p55"/>
          <p:cNvSpPr/>
          <p:nvPr/>
        </p:nvSpPr>
        <p:spPr>
          <a:xfrm rot="-2922322">
            <a:off x="8090368" y="2201505"/>
            <a:ext cx="1551" cy="81"/>
          </a:xfrm>
          <a:custGeom>
            <a:avLst/>
            <a:gdLst/>
            <a:ahLst/>
            <a:cxnLst/>
            <a:rect l="l" t="t" r="r" b="b"/>
            <a:pathLst>
              <a:path w="19" h="1" extrusionOk="0">
                <a:moveTo>
                  <a:pt x="19" y="0"/>
                </a:moveTo>
                <a:lnTo>
                  <a:pt x="19" y="0"/>
                </a:lnTo>
                <a:lnTo>
                  <a:pt x="0" y="0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0" name="Google Shape;1510;p55"/>
          <p:cNvSpPr/>
          <p:nvPr/>
        </p:nvSpPr>
        <p:spPr>
          <a:xfrm rot="-2922356">
            <a:off x="7999349" y="2349469"/>
            <a:ext cx="9222" cy="7684"/>
          </a:xfrm>
          <a:custGeom>
            <a:avLst/>
            <a:gdLst/>
            <a:ahLst/>
            <a:cxnLst/>
            <a:rect l="l" t="t" r="r" b="b"/>
            <a:pathLst>
              <a:path w="113" h="95" extrusionOk="0">
                <a:moveTo>
                  <a:pt x="113" y="1"/>
                </a:moveTo>
                <a:cubicBezTo>
                  <a:pt x="56" y="20"/>
                  <a:pt x="38" y="57"/>
                  <a:pt x="0" y="94"/>
                </a:cubicBezTo>
                <a:cubicBezTo>
                  <a:pt x="38" y="57"/>
                  <a:pt x="75" y="38"/>
                  <a:pt x="113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1" name="Google Shape;1511;p55"/>
          <p:cNvSpPr/>
          <p:nvPr/>
        </p:nvSpPr>
        <p:spPr>
          <a:xfrm rot="-2922322">
            <a:off x="8254685" y="2238412"/>
            <a:ext cx="3183" cy="81"/>
          </a:xfrm>
          <a:custGeom>
            <a:avLst/>
            <a:gdLst/>
            <a:ahLst/>
            <a:cxnLst/>
            <a:rect l="l" t="t" r="r" b="b"/>
            <a:pathLst>
              <a:path w="39" h="1" extrusionOk="0">
                <a:moveTo>
                  <a:pt x="1" y="0"/>
                </a:moveTo>
                <a:lnTo>
                  <a:pt x="38" y="0"/>
                </a:lnTo>
                <a:lnTo>
                  <a:pt x="38" y="0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2" name="Google Shape;1512;p55"/>
          <p:cNvSpPr/>
          <p:nvPr/>
        </p:nvSpPr>
        <p:spPr>
          <a:xfrm rot="-2922322">
            <a:off x="8257438" y="2234396"/>
            <a:ext cx="4734" cy="81"/>
          </a:xfrm>
          <a:custGeom>
            <a:avLst/>
            <a:gdLst/>
            <a:ahLst/>
            <a:cxnLst/>
            <a:rect l="l" t="t" r="r" b="b"/>
            <a:pathLst>
              <a:path w="58" h="1" extrusionOk="0">
                <a:moveTo>
                  <a:pt x="1" y="0"/>
                </a:moveTo>
                <a:lnTo>
                  <a:pt x="57" y="0"/>
                </a:lnTo>
                <a:cubicBezTo>
                  <a:pt x="38" y="0"/>
                  <a:pt x="20" y="0"/>
                  <a:pt x="1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3" name="Google Shape;1513;p55"/>
          <p:cNvSpPr/>
          <p:nvPr/>
        </p:nvSpPr>
        <p:spPr>
          <a:xfrm rot="-2922322">
            <a:off x="8258244" y="2229722"/>
            <a:ext cx="7753" cy="1213"/>
          </a:xfrm>
          <a:custGeom>
            <a:avLst/>
            <a:gdLst/>
            <a:ahLst/>
            <a:cxnLst/>
            <a:rect l="l" t="t" r="r" b="b"/>
            <a:pathLst>
              <a:path w="95" h="15" extrusionOk="0">
                <a:moveTo>
                  <a:pt x="0" y="1"/>
                </a:moveTo>
                <a:cubicBezTo>
                  <a:pt x="28" y="10"/>
                  <a:pt x="47" y="15"/>
                  <a:pt x="61" y="15"/>
                </a:cubicBezTo>
                <a:cubicBezTo>
                  <a:pt x="75" y="15"/>
                  <a:pt x="85" y="10"/>
                  <a:pt x="94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4" name="Google Shape;1514;p55"/>
          <p:cNvSpPr/>
          <p:nvPr/>
        </p:nvSpPr>
        <p:spPr>
          <a:xfrm rot="-2922322">
            <a:off x="8185085" y="2211071"/>
            <a:ext cx="1632" cy="1618"/>
          </a:xfrm>
          <a:custGeom>
            <a:avLst/>
            <a:gdLst/>
            <a:ahLst/>
            <a:cxnLst/>
            <a:rect l="l" t="t" r="r" b="b"/>
            <a:pathLst>
              <a:path w="20" h="20" extrusionOk="0">
                <a:moveTo>
                  <a:pt x="19" y="0"/>
                </a:moveTo>
                <a:cubicBezTo>
                  <a:pt x="19" y="0"/>
                  <a:pt x="0" y="19"/>
                  <a:pt x="19" y="19"/>
                </a:cubicBezTo>
                <a:lnTo>
                  <a:pt x="19" y="0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5" name="Google Shape;1515;p55"/>
          <p:cNvSpPr/>
          <p:nvPr/>
        </p:nvSpPr>
        <p:spPr>
          <a:xfrm rot="-2922322">
            <a:off x="8175737" y="2191888"/>
            <a:ext cx="19913" cy="15206"/>
          </a:xfrm>
          <a:custGeom>
            <a:avLst/>
            <a:gdLst/>
            <a:ahLst/>
            <a:cxnLst/>
            <a:rect l="l" t="t" r="r" b="b"/>
            <a:pathLst>
              <a:path w="244" h="188" extrusionOk="0">
                <a:moveTo>
                  <a:pt x="244" y="0"/>
                </a:moveTo>
                <a:cubicBezTo>
                  <a:pt x="206" y="0"/>
                  <a:pt x="169" y="19"/>
                  <a:pt x="131" y="38"/>
                </a:cubicBezTo>
                <a:cubicBezTo>
                  <a:pt x="75" y="75"/>
                  <a:pt x="38" y="112"/>
                  <a:pt x="0" y="169"/>
                </a:cubicBezTo>
                <a:lnTo>
                  <a:pt x="0" y="187"/>
                </a:lnTo>
                <a:cubicBezTo>
                  <a:pt x="0" y="150"/>
                  <a:pt x="57" y="112"/>
                  <a:pt x="113" y="75"/>
                </a:cubicBezTo>
                <a:cubicBezTo>
                  <a:pt x="169" y="38"/>
                  <a:pt x="244" y="19"/>
                  <a:pt x="244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6" name="Google Shape;1516;p55"/>
          <p:cNvSpPr/>
          <p:nvPr/>
        </p:nvSpPr>
        <p:spPr>
          <a:xfrm rot="-2922322">
            <a:off x="8212541" y="2113101"/>
            <a:ext cx="26034" cy="10677"/>
          </a:xfrm>
          <a:custGeom>
            <a:avLst/>
            <a:gdLst/>
            <a:ahLst/>
            <a:cxnLst/>
            <a:rect l="l" t="t" r="r" b="b"/>
            <a:pathLst>
              <a:path w="319" h="132" extrusionOk="0">
                <a:moveTo>
                  <a:pt x="244" y="1"/>
                </a:moveTo>
                <a:cubicBezTo>
                  <a:pt x="188" y="20"/>
                  <a:pt x="113" y="38"/>
                  <a:pt x="57" y="57"/>
                </a:cubicBezTo>
                <a:cubicBezTo>
                  <a:pt x="94" y="57"/>
                  <a:pt x="150" y="76"/>
                  <a:pt x="75" y="132"/>
                </a:cubicBezTo>
                <a:cubicBezTo>
                  <a:pt x="319" y="95"/>
                  <a:pt x="0" y="95"/>
                  <a:pt x="244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7" name="Google Shape;1517;p55"/>
          <p:cNvSpPr/>
          <p:nvPr/>
        </p:nvSpPr>
        <p:spPr>
          <a:xfrm rot="-2922322">
            <a:off x="8227028" y="2108611"/>
            <a:ext cx="5794" cy="4934"/>
          </a:xfrm>
          <a:custGeom>
            <a:avLst/>
            <a:gdLst/>
            <a:ahLst/>
            <a:cxnLst/>
            <a:rect l="l" t="t" r="r" b="b"/>
            <a:pathLst>
              <a:path w="71" h="61" extrusionOk="0">
                <a:moveTo>
                  <a:pt x="55" y="1"/>
                </a:moveTo>
                <a:cubicBezTo>
                  <a:pt x="45" y="1"/>
                  <a:pt x="30" y="8"/>
                  <a:pt x="22" y="8"/>
                </a:cubicBezTo>
                <a:cubicBezTo>
                  <a:pt x="19" y="8"/>
                  <a:pt x="17" y="7"/>
                  <a:pt x="17" y="4"/>
                </a:cubicBezTo>
                <a:cubicBezTo>
                  <a:pt x="5" y="40"/>
                  <a:pt x="0" y="61"/>
                  <a:pt x="14" y="61"/>
                </a:cubicBezTo>
                <a:cubicBezTo>
                  <a:pt x="22" y="61"/>
                  <a:pt x="34" y="54"/>
                  <a:pt x="54" y="41"/>
                </a:cubicBezTo>
                <a:cubicBezTo>
                  <a:pt x="70" y="9"/>
                  <a:pt x="66" y="1"/>
                  <a:pt x="55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8" name="Google Shape;1518;p55"/>
          <p:cNvSpPr/>
          <p:nvPr/>
        </p:nvSpPr>
        <p:spPr>
          <a:xfrm rot="-2922356">
            <a:off x="8061570" y="2513793"/>
            <a:ext cx="6202" cy="2750"/>
          </a:xfrm>
          <a:custGeom>
            <a:avLst/>
            <a:gdLst/>
            <a:ahLst/>
            <a:cxnLst/>
            <a:rect l="l" t="t" r="r" b="b"/>
            <a:pathLst>
              <a:path w="76" h="34" extrusionOk="0">
                <a:moveTo>
                  <a:pt x="60" y="0"/>
                </a:moveTo>
                <a:cubicBezTo>
                  <a:pt x="50" y="0"/>
                  <a:pt x="38" y="33"/>
                  <a:pt x="0" y="33"/>
                </a:cubicBezTo>
                <a:lnTo>
                  <a:pt x="75" y="33"/>
                </a:lnTo>
                <a:cubicBezTo>
                  <a:pt x="69" y="8"/>
                  <a:pt x="65" y="0"/>
                  <a:pt x="60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9" name="Google Shape;1519;p55"/>
          <p:cNvSpPr/>
          <p:nvPr/>
        </p:nvSpPr>
        <p:spPr>
          <a:xfrm rot="-2922356">
            <a:off x="8003868" y="2473057"/>
            <a:ext cx="6202" cy="10677"/>
          </a:xfrm>
          <a:custGeom>
            <a:avLst/>
            <a:gdLst/>
            <a:ahLst/>
            <a:cxnLst/>
            <a:rect l="l" t="t" r="r" b="b"/>
            <a:pathLst>
              <a:path w="76" h="132" extrusionOk="0">
                <a:moveTo>
                  <a:pt x="75" y="1"/>
                </a:moveTo>
                <a:lnTo>
                  <a:pt x="0" y="57"/>
                </a:lnTo>
                <a:lnTo>
                  <a:pt x="38" y="132"/>
                </a:lnTo>
                <a:cubicBezTo>
                  <a:pt x="56" y="76"/>
                  <a:pt x="75" y="38"/>
                  <a:pt x="75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20" name="Google Shape;1520;p55"/>
          <p:cNvSpPr/>
          <p:nvPr/>
        </p:nvSpPr>
        <p:spPr>
          <a:xfrm rot="-2922356">
            <a:off x="8029449" y="2419360"/>
            <a:ext cx="7753" cy="7684"/>
          </a:xfrm>
          <a:custGeom>
            <a:avLst/>
            <a:gdLst/>
            <a:ahLst/>
            <a:cxnLst/>
            <a:rect l="l" t="t" r="r" b="b"/>
            <a:pathLst>
              <a:path w="95" h="95" extrusionOk="0">
                <a:moveTo>
                  <a:pt x="20" y="75"/>
                </a:moveTo>
                <a:lnTo>
                  <a:pt x="1" y="94"/>
                </a:lnTo>
                <a:lnTo>
                  <a:pt x="95" y="1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21" name="Google Shape;1521;p55"/>
          <p:cNvSpPr txBox="1">
            <a:spLocks noGrp="1"/>
          </p:cNvSpPr>
          <p:nvPr>
            <p:ph type="title" idx="4294967295"/>
          </p:nvPr>
        </p:nvSpPr>
        <p:spPr>
          <a:xfrm>
            <a:off x="724175" y="1907225"/>
            <a:ext cx="159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13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522" name="Google Shape;1522;p55"/>
          <p:cNvSpPr txBox="1">
            <a:spLocks noGrp="1"/>
          </p:cNvSpPr>
          <p:nvPr>
            <p:ph type="subTitle" idx="4294967295"/>
          </p:nvPr>
        </p:nvSpPr>
        <p:spPr>
          <a:xfrm>
            <a:off x="724175" y="3724675"/>
            <a:ext cx="1590600" cy="6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</a:pPr>
            <a:r>
              <a:rPr lang="en-US" sz="1400" dirty="0" err="1">
                <a:latin typeface="Gochi Hand" panose="020B0604020202020204" charset="0"/>
              </a:rPr>
              <a:t>Mengirim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berkas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tahap</a:t>
            </a:r>
            <a:r>
              <a:rPr lang="en-US" sz="1400" dirty="0">
                <a:latin typeface="Gochi Hand" panose="020B0604020202020204" charset="0"/>
              </a:rPr>
              <a:t> I</a:t>
            </a:r>
          </a:p>
        </p:txBody>
      </p:sp>
      <p:sp>
        <p:nvSpPr>
          <p:cNvPr id="1523" name="Google Shape;1523;p55"/>
          <p:cNvSpPr txBox="1">
            <a:spLocks noGrp="1"/>
          </p:cNvSpPr>
          <p:nvPr>
            <p:ph type="title" idx="4294967295"/>
          </p:nvPr>
        </p:nvSpPr>
        <p:spPr>
          <a:xfrm>
            <a:off x="2758567" y="1907225"/>
            <a:ext cx="159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14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524" name="Google Shape;1524;p55"/>
          <p:cNvSpPr txBox="1">
            <a:spLocks noGrp="1"/>
          </p:cNvSpPr>
          <p:nvPr>
            <p:ph type="subTitle" idx="4294967295"/>
          </p:nvPr>
        </p:nvSpPr>
        <p:spPr>
          <a:xfrm>
            <a:off x="2758570" y="3724675"/>
            <a:ext cx="1590600" cy="6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</a:pPr>
            <a:r>
              <a:rPr lang="fi-FI" sz="1400" dirty="0">
                <a:latin typeface="Gochi Hand" panose="020B0604020202020204" charset="0"/>
              </a:rPr>
              <a:t>Melakukan koordinasi dengan Jaksa Penuntut Umum (JPU).</a:t>
            </a:r>
            <a:endParaRPr lang="en-US" sz="1400" dirty="0">
              <a:latin typeface="Gochi Hand" panose="020B0604020202020204" charset="0"/>
            </a:endParaRPr>
          </a:p>
        </p:txBody>
      </p:sp>
      <p:sp>
        <p:nvSpPr>
          <p:cNvPr id="1525" name="Google Shape;1525;p55"/>
          <p:cNvSpPr txBox="1">
            <a:spLocks noGrp="1"/>
          </p:cNvSpPr>
          <p:nvPr>
            <p:ph type="title" idx="4294967295"/>
          </p:nvPr>
        </p:nvSpPr>
        <p:spPr>
          <a:xfrm>
            <a:off x="4792959" y="1907225"/>
            <a:ext cx="159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15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526" name="Google Shape;1526;p55"/>
          <p:cNvSpPr txBox="1">
            <a:spLocks noGrp="1"/>
          </p:cNvSpPr>
          <p:nvPr>
            <p:ph type="subTitle" idx="4294967295"/>
          </p:nvPr>
        </p:nvSpPr>
        <p:spPr>
          <a:xfrm>
            <a:off x="4792965" y="3724675"/>
            <a:ext cx="1590600" cy="6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</a:pPr>
            <a:r>
              <a:rPr lang="en-US" sz="1400" dirty="0" err="1">
                <a:latin typeface="Gochi Hand" panose="020B0604020202020204" charset="0"/>
              </a:rPr>
              <a:t>Mengirim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berkas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tahap</a:t>
            </a:r>
            <a:r>
              <a:rPr lang="en-US" sz="1400" dirty="0">
                <a:latin typeface="Gochi Hand" panose="020B0604020202020204" charset="0"/>
              </a:rPr>
              <a:t> II. </a:t>
            </a:r>
          </a:p>
        </p:txBody>
      </p:sp>
      <p:sp>
        <p:nvSpPr>
          <p:cNvPr id="1527" name="Google Shape;1527;p55"/>
          <p:cNvSpPr txBox="1">
            <a:spLocks noGrp="1"/>
          </p:cNvSpPr>
          <p:nvPr>
            <p:ph type="title"/>
          </p:nvPr>
        </p:nvSpPr>
        <p:spPr>
          <a:xfrm>
            <a:off x="724150" y="539496"/>
            <a:ext cx="7693800" cy="53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3000" dirty="0">
                <a:latin typeface="Gochi Hand" panose="020B0604020202020204" charset="0"/>
              </a:rPr>
              <a:t>Proses </a:t>
            </a:r>
            <a:r>
              <a:rPr lang="en-US" sz="3000" dirty="0" err="1">
                <a:latin typeface="Gochi Hand" panose="020B0604020202020204" charset="0"/>
              </a:rPr>
              <a:t>penyidikan</a:t>
            </a:r>
            <a:endParaRPr lang="en-US" sz="3000" dirty="0">
              <a:latin typeface="Gochi Hand" panose="020B0604020202020204" charset="0"/>
            </a:endParaRPr>
          </a:p>
        </p:txBody>
      </p:sp>
      <p:sp>
        <p:nvSpPr>
          <p:cNvPr id="1528" name="Google Shape;1528;p55"/>
          <p:cNvSpPr txBox="1">
            <a:spLocks noGrp="1"/>
          </p:cNvSpPr>
          <p:nvPr>
            <p:ph type="title" idx="4294967295"/>
          </p:nvPr>
        </p:nvSpPr>
        <p:spPr>
          <a:xfrm>
            <a:off x="6827350" y="1907225"/>
            <a:ext cx="159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16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529" name="Google Shape;1529;p55"/>
          <p:cNvSpPr txBox="1">
            <a:spLocks noGrp="1"/>
          </p:cNvSpPr>
          <p:nvPr>
            <p:ph type="subTitle" idx="4294967295"/>
          </p:nvPr>
        </p:nvSpPr>
        <p:spPr>
          <a:xfrm>
            <a:off x="6454796" y="3651333"/>
            <a:ext cx="2295342" cy="12207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 algn="ctr">
              <a:buSzPts val="1100"/>
            </a:pPr>
            <a:r>
              <a:rPr lang="en-US" sz="1400" dirty="0" err="1">
                <a:latin typeface="Gochi Hand" panose="020B0604020202020204" charset="0"/>
              </a:rPr>
              <a:t>Mengikuti</a:t>
            </a:r>
            <a:r>
              <a:rPr lang="en-US" sz="1400" dirty="0">
                <a:latin typeface="Gochi Hand" panose="020B0604020202020204" charset="0"/>
              </a:rPr>
              <a:t> proses </a:t>
            </a:r>
            <a:r>
              <a:rPr lang="en-US" sz="1400" dirty="0" err="1">
                <a:latin typeface="Gochi Hand" panose="020B0604020202020204" charset="0"/>
              </a:rPr>
              <a:t>peradilan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hingga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mendapat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putusan</a:t>
            </a:r>
            <a:r>
              <a:rPr lang="en-US" sz="1400" dirty="0">
                <a:latin typeface="Gochi Hand" panose="020B0604020202020204" charset="0"/>
              </a:rPr>
              <a:t> yang </a:t>
            </a:r>
            <a:r>
              <a:rPr lang="en-US" sz="1400" dirty="0" err="1">
                <a:latin typeface="Gochi Hand" panose="020B0604020202020204" charset="0"/>
              </a:rPr>
              <a:t>mempunyai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kekuatan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hukum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tetap</a:t>
            </a:r>
            <a:r>
              <a:rPr lang="en-US" sz="1400" dirty="0">
                <a:latin typeface="Gochi Hand" panose="020B0604020202020204" charset="0"/>
              </a:rPr>
              <a:t>. </a:t>
            </a:r>
            <a:endParaRPr sz="1400" dirty="0">
              <a:latin typeface="Gochi Hand" panose="020B0604020202020204" charset="0"/>
            </a:endParaRPr>
          </a:p>
        </p:txBody>
      </p:sp>
      <p:sp>
        <p:nvSpPr>
          <p:cNvPr id="1530" name="Google Shape;1530;p55"/>
          <p:cNvSpPr/>
          <p:nvPr/>
        </p:nvSpPr>
        <p:spPr>
          <a:xfrm rot="-2922356">
            <a:off x="7860326" y="2529016"/>
            <a:ext cx="6202" cy="12214"/>
          </a:xfrm>
          <a:custGeom>
            <a:avLst/>
            <a:gdLst/>
            <a:ahLst/>
            <a:cxnLst/>
            <a:rect l="l" t="t" r="r" b="b"/>
            <a:pathLst>
              <a:path w="76" h="151" extrusionOk="0">
                <a:moveTo>
                  <a:pt x="76" y="1"/>
                </a:moveTo>
                <a:lnTo>
                  <a:pt x="76" y="1"/>
                </a:lnTo>
                <a:cubicBezTo>
                  <a:pt x="38" y="57"/>
                  <a:pt x="1" y="113"/>
                  <a:pt x="1" y="150"/>
                </a:cubicBezTo>
                <a:cubicBezTo>
                  <a:pt x="57" y="113"/>
                  <a:pt x="76" y="57"/>
                  <a:pt x="76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grpSp>
        <p:nvGrpSpPr>
          <p:cNvPr id="1531" name="Google Shape;1531;p55"/>
          <p:cNvGrpSpPr/>
          <p:nvPr/>
        </p:nvGrpSpPr>
        <p:grpSpPr>
          <a:xfrm>
            <a:off x="3282012" y="3079312"/>
            <a:ext cx="407564" cy="371251"/>
            <a:chOff x="411800" y="3864050"/>
            <a:chExt cx="141875" cy="129225"/>
          </a:xfrm>
        </p:grpSpPr>
        <p:sp>
          <p:nvSpPr>
            <p:cNvPr id="1532" name="Google Shape;1532;p55"/>
            <p:cNvSpPr/>
            <p:nvPr/>
          </p:nvSpPr>
          <p:spPr>
            <a:xfrm>
              <a:off x="411800" y="3889325"/>
              <a:ext cx="130650" cy="103950"/>
            </a:xfrm>
            <a:custGeom>
              <a:avLst/>
              <a:gdLst/>
              <a:ahLst/>
              <a:cxnLst/>
              <a:rect l="l" t="t" r="r" b="b"/>
              <a:pathLst>
                <a:path w="5226" h="4158" extrusionOk="0">
                  <a:moveTo>
                    <a:pt x="1255" y="1"/>
                  </a:moveTo>
                  <a:lnTo>
                    <a:pt x="1" y="956"/>
                  </a:lnTo>
                  <a:lnTo>
                    <a:pt x="3896" y="4158"/>
                  </a:lnTo>
                  <a:lnTo>
                    <a:pt x="5225" y="3278"/>
                  </a:lnTo>
                  <a:lnTo>
                    <a:pt x="1255" y="1"/>
                  </a:lnTo>
                  <a:close/>
                </a:path>
              </a:pathLst>
            </a:custGeom>
            <a:solidFill>
              <a:srgbClr val="F3F4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33" name="Google Shape;1533;p55"/>
            <p:cNvSpPr/>
            <p:nvPr/>
          </p:nvSpPr>
          <p:spPr>
            <a:xfrm>
              <a:off x="443175" y="3864050"/>
              <a:ext cx="110500" cy="107225"/>
            </a:xfrm>
            <a:custGeom>
              <a:avLst/>
              <a:gdLst/>
              <a:ahLst/>
              <a:cxnLst/>
              <a:rect l="l" t="t" r="r" b="b"/>
              <a:pathLst>
                <a:path w="4420" h="4289" extrusionOk="0">
                  <a:moveTo>
                    <a:pt x="525" y="0"/>
                  </a:moveTo>
                  <a:lnTo>
                    <a:pt x="0" y="1012"/>
                  </a:lnTo>
                  <a:lnTo>
                    <a:pt x="3970" y="4289"/>
                  </a:lnTo>
                  <a:lnTo>
                    <a:pt x="4420" y="3221"/>
                  </a:lnTo>
                  <a:lnTo>
                    <a:pt x="525" y="0"/>
                  </a:lnTo>
                  <a:close/>
                </a:path>
              </a:pathLst>
            </a:custGeom>
            <a:solidFill>
              <a:srgbClr val="E7E9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34" name="Google Shape;1534;p55"/>
            <p:cNvSpPr/>
            <p:nvPr/>
          </p:nvSpPr>
          <p:spPr>
            <a:xfrm>
              <a:off x="411800" y="3864050"/>
              <a:ext cx="44500" cy="49175"/>
            </a:xfrm>
            <a:custGeom>
              <a:avLst/>
              <a:gdLst/>
              <a:ahLst/>
              <a:cxnLst/>
              <a:rect l="l" t="t" r="r" b="b"/>
              <a:pathLst>
                <a:path w="1780" h="1967" extrusionOk="0">
                  <a:moveTo>
                    <a:pt x="1780" y="0"/>
                  </a:moveTo>
                  <a:lnTo>
                    <a:pt x="506" y="937"/>
                  </a:lnTo>
                  <a:lnTo>
                    <a:pt x="1" y="1967"/>
                  </a:lnTo>
                  <a:lnTo>
                    <a:pt x="1255" y="1012"/>
                  </a:lnTo>
                  <a:lnTo>
                    <a:pt x="17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35" name="Google Shape;1535;p55"/>
            <p:cNvSpPr/>
            <p:nvPr/>
          </p:nvSpPr>
          <p:spPr>
            <a:xfrm>
              <a:off x="420225" y="3895400"/>
              <a:ext cx="88050" cy="70250"/>
            </a:xfrm>
            <a:custGeom>
              <a:avLst/>
              <a:gdLst/>
              <a:ahLst/>
              <a:cxnLst/>
              <a:rect l="l" t="t" r="r" b="b"/>
              <a:pathLst>
                <a:path w="3522" h="2810" extrusionOk="0">
                  <a:moveTo>
                    <a:pt x="1199" y="1"/>
                  </a:moveTo>
                  <a:lnTo>
                    <a:pt x="1" y="975"/>
                  </a:lnTo>
                  <a:lnTo>
                    <a:pt x="2210" y="2810"/>
                  </a:lnTo>
                  <a:lnTo>
                    <a:pt x="3521" y="1911"/>
                  </a:lnTo>
                  <a:lnTo>
                    <a:pt x="1199" y="1"/>
                  </a:ln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36" name="Google Shape;1536;p55"/>
            <p:cNvSpPr/>
            <p:nvPr/>
          </p:nvSpPr>
          <p:spPr>
            <a:xfrm>
              <a:off x="450200" y="3868725"/>
              <a:ext cx="69775" cy="74475"/>
            </a:xfrm>
            <a:custGeom>
              <a:avLst/>
              <a:gdLst/>
              <a:ahLst/>
              <a:cxnLst/>
              <a:rect l="l" t="t" r="r" b="b"/>
              <a:pathLst>
                <a:path w="2791" h="2979" extrusionOk="0">
                  <a:moveTo>
                    <a:pt x="468" y="1"/>
                  </a:moveTo>
                  <a:lnTo>
                    <a:pt x="0" y="1068"/>
                  </a:lnTo>
                  <a:lnTo>
                    <a:pt x="2322" y="2978"/>
                  </a:lnTo>
                  <a:lnTo>
                    <a:pt x="2790" y="1911"/>
                  </a:lnTo>
                  <a:lnTo>
                    <a:pt x="468" y="1"/>
                  </a:lnTo>
                  <a:close/>
                </a:path>
              </a:pathLst>
            </a:custGeom>
            <a:solidFill>
              <a:srgbClr val="D998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grpSp>
        <p:nvGrpSpPr>
          <p:cNvPr id="1537" name="Google Shape;1537;p55"/>
          <p:cNvGrpSpPr/>
          <p:nvPr/>
        </p:nvGrpSpPr>
        <p:grpSpPr>
          <a:xfrm>
            <a:off x="1124685" y="2874356"/>
            <a:ext cx="918511" cy="455884"/>
            <a:chOff x="515275" y="3653475"/>
            <a:chExt cx="287475" cy="142700"/>
          </a:xfrm>
        </p:grpSpPr>
        <p:sp>
          <p:nvSpPr>
            <p:cNvPr id="1538" name="Google Shape;1538;p55"/>
            <p:cNvSpPr/>
            <p:nvPr/>
          </p:nvSpPr>
          <p:spPr>
            <a:xfrm>
              <a:off x="547100" y="3666475"/>
              <a:ext cx="223350" cy="129700"/>
            </a:xfrm>
            <a:custGeom>
              <a:avLst/>
              <a:gdLst/>
              <a:ahLst/>
              <a:cxnLst/>
              <a:rect l="l" t="t" r="r" b="b"/>
              <a:pathLst>
                <a:path w="8934" h="5188" extrusionOk="0">
                  <a:moveTo>
                    <a:pt x="8259" y="1"/>
                  </a:moveTo>
                  <a:lnTo>
                    <a:pt x="1" y="3615"/>
                  </a:lnTo>
                  <a:lnTo>
                    <a:pt x="675" y="5188"/>
                  </a:lnTo>
                  <a:lnTo>
                    <a:pt x="8933" y="1574"/>
                  </a:lnTo>
                  <a:lnTo>
                    <a:pt x="8259" y="1"/>
                  </a:lnTo>
                  <a:close/>
                </a:path>
              </a:pathLst>
            </a:custGeom>
            <a:solidFill>
              <a:srgbClr val="3B58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39" name="Google Shape;1539;p55"/>
            <p:cNvSpPr/>
            <p:nvPr/>
          </p:nvSpPr>
          <p:spPr>
            <a:xfrm>
              <a:off x="515275" y="3757300"/>
              <a:ext cx="48700" cy="38875"/>
            </a:xfrm>
            <a:custGeom>
              <a:avLst/>
              <a:gdLst/>
              <a:ahLst/>
              <a:cxnLst/>
              <a:rect l="l" t="t" r="r" b="b"/>
              <a:pathLst>
                <a:path w="1948" h="1555" extrusionOk="0">
                  <a:moveTo>
                    <a:pt x="1274" y="1"/>
                  </a:moveTo>
                  <a:lnTo>
                    <a:pt x="0" y="1274"/>
                  </a:lnTo>
                  <a:lnTo>
                    <a:pt x="75" y="1443"/>
                  </a:lnTo>
                  <a:lnTo>
                    <a:pt x="1948" y="1555"/>
                  </a:lnTo>
                  <a:lnTo>
                    <a:pt x="1274" y="1"/>
                  </a:lnTo>
                  <a:close/>
                </a:path>
              </a:pathLst>
            </a:custGeom>
            <a:solidFill>
              <a:srgbClr val="FBD7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0" name="Google Shape;1540;p55"/>
            <p:cNvSpPr/>
            <p:nvPr/>
          </p:nvSpPr>
          <p:spPr>
            <a:xfrm>
              <a:off x="515275" y="3776025"/>
              <a:ext cx="21075" cy="18750"/>
            </a:xfrm>
            <a:custGeom>
              <a:avLst/>
              <a:gdLst/>
              <a:ahLst/>
              <a:cxnLst/>
              <a:rect l="l" t="t" r="r" b="b"/>
              <a:pathLst>
                <a:path w="843" h="750" extrusionOk="0">
                  <a:moveTo>
                    <a:pt x="506" y="1"/>
                  </a:moveTo>
                  <a:lnTo>
                    <a:pt x="0" y="525"/>
                  </a:lnTo>
                  <a:lnTo>
                    <a:pt x="75" y="694"/>
                  </a:lnTo>
                  <a:lnTo>
                    <a:pt x="843" y="750"/>
                  </a:lnTo>
                  <a:cubicBezTo>
                    <a:pt x="749" y="488"/>
                    <a:pt x="656" y="244"/>
                    <a:pt x="506" y="1"/>
                  </a:cubicBezTo>
                  <a:close/>
                </a:path>
              </a:pathLst>
            </a:custGeom>
            <a:solidFill>
              <a:srgbClr val="4855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1" name="Google Shape;1541;p55"/>
            <p:cNvSpPr/>
            <p:nvPr/>
          </p:nvSpPr>
          <p:spPr>
            <a:xfrm>
              <a:off x="758250" y="3653475"/>
              <a:ext cx="44500" cy="50475"/>
            </a:xfrm>
            <a:custGeom>
              <a:avLst/>
              <a:gdLst/>
              <a:ahLst/>
              <a:cxnLst/>
              <a:rect l="l" t="t" r="r" b="b"/>
              <a:pathLst>
                <a:path w="1780" h="2019" extrusionOk="0">
                  <a:moveTo>
                    <a:pt x="1052" y="0"/>
                  </a:moveTo>
                  <a:cubicBezTo>
                    <a:pt x="1033" y="0"/>
                    <a:pt x="1013" y="5"/>
                    <a:pt x="993" y="15"/>
                  </a:cubicBezTo>
                  <a:lnTo>
                    <a:pt x="0" y="446"/>
                  </a:lnTo>
                  <a:lnTo>
                    <a:pt x="693" y="2019"/>
                  </a:lnTo>
                  <a:lnTo>
                    <a:pt x="1686" y="1569"/>
                  </a:lnTo>
                  <a:cubicBezTo>
                    <a:pt x="1742" y="1551"/>
                    <a:pt x="1779" y="1476"/>
                    <a:pt x="1761" y="1420"/>
                  </a:cubicBezTo>
                  <a:lnTo>
                    <a:pt x="1161" y="90"/>
                  </a:lnTo>
                  <a:cubicBezTo>
                    <a:pt x="1148" y="35"/>
                    <a:pt x="1104" y="0"/>
                    <a:pt x="10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2" name="Google Shape;1542;p55"/>
            <p:cNvSpPr/>
            <p:nvPr/>
          </p:nvSpPr>
          <p:spPr>
            <a:xfrm>
              <a:off x="753575" y="3663200"/>
              <a:ext cx="25300" cy="42625"/>
            </a:xfrm>
            <a:custGeom>
              <a:avLst/>
              <a:gdLst/>
              <a:ahLst/>
              <a:cxnLst/>
              <a:rect l="l" t="t" r="r" b="b"/>
              <a:pathLst>
                <a:path w="1012" h="1705" extrusionOk="0">
                  <a:moveTo>
                    <a:pt x="318" y="1"/>
                  </a:moveTo>
                  <a:lnTo>
                    <a:pt x="0" y="150"/>
                  </a:lnTo>
                  <a:lnTo>
                    <a:pt x="674" y="1705"/>
                  </a:lnTo>
                  <a:lnTo>
                    <a:pt x="1011" y="1574"/>
                  </a:lnTo>
                  <a:lnTo>
                    <a:pt x="318" y="1"/>
                  </a:lnTo>
                  <a:close/>
                </a:path>
              </a:pathLst>
            </a:custGeom>
            <a:solidFill>
              <a:srgbClr val="9CA1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3" name="Google Shape;1543;p55"/>
            <p:cNvSpPr/>
            <p:nvPr/>
          </p:nvSpPr>
          <p:spPr>
            <a:xfrm>
              <a:off x="754975" y="3665075"/>
              <a:ext cx="19675" cy="40275"/>
            </a:xfrm>
            <a:custGeom>
              <a:avLst/>
              <a:gdLst/>
              <a:ahLst/>
              <a:cxnLst/>
              <a:rect l="l" t="t" r="r" b="b"/>
              <a:pathLst>
                <a:path w="787" h="1611" extrusionOk="0">
                  <a:moveTo>
                    <a:pt x="113" y="0"/>
                  </a:moveTo>
                  <a:lnTo>
                    <a:pt x="0" y="38"/>
                  </a:lnTo>
                  <a:lnTo>
                    <a:pt x="693" y="1611"/>
                  </a:lnTo>
                  <a:lnTo>
                    <a:pt x="787" y="1555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7980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4" name="Google Shape;1544;p55"/>
            <p:cNvSpPr/>
            <p:nvPr/>
          </p:nvSpPr>
          <p:spPr>
            <a:xfrm>
              <a:off x="759175" y="3663200"/>
              <a:ext cx="19700" cy="40300"/>
            </a:xfrm>
            <a:custGeom>
              <a:avLst/>
              <a:gdLst/>
              <a:ahLst/>
              <a:cxnLst/>
              <a:rect l="l" t="t" r="r" b="b"/>
              <a:pathLst>
                <a:path w="788" h="1612" extrusionOk="0">
                  <a:moveTo>
                    <a:pt x="113" y="1"/>
                  </a:moveTo>
                  <a:lnTo>
                    <a:pt x="1" y="38"/>
                  </a:lnTo>
                  <a:lnTo>
                    <a:pt x="694" y="1611"/>
                  </a:lnTo>
                  <a:lnTo>
                    <a:pt x="787" y="1555"/>
                  </a:lnTo>
                  <a:lnTo>
                    <a:pt x="113" y="1"/>
                  </a:lnTo>
                  <a:close/>
                </a:path>
              </a:pathLst>
            </a:custGeom>
            <a:solidFill>
              <a:srgbClr val="7980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5" name="Google Shape;1545;p55"/>
            <p:cNvSpPr/>
            <p:nvPr/>
          </p:nvSpPr>
          <p:spPr>
            <a:xfrm>
              <a:off x="551775" y="3678175"/>
              <a:ext cx="214450" cy="106300"/>
            </a:xfrm>
            <a:custGeom>
              <a:avLst/>
              <a:gdLst/>
              <a:ahLst/>
              <a:cxnLst/>
              <a:rect l="l" t="t" r="r" b="b"/>
              <a:pathLst>
                <a:path w="8578" h="4252" extrusionOk="0">
                  <a:moveTo>
                    <a:pt x="8278" y="1"/>
                  </a:moveTo>
                  <a:lnTo>
                    <a:pt x="1" y="3596"/>
                  </a:lnTo>
                  <a:lnTo>
                    <a:pt x="282" y="4252"/>
                  </a:lnTo>
                  <a:lnTo>
                    <a:pt x="8578" y="694"/>
                  </a:lnTo>
                  <a:lnTo>
                    <a:pt x="8278" y="1"/>
                  </a:ln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grpSp>
        <p:nvGrpSpPr>
          <p:cNvPr id="1546" name="Google Shape;1546;p55"/>
          <p:cNvGrpSpPr/>
          <p:nvPr/>
        </p:nvGrpSpPr>
        <p:grpSpPr>
          <a:xfrm rot="574520">
            <a:off x="7097941" y="2725258"/>
            <a:ext cx="1050106" cy="1009588"/>
            <a:chOff x="8247740" y="1875998"/>
            <a:chExt cx="954531" cy="917701"/>
          </a:xfrm>
        </p:grpSpPr>
        <p:sp>
          <p:nvSpPr>
            <p:cNvPr id="1547" name="Google Shape;1547;p55"/>
            <p:cNvSpPr/>
            <p:nvPr/>
          </p:nvSpPr>
          <p:spPr>
            <a:xfrm rot="-2922356">
              <a:off x="8506409" y="1890225"/>
              <a:ext cx="437194" cy="889248"/>
            </a:xfrm>
            <a:custGeom>
              <a:avLst/>
              <a:gdLst/>
              <a:ahLst/>
              <a:cxnLst/>
              <a:rect l="l" t="t" r="r" b="b"/>
              <a:pathLst>
                <a:path w="5357" h="10994" extrusionOk="0">
                  <a:moveTo>
                    <a:pt x="488" y="1"/>
                  </a:moveTo>
                  <a:lnTo>
                    <a:pt x="1" y="188"/>
                  </a:lnTo>
                  <a:lnTo>
                    <a:pt x="413" y="2585"/>
                  </a:lnTo>
                  <a:lnTo>
                    <a:pt x="3859" y="10993"/>
                  </a:lnTo>
                  <a:lnTo>
                    <a:pt x="5357" y="10375"/>
                  </a:lnTo>
                  <a:lnTo>
                    <a:pt x="1911" y="1948"/>
                  </a:lnTo>
                  <a:lnTo>
                    <a:pt x="48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8" name="Google Shape;1548;p55"/>
            <p:cNvSpPr/>
            <p:nvPr/>
          </p:nvSpPr>
          <p:spPr>
            <a:xfrm rot="-2922356">
              <a:off x="8430750" y="2237296"/>
              <a:ext cx="131476" cy="68186"/>
            </a:xfrm>
            <a:custGeom>
              <a:avLst/>
              <a:gdLst/>
              <a:ahLst/>
              <a:cxnLst/>
              <a:rect l="l" t="t" r="r" b="b"/>
              <a:pathLst>
                <a:path w="1611" h="843" extrusionOk="0">
                  <a:moveTo>
                    <a:pt x="1517" y="0"/>
                  </a:moveTo>
                  <a:lnTo>
                    <a:pt x="0" y="618"/>
                  </a:lnTo>
                  <a:lnTo>
                    <a:pt x="94" y="843"/>
                  </a:lnTo>
                  <a:lnTo>
                    <a:pt x="1611" y="225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9" name="Google Shape;1549;p55"/>
            <p:cNvSpPr/>
            <p:nvPr/>
          </p:nvSpPr>
          <p:spPr>
            <a:xfrm rot="-2922356">
              <a:off x="8465320" y="2248786"/>
              <a:ext cx="131558" cy="69723"/>
            </a:xfrm>
            <a:custGeom>
              <a:avLst/>
              <a:gdLst/>
              <a:ahLst/>
              <a:cxnLst/>
              <a:rect l="l" t="t" r="r" b="b"/>
              <a:pathLst>
                <a:path w="1612" h="862" extrusionOk="0">
                  <a:moveTo>
                    <a:pt x="1518" y="0"/>
                  </a:moveTo>
                  <a:lnTo>
                    <a:pt x="1" y="618"/>
                  </a:lnTo>
                  <a:lnTo>
                    <a:pt x="94" y="862"/>
                  </a:lnTo>
                  <a:lnTo>
                    <a:pt x="1611" y="225"/>
                  </a:lnTo>
                  <a:lnTo>
                    <a:pt x="1518" y="0"/>
                  </a:ln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0" name="Google Shape;1550;p55"/>
            <p:cNvSpPr/>
            <p:nvPr/>
          </p:nvSpPr>
          <p:spPr>
            <a:xfrm rot="-2922356">
              <a:off x="8988966" y="2428365"/>
              <a:ext cx="131558" cy="69804"/>
            </a:xfrm>
            <a:custGeom>
              <a:avLst/>
              <a:gdLst/>
              <a:ahLst/>
              <a:cxnLst/>
              <a:rect l="l" t="t" r="r" b="b"/>
              <a:pathLst>
                <a:path w="1612" h="863" extrusionOk="0">
                  <a:moveTo>
                    <a:pt x="1518" y="1"/>
                  </a:moveTo>
                  <a:lnTo>
                    <a:pt x="1" y="637"/>
                  </a:lnTo>
                  <a:lnTo>
                    <a:pt x="94" y="862"/>
                  </a:lnTo>
                  <a:lnTo>
                    <a:pt x="1611" y="244"/>
                  </a:lnTo>
                  <a:lnTo>
                    <a:pt x="1518" y="1"/>
                  </a:ln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grpSp>
        <p:nvGrpSpPr>
          <p:cNvPr id="1551" name="Google Shape;1551;p55"/>
          <p:cNvGrpSpPr/>
          <p:nvPr/>
        </p:nvGrpSpPr>
        <p:grpSpPr>
          <a:xfrm rot="2700000">
            <a:off x="5478603" y="2460694"/>
            <a:ext cx="281031" cy="1113605"/>
            <a:chOff x="3608950" y="238125"/>
            <a:chExt cx="598550" cy="2371800"/>
          </a:xfrm>
        </p:grpSpPr>
        <p:sp>
          <p:nvSpPr>
            <p:cNvPr id="1552" name="Google Shape;1552;p55"/>
            <p:cNvSpPr/>
            <p:nvPr/>
          </p:nvSpPr>
          <p:spPr>
            <a:xfrm>
              <a:off x="3608950" y="1942450"/>
              <a:ext cx="423875" cy="667475"/>
            </a:xfrm>
            <a:custGeom>
              <a:avLst/>
              <a:gdLst/>
              <a:ahLst/>
              <a:cxnLst/>
              <a:rect l="l" t="t" r="r" b="b"/>
              <a:pathLst>
                <a:path w="16955" h="26699" extrusionOk="0">
                  <a:moveTo>
                    <a:pt x="8794" y="0"/>
                  </a:moveTo>
                  <a:cubicBezTo>
                    <a:pt x="7527" y="4912"/>
                    <a:pt x="2218" y="8279"/>
                    <a:pt x="1030" y="13191"/>
                  </a:cubicBezTo>
                  <a:cubicBezTo>
                    <a:pt x="0" y="17390"/>
                    <a:pt x="2179" y="21668"/>
                    <a:pt x="4278" y="25590"/>
                  </a:cubicBezTo>
                  <a:lnTo>
                    <a:pt x="4873" y="26699"/>
                  </a:lnTo>
                  <a:cubicBezTo>
                    <a:pt x="5150" y="25194"/>
                    <a:pt x="5784" y="23728"/>
                    <a:pt x="6695" y="22500"/>
                  </a:cubicBezTo>
                  <a:cubicBezTo>
                    <a:pt x="8398" y="20282"/>
                    <a:pt x="10933" y="18776"/>
                    <a:pt x="13310" y="17152"/>
                  </a:cubicBezTo>
                  <a:cubicBezTo>
                    <a:pt x="13944" y="16717"/>
                    <a:pt x="14538" y="16202"/>
                    <a:pt x="15053" y="15647"/>
                  </a:cubicBezTo>
                  <a:cubicBezTo>
                    <a:pt x="15528" y="15053"/>
                    <a:pt x="15885" y="14379"/>
                    <a:pt x="16083" y="13666"/>
                  </a:cubicBezTo>
                  <a:cubicBezTo>
                    <a:pt x="16954" y="11290"/>
                    <a:pt x="16875" y="8675"/>
                    <a:pt x="15885" y="6378"/>
                  </a:cubicBezTo>
                  <a:cubicBezTo>
                    <a:pt x="14696" y="3882"/>
                    <a:pt x="12478" y="2060"/>
                    <a:pt x="9824" y="1426"/>
                  </a:cubicBezTo>
                  <a:lnTo>
                    <a:pt x="87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3" name="Google Shape;1553;p55"/>
            <p:cNvSpPr/>
            <p:nvPr/>
          </p:nvSpPr>
          <p:spPr>
            <a:xfrm>
              <a:off x="3775625" y="238125"/>
              <a:ext cx="431875" cy="1686525"/>
            </a:xfrm>
            <a:custGeom>
              <a:avLst/>
              <a:gdLst/>
              <a:ahLst/>
              <a:cxnLst/>
              <a:rect l="l" t="t" r="r" b="b"/>
              <a:pathLst>
                <a:path w="17275" h="67461" extrusionOk="0">
                  <a:moveTo>
                    <a:pt x="12228" y="0"/>
                  </a:moveTo>
                  <a:lnTo>
                    <a:pt x="12228" y="0"/>
                  </a:lnTo>
                  <a:cubicBezTo>
                    <a:pt x="12281" y="230"/>
                    <a:pt x="12332" y="460"/>
                    <a:pt x="12383" y="690"/>
                  </a:cubicBezTo>
                  <a:lnTo>
                    <a:pt x="12383" y="690"/>
                  </a:lnTo>
                  <a:cubicBezTo>
                    <a:pt x="12489" y="473"/>
                    <a:pt x="12596" y="256"/>
                    <a:pt x="12704" y="40"/>
                  </a:cubicBezTo>
                  <a:lnTo>
                    <a:pt x="12228" y="0"/>
                  </a:lnTo>
                  <a:close/>
                  <a:moveTo>
                    <a:pt x="12383" y="690"/>
                  </a:moveTo>
                  <a:cubicBezTo>
                    <a:pt x="2393" y="21128"/>
                    <a:pt x="1" y="44170"/>
                    <a:pt x="1216" y="66707"/>
                  </a:cubicBezTo>
                  <a:lnTo>
                    <a:pt x="7633" y="67460"/>
                  </a:lnTo>
                  <a:cubicBezTo>
                    <a:pt x="14181" y="45857"/>
                    <a:pt x="17275" y="22935"/>
                    <a:pt x="12383" y="69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4" name="Google Shape;1554;p55"/>
            <p:cNvSpPr/>
            <p:nvPr/>
          </p:nvSpPr>
          <p:spPr>
            <a:xfrm>
              <a:off x="3622800" y="2254675"/>
              <a:ext cx="309000" cy="355250"/>
            </a:xfrm>
            <a:custGeom>
              <a:avLst/>
              <a:gdLst/>
              <a:ahLst/>
              <a:cxnLst/>
              <a:rect l="l" t="t" r="r" b="b"/>
              <a:pathLst>
                <a:path w="12360" h="14210" extrusionOk="0">
                  <a:moveTo>
                    <a:pt x="6778" y="0"/>
                  </a:moveTo>
                  <a:cubicBezTo>
                    <a:pt x="6699" y="0"/>
                    <a:pt x="6618" y="9"/>
                    <a:pt x="6537" y="29"/>
                  </a:cubicBezTo>
                  <a:cubicBezTo>
                    <a:pt x="6260" y="147"/>
                    <a:pt x="6061" y="306"/>
                    <a:pt x="5863" y="504"/>
                  </a:cubicBezTo>
                  <a:cubicBezTo>
                    <a:pt x="5507" y="900"/>
                    <a:pt x="5230" y="1415"/>
                    <a:pt x="5071" y="1930"/>
                  </a:cubicBezTo>
                  <a:cubicBezTo>
                    <a:pt x="4992" y="2287"/>
                    <a:pt x="4873" y="2683"/>
                    <a:pt x="4715" y="3000"/>
                  </a:cubicBezTo>
                  <a:cubicBezTo>
                    <a:pt x="4517" y="3396"/>
                    <a:pt x="4120" y="3594"/>
                    <a:pt x="3724" y="3594"/>
                  </a:cubicBezTo>
                  <a:cubicBezTo>
                    <a:pt x="2972" y="3515"/>
                    <a:pt x="2734" y="2603"/>
                    <a:pt x="2179" y="2168"/>
                  </a:cubicBezTo>
                  <a:cubicBezTo>
                    <a:pt x="1915" y="2019"/>
                    <a:pt x="1623" y="1946"/>
                    <a:pt x="1333" y="1946"/>
                  </a:cubicBezTo>
                  <a:cubicBezTo>
                    <a:pt x="926" y="1946"/>
                    <a:pt x="522" y="2089"/>
                    <a:pt x="199" y="2366"/>
                  </a:cubicBezTo>
                  <a:cubicBezTo>
                    <a:pt x="1" y="6010"/>
                    <a:pt x="1863" y="9694"/>
                    <a:pt x="3685" y="13101"/>
                  </a:cubicBezTo>
                  <a:lnTo>
                    <a:pt x="4319" y="14210"/>
                  </a:lnTo>
                  <a:cubicBezTo>
                    <a:pt x="4596" y="12705"/>
                    <a:pt x="5230" y="11239"/>
                    <a:pt x="6141" y="10011"/>
                  </a:cubicBezTo>
                  <a:cubicBezTo>
                    <a:pt x="7646" y="8070"/>
                    <a:pt x="9785" y="6644"/>
                    <a:pt x="11924" y="5218"/>
                  </a:cubicBezTo>
                  <a:cubicBezTo>
                    <a:pt x="12083" y="4980"/>
                    <a:pt x="12201" y="4703"/>
                    <a:pt x="12281" y="4386"/>
                  </a:cubicBezTo>
                  <a:cubicBezTo>
                    <a:pt x="12360" y="3871"/>
                    <a:pt x="12083" y="3396"/>
                    <a:pt x="11607" y="3198"/>
                  </a:cubicBezTo>
                  <a:cubicBezTo>
                    <a:pt x="11471" y="3139"/>
                    <a:pt x="11336" y="3114"/>
                    <a:pt x="11202" y="3114"/>
                  </a:cubicBezTo>
                  <a:cubicBezTo>
                    <a:pt x="10516" y="3114"/>
                    <a:pt x="9853" y="3777"/>
                    <a:pt x="9191" y="4109"/>
                  </a:cubicBezTo>
                  <a:cubicBezTo>
                    <a:pt x="9063" y="4194"/>
                    <a:pt x="8913" y="4233"/>
                    <a:pt x="8759" y="4233"/>
                  </a:cubicBezTo>
                  <a:cubicBezTo>
                    <a:pt x="8625" y="4233"/>
                    <a:pt x="8488" y="4203"/>
                    <a:pt x="8359" y="4148"/>
                  </a:cubicBezTo>
                  <a:cubicBezTo>
                    <a:pt x="8240" y="4029"/>
                    <a:pt x="8161" y="3871"/>
                    <a:pt x="8121" y="3713"/>
                  </a:cubicBezTo>
                  <a:cubicBezTo>
                    <a:pt x="7923" y="3000"/>
                    <a:pt x="8240" y="2207"/>
                    <a:pt x="8161" y="1455"/>
                  </a:cubicBezTo>
                  <a:cubicBezTo>
                    <a:pt x="8125" y="776"/>
                    <a:pt x="7509" y="0"/>
                    <a:pt x="6778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5" name="Google Shape;1555;p55"/>
            <p:cNvSpPr/>
            <p:nvPr/>
          </p:nvSpPr>
          <p:spPr>
            <a:xfrm>
              <a:off x="3790175" y="1723575"/>
              <a:ext cx="233725" cy="305050"/>
            </a:xfrm>
            <a:custGeom>
              <a:avLst/>
              <a:gdLst/>
              <a:ahLst/>
              <a:cxnLst/>
              <a:rect l="l" t="t" r="r" b="b"/>
              <a:pathLst>
                <a:path w="9349" h="12202" extrusionOk="0">
                  <a:moveTo>
                    <a:pt x="0" y="1"/>
                  </a:moveTo>
                  <a:lnTo>
                    <a:pt x="0" y="1"/>
                  </a:lnTo>
                  <a:cubicBezTo>
                    <a:pt x="40" y="3922"/>
                    <a:pt x="198" y="7804"/>
                    <a:pt x="476" y="11726"/>
                  </a:cubicBezTo>
                  <a:cubicBezTo>
                    <a:pt x="2298" y="11964"/>
                    <a:pt x="4160" y="12122"/>
                    <a:pt x="6021" y="12201"/>
                  </a:cubicBezTo>
                  <a:cubicBezTo>
                    <a:pt x="7447" y="8676"/>
                    <a:pt x="8557" y="5032"/>
                    <a:pt x="9349" y="1348"/>
                  </a:cubicBezTo>
                  <a:cubicBezTo>
                    <a:pt x="6259" y="793"/>
                    <a:pt x="3130" y="318"/>
                    <a:pt x="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6" name="Google Shape;1556;p55"/>
            <p:cNvSpPr/>
            <p:nvPr/>
          </p:nvSpPr>
          <p:spPr>
            <a:xfrm>
              <a:off x="3958525" y="2079350"/>
              <a:ext cx="146575" cy="140300"/>
            </a:xfrm>
            <a:custGeom>
              <a:avLst/>
              <a:gdLst/>
              <a:ahLst/>
              <a:cxnLst/>
              <a:rect l="l" t="t" r="r" b="b"/>
              <a:pathLst>
                <a:path w="5863" h="5612" extrusionOk="0">
                  <a:moveTo>
                    <a:pt x="5031" y="2011"/>
                  </a:moveTo>
                  <a:lnTo>
                    <a:pt x="5110" y="2090"/>
                  </a:lnTo>
                  <a:lnTo>
                    <a:pt x="5205" y="2166"/>
                  </a:lnTo>
                  <a:lnTo>
                    <a:pt x="5205" y="2166"/>
                  </a:lnTo>
                  <a:lnTo>
                    <a:pt x="5248" y="2225"/>
                  </a:lnTo>
                  <a:lnTo>
                    <a:pt x="5248" y="2225"/>
                  </a:lnTo>
                  <a:cubicBezTo>
                    <a:pt x="5242" y="2220"/>
                    <a:pt x="5236" y="2215"/>
                    <a:pt x="5230" y="2210"/>
                  </a:cubicBezTo>
                  <a:lnTo>
                    <a:pt x="5230" y="2210"/>
                  </a:lnTo>
                  <a:lnTo>
                    <a:pt x="5256" y="2235"/>
                  </a:lnTo>
                  <a:lnTo>
                    <a:pt x="5258" y="2238"/>
                  </a:lnTo>
                  <a:lnTo>
                    <a:pt x="5258" y="2238"/>
                  </a:lnTo>
                  <a:cubicBezTo>
                    <a:pt x="5245" y="2226"/>
                    <a:pt x="5232" y="2213"/>
                    <a:pt x="5219" y="2201"/>
                  </a:cubicBezTo>
                  <a:lnTo>
                    <a:pt x="5219" y="2201"/>
                  </a:lnTo>
                  <a:cubicBezTo>
                    <a:pt x="5179" y="2168"/>
                    <a:pt x="5138" y="2136"/>
                    <a:pt x="5095" y="2106"/>
                  </a:cubicBezTo>
                  <a:lnTo>
                    <a:pt x="5095" y="2106"/>
                  </a:lnTo>
                  <a:lnTo>
                    <a:pt x="5058" y="2051"/>
                  </a:lnTo>
                  <a:lnTo>
                    <a:pt x="5058" y="2051"/>
                  </a:lnTo>
                  <a:cubicBezTo>
                    <a:pt x="5111" y="2098"/>
                    <a:pt x="5165" y="2148"/>
                    <a:pt x="5219" y="2201"/>
                  </a:cubicBezTo>
                  <a:lnTo>
                    <a:pt x="5219" y="2201"/>
                  </a:lnTo>
                  <a:cubicBezTo>
                    <a:pt x="5223" y="2204"/>
                    <a:pt x="5226" y="2207"/>
                    <a:pt x="5230" y="2210"/>
                  </a:cubicBezTo>
                  <a:lnTo>
                    <a:pt x="5230" y="2210"/>
                  </a:lnTo>
                  <a:lnTo>
                    <a:pt x="5110" y="2090"/>
                  </a:lnTo>
                  <a:lnTo>
                    <a:pt x="5054" y="2045"/>
                  </a:lnTo>
                  <a:lnTo>
                    <a:pt x="5054" y="2045"/>
                  </a:lnTo>
                  <a:lnTo>
                    <a:pt x="5058" y="2051"/>
                  </a:lnTo>
                  <a:lnTo>
                    <a:pt x="5058" y="2051"/>
                  </a:lnTo>
                  <a:cubicBezTo>
                    <a:pt x="5043" y="2038"/>
                    <a:pt x="5029" y="2026"/>
                    <a:pt x="5015" y="2014"/>
                  </a:cubicBezTo>
                  <a:lnTo>
                    <a:pt x="5015" y="2014"/>
                  </a:lnTo>
                  <a:lnTo>
                    <a:pt x="5054" y="2045"/>
                  </a:lnTo>
                  <a:lnTo>
                    <a:pt x="5054" y="2045"/>
                  </a:lnTo>
                  <a:lnTo>
                    <a:pt x="5031" y="2011"/>
                  </a:lnTo>
                  <a:close/>
                  <a:moveTo>
                    <a:pt x="5048" y="2257"/>
                  </a:moveTo>
                  <a:lnTo>
                    <a:pt x="5071" y="2288"/>
                  </a:lnTo>
                  <a:cubicBezTo>
                    <a:pt x="5066" y="2283"/>
                    <a:pt x="5061" y="2277"/>
                    <a:pt x="5056" y="2271"/>
                  </a:cubicBezTo>
                  <a:lnTo>
                    <a:pt x="5056" y="2271"/>
                  </a:lnTo>
                  <a:cubicBezTo>
                    <a:pt x="5053" y="2267"/>
                    <a:pt x="5050" y="2262"/>
                    <a:pt x="5048" y="2257"/>
                  </a:cubicBezTo>
                  <a:close/>
                  <a:moveTo>
                    <a:pt x="5459" y="2662"/>
                  </a:moveTo>
                  <a:lnTo>
                    <a:pt x="5459" y="2662"/>
                  </a:lnTo>
                  <a:cubicBezTo>
                    <a:pt x="5459" y="2662"/>
                    <a:pt x="5459" y="2663"/>
                    <a:pt x="5460" y="2663"/>
                  </a:cubicBezTo>
                  <a:lnTo>
                    <a:pt x="5460" y="2663"/>
                  </a:lnTo>
                  <a:cubicBezTo>
                    <a:pt x="5458" y="2667"/>
                    <a:pt x="5457" y="2670"/>
                    <a:pt x="5456" y="2673"/>
                  </a:cubicBezTo>
                  <a:lnTo>
                    <a:pt x="5456" y="2673"/>
                  </a:lnTo>
                  <a:cubicBezTo>
                    <a:pt x="5456" y="2672"/>
                    <a:pt x="5455" y="2671"/>
                    <a:pt x="5455" y="2670"/>
                  </a:cubicBezTo>
                  <a:lnTo>
                    <a:pt x="5455" y="2670"/>
                  </a:lnTo>
                  <a:cubicBezTo>
                    <a:pt x="5457" y="2667"/>
                    <a:pt x="5458" y="2664"/>
                    <a:pt x="5459" y="2662"/>
                  </a:cubicBezTo>
                  <a:close/>
                  <a:moveTo>
                    <a:pt x="5469" y="2696"/>
                  </a:moveTo>
                  <a:lnTo>
                    <a:pt x="5469" y="2696"/>
                  </a:lnTo>
                  <a:cubicBezTo>
                    <a:pt x="5482" y="2745"/>
                    <a:pt x="5494" y="2794"/>
                    <a:pt x="5506" y="2843"/>
                  </a:cubicBezTo>
                  <a:lnTo>
                    <a:pt x="5506" y="3239"/>
                  </a:lnTo>
                  <a:cubicBezTo>
                    <a:pt x="5506" y="3068"/>
                    <a:pt x="5483" y="2897"/>
                    <a:pt x="5462" y="2727"/>
                  </a:cubicBezTo>
                  <a:lnTo>
                    <a:pt x="5462" y="2727"/>
                  </a:lnTo>
                  <a:cubicBezTo>
                    <a:pt x="5465" y="2717"/>
                    <a:pt x="5467" y="2707"/>
                    <a:pt x="5469" y="2696"/>
                  </a:cubicBezTo>
                  <a:close/>
                  <a:moveTo>
                    <a:pt x="2875" y="0"/>
                  </a:moveTo>
                  <a:cubicBezTo>
                    <a:pt x="2571" y="0"/>
                    <a:pt x="2268" y="49"/>
                    <a:pt x="1981" y="149"/>
                  </a:cubicBezTo>
                  <a:cubicBezTo>
                    <a:pt x="911" y="506"/>
                    <a:pt x="159" y="1417"/>
                    <a:pt x="40" y="2486"/>
                  </a:cubicBezTo>
                  <a:cubicBezTo>
                    <a:pt x="0" y="3001"/>
                    <a:pt x="80" y="3516"/>
                    <a:pt x="317" y="3991"/>
                  </a:cubicBezTo>
                  <a:cubicBezTo>
                    <a:pt x="436" y="4229"/>
                    <a:pt x="555" y="4467"/>
                    <a:pt x="753" y="4665"/>
                  </a:cubicBezTo>
                  <a:cubicBezTo>
                    <a:pt x="1228" y="5180"/>
                    <a:pt x="1862" y="5497"/>
                    <a:pt x="2575" y="5576"/>
                  </a:cubicBezTo>
                  <a:cubicBezTo>
                    <a:pt x="2713" y="5600"/>
                    <a:pt x="2851" y="5612"/>
                    <a:pt x="2988" y="5612"/>
                  </a:cubicBezTo>
                  <a:cubicBezTo>
                    <a:pt x="3531" y="5612"/>
                    <a:pt x="4054" y="5429"/>
                    <a:pt x="4477" y="5132"/>
                  </a:cubicBezTo>
                  <a:lnTo>
                    <a:pt x="4477" y="5132"/>
                  </a:lnTo>
                  <a:cubicBezTo>
                    <a:pt x="4708" y="5056"/>
                    <a:pt x="4934" y="4953"/>
                    <a:pt x="5150" y="4823"/>
                  </a:cubicBezTo>
                  <a:cubicBezTo>
                    <a:pt x="5586" y="4546"/>
                    <a:pt x="5863" y="3991"/>
                    <a:pt x="5863" y="3476"/>
                  </a:cubicBezTo>
                  <a:cubicBezTo>
                    <a:pt x="5837" y="3119"/>
                    <a:pt x="5713" y="2777"/>
                    <a:pt x="5500" y="2495"/>
                  </a:cubicBezTo>
                  <a:lnTo>
                    <a:pt x="5500" y="2495"/>
                  </a:lnTo>
                  <a:cubicBezTo>
                    <a:pt x="5570" y="1819"/>
                    <a:pt x="5296" y="1123"/>
                    <a:pt x="4714" y="664"/>
                  </a:cubicBezTo>
                  <a:cubicBezTo>
                    <a:pt x="4199" y="230"/>
                    <a:pt x="3535" y="0"/>
                    <a:pt x="2875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7" name="Google Shape;1557;p55"/>
            <p:cNvSpPr/>
            <p:nvPr/>
          </p:nvSpPr>
          <p:spPr>
            <a:xfrm>
              <a:off x="3699050" y="1743575"/>
              <a:ext cx="193575" cy="207050"/>
            </a:xfrm>
            <a:custGeom>
              <a:avLst/>
              <a:gdLst/>
              <a:ahLst/>
              <a:cxnLst/>
              <a:rect l="l" t="t" r="r" b="b"/>
              <a:pathLst>
                <a:path w="7743" h="8282" extrusionOk="0">
                  <a:moveTo>
                    <a:pt x="2955" y="0"/>
                  </a:moveTo>
                  <a:cubicBezTo>
                    <a:pt x="2043" y="0"/>
                    <a:pt x="1139" y="392"/>
                    <a:pt x="674" y="1102"/>
                  </a:cubicBezTo>
                  <a:cubicBezTo>
                    <a:pt x="1" y="2013"/>
                    <a:pt x="437" y="3320"/>
                    <a:pt x="1546" y="3677"/>
                  </a:cubicBezTo>
                  <a:cubicBezTo>
                    <a:pt x="1591" y="3692"/>
                    <a:pt x="1636" y="3706"/>
                    <a:pt x="1682" y="3719"/>
                  </a:cubicBezTo>
                  <a:lnTo>
                    <a:pt x="1682" y="3719"/>
                  </a:lnTo>
                  <a:cubicBezTo>
                    <a:pt x="1768" y="4003"/>
                    <a:pt x="1875" y="4289"/>
                    <a:pt x="2061" y="4548"/>
                  </a:cubicBezTo>
                  <a:cubicBezTo>
                    <a:pt x="2067" y="4559"/>
                    <a:pt x="2073" y="4569"/>
                    <a:pt x="2079" y="4580"/>
                  </a:cubicBezTo>
                  <a:lnTo>
                    <a:pt x="2079" y="4580"/>
                  </a:lnTo>
                  <a:cubicBezTo>
                    <a:pt x="1763" y="4950"/>
                    <a:pt x="1594" y="5433"/>
                    <a:pt x="1663" y="5960"/>
                  </a:cubicBezTo>
                  <a:lnTo>
                    <a:pt x="1663" y="5960"/>
                  </a:lnTo>
                  <a:cubicBezTo>
                    <a:pt x="1250" y="6329"/>
                    <a:pt x="1261" y="7027"/>
                    <a:pt x="1783" y="7321"/>
                  </a:cubicBezTo>
                  <a:cubicBezTo>
                    <a:pt x="2192" y="7598"/>
                    <a:pt x="2613" y="7763"/>
                    <a:pt x="3026" y="7835"/>
                  </a:cubicBezTo>
                  <a:lnTo>
                    <a:pt x="3026" y="7835"/>
                  </a:lnTo>
                  <a:cubicBezTo>
                    <a:pt x="3535" y="8124"/>
                    <a:pt x="4132" y="8282"/>
                    <a:pt x="4725" y="8282"/>
                  </a:cubicBezTo>
                  <a:cubicBezTo>
                    <a:pt x="5554" y="8282"/>
                    <a:pt x="6374" y="7973"/>
                    <a:pt x="6933" y="7282"/>
                  </a:cubicBezTo>
                  <a:cubicBezTo>
                    <a:pt x="7742" y="6315"/>
                    <a:pt x="7620" y="5120"/>
                    <a:pt x="6930" y="4237"/>
                  </a:cubicBezTo>
                  <a:lnTo>
                    <a:pt x="6930" y="4237"/>
                  </a:lnTo>
                  <a:cubicBezTo>
                    <a:pt x="6751" y="3812"/>
                    <a:pt x="6475" y="3406"/>
                    <a:pt x="6141" y="3043"/>
                  </a:cubicBezTo>
                  <a:cubicBezTo>
                    <a:pt x="5388" y="2211"/>
                    <a:pt x="5665" y="1142"/>
                    <a:pt x="4556" y="468"/>
                  </a:cubicBezTo>
                  <a:cubicBezTo>
                    <a:pt x="4087" y="150"/>
                    <a:pt x="3519" y="0"/>
                    <a:pt x="2955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8" name="Google Shape;1558;p55"/>
            <p:cNvSpPr/>
            <p:nvPr/>
          </p:nvSpPr>
          <p:spPr>
            <a:xfrm>
              <a:off x="3973375" y="1405800"/>
              <a:ext cx="170350" cy="313350"/>
            </a:xfrm>
            <a:custGeom>
              <a:avLst/>
              <a:gdLst/>
              <a:ahLst/>
              <a:cxnLst/>
              <a:rect l="l" t="t" r="r" b="b"/>
              <a:pathLst>
                <a:path w="6814" h="12534" extrusionOk="0">
                  <a:moveTo>
                    <a:pt x="5013" y="0"/>
                  </a:moveTo>
                  <a:cubicBezTo>
                    <a:pt x="4645" y="0"/>
                    <a:pt x="4283" y="89"/>
                    <a:pt x="4001" y="273"/>
                  </a:cubicBezTo>
                  <a:cubicBezTo>
                    <a:pt x="2575" y="1184"/>
                    <a:pt x="2179" y="2531"/>
                    <a:pt x="1466" y="3918"/>
                  </a:cubicBezTo>
                  <a:cubicBezTo>
                    <a:pt x="872" y="5146"/>
                    <a:pt x="1" y="6572"/>
                    <a:pt x="40" y="7998"/>
                  </a:cubicBezTo>
                  <a:cubicBezTo>
                    <a:pt x="56" y="8836"/>
                    <a:pt x="375" y="9396"/>
                    <a:pt x="863" y="9714"/>
                  </a:cubicBezTo>
                  <a:lnTo>
                    <a:pt x="863" y="9714"/>
                  </a:lnTo>
                  <a:cubicBezTo>
                    <a:pt x="749" y="10308"/>
                    <a:pt x="749" y="10899"/>
                    <a:pt x="1030" y="11444"/>
                  </a:cubicBezTo>
                  <a:cubicBezTo>
                    <a:pt x="1354" y="11983"/>
                    <a:pt x="1938" y="12327"/>
                    <a:pt x="2576" y="12327"/>
                  </a:cubicBezTo>
                  <a:cubicBezTo>
                    <a:pt x="2641" y="12327"/>
                    <a:pt x="2707" y="12323"/>
                    <a:pt x="2773" y="12316"/>
                  </a:cubicBezTo>
                  <a:cubicBezTo>
                    <a:pt x="3061" y="12316"/>
                    <a:pt x="3236" y="12313"/>
                    <a:pt x="3359" y="12313"/>
                  </a:cubicBezTo>
                  <a:cubicBezTo>
                    <a:pt x="3727" y="12313"/>
                    <a:pt x="3615" y="12335"/>
                    <a:pt x="4596" y="12514"/>
                  </a:cubicBezTo>
                  <a:cubicBezTo>
                    <a:pt x="4668" y="12527"/>
                    <a:pt x="4740" y="12533"/>
                    <a:pt x="4810" y="12533"/>
                  </a:cubicBezTo>
                  <a:cubicBezTo>
                    <a:pt x="5579" y="12533"/>
                    <a:pt x="6154" y="11771"/>
                    <a:pt x="5863" y="11008"/>
                  </a:cubicBezTo>
                  <a:lnTo>
                    <a:pt x="5903" y="11008"/>
                  </a:lnTo>
                  <a:cubicBezTo>
                    <a:pt x="5584" y="10180"/>
                    <a:pt x="5118" y="9819"/>
                    <a:pt x="4528" y="9643"/>
                  </a:cubicBezTo>
                  <a:lnTo>
                    <a:pt x="4528" y="9643"/>
                  </a:lnTo>
                  <a:cubicBezTo>
                    <a:pt x="4730" y="9245"/>
                    <a:pt x="4916" y="8827"/>
                    <a:pt x="4914" y="8827"/>
                  </a:cubicBezTo>
                  <a:lnTo>
                    <a:pt x="4914" y="8827"/>
                  </a:lnTo>
                  <a:cubicBezTo>
                    <a:pt x="4914" y="8827"/>
                    <a:pt x="4913" y="8828"/>
                    <a:pt x="4912" y="8830"/>
                  </a:cubicBezTo>
                  <a:cubicBezTo>
                    <a:pt x="5225" y="8101"/>
                    <a:pt x="4899" y="7342"/>
                    <a:pt x="4201" y="6899"/>
                  </a:cubicBezTo>
                  <a:lnTo>
                    <a:pt x="4201" y="6899"/>
                  </a:lnTo>
                  <a:cubicBezTo>
                    <a:pt x="4665" y="6048"/>
                    <a:pt x="5391" y="5128"/>
                    <a:pt x="5665" y="4631"/>
                  </a:cubicBezTo>
                  <a:cubicBezTo>
                    <a:pt x="6339" y="3442"/>
                    <a:pt x="6814" y="2650"/>
                    <a:pt x="6735" y="1264"/>
                  </a:cubicBezTo>
                  <a:cubicBezTo>
                    <a:pt x="6680" y="443"/>
                    <a:pt x="5832" y="0"/>
                    <a:pt x="5013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sp>
        <p:nvSpPr>
          <p:cNvPr id="1559" name="Google Shape;1559;p55"/>
          <p:cNvSpPr/>
          <p:nvPr/>
        </p:nvSpPr>
        <p:spPr>
          <a:xfrm>
            <a:off x="200300" y="-3615700"/>
            <a:ext cx="120325" cy="92200"/>
          </a:xfrm>
          <a:custGeom>
            <a:avLst/>
            <a:gdLst/>
            <a:ahLst/>
            <a:cxnLst/>
            <a:rect l="l" t="t" r="r" b="b"/>
            <a:pathLst>
              <a:path w="4813" h="3688" extrusionOk="0">
                <a:moveTo>
                  <a:pt x="2438" y="1"/>
                </a:moveTo>
                <a:cubicBezTo>
                  <a:pt x="0" y="1"/>
                  <a:pt x="0" y="3688"/>
                  <a:pt x="2438" y="3688"/>
                </a:cubicBezTo>
                <a:cubicBezTo>
                  <a:pt x="4812" y="3688"/>
                  <a:pt x="4812" y="1"/>
                  <a:pt x="2438" y="1"/>
                </a:cubicBez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60" name="Google Shape;1560;p55"/>
          <p:cNvSpPr/>
          <p:nvPr/>
        </p:nvSpPr>
        <p:spPr>
          <a:xfrm>
            <a:off x="8750138" y="-3669850"/>
            <a:ext cx="254700" cy="196900"/>
          </a:xfrm>
          <a:custGeom>
            <a:avLst/>
            <a:gdLst/>
            <a:ahLst/>
            <a:cxnLst/>
            <a:rect l="l" t="t" r="r" b="b"/>
            <a:pathLst>
              <a:path w="10188" h="7876" extrusionOk="0">
                <a:moveTo>
                  <a:pt x="5125" y="1"/>
                </a:moveTo>
                <a:cubicBezTo>
                  <a:pt x="0" y="1"/>
                  <a:pt x="0" y="7875"/>
                  <a:pt x="5125" y="7875"/>
                </a:cubicBezTo>
                <a:cubicBezTo>
                  <a:pt x="10187" y="7875"/>
                  <a:pt x="10187" y="1"/>
                  <a:pt x="5125" y="1"/>
                </a:cubicBezTo>
                <a:close/>
              </a:path>
            </a:pathLst>
          </a:custGeom>
          <a:solidFill>
            <a:srgbClr val="F7C4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15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4" name="Google Shape;1614;p59"/>
          <p:cNvSpPr/>
          <p:nvPr/>
        </p:nvSpPr>
        <p:spPr>
          <a:xfrm rot="543620">
            <a:off x="2741826" y="797292"/>
            <a:ext cx="3660347" cy="2374825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615" name="Google Shape;1615;p59"/>
          <p:cNvSpPr txBox="1">
            <a:spLocks noGrp="1"/>
          </p:cNvSpPr>
          <p:nvPr>
            <p:ph type="title"/>
          </p:nvPr>
        </p:nvSpPr>
        <p:spPr>
          <a:xfrm>
            <a:off x="2513400" y="3347725"/>
            <a:ext cx="4117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Gochi Hand" panose="020B0604020202020204" charset="0"/>
              </a:rPr>
              <a:t>S</a:t>
            </a:r>
            <a:r>
              <a:rPr lang="en" dirty="0" smtClean="0">
                <a:latin typeface="Gochi Hand" panose="020B0604020202020204" charset="0"/>
              </a:rPr>
              <a:t>anksi pidana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616" name="Google Shape;1616;p59"/>
          <p:cNvSpPr txBox="1">
            <a:spLocks noGrp="1"/>
          </p:cNvSpPr>
          <p:nvPr>
            <p:ph type="title" idx="2"/>
          </p:nvPr>
        </p:nvSpPr>
        <p:spPr>
          <a:xfrm>
            <a:off x="2775000" y="529008"/>
            <a:ext cx="3594000" cy="25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Gochi Hand" panose="020B0604020202020204" charset="0"/>
              </a:rPr>
              <a:t>02</a:t>
            </a:r>
            <a:endParaRPr dirty="0">
              <a:latin typeface="Gochi Hand" panose="020B0604020202020204" charset="0"/>
            </a:endParaRPr>
          </a:p>
        </p:txBody>
      </p:sp>
      <p:grpSp>
        <p:nvGrpSpPr>
          <p:cNvPr id="1664" name="Google Shape;1664;p59"/>
          <p:cNvGrpSpPr/>
          <p:nvPr/>
        </p:nvGrpSpPr>
        <p:grpSpPr>
          <a:xfrm>
            <a:off x="5249184" y="323930"/>
            <a:ext cx="1259290" cy="1084761"/>
            <a:chOff x="5976359" y="464530"/>
            <a:chExt cx="1259290" cy="1084761"/>
          </a:xfrm>
        </p:grpSpPr>
        <p:sp>
          <p:nvSpPr>
            <p:cNvPr id="1665" name="Google Shape;1665;p59"/>
            <p:cNvSpPr/>
            <p:nvPr/>
          </p:nvSpPr>
          <p:spPr>
            <a:xfrm rot="-1234409">
              <a:off x="6850947" y="1087983"/>
              <a:ext cx="222920" cy="159221"/>
            </a:xfrm>
            <a:custGeom>
              <a:avLst/>
              <a:gdLst/>
              <a:ahLst/>
              <a:cxnLst/>
              <a:rect l="l" t="t" r="r" b="b"/>
              <a:pathLst>
                <a:path w="8917" h="6369" extrusionOk="0">
                  <a:moveTo>
                    <a:pt x="2739" y="0"/>
                  </a:moveTo>
                  <a:lnTo>
                    <a:pt x="1" y="1720"/>
                  </a:lnTo>
                  <a:lnTo>
                    <a:pt x="8916" y="6369"/>
                  </a:lnTo>
                  <a:lnTo>
                    <a:pt x="2739" y="0"/>
                  </a:lnTo>
                  <a:close/>
                </a:path>
              </a:pathLst>
            </a:custGeom>
            <a:solidFill>
              <a:srgbClr val="34518C"/>
            </a:solidFill>
            <a:ln w="9525" cap="flat" cmpd="sng">
              <a:solidFill>
                <a:srgbClr val="34518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666" name="Google Shape;1666;p59"/>
            <p:cNvSpPr/>
            <p:nvPr/>
          </p:nvSpPr>
          <p:spPr>
            <a:xfrm rot="-1234409">
              <a:off x="6010556" y="660677"/>
              <a:ext cx="1190897" cy="410765"/>
            </a:xfrm>
            <a:custGeom>
              <a:avLst/>
              <a:gdLst/>
              <a:ahLst/>
              <a:cxnLst/>
              <a:rect l="l" t="t" r="r" b="b"/>
              <a:pathLst>
                <a:path w="47637" h="16431" extrusionOk="0">
                  <a:moveTo>
                    <a:pt x="1" y="0"/>
                  </a:moveTo>
                  <a:lnTo>
                    <a:pt x="39166" y="16431"/>
                  </a:lnTo>
                  <a:lnTo>
                    <a:pt x="47636" y="636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4266AD"/>
            </a:solidFill>
            <a:ln w="9525" cap="flat" cmpd="sng">
              <a:solidFill>
                <a:srgbClr val="4266A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667" name="Google Shape;1667;p59"/>
            <p:cNvSpPr/>
            <p:nvPr/>
          </p:nvSpPr>
          <p:spPr>
            <a:xfrm rot="-1234409">
              <a:off x="6076523" y="723255"/>
              <a:ext cx="780131" cy="711658"/>
            </a:xfrm>
            <a:custGeom>
              <a:avLst/>
              <a:gdLst/>
              <a:ahLst/>
              <a:cxnLst/>
              <a:rect l="l" t="t" r="r" b="b"/>
              <a:pathLst>
                <a:path w="31206" h="28467" extrusionOk="0">
                  <a:moveTo>
                    <a:pt x="1" y="0"/>
                  </a:moveTo>
                  <a:lnTo>
                    <a:pt x="19998" y="28467"/>
                  </a:lnTo>
                  <a:lnTo>
                    <a:pt x="31206" y="2133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4266AD"/>
            </a:solidFill>
            <a:ln w="9525" cap="flat" cmpd="sng">
              <a:solidFill>
                <a:srgbClr val="4266A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668" name="Google Shape;1668;p59"/>
            <p:cNvSpPr/>
            <p:nvPr/>
          </p:nvSpPr>
          <p:spPr>
            <a:xfrm rot="-1234409">
              <a:off x="6066820" y="688895"/>
              <a:ext cx="979152" cy="692559"/>
            </a:xfrm>
            <a:custGeom>
              <a:avLst/>
              <a:gdLst/>
              <a:ahLst/>
              <a:cxnLst/>
              <a:rect l="l" t="t" r="r" b="b"/>
              <a:pathLst>
                <a:path w="39167" h="27703" extrusionOk="0">
                  <a:moveTo>
                    <a:pt x="1" y="0"/>
                  </a:moveTo>
                  <a:lnTo>
                    <a:pt x="31206" y="21334"/>
                  </a:lnTo>
                  <a:lnTo>
                    <a:pt x="37383" y="27703"/>
                  </a:lnTo>
                  <a:lnTo>
                    <a:pt x="39166" y="1643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3B58A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pic>
        <p:nvPicPr>
          <p:cNvPr id="57" name="Picture 2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23497" y="1864842"/>
            <a:ext cx="926024" cy="27831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1" name="Google Shape;1691;p61"/>
          <p:cNvSpPr txBox="1">
            <a:spLocks noGrp="1"/>
          </p:cNvSpPr>
          <p:nvPr>
            <p:ph type="title"/>
          </p:nvPr>
        </p:nvSpPr>
        <p:spPr>
          <a:xfrm>
            <a:off x="782646" y="981850"/>
            <a:ext cx="5067436" cy="230167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</a:pPr>
            <a:r>
              <a:rPr lang="nn-NO" sz="3000" dirty="0"/>
              <a:t>Undang-Undang No. 35 Tahun 2009 tentang Narkotika telah mengatur jenis-jenis sanksi yang diberikan pada tindak pidana </a:t>
            </a:r>
            <a:r>
              <a:rPr lang="nn-NO" sz="3000" dirty="0" smtClean="0"/>
              <a:t>narkotika</a:t>
            </a:r>
            <a:endParaRPr lang="nn-NO" sz="3000" dirty="0">
              <a:latin typeface="Gochi Hand" panose="020B0604020202020204" charset="0"/>
            </a:endParaRPr>
          </a:p>
        </p:txBody>
      </p:sp>
      <p:sp>
        <p:nvSpPr>
          <p:cNvPr id="1693" name="Google Shape;1693;p61"/>
          <p:cNvSpPr/>
          <p:nvPr/>
        </p:nvSpPr>
        <p:spPr>
          <a:xfrm>
            <a:off x="7796950" y="-40500"/>
            <a:ext cx="1972600" cy="1157650"/>
          </a:xfrm>
          <a:custGeom>
            <a:avLst/>
            <a:gdLst/>
            <a:ahLst/>
            <a:cxnLst/>
            <a:rect l="l" t="t" r="r" b="b"/>
            <a:pathLst>
              <a:path w="78904" h="46306" extrusionOk="0">
                <a:moveTo>
                  <a:pt x="501" y="1"/>
                </a:moveTo>
                <a:cubicBezTo>
                  <a:pt x="246" y="1"/>
                  <a:pt x="0" y="265"/>
                  <a:pt x="138" y="568"/>
                </a:cubicBezTo>
                <a:cubicBezTo>
                  <a:pt x="3069" y="5797"/>
                  <a:pt x="7704" y="9917"/>
                  <a:pt x="13250" y="12254"/>
                </a:cubicBezTo>
                <a:cubicBezTo>
                  <a:pt x="15904" y="13363"/>
                  <a:pt x="18716" y="14036"/>
                  <a:pt x="21608" y="14235"/>
                </a:cubicBezTo>
                <a:cubicBezTo>
                  <a:pt x="22050" y="14267"/>
                  <a:pt x="22508" y="14278"/>
                  <a:pt x="22974" y="14278"/>
                </a:cubicBezTo>
                <a:cubicBezTo>
                  <a:pt x="23864" y="14278"/>
                  <a:pt x="24786" y="14239"/>
                  <a:pt x="25698" y="14239"/>
                </a:cubicBezTo>
                <a:cubicBezTo>
                  <a:pt x="28368" y="14239"/>
                  <a:pt x="30950" y="14574"/>
                  <a:pt x="32383" y="17205"/>
                </a:cubicBezTo>
                <a:cubicBezTo>
                  <a:pt x="33254" y="18830"/>
                  <a:pt x="33413" y="20929"/>
                  <a:pt x="33769" y="22712"/>
                </a:cubicBezTo>
                <a:cubicBezTo>
                  <a:pt x="34165" y="24573"/>
                  <a:pt x="34680" y="26435"/>
                  <a:pt x="35274" y="28218"/>
                </a:cubicBezTo>
                <a:cubicBezTo>
                  <a:pt x="36304" y="31545"/>
                  <a:pt x="37889" y="34635"/>
                  <a:pt x="39949" y="37447"/>
                </a:cubicBezTo>
                <a:cubicBezTo>
                  <a:pt x="43910" y="42756"/>
                  <a:pt x="49535" y="45687"/>
                  <a:pt x="56110" y="46202"/>
                </a:cubicBezTo>
                <a:cubicBezTo>
                  <a:pt x="57002" y="46271"/>
                  <a:pt x="57906" y="46306"/>
                  <a:pt x="58818" y="46306"/>
                </a:cubicBezTo>
                <a:cubicBezTo>
                  <a:pt x="65735" y="46306"/>
                  <a:pt x="73107" y="44306"/>
                  <a:pt x="78531" y="40141"/>
                </a:cubicBezTo>
                <a:cubicBezTo>
                  <a:pt x="78904" y="39870"/>
                  <a:pt x="78668" y="39339"/>
                  <a:pt x="78295" y="39339"/>
                </a:cubicBezTo>
                <a:cubicBezTo>
                  <a:pt x="78232" y="39339"/>
                  <a:pt x="78164" y="39354"/>
                  <a:pt x="78095" y="39388"/>
                </a:cubicBezTo>
                <a:cubicBezTo>
                  <a:pt x="72091" y="42552"/>
                  <a:pt x="65394" y="45022"/>
                  <a:pt x="58581" y="45022"/>
                </a:cubicBezTo>
                <a:cubicBezTo>
                  <a:pt x="56179" y="45022"/>
                  <a:pt x="53763" y="44715"/>
                  <a:pt x="51357" y="44023"/>
                </a:cubicBezTo>
                <a:cubicBezTo>
                  <a:pt x="41850" y="41329"/>
                  <a:pt x="36978" y="31862"/>
                  <a:pt x="34957" y="22870"/>
                </a:cubicBezTo>
                <a:cubicBezTo>
                  <a:pt x="34284" y="19899"/>
                  <a:pt x="34086" y="16176"/>
                  <a:pt x="31274" y="14314"/>
                </a:cubicBezTo>
                <a:cubicBezTo>
                  <a:pt x="29792" y="13354"/>
                  <a:pt x="27992" y="13163"/>
                  <a:pt x="26145" y="13163"/>
                </a:cubicBezTo>
                <a:cubicBezTo>
                  <a:pt x="24930" y="13163"/>
                  <a:pt x="23695" y="13246"/>
                  <a:pt x="22518" y="13246"/>
                </a:cubicBezTo>
                <a:cubicBezTo>
                  <a:pt x="22087" y="13246"/>
                  <a:pt x="21663" y="13235"/>
                  <a:pt x="21252" y="13205"/>
                </a:cubicBezTo>
                <a:cubicBezTo>
                  <a:pt x="12735" y="12452"/>
                  <a:pt x="5090" y="7580"/>
                  <a:pt x="812" y="172"/>
                </a:cubicBezTo>
                <a:cubicBezTo>
                  <a:pt x="727" y="51"/>
                  <a:pt x="613" y="1"/>
                  <a:pt x="50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pic>
        <p:nvPicPr>
          <p:cNvPr id="7" name="Picture 1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4222972" y="2849803"/>
            <a:ext cx="1779847" cy="1989666"/>
          </a:xfrm>
          <a:prstGeom prst="rect">
            <a:avLst/>
          </a:prstGeom>
        </p:spPr>
      </p:pic>
      <p:pic>
        <p:nvPicPr>
          <p:cNvPr id="8" name="Picture 2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6657321" y="173822"/>
            <a:ext cx="2125929" cy="21259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0" name="Google Shape;1950;p65"/>
          <p:cNvSpPr/>
          <p:nvPr/>
        </p:nvSpPr>
        <p:spPr>
          <a:xfrm rot="441989">
            <a:off x="612324" y="1405185"/>
            <a:ext cx="3660308" cy="3341640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951" name="Google Shape;1951;p65"/>
          <p:cNvSpPr/>
          <p:nvPr/>
        </p:nvSpPr>
        <p:spPr>
          <a:xfrm rot="-153927" flipH="1">
            <a:off x="4629402" y="1405183"/>
            <a:ext cx="3660332" cy="3341658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952" name="Google Shape;1952;p65"/>
          <p:cNvSpPr txBox="1">
            <a:spLocks noGrp="1"/>
          </p:cNvSpPr>
          <p:nvPr>
            <p:ph type="title"/>
          </p:nvPr>
        </p:nvSpPr>
        <p:spPr>
          <a:xfrm>
            <a:off x="720300" y="539496"/>
            <a:ext cx="5434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Gochi Hand" panose="020B0604020202020204" charset="0"/>
              </a:rPr>
              <a:t>J</a:t>
            </a:r>
            <a:r>
              <a:rPr lang="en" dirty="0" smtClean="0">
                <a:latin typeface="Gochi Hand" panose="020B0604020202020204" charset="0"/>
              </a:rPr>
              <a:t>enis-jenis sanksi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53" name="Google Shape;1953;p65"/>
          <p:cNvSpPr txBox="1">
            <a:spLocks noGrp="1"/>
          </p:cNvSpPr>
          <p:nvPr>
            <p:ph type="subTitle" idx="1"/>
          </p:nvPr>
        </p:nvSpPr>
        <p:spPr>
          <a:xfrm>
            <a:off x="906525" y="2363275"/>
            <a:ext cx="2839500" cy="22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04800"/>
            <a:r>
              <a:rPr lang="en-US" dirty="0" err="1">
                <a:latin typeface="Gochi Hand" panose="020B0604020202020204" charset="0"/>
              </a:rPr>
              <a:t>Tindak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bagi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penyalah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guna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atau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sebagai</a:t>
            </a:r>
            <a:r>
              <a:rPr lang="en-US" dirty="0">
                <a:latin typeface="Gochi Hand" panose="020B0604020202020204" charset="0"/>
              </a:rPr>
              <a:t> korban </a:t>
            </a:r>
            <a:r>
              <a:rPr lang="en-US" dirty="0" err="1">
                <a:latin typeface="Gochi Hand" panose="020B0604020202020204" charset="0"/>
              </a:rPr>
              <a:t>penyalahgunaan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narkotika</a:t>
            </a:r>
            <a:r>
              <a:rPr lang="en-US" dirty="0">
                <a:latin typeface="Gochi Hand" panose="020B0604020202020204" charset="0"/>
              </a:rPr>
              <a:t>, </a:t>
            </a:r>
            <a:r>
              <a:rPr lang="en-US" dirty="0" err="1">
                <a:latin typeface="Gochi Hand" panose="020B0604020202020204" charset="0"/>
              </a:rPr>
              <a:t>penyalah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guna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tersebut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wajib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menjalani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rehabilitasi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medis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rehabilitasi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sosial</a:t>
            </a:r>
            <a:r>
              <a:rPr lang="en-US" dirty="0">
                <a:latin typeface="Gochi Hand" panose="020B0604020202020204" charset="0"/>
              </a:rPr>
              <a:t>. 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54" name="Google Shape;1954;p65"/>
          <p:cNvSpPr txBox="1">
            <a:spLocks noGrp="1"/>
          </p:cNvSpPr>
          <p:nvPr>
            <p:ph type="subTitle" idx="2"/>
          </p:nvPr>
        </p:nvSpPr>
        <p:spPr>
          <a:xfrm>
            <a:off x="5101575" y="2363274"/>
            <a:ext cx="2843700" cy="22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04800">
              <a:buClr>
                <a:srgbClr val="000000"/>
              </a:buClr>
            </a:pPr>
            <a:r>
              <a:rPr lang="en-US" dirty="0" err="1">
                <a:latin typeface="Gochi Hand" panose="020B0604020202020204" charset="0"/>
              </a:rPr>
              <a:t>Tindak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Orang </a:t>
            </a:r>
            <a:r>
              <a:rPr lang="en-US" dirty="0" err="1">
                <a:latin typeface="Gochi Hand" panose="020B0604020202020204" charset="0"/>
              </a:rPr>
              <a:t>Tua</a:t>
            </a:r>
            <a:r>
              <a:rPr lang="en-US" dirty="0">
                <a:latin typeface="Gochi Hand" panose="020B0604020202020204" charset="0"/>
              </a:rPr>
              <a:t> / </a:t>
            </a:r>
            <a:r>
              <a:rPr lang="en-US" dirty="0" err="1">
                <a:latin typeface="Gochi Hand" panose="020B0604020202020204" charset="0"/>
              </a:rPr>
              <a:t>Wali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dari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Pecandu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Narkotika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Narkotika</a:t>
            </a:r>
            <a:r>
              <a:rPr lang="en-US" dirty="0">
                <a:latin typeface="Gochi Hand" panose="020B0604020202020204" charset="0"/>
              </a:rPr>
              <a:t> yang </a:t>
            </a:r>
            <a:r>
              <a:rPr lang="en-US" dirty="0" err="1">
                <a:latin typeface="Gochi Hand" panose="020B0604020202020204" charset="0"/>
              </a:rPr>
              <a:t>Belum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Cukup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Umur</a:t>
            </a:r>
            <a:r>
              <a:rPr lang="en-US" dirty="0">
                <a:latin typeface="Gochi Hand" panose="020B0604020202020204" charset="0"/>
              </a:rPr>
              <a:t> (</a:t>
            </a:r>
            <a:r>
              <a:rPr lang="en-US" dirty="0" err="1">
                <a:latin typeface="Gochi Hand" panose="020B0604020202020204" charset="0"/>
              </a:rPr>
              <a:t>Pasal</a:t>
            </a:r>
            <a:r>
              <a:rPr lang="en-US" dirty="0">
                <a:latin typeface="Gochi Hand" panose="020B0604020202020204" charset="0"/>
              </a:rPr>
              <a:t> 128) </a:t>
            </a:r>
            <a:r>
              <a:rPr lang="en-US" dirty="0" err="1">
                <a:latin typeface="Gochi Hand" panose="020B0604020202020204" charset="0"/>
              </a:rPr>
              <a:t>dipidana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dengan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kurungan</a:t>
            </a:r>
            <a:r>
              <a:rPr lang="en-US" dirty="0">
                <a:latin typeface="Gochi Hand" panose="020B0604020202020204" charset="0"/>
              </a:rPr>
              <a:t> paling lama 6 (</a:t>
            </a:r>
            <a:r>
              <a:rPr lang="en-US" dirty="0" err="1">
                <a:latin typeface="Gochi Hand" panose="020B0604020202020204" charset="0"/>
              </a:rPr>
              <a:t>enam</a:t>
            </a:r>
            <a:r>
              <a:rPr lang="en-US" dirty="0">
                <a:latin typeface="Gochi Hand" panose="020B0604020202020204" charset="0"/>
              </a:rPr>
              <a:t>) </a:t>
            </a:r>
            <a:r>
              <a:rPr lang="en-US" dirty="0" err="1">
                <a:latin typeface="Gochi Hand" panose="020B0604020202020204" charset="0"/>
              </a:rPr>
              <a:t>bulan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atau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denda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banyak</a:t>
            </a:r>
            <a:r>
              <a:rPr lang="en-US" dirty="0">
                <a:latin typeface="Gochi Hand" panose="020B0604020202020204" charset="0"/>
              </a:rPr>
              <a:t> Rp1.000.000,00 (</a:t>
            </a:r>
            <a:r>
              <a:rPr lang="en-US" dirty="0" err="1">
                <a:latin typeface="Gochi Hand" panose="020B0604020202020204" charset="0"/>
              </a:rPr>
              <a:t>satu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juta</a:t>
            </a:r>
            <a:r>
              <a:rPr lang="en-US" dirty="0">
                <a:latin typeface="Gochi Hand" panose="020B0604020202020204" charset="0"/>
              </a:rPr>
              <a:t> rupiah). 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55" name="Google Shape;1955;p65"/>
          <p:cNvSpPr txBox="1">
            <a:spLocks noGrp="1"/>
          </p:cNvSpPr>
          <p:nvPr>
            <p:ph type="subTitle" idx="3"/>
          </p:nvPr>
        </p:nvSpPr>
        <p:spPr>
          <a:xfrm>
            <a:off x="906525" y="1612725"/>
            <a:ext cx="28437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1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56" name="Google Shape;1956;p65"/>
          <p:cNvSpPr txBox="1">
            <a:spLocks noGrp="1"/>
          </p:cNvSpPr>
          <p:nvPr>
            <p:ph type="subTitle" idx="4"/>
          </p:nvPr>
        </p:nvSpPr>
        <p:spPr>
          <a:xfrm>
            <a:off x="5101575" y="1612725"/>
            <a:ext cx="28437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2</a:t>
            </a:r>
            <a:endParaRPr dirty="0">
              <a:latin typeface="Gochi Hand" panose="020B0604020202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1" name="Google Shape;1961;p66"/>
          <p:cNvSpPr/>
          <p:nvPr/>
        </p:nvSpPr>
        <p:spPr>
          <a:xfrm rot="441989">
            <a:off x="612324" y="1405185"/>
            <a:ext cx="3660308" cy="3341640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962" name="Google Shape;1962;p66"/>
          <p:cNvSpPr/>
          <p:nvPr/>
        </p:nvSpPr>
        <p:spPr>
          <a:xfrm rot="-153927" flipH="1">
            <a:off x="4629402" y="1405183"/>
            <a:ext cx="3660332" cy="3341658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963" name="Google Shape;1963;p66"/>
          <p:cNvSpPr txBox="1">
            <a:spLocks noGrp="1"/>
          </p:cNvSpPr>
          <p:nvPr>
            <p:ph type="title"/>
          </p:nvPr>
        </p:nvSpPr>
        <p:spPr>
          <a:xfrm>
            <a:off x="720300" y="539496"/>
            <a:ext cx="5434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Gochi Hand" panose="020B0604020202020204" charset="0"/>
              </a:rPr>
              <a:t>J</a:t>
            </a:r>
            <a:r>
              <a:rPr lang="en" dirty="0" smtClean="0">
                <a:latin typeface="Gochi Hand" panose="020B0604020202020204" charset="0"/>
              </a:rPr>
              <a:t>enis-jenis sanksi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4" name="Google Shape;1964;p66"/>
          <p:cNvSpPr txBox="1">
            <a:spLocks noGrp="1"/>
          </p:cNvSpPr>
          <p:nvPr>
            <p:ph type="subTitle" idx="1"/>
          </p:nvPr>
        </p:nvSpPr>
        <p:spPr>
          <a:xfrm>
            <a:off x="712119" y="2280360"/>
            <a:ext cx="3329945" cy="22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04800">
              <a:buFont typeface="Open Sans"/>
              <a:buChar char="●"/>
            </a:pPr>
            <a:r>
              <a:rPr lang="en-US" dirty="0" err="1">
                <a:latin typeface="Gochi Hand" panose="020B0604020202020204" charset="0"/>
              </a:rPr>
              <a:t>Tindak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yang </a:t>
            </a:r>
            <a:r>
              <a:rPr lang="en-US" dirty="0" err="1">
                <a:latin typeface="Gochi Hand" panose="020B0604020202020204" charset="0"/>
              </a:rPr>
              <a:t>Dilakukan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oleh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Korporasi</a:t>
            </a:r>
            <a:r>
              <a:rPr lang="en-US" dirty="0">
                <a:latin typeface="Gochi Hand" panose="020B0604020202020204" charset="0"/>
              </a:rPr>
              <a:t> (</a:t>
            </a:r>
            <a:r>
              <a:rPr lang="en-US" dirty="0" err="1">
                <a:latin typeface="Gochi Hand" panose="020B0604020202020204" charset="0"/>
              </a:rPr>
              <a:t>Pasal</a:t>
            </a:r>
            <a:r>
              <a:rPr lang="en-US" dirty="0">
                <a:latin typeface="Gochi Hand" panose="020B0604020202020204" charset="0"/>
              </a:rPr>
              <a:t> 130) </a:t>
            </a:r>
            <a:r>
              <a:rPr lang="en-US" dirty="0" err="1">
                <a:latin typeface="Gochi Hand" panose="020B0604020202020204" charset="0"/>
              </a:rPr>
              <a:t>Dipidana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dengan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penjara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denda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dengan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pemberatan</a:t>
            </a:r>
            <a:r>
              <a:rPr lang="en-US" dirty="0">
                <a:latin typeface="Gochi Hand" panose="020B0604020202020204" charset="0"/>
              </a:rPr>
              <a:t> 3 (</a:t>
            </a:r>
            <a:r>
              <a:rPr lang="en-US" dirty="0" err="1">
                <a:latin typeface="Gochi Hand" panose="020B0604020202020204" charset="0"/>
              </a:rPr>
              <a:t>tiga</a:t>
            </a:r>
            <a:r>
              <a:rPr lang="en-US" dirty="0">
                <a:latin typeface="Gochi Hand" panose="020B0604020202020204" charset="0"/>
              </a:rPr>
              <a:t>) kali. </a:t>
            </a:r>
            <a:r>
              <a:rPr lang="en-US" dirty="0" err="1">
                <a:latin typeface="Gochi Hand" panose="020B0604020202020204" charset="0"/>
              </a:rPr>
              <a:t>Korporasi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dapat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dijatuhi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korporasi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dapat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dijatuhi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tambahan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berupa</a:t>
            </a:r>
            <a:r>
              <a:rPr lang="en-US" dirty="0">
                <a:latin typeface="Gochi Hand" panose="020B0604020202020204" charset="0"/>
              </a:rPr>
              <a:t>: </a:t>
            </a:r>
            <a:endParaRPr lang="en-US" dirty="0" smtClean="0">
              <a:latin typeface="Gochi Hand" panose="020B0604020202020204" charset="0"/>
            </a:endParaRPr>
          </a:p>
          <a:p>
            <a:pPr marL="381000" lvl="0" indent="-228600">
              <a:buFont typeface="+mj-lt"/>
              <a:buAutoNum type="alphaLcPeriod"/>
            </a:pPr>
            <a:r>
              <a:rPr lang="en-US" dirty="0" err="1" smtClean="0">
                <a:latin typeface="Gochi Hand" panose="020B0604020202020204" charset="0"/>
              </a:rPr>
              <a:t>pencabutan</a:t>
            </a:r>
            <a:r>
              <a:rPr lang="en-US" dirty="0" smtClean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izin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usaha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/</a:t>
            </a:r>
            <a:r>
              <a:rPr lang="en-US" dirty="0" err="1">
                <a:latin typeface="Gochi Hand" panose="020B0604020202020204" charset="0"/>
              </a:rPr>
              <a:t>atau</a:t>
            </a:r>
            <a:r>
              <a:rPr lang="en-US" dirty="0">
                <a:latin typeface="Gochi Hand" panose="020B0604020202020204" charset="0"/>
              </a:rPr>
              <a:t> </a:t>
            </a:r>
          </a:p>
          <a:p>
            <a:pPr marL="381000" lvl="0" indent="-228600">
              <a:buFont typeface="+mj-lt"/>
              <a:buAutoNum type="alphaLcPeriod"/>
            </a:pPr>
            <a:r>
              <a:rPr lang="en-US" dirty="0" err="1" smtClean="0">
                <a:latin typeface="Gochi Hand" panose="020B0604020202020204" charset="0"/>
              </a:rPr>
              <a:t>pencabutan</a:t>
            </a:r>
            <a:r>
              <a:rPr lang="en-US" dirty="0" smtClean="0">
                <a:latin typeface="Gochi Hand" panose="020B0604020202020204" charset="0"/>
              </a:rPr>
              <a:t> </a:t>
            </a:r>
            <a:r>
              <a:rPr lang="en-US" dirty="0">
                <a:latin typeface="Gochi Hand" panose="020B0604020202020204" charset="0"/>
              </a:rPr>
              <a:t>status </a:t>
            </a:r>
            <a:r>
              <a:rPr lang="en-US" dirty="0" err="1">
                <a:latin typeface="Gochi Hand" panose="020B0604020202020204" charset="0"/>
              </a:rPr>
              <a:t>badan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hukum</a:t>
            </a:r>
            <a:r>
              <a:rPr lang="en-US" dirty="0">
                <a:latin typeface="Gochi Hand" panose="020B0604020202020204" charset="0"/>
              </a:rPr>
              <a:t>. 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5" name="Google Shape;1965;p66"/>
          <p:cNvSpPr txBox="1">
            <a:spLocks noGrp="1"/>
          </p:cNvSpPr>
          <p:nvPr>
            <p:ph type="subTitle" idx="2"/>
          </p:nvPr>
        </p:nvSpPr>
        <p:spPr>
          <a:xfrm>
            <a:off x="5101575" y="2363274"/>
            <a:ext cx="2843700" cy="22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04800">
              <a:buFont typeface="Open Sans"/>
              <a:buChar char="●"/>
            </a:pPr>
            <a:r>
              <a:rPr lang="en-US" dirty="0" err="1">
                <a:latin typeface="Gochi Hand" panose="020B0604020202020204" charset="0"/>
              </a:rPr>
              <a:t>Tindak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bagi</a:t>
            </a:r>
            <a:r>
              <a:rPr lang="en-US" dirty="0">
                <a:latin typeface="Gochi Hand" panose="020B0604020202020204" charset="0"/>
              </a:rPr>
              <a:t> Orang yang </a:t>
            </a:r>
            <a:r>
              <a:rPr lang="en-US" dirty="0" err="1">
                <a:latin typeface="Gochi Hand" panose="020B0604020202020204" charset="0"/>
              </a:rPr>
              <a:t>Tidak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Melaporkan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Adanya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Tindak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Narkotika</a:t>
            </a:r>
            <a:r>
              <a:rPr lang="en-US" dirty="0">
                <a:latin typeface="Gochi Hand" panose="020B0604020202020204" charset="0"/>
              </a:rPr>
              <a:t> (</a:t>
            </a:r>
            <a:r>
              <a:rPr lang="en-US" dirty="0" err="1">
                <a:latin typeface="Gochi Hand" panose="020B0604020202020204" charset="0"/>
              </a:rPr>
              <a:t>Pasal</a:t>
            </a:r>
            <a:r>
              <a:rPr lang="en-US" dirty="0">
                <a:latin typeface="Gochi Hand" panose="020B0604020202020204" charset="0"/>
              </a:rPr>
              <a:t> 131). </a:t>
            </a:r>
            <a:r>
              <a:rPr lang="en-US" dirty="0" err="1">
                <a:latin typeface="Gochi Hand" panose="020B0604020202020204" charset="0"/>
              </a:rPr>
              <a:t>Dipidana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dengan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penjara</a:t>
            </a:r>
            <a:r>
              <a:rPr lang="en-US" dirty="0">
                <a:latin typeface="Gochi Hand" panose="020B0604020202020204" charset="0"/>
              </a:rPr>
              <a:t> paling lama 1 (</a:t>
            </a:r>
            <a:r>
              <a:rPr lang="en-US" dirty="0" err="1">
                <a:latin typeface="Gochi Hand" panose="020B0604020202020204" charset="0"/>
              </a:rPr>
              <a:t>satu</a:t>
            </a:r>
            <a:r>
              <a:rPr lang="en-US" dirty="0">
                <a:latin typeface="Gochi Hand" panose="020B0604020202020204" charset="0"/>
              </a:rPr>
              <a:t>) </a:t>
            </a:r>
            <a:r>
              <a:rPr lang="en-US" dirty="0" err="1">
                <a:latin typeface="Gochi Hand" panose="020B0604020202020204" charset="0"/>
              </a:rPr>
              <a:t>tahun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atau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denda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banyak</a:t>
            </a:r>
            <a:r>
              <a:rPr lang="en-US" dirty="0">
                <a:latin typeface="Gochi Hand" panose="020B0604020202020204" charset="0"/>
              </a:rPr>
              <a:t> Rp50.000.000,00 (lima </a:t>
            </a:r>
            <a:r>
              <a:rPr lang="en-US" dirty="0" err="1">
                <a:latin typeface="Gochi Hand" panose="020B0604020202020204" charset="0"/>
              </a:rPr>
              <a:t>puluh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juta</a:t>
            </a:r>
            <a:r>
              <a:rPr lang="en-US" dirty="0">
                <a:latin typeface="Gochi Hand" panose="020B0604020202020204" charset="0"/>
              </a:rPr>
              <a:t> rupiah). 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6" name="Google Shape;1966;p66"/>
          <p:cNvSpPr txBox="1">
            <a:spLocks noGrp="1"/>
          </p:cNvSpPr>
          <p:nvPr>
            <p:ph type="subTitle" idx="3"/>
          </p:nvPr>
        </p:nvSpPr>
        <p:spPr>
          <a:xfrm>
            <a:off x="906525" y="1612725"/>
            <a:ext cx="28437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3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7" name="Google Shape;1967;p66"/>
          <p:cNvSpPr txBox="1">
            <a:spLocks noGrp="1"/>
          </p:cNvSpPr>
          <p:nvPr>
            <p:ph type="subTitle" idx="4"/>
          </p:nvPr>
        </p:nvSpPr>
        <p:spPr>
          <a:xfrm>
            <a:off x="5101575" y="1612725"/>
            <a:ext cx="28437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4</a:t>
            </a:r>
            <a:endParaRPr dirty="0">
              <a:latin typeface="Gochi Hand" panose="020B0604020202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1" name="Google Shape;1961;p66"/>
          <p:cNvSpPr/>
          <p:nvPr/>
        </p:nvSpPr>
        <p:spPr>
          <a:xfrm rot="441989">
            <a:off x="612324" y="1405185"/>
            <a:ext cx="3660308" cy="3341640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962" name="Google Shape;1962;p66"/>
          <p:cNvSpPr/>
          <p:nvPr/>
        </p:nvSpPr>
        <p:spPr>
          <a:xfrm rot="-153927" flipH="1">
            <a:off x="4629402" y="1405183"/>
            <a:ext cx="3660332" cy="3341658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963" name="Google Shape;1963;p66"/>
          <p:cNvSpPr txBox="1">
            <a:spLocks noGrp="1"/>
          </p:cNvSpPr>
          <p:nvPr>
            <p:ph type="title"/>
          </p:nvPr>
        </p:nvSpPr>
        <p:spPr>
          <a:xfrm>
            <a:off x="720300" y="539496"/>
            <a:ext cx="5434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Gochi Hand" panose="020B0604020202020204" charset="0"/>
              </a:rPr>
              <a:t>J</a:t>
            </a:r>
            <a:r>
              <a:rPr lang="en" dirty="0" smtClean="0">
                <a:latin typeface="Gochi Hand" panose="020B0604020202020204" charset="0"/>
              </a:rPr>
              <a:t>enis-jenis sanksi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4" name="Google Shape;1964;p66"/>
          <p:cNvSpPr txBox="1">
            <a:spLocks noGrp="1"/>
          </p:cNvSpPr>
          <p:nvPr>
            <p:ph type="subTitle" idx="1"/>
          </p:nvPr>
        </p:nvSpPr>
        <p:spPr>
          <a:xfrm>
            <a:off x="712119" y="2280360"/>
            <a:ext cx="3329945" cy="22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04800">
              <a:buFont typeface="Open Sans"/>
              <a:buChar char="●"/>
            </a:pPr>
            <a:r>
              <a:rPr lang="en-US" dirty="0" err="1">
                <a:latin typeface="Gochi Hand" panose="020B0604020202020204" charset="0"/>
              </a:rPr>
              <a:t>Tindak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terhadap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Percobaan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Permufakatan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Jahat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Melakukan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Tindak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Narkotika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Prekursor</a:t>
            </a:r>
            <a:r>
              <a:rPr lang="en-US" dirty="0">
                <a:latin typeface="Gochi Hand" panose="020B0604020202020204" charset="0"/>
              </a:rPr>
              <a:t> (</a:t>
            </a:r>
            <a:r>
              <a:rPr lang="en-US" dirty="0" err="1">
                <a:latin typeface="Gochi Hand" panose="020B0604020202020204" charset="0"/>
              </a:rPr>
              <a:t>Pasal</a:t>
            </a:r>
            <a:r>
              <a:rPr lang="en-US" dirty="0">
                <a:latin typeface="Gochi Hand" panose="020B0604020202020204" charset="0"/>
              </a:rPr>
              <a:t> 132) Ayat (1), </a:t>
            </a:r>
            <a:r>
              <a:rPr lang="en-US" dirty="0" err="1">
                <a:latin typeface="Gochi Hand" panose="020B0604020202020204" charset="0"/>
              </a:rPr>
              <a:t>dipidana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dengan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penjara</a:t>
            </a:r>
            <a:r>
              <a:rPr lang="en-US" dirty="0">
                <a:latin typeface="Gochi Hand" panose="020B0604020202020204" charset="0"/>
              </a:rPr>
              <a:t> yang </a:t>
            </a:r>
            <a:r>
              <a:rPr lang="en-US" dirty="0" err="1">
                <a:latin typeface="Gochi Hand" panose="020B0604020202020204" charset="0"/>
              </a:rPr>
              <a:t>sama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sesuai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dengan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ketentuan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sebagaimana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dimaksud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dalam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Pasal-Pasal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tersebut</a:t>
            </a:r>
            <a:r>
              <a:rPr lang="en-US" dirty="0">
                <a:latin typeface="Gochi Hand" panose="020B0604020202020204" charset="0"/>
              </a:rPr>
              <a:t>. Ayat (2), </a:t>
            </a:r>
            <a:r>
              <a:rPr lang="en-US" dirty="0" err="1">
                <a:latin typeface="Gochi Hand" panose="020B0604020202020204" charset="0"/>
              </a:rPr>
              <a:t>dipidana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penjara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denda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maksimumnya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ditambah</a:t>
            </a:r>
            <a:r>
              <a:rPr lang="en-US" dirty="0">
                <a:latin typeface="Gochi Hand" panose="020B0604020202020204" charset="0"/>
              </a:rPr>
              <a:t> 1/3 (</a:t>
            </a:r>
            <a:r>
              <a:rPr lang="en-US" dirty="0" err="1">
                <a:latin typeface="Gochi Hand" panose="020B0604020202020204" charset="0"/>
              </a:rPr>
              <a:t>sepertiga</a:t>
            </a:r>
            <a:r>
              <a:rPr lang="en-US" dirty="0">
                <a:latin typeface="Gochi Hand" panose="020B0604020202020204" charset="0"/>
              </a:rPr>
              <a:t>). </a:t>
            </a:r>
          </a:p>
        </p:txBody>
      </p:sp>
      <p:sp>
        <p:nvSpPr>
          <p:cNvPr id="1965" name="Google Shape;1965;p66"/>
          <p:cNvSpPr txBox="1">
            <a:spLocks noGrp="1"/>
          </p:cNvSpPr>
          <p:nvPr>
            <p:ph type="subTitle" idx="2"/>
          </p:nvPr>
        </p:nvSpPr>
        <p:spPr>
          <a:xfrm>
            <a:off x="5101575" y="2363274"/>
            <a:ext cx="2843700" cy="22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04800">
              <a:buFont typeface="Open Sans"/>
              <a:buChar char="●"/>
            </a:pPr>
            <a:r>
              <a:rPr lang="en-US" dirty="0" err="1">
                <a:latin typeface="Gochi Hand" panose="020B0604020202020204" charset="0"/>
              </a:rPr>
              <a:t>Tindak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bagi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Menyuruh</a:t>
            </a:r>
            <a:r>
              <a:rPr lang="en-US" dirty="0">
                <a:latin typeface="Gochi Hand" panose="020B0604020202020204" charset="0"/>
              </a:rPr>
              <a:t>, </a:t>
            </a:r>
            <a:r>
              <a:rPr lang="en-US" dirty="0" err="1">
                <a:latin typeface="Gochi Hand" panose="020B0604020202020204" charset="0"/>
              </a:rPr>
              <a:t>Memberi</a:t>
            </a:r>
            <a:r>
              <a:rPr lang="en-US" dirty="0">
                <a:latin typeface="Gochi Hand" panose="020B0604020202020204" charset="0"/>
              </a:rPr>
              <a:t>, </a:t>
            </a:r>
            <a:r>
              <a:rPr lang="en-US" dirty="0" err="1">
                <a:latin typeface="Gochi Hand" panose="020B0604020202020204" charset="0"/>
              </a:rPr>
              <a:t>Membujuk</a:t>
            </a:r>
            <a:r>
              <a:rPr lang="en-US" dirty="0">
                <a:latin typeface="Gochi Hand" panose="020B0604020202020204" charset="0"/>
              </a:rPr>
              <a:t>, </a:t>
            </a:r>
            <a:r>
              <a:rPr lang="en-US" dirty="0" err="1">
                <a:latin typeface="Gochi Hand" panose="020B0604020202020204" charset="0"/>
              </a:rPr>
              <a:t>Memaksa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dengan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Kekerasan</a:t>
            </a:r>
            <a:r>
              <a:rPr lang="en-US" dirty="0">
                <a:latin typeface="Gochi Hand" panose="020B0604020202020204" charset="0"/>
              </a:rPr>
              <a:t>, </a:t>
            </a:r>
            <a:r>
              <a:rPr lang="en-US" dirty="0" err="1">
                <a:latin typeface="Gochi Hand" panose="020B0604020202020204" charset="0"/>
              </a:rPr>
              <a:t>Tipu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Muslihat</a:t>
            </a:r>
            <a:r>
              <a:rPr lang="en-US" dirty="0">
                <a:latin typeface="Gochi Hand" panose="020B0604020202020204" charset="0"/>
              </a:rPr>
              <a:t>, </a:t>
            </a:r>
            <a:r>
              <a:rPr lang="en-US" dirty="0" err="1">
                <a:latin typeface="Gochi Hand" panose="020B0604020202020204" charset="0"/>
              </a:rPr>
              <a:t>Membujuk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Anak</a:t>
            </a:r>
            <a:r>
              <a:rPr lang="en-US" dirty="0">
                <a:latin typeface="Gochi Hand" panose="020B0604020202020204" charset="0"/>
              </a:rPr>
              <a:t> (</a:t>
            </a:r>
            <a:r>
              <a:rPr lang="en-US" dirty="0" err="1">
                <a:latin typeface="Gochi Hand" panose="020B0604020202020204" charset="0"/>
              </a:rPr>
              <a:t>Pasal</a:t>
            </a:r>
            <a:r>
              <a:rPr lang="en-US" dirty="0">
                <a:latin typeface="Gochi Hand" panose="020B0604020202020204" charset="0"/>
              </a:rPr>
              <a:t> 133) </a:t>
            </a:r>
            <a:r>
              <a:rPr lang="en-US" dirty="0" err="1">
                <a:latin typeface="Gochi Hand" panose="020B0604020202020204" charset="0"/>
              </a:rPr>
              <a:t>ayat</a:t>
            </a:r>
            <a:r>
              <a:rPr lang="en-US" dirty="0">
                <a:latin typeface="Gochi Hand" panose="020B0604020202020204" charset="0"/>
              </a:rPr>
              <a:t> (1</a:t>
            </a:r>
            <a:r>
              <a:rPr lang="en-US" dirty="0" smtClean="0">
                <a:latin typeface="Gochi Hand" panose="020B0604020202020204" charset="0"/>
              </a:rPr>
              <a:t>) </a:t>
            </a:r>
            <a:r>
              <a:rPr lang="en-US" dirty="0" err="1" smtClean="0">
                <a:latin typeface="Gochi Hand" panose="020B0604020202020204" charset="0"/>
              </a:rPr>
              <a:t>dan</a:t>
            </a:r>
            <a:r>
              <a:rPr lang="en-US" dirty="0" smtClean="0">
                <a:latin typeface="Gochi Hand" panose="020B0604020202020204" charset="0"/>
              </a:rPr>
              <a:t> </a:t>
            </a:r>
            <a:r>
              <a:rPr lang="en-US" dirty="0" err="1" smtClean="0">
                <a:latin typeface="Gochi Hand" panose="020B0604020202020204" charset="0"/>
              </a:rPr>
              <a:t>ayat</a:t>
            </a:r>
            <a:r>
              <a:rPr lang="en-US" dirty="0" smtClean="0">
                <a:latin typeface="Gochi Hand" panose="020B0604020202020204" charset="0"/>
              </a:rPr>
              <a:t> (2)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6" name="Google Shape;1966;p66"/>
          <p:cNvSpPr txBox="1">
            <a:spLocks noGrp="1"/>
          </p:cNvSpPr>
          <p:nvPr>
            <p:ph type="subTitle" idx="3"/>
          </p:nvPr>
        </p:nvSpPr>
        <p:spPr>
          <a:xfrm>
            <a:off x="906525" y="1612725"/>
            <a:ext cx="28437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>
                <a:latin typeface="Gochi Hand" panose="020B0604020202020204" charset="0"/>
              </a:rPr>
              <a:t>5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7" name="Google Shape;1967;p66"/>
          <p:cNvSpPr txBox="1">
            <a:spLocks noGrp="1"/>
          </p:cNvSpPr>
          <p:nvPr>
            <p:ph type="subTitle" idx="4"/>
          </p:nvPr>
        </p:nvSpPr>
        <p:spPr>
          <a:xfrm>
            <a:off x="5101575" y="1612725"/>
            <a:ext cx="28437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>
                <a:latin typeface="Gochi Hand" panose="020B0604020202020204" charset="0"/>
              </a:rPr>
              <a:t>6</a:t>
            </a:r>
            <a:endParaRPr dirty="0">
              <a:latin typeface="Gochi Hand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86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1" name="Google Shape;1961;p66"/>
          <p:cNvSpPr/>
          <p:nvPr/>
        </p:nvSpPr>
        <p:spPr>
          <a:xfrm rot="441989">
            <a:off x="612324" y="1405185"/>
            <a:ext cx="3660308" cy="3341640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962" name="Google Shape;1962;p66"/>
          <p:cNvSpPr/>
          <p:nvPr/>
        </p:nvSpPr>
        <p:spPr>
          <a:xfrm rot="-153927" flipH="1">
            <a:off x="4629402" y="1405183"/>
            <a:ext cx="3660332" cy="3341658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963" name="Google Shape;1963;p66"/>
          <p:cNvSpPr txBox="1">
            <a:spLocks noGrp="1"/>
          </p:cNvSpPr>
          <p:nvPr>
            <p:ph type="title"/>
          </p:nvPr>
        </p:nvSpPr>
        <p:spPr>
          <a:xfrm>
            <a:off x="720300" y="539496"/>
            <a:ext cx="5434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Gochi Hand" panose="020B0604020202020204" charset="0"/>
              </a:rPr>
              <a:t>J</a:t>
            </a:r>
            <a:r>
              <a:rPr lang="en" dirty="0" smtClean="0">
                <a:latin typeface="Gochi Hand" panose="020B0604020202020204" charset="0"/>
              </a:rPr>
              <a:t>enis-jenis sanksi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4" name="Google Shape;1964;p66"/>
          <p:cNvSpPr txBox="1">
            <a:spLocks noGrp="1"/>
          </p:cNvSpPr>
          <p:nvPr>
            <p:ph type="subTitle" idx="1"/>
          </p:nvPr>
        </p:nvSpPr>
        <p:spPr>
          <a:xfrm>
            <a:off x="712119" y="2280360"/>
            <a:ext cx="3329945" cy="22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04800">
              <a:buFont typeface="Open Sans"/>
              <a:buChar char="●"/>
            </a:pPr>
            <a:r>
              <a:rPr lang="en-US" dirty="0" err="1">
                <a:latin typeface="Gochi Hand" panose="020B0604020202020204" charset="0"/>
              </a:rPr>
              <a:t>Tindak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bagi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Pecandu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Narkotika</a:t>
            </a:r>
            <a:r>
              <a:rPr lang="en-US" dirty="0">
                <a:latin typeface="Gochi Hand" panose="020B0604020202020204" charset="0"/>
              </a:rPr>
              <a:t> yang </a:t>
            </a:r>
            <a:r>
              <a:rPr lang="en-US" dirty="0" err="1">
                <a:latin typeface="Gochi Hand" panose="020B0604020202020204" charset="0"/>
              </a:rPr>
              <a:t>Tidak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Melaporkan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Diri</a:t>
            </a:r>
            <a:r>
              <a:rPr lang="en-US" dirty="0">
                <a:latin typeface="Gochi Hand" panose="020B0604020202020204" charset="0"/>
              </a:rPr>
              <a:t> (</a:t>
            </a:r>
            <a:r>
              <a:rPr lang="en-US" dirty="0" err="1">
                <a:latin typeface="Gochi Hand" panose="020B0604020202020204" charset="0"/>
              </a:rPr>
              <a:t>Pasal</a:t>
            </a:r>
            <a:r>
              <a:rPr lang="en-US" dirty="0">
                <a:latin typeface="Gochi Hand" panose="020B0604020202020204" charset="0"/>
              </a:rPr>
              <a:t> 134) </a:t>
            </a:r>
            <a:r>
              <a:rPr lang="en-US" dirty="0" err="1">
                <a:latin typeface="Gochi Hand" panose="020B0604020202020204" charset="0"/>
              </a:rPr>
              <a:t>ayat</a:t>
            </a:r>
            <a:r>
              <a:rPr lang="en-US" dirty="0">
                <a:latin typeface="Gochi Hand" panose="020B0604020202020204" charset="0"/>
              </a:rPr>
              <a:t> (1), </a:t>
            </a:r>
            <a:r>
              <a:rPr lang="en-US" dirty="0" err="1">
                <a:latin typeface="Gochi Hand" panose="020B0604020202020204" charset="0"/>
              </a:rPr>
              <a:t>dipidana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dengan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kurungan</a:t>
            </a:r>
            <a:r>
              <a:rPr lang="en-US" dirty="0">
                <a:latin typeface="Gochi Hand" panose="020B0604020202020204" charset="0"/>
              </a:rPr>
              <a:t> paling lama 6 (</a:t>
            </a:r>
            <a:r>
              <a:rPr lang="en-US" dirty="0" err="1">
                <a:latin typeface="Gochi Hand" panose="020B0604020202020204" charset="0"/>
              </a:rPr>
              <a:t>enam</a:t>
            </a:r>
            <a:r>
              <a:rPr lang="en-US" dirty="0">
                <a:latin typeface="Gochi Hand" panose="020B0604020202020204" charset="0"/>
              </a:rPr>
              <a:t>) </a:t>
            </a:r>
            <a:r>
              <a:rPr lang="en-US" dirty="0" err="1">
                <a:latin typeface="Gochi Hand" panose="020B0604020202020204" charset="0"/>
              </a:rPr>
              <a:t>bulan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atau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denda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banyak</a:t>
            </a:r>
            <a:r>
              <a:rPr lang="en-US" dirty="0">
                <a:latin typeface="Gochi Hand" panose="020B0604020202020204" charset="0"/>
              </a:rPr>
              <a:t> Rp2.000.000,00 (</a:t>
            </a:r>
            <a:r>
              <a:rPr lang="en-US" dirty="0" err="1">
                <a:latin typeface="Gochi Hand" panose="020B0604020202020204" charset="0"/>
              </a:rPr>
              <a:t>dua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juta</a:t>
            </a:r>
            <a:r>
              <a:rPr lang="en-US" dirty="0">
                <a:latin typeface="Gochi Hand" panose="020B0604020202020204" charset="0"/>
              </a:rPr>
              <a:t> rupiah). </a:t>
            </a:r>
            <a:r>
              <a:rPr lang="en-US" dirty="0" err="1">
                <a:latin typeface="Gochi Hand" panose="020B0604020202020204" charset="0"/>
              </a:rPr>
              <a:t>ayat</a:t>
            </a:r>
            <a:r>
              <a:rPr lang="en-US" dirty="0">
                <a:latin typeface="Gochi Hand" panose="020B0604020202020204" charset="0"/>
              </a:rPr>
              <a:t> (2), </a:t>
            </a:r>
            <a:r>
              <a:rPr lang="en-US" dirty="0" err="1">
                <a:latin typeface="Gochi Hand" panose="020B0604020202020204" charset="0"/>
              </a:rPr>
              <a:t>dipidana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dengan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kurungan</a:t>
            </a:r>
            <a:r>
              <a:rPr lang="en-US" dirty="0">
                <a:latin typeface="Gochi Hand" panose="020B0604020202020204" charset="0"/>
              </a:rPr>
              <a:t> paling lama 3 (</a:t>
            </a:r>
            <a:r>
              <a:rPr lang="en-US" dirty="0" err="1">
                <a:latin typeface="Gochi Hand" panose="020B0604020202020204" charset="0"/>
              </a:rPr>
              <a:t>tiga</a:t>
            </a:r>
            <a:r>
              <a:rPr lang="en-US" dirty="0">
                <a:latin typeface="Gochi Hand" panose="020B0604020202020204" charset="0"/>
              </a:rPr>
              <a:t>) </a:t>
            </a:r>
            <a:r>
              <a:rPr lang="en-US" dirty="0" err="1">
                <a:latin typeface="Gochi Hand" panose="020B0604020202020204" charset="0"/>
              </a:rPr>
              <a:t>bulan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atau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denda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banyak</a:t>
            </a:r>
            <a:r>
              <a:rPr lang="en-US" dirty="0">
                <a:latin typeface="Gochi Hand" panose="020B0604020202020204" charset="0"/>
              </a:rPr>
              <a:t> Rp1.000.000,00 (</a:t>
            </a:r>
            <a:r>
              <a:rPr lang="en-US" dirty="0" err="1">
                <a:latin typeface="Gochi Hand" panose="020B0604020202020204" charset="0"/>
              </a:rPr>
              <a:t>satu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juta</a:t>
            </a:r>
            <a:r>
              <a:rPr lang="en-US" dirty="0">
                <a:latin typeface="Gochi Hand" panose="020B0604020202020204" charset="0"/>
              </a:rPr>
              <a:t> rupiah)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5" name="Google Shape;1965;p66"/>
          <p:cNvSpPr txBox="1">
            <a:spLocks noGrp="1"/>
          </p:cNvSpPr>
          <p:nvPr>
            <p:ph type="subTitle" idx="2"/>
          </p:nvPr>
        </p:nvSpPr>
        <p:spPr>
          <a:xfrm>
            <a:off x="5101575" y="2200381"/>
            <a:ext cx="2843700" cy="22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04800">
              <a:buFont typeface="Open Sans"/>
              <a:buChar char="●"/>
            </a:pPr>
            <a:r>
              <a:rPr lang="en-US" dirty="0" err="1">
                <a:latin typeface="Gochi Hand" panose="020B0604020202020204" charset="0"/>
              </a:rPr>
              <a:t>Tindak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bagi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Pengurus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Industri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Farmasi</a:t>
            </a:r>
            <a:r>
              <a:rPr lang="en-US" dirty="0">
                <a:latin typeface="Gochi Hand" panose="020B0604020202020204" charset="0"/>
              </a:rPr>
              <a:t> yang </a:t>
            </a:r>
            <a:r>
              <a:rPr lang="en-US" dirty="0" err="1">
                <a:latin typeface="Gochi Hand" panose="020B0604020202020204" charset="0"/>
              </a:rPr>
              <a:t>Tidak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Melaksanakan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Kewajiban</a:t>
            </a:r>
            <a:r>
              <a:rPr lang="en-US" dirty="0">
                <a:latin typeface="Gochi Hand" panose="020B0604020202020204" charset="0"/>
              </a:rPr>
              <a:t> (</a:t>
            </a:r>
            <a:r>
              <a:rPr lang="en-US" dirty="0" err="1">
                <a:latin typeface="Gochi Hand" panose="020B0604020202020204" charset="0"/>
              </a:rPr>
              <a:t>Pasal</a:t>
            </a:r>
            <a:r>
              <a:rPr lang="en-US" dirty="0">
                <a:latin typeface="Gochi Hand" panose="020B0604020202020204" charset="0"/>
              </a:rPr>
              <a:t> 135). </a:t>
            </a:r>
            <a:r>
              <a:rPr lang="en-US" dirty="0" err="1">
                <a:latin typeface="Gochi Hand" panose="020B0604020202020204" charset="0"/>
              </a:rPr>
              <a:t>Dipidana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dengan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penjara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singkat</a:t>
            </a:r>
            <a:r>
              <a:rPr lang="en-US" dirty="0">
                <a:latin typeface="Gochi Hand" panose="020B0604020202020204" charset="0"/>
              </a:rPr>
              <a:t> 1 (</a:t>
            </a:r>
            <a:r>
              <a:rPr lang="en-US" dirty="0" err="1">
                <a:latin typeface="Gochi Hand" panose="020B0604020202020204" charset="0"/>
              </a:rPr>
              <a:t>satu</a:t>
            </a:r>
            <a:r>
              <a:rPr lang="en-US" dirty="0">
                <a:latin typeface="Gochi Hand" panose="020B0604020202020204" charset="0"/>
              </a:rPr>
              <a:t>) </a:t>
            </a:r>
            <a:r>
              <a:rPr lang="en-US" dirty="0" err="1">
                <a:latin typeface="Gochi Hand" panose="020B0604020202020204" charset="0"/>
              </a:rPr>
              <a:t>tahun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paling lama 7 (</a:t>
            </a:r>
            <a:r>
              <a:rPr lang="en-US" dirty="0" err="1">
                <a:latin typeface="Gochi Hand" panose="020B0604020202020204" charset="0"/>
              </a:rPr>
              <a:t>tujuh</a:t>
            </a:r>
            <a:r>
              <a:rPr lang="en-US" dirty="0">
                <a:latin typeface="Gochi Hand" panose="020B0604020202020204" charset="0"/>
              </a:rPr>
              <a:t>) </a:t>
            </a:r>
            <a:r>
              <a:rPr lang="en-US" dirty="0" err="1">
                <a:latin typeface="Gochi Hand" panose="020B0604020202020204" charset="0"/>
              </a:rPr>
              <a:t>tahun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denda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sedikit</a:t>
            </a:r>
            <a:r>
              <a:rPr lang="en-US" dirty="0">
                <a:latin typeface="Gochi Hand" panose="020B0604020202020204" charset="0"/>
              </a:rPr>
              <a:t> Rp40.000.000,00 (</a:t>
            </a:r>
            <a:r>
              <a:rPr lang="en-US" dirty="0" err="1">
                <a:latin typeface="Gochi Hand" panose="020B0604020202020204" charset="0"/>
              </a:rPr>
              <a:t>empat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puluh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juta</a:t>
            </a:r>
            <a:r>
              <a:rPr lang="en-US" dirty="0">
                <a:latin typeface="Gochi Hand" panose="020B0604020202020204" charset="0"/>
              </a:rPr>
              <a:t> rupiah)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banyak</a:t>
            </a:r>
            <a:r>
              <a:rPr lang="en-US" dirty="0">
                <a:latin typeface="Gochi Hand" panose="020B0604020202020204" charset="0"/>
              </a:rPr>
              <a:t> Rp400.000.000,00 (</a:t>
            </a:r>
            <a:r>
              <a:rPr lang="en-US" dirty="0" err="1">
                <a:latin typeface="Gochi Hand" panose="020B0604020202020204" charset="0"/>
              </a:rPr>
              <a:t>empat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ratus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juta</a:t>
            </a:r>
            <a:r>
              <a:rPr lang="en-US" dirty="0">
                <a:latin typeface="Gochi Hand" panose="020B0604020202020204" charset="0"/>
              </a:rPr>
              <a:t> rupiah).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6" name="Google Shape;1966;p66"/>
          <p:cNvSpPr txBox="1">
            <a:spLocks noGrp="1"/>
          </p:cNvSpPr>
          <p:nvPr>
            <p:ph type="subTitle" idx="3"/>
          </p:nvPr>
        </p:nvSpPr>
        <p:spPr>
          <a:xfrm>
            <a:off x="906525" y="1612725"/>
            <a:ext cx="28437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7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7" name="Google Shape;1967;p66"/>
          <p:cNvSpPr txBox="1">
            <a:spLocks noGrp="1"/>
          </p:cNvSpPr>
          <p:nvPr>
            <p:ph type="subTitle" idx="4"/>
          </p:nvPr>
        </p:nvSpPr>
        <p:spPr>
          <a:xfrm>
            <a:off x="5101575" y="1612725"/>
            <a:ext cx="28437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8</a:t>
            </a:r>
            <a:endParaRPr dirty="0">
              <a:latin typeface="Gochi Hand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19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1" name="Google Shape;1961;p66"/>
          <p:cNvSpPr/>
          <p:nvPr/>
        </p:nvSpPr>
        <p:spPr>
          <a:xfrm rot="441989">
            <a:off x="612324" y="1405185"/>
            <a:ext cx="3660308" cy="3341640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962" name="Google Shape;1962;p66"/>
          <p:cNvSpPr/>
          <p:nvPr/>
        </p:nvSpPr>
        <p:spPr>
          <a:xfrm rot="-153927" flipH="1">
            <a:off x="4629402" y="1405183"/>
            <a:ext cx="3660332" cy="3341658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963" name="Google Shape;1963;p66"/>
          <p:cNvSpPr txBox="1">
            <a:spLocks noGrp="1"/>
          </p:cNvSpPr>
          <p:nvPr>
            <p:ph type="title"/>
          </p:nvPr>
        </p:nvSpPr>
        <p:spPr>
          <a:xfrm>
            <a:off x="720300" y="539496"/>
            <a:ext cx="5434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Gochi Hand" panose="020B0604020202020204" charset="0"/>
              </a:rPr>
              <a:t>J</a:t>
            </a:r>
            <a:r>
              <a:rPr lang="en" dirty="0" smtClean="0">
                <a:latin typeface="Gochi Hand" panose="020B0604020202020204" charset="0"/>
              </a:rPr>
              <a:t>enis-jenis sanksi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4" name="Google Shape;1964;p66"/>
          <p:cNvSpPr txBox="1">
            <a:spLocks noGrp="1"/>
          </p:cNvSpPr>
          <p:nvPr>
            <p:ph type="subTitle" idx="1"/>
          </p:nvPr>
        </p:nvSpPr>
        <p:spPr>
          <a:xfrm>
            <a:off x="712119" y="2280360"/>
            <a:ext cx="3329945" cy="22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04800">
              <a:buFont typeface="Open Sans"/>
              <a:buChar char="●"/>
            </a:pPr>
            <a:r>
              <a:rPr lang="sv-SE" dirty="0">
                <a:latin typeface="Gochi Hand" panose="020B0604020202020204" charset="0"/>
              </a:rPr>
              <a:t>Tindak Pidana terhadap Hasil-Hasil Tindak Pidana Narkotika dan/atau Prekursor Narkotika (Pasal 137) huruf (a</a:t>
            </a:r>
            <a:r>
              <a:rPr lang="sv-SE" dirty="0" smtClean="0">
                <a:latin typeface="Gochi Hand" panose="020B0604020202020204" charset="0"/>
              </a:rPr>
              <a:t>) dan huruf (b)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5" name="Google Shape;1965;p66"/>
          <p:cNvSpPr txBox="1">
            <a:spLocks noGrp="1"/>
          </p:cNvSpPr>
          <p:nvPr>
            <p:ph type="subTitle" idx="2"/>
          </p:nvPr>
        </p:nvSpPr>
        <p:spPr>
          <a:xfrm>
            <a:off x="5101575" y="2363274"/>
            <a:ext cx="2843700" cy="22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04800">
              <a:buFont typeface="Open Sans"/>
              <a:buChar char="●"/>
            </a:pPr>
            <a:r>
              <a:rPr lang="en-US" dirty="0" err="1">
                <a:latin typeface="Gochi Hand" panose="020B0604020202020204" charset="0"/>
              </a:rPr>
              <a:t>Tindak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terhadap</a:t>
            </a:r>
            <a:r>
              <a:rPr lang="en-US" dirty="0">
                <a:latin typeface="Gochi Hand" panose="020B0604020202020204" charset="0"/>
              </a:rPr>
              <a:t> Orang yang </a:t>
            </a:r>
            <a:r>
              <a:rPr lang="en-US" dirty="0" err="1">
                <a:latin typeface="Gochi Hand" panose="020B0604020202020204" charset="0"/>
              </a:rPr>
              <a:t>Menghalangi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atau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Mempersulit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Penyidikan</a:t>
            </a:r>
            <a:r>
              <a:rPr lang="en-US" dirty="0">
                <a:latin typeface="Gochi Hand" panose="020B0604020202020204" charset="0"/>
              </a:rPr>
              <a:t>, </a:t>
            </a:r>
            <a:r>
              <a:rPr lang="en-US" dirty="0" err="1">
                <a:latin typeface="Gochi Hand" panose="020B0604020202020204" charset="0"/>
              </a:rPr>
              <a:t>Penuntutan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Pemeriksaan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Perkara</a:t>
            </a:r>
            <a:r>
              <a:rPr lang="en-US" dirty="0">
                <a:latin typeface="Gochi Hand" panose="020B0604020202020204" charset="0"/>
              </a:rPr>
              <a:t> (</a:t>
            </a:r>
            <a:r>
              <a:rPr lang="en-US" dirty="0" err="1">
                <a:latin typeface="Gochi Hand" panose="020B0604020202020204" charset="0"/>
              </a:rPr>
              <a:t>Pasal</a:t>
            </a:r>
            <a:r>
              <a:rPr lang="en-US" dirty="0">
                <a:latin typeface="Gochi Hand" panose="020B0604020202020204" charset="0"/>
              </a:rPr>
              <a:t> 138)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6" name="Google Shape;1966;p66"/>
          <p:cNvSpPr txBox="1">
            <a:spLocks noGrp="1"/>
          </p:cNvSpPr>
          <p:nvPr>
            <p:ph type="subTitle" idx="3"/>
          </p:nvPr>
        </p:nvSpPr>
        <p:spPr>
          <a:xfrm>
            <a:off x="906525" y="1612725"/>
            <a:ext cx="28437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9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7" name="Google Shape;1967;p66"/>
          <p:cNvSpPr txBox="1">
            <a:spLocks noGrp="1"/>
          </p:cNvSpPr>
          <p:nvPr>
            <p:ph type="subTitle" idx="4"/>
          </p:nvPr>
        </p:nvSpPr>
        <p:spPr>
          <a:xfrm>
            <a:off x="5101575" y="1612725"/>
            <a:ext cx="28437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10</a:t>
            </a:r>
            <a:endParaRPr dirty="0">
              <a:latin typeface="Gochi Hand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91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1" name="Google Shape;1961;p66"/>
          <p:cNvSpPr/>
          <p:nvPr/>
        </p:nvSpPr>
        <p:spPr>
          <a:xfrm rot="441989">
            <a:off x="612324" y="1405185"/>
            <a:ext cx="3660308" cy="3341640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962" name="Google Shape;1962;p66"/>
          <p:cNvSpPr/>
          <p:nvPr/>
        </p:nvSpPr>
        <p:spPr>
          <a:xfrm rot="-153927" flipH="1">
            <a:off x="4629402" y="1405183"/>
            <a:ext cx="3660332" cy="3341658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963" name="Google Shape;1963;p66"/>
          <p:cNvSpPr txBox="1">
            <a:spLocks noGrp="1"/>
          </p:cNvSpPr>
          <p:nvPr>
            <p:ph type="title"/>
          </p:nvPr>
        </p:nvSpPr>
        <p:spPr>
          <a:xfrm>
            <a:off x="720300" y="539496"/>
            <a:ext cx="5434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Gochi Hand" panose="020B0604020202020204" charset="0"/>
              </a:rPr>
              <a:t>J</a:t>
            </a:r>
            <a:r>
              <a:rPr lang="en" dirty="0" smtClean="0">
                <a:latin typeface="Gochi Hand" panose="020B0604020202020204" charset="0"/>
              </a:rPr>
              <a:t>enis-jenis sanksi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4" name="Google Shape;1964;p66"/>
          <p:cNvSpPr txBox="1">
            <a:spLocks noGrp="1"/>
          </p:cNvSpPr>
          <p:nvPr>
            <p:ph type="subTitle" idx="1"/>
          </p:nvPr>
        </p:nvSpPr>
        <p:spPr>
          <a:xfrm>
            <a:off x="712119" y="2280360"/>
            <a:ext cx="3329945" cy="22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04800" algn="just">
              <a:buFont typeface="Open Sans"/>
              <a:buChar char="●"/>
            </a:pPr>
            <a:r>
              <a:rPr lang="en-US" dirty="0" err="1" smtClean="0">
                <a:latin typeface="Gochi Hand" panose="020B0604020202020204" charset="0"/>
              </a:rPr>
              <a:t>Tindak</a:t>
            </a:r>
            <a:r>
              <a:rPr lang="en-US" dirty="0" smtClean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bagi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Nahkoda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atau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Kapten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Penerbang</a:t>
            </a:r>
            <a:r>
              <a:rPr lang="en-US" dirty="0">
                <a:latin typeface="Gochi Hand" panose="020B0604020202020204" charset="0"/>
              </a:rPr>
              <a:t> yang </a:t>
            </a:r>
            <a:r>
              <a:rPr lang="en-US" dirty="0" err="1">
                <a:latin typeface="Gochi Hand" panose="020B0604020202020204" charset="0"/>
              </a:rPr>
              <a:t>Tidak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Melaksanakan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Ketentuan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Pasal</a:t>
            </a:r>
            <a:r>
              <a:rPr lang="en-US" dirty="0">
                <a:latin typeface="Gochi Hand" panose="020B0604020202020204" charset="0"/>
              </a:rPr>
              <a:t> 27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Pasal</a:t>
            </a:r>
            <a:r>
              <a:rPr lang="en-US" dirty="0">
                <a:latin typeface="Gochi Hand" panose="020B0604020202020204" charset="0"/>
              </a:rPr>
              <a:t> 28 (</a:t>
            </a:r>
            <a:r>
              <a:rPr lang="en-US" dirty="0" err="1">
                <a:latin typeface="Gochi Hand" panose="020B0604020202020204" charset="0"/>
              </a:rPr>
              <a:t>Pasal</a:t>
            </a:r>
            <a:r>
              <a:rPr lang="en-US" dirty="0">
                <a:latin typeface="Gochi Hand" panose="020B0604020202020204" charset="0"/>
              </a:rPr>
              <a:t> 139) </a:t>
            </a:r>
            <a:r>
              <a:rPr lang="en-US" dirty="0" err="1">
                <a:latin typeface="Gochi Hand" panose="020B0604020202020204" charset="0"/>
              </a:rPr>
              <a:t>dipidana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dengan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penjara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singkat</a:t>
            </a:r>
            <a:r>
              <a:rPr lang="en-US" dirty="0">
                <a:latin typeface="Gochi Hand" panose="020B0604020202020204" charset="0"/>
              </a:rPr>
              <a:t> 1 (</a:t>
            </a:r>
            <a:r>
              <a:rPr lang="en-US" dirty="0" err="1">
                <a:latin typeface="Gochi Hand" panose="020B0604020202020204" charset="0"/>
              </a:rPr>
              <a:t>satu</a:t>
            </a:r>
            <a:r>
              <a:rPr lang="en-US" dirty="0">
                <a:latin typeface="Gochi Hand" panose="020B0604020202020204" charset="0"/>
              </a:rPr>
              <a:t>) </a:t>
            </a:r>
            <a:r>
              <a:rPr lang="en-US" dirty="0" err="1">
                <a:latin typeface="Gochi Hand" panose="020B0604020202020204" charset="0"/>
              </a:rPr>
              <a:t>tahun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paling lama 10 (</a:t>
            </a:r>
            <a:r>
              <a:rPr lang="en-US" dirty="0" err="1">
                <a:latin typeface="Gochi Hand" panose="020B0604020202020204" charset="0"/>
              </a:rPr>
              <a:t>sepuluh</a:t>
            </a:r>
            <a:r>
              <a:rPr lang="en-US" dirty="0">
                <a:latin typeface="Gochi Hand" panose="020B0604020202020204" charset="0"/>
              </a:rPr>
              <a:t>) </a:t>
            </a:r>
            <a:r>
              <a:rPr lang="en-US" dirty="0" err="1">
                <a:latin typeface="Gochi Hand" panose="020B0604020202020204" charset="0"/>
              </a:rPr>
              <a:t>tahun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denda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sedikit</a:t>
            </a:r>
            <a:r>
              <a:rPr lang="en-US" dirty="0">
                <a:latin typeface="Gochi Hand" panose="020B0604020202020204" charset="0"/>
              </a:rPr>
              <a:t> Rp100.000.000,00 (</a:t>
            </a:r>
            <a:r>
              <a:rPr lang="en-US" dirty="0" err="1">
                <a:latin typeface="Gochi Hand" panose="020B0604020202020204" charset="0"/>
              </a:rPr>
              <a:t>seratus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juta</a:t>
            </a:r>
            <a:r>
              <a:rPr lang="en-US" dirty="0">
                <a:latin typeface="Gochi Hand" panose="020B0604020202020204" charset="0"/>
              </a:rPr>
              <a:t> rupiah)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banyak</a:t>
            </a:r>
            <a:r>
              <a:rPr lang="en-US" dirty="0">
                <a:latin typeface="Gochi Hand" panose="020B0604020202020204" charset="0"/>
              </a:rPr>
              <a:t> Rp1.000.000.000,00 (</a:t>
            </a:r>
            <a:r>
              <a:rPr lang="en-US" dirty="0" err="1">
                <a:latin typeface="Gochi Hand" panose="020B0604020202020204" charset="0"/>
              </a:rPr>
              <a:t>satu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miliar</a:t>
            </a:r>
            <a:r>
              <a:rPr lang="en-US" dirty="0">
                <a:latin typeface="Gochi Hand" panose="020B0604020202020204" charset="0"/>
              </a:rPr>
              <a:t> rupiah).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5" name="Google Shape;1965;p66"/>
          <p:cNvSpPr txBox="1">
            <a:spLocks noGrp="1"/>
          </p:cNvSpPr>
          <p:nvPr>
            <p:ph type="subTitle" idx="2"/>
          </p:nvPr>
        </p:nvSpPr>
        <p:spPr>
          <a:xfrm>
            <a:off x="4765155" y="2280360"/>
            <a:ext cx="3388826" cy="22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04800" algn="just">
              <a:buFont typeface="Open Sans"/>
              <a:buChar char="●"/>
            </a:pPr>
            <a:r>
              <a:rPr lang="en-US" dirty="0" err="1">
                <a:latin typeface="Gochi Hand" panose="020B0604020202020204" charset="0"/>
              </a:rPr>
              <a:t>Tindak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bagi</a:t>
            </a:r>
            <a:r>
              <a:rPr lang="en-US" dirty="0">
                <a:latin typeface="Gochi Hand" panose="020B0604020202020204" charset="0"/>
              </a:rPr>
              <a:t> PPNS, </a:t>
            </a:r>
            <a:r>
              <a:rPr lang="en-US" dirty="0" err="1">
                <a:latin typeface="Gochi Hand" panose="020B0604020202020204" charset="0"/>
              </a:rPr>
              <a:t>Penyidik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Polri</a:t>
            </a:r>
            <a:r>
              <a:rPr lang="en-US" dirty="0">
                <a:latin typeface="Gochi Hand" panose="020B0604020202020204" charset="0"/>
              </a:rPr>
              <a:t>, </a:t>
            </a:r>
            <a:r>
              <a:rPr lang="en-US" dirty="0" err="1">
                <a:latin typeface="Gochi Hand" panose="020B0604020202020204" charset="0"/>
              </a:rPr>
              <a:t>Penyidik</a:t>
            </a:r>
            <a:r>
              <a:rPr lang="en-US" dirty="0">
                <a:latin typeface="Gochi Hand" panose="020B0604020202020204" charset="0"/>
              </a:rPr>
              <a:t> BNN yang </a:t>
            </a:r>
            <a:r>
              <a:rPr lang="en-US" dirty="0" err="1">
                <a:latin typeface="Gochi Hand" panose="020B0604020202020204" charset="0"/>
              </a:rPr>
              <a:t>Tidak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Melaksanakan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Ketentuan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tentang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Barang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Bukti</a:t>
            </a:r>
            <a:r>
              <a:rPr lang="en-US" dirty="0">
                <a:latin typeface="Gochi Hand" panose="020B0604020202020204" charset="0"/>
              </a:rPr>
              <a:t> (</a:t>
            </a:r>
            <a:r>
              <a:rPr lang="en-US" dirty="0" err="1">
                <a:latin typeface="Gochi Hand" panose="020B0604020202020204" charset="0"/>
              </a:rPr>
              <a:t>Pasal</a:t>
            </a:r>
            <a:r>
              <a:rPr lang="en-US" dirty="0">
                <a:latin typeface="Gochi Hand" panose="020B0604020202020204" charset="0"/>
              </a:rPr>
              <a:t> 140) </a:t>
            </a:r>
            <a:r>
              <a:rPr lang="en-US" dirty="0" err="1">
                <a:latin typeface="Gochi Hand" panose="020B0604020202020204" charset="0"/>
              </a:rPr>
              <a:t>dipidana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dengan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penjara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singkat</a:t>
            </a:r>
            <a:r>
              <a:rPr lang="en-US" dirty="0">
                <a:latin typeface="Gochi Hand" panose="020B0604020202020204" charset="0"/>
              </a:rPr>
              <a:t> 1 (</a:t>
            </a:r>
            <a:r>
              <a:rPr lang="en-US" dirty="0" err="1">
                <a:latin typeface="Gochi Hand" panose="020B0604020202020204" charset="0"/>
              </a:rPr>
              <a:t>satu</a:t>
            </a:r>
            <a:r>
              <a:rPr lang="en-US" dirty="0">
                <a:latin typeface="Gochi Hand" panose="020B0604020202020204" charset="0"/>
              </a:rPr>
              <a:t>) </a:t>
            </a:r>
            <a:r>
              <a:rPr lang="en-US" dirty="0" err="1">
                <a:latin typeface="Gochi Hand" panose="020B0604020202020204" charset="0"/>
              </a:rPr>
              <a:t>tahun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paling lama 10 (</a:t>
            </a:r>
            <a:r>
              <a:rPr lang="en-US" dirty="0" err="1">
                <a:latin typeface="Gochi Hand" panose="020B0604020202020204" charset="0"/>
              </a:rPr>
              <a:t>sepuluh</a:t>
            </a:r>
            <a:r>
              <a:rPr lang="en-US" dirty="0">
                <a:latin typeface="Gochi Hand" panose="020B0604020202020204" charset="0"/>
              </a:rPr>
              <a:t>) </a:t>
            </a:r>
            <a:r>
              <a:rPr lang="en-US" dirty="0" err="1">
                <a:latin typeface="Gochi Hand" panose="020B0604020202020204" charset="0"/>
              </a:rPr>
              <a:t>tahun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denda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sedikit</a:t>
            </a:r>
            <a:r>
              <a:rPr lang="en-US" dirty="0">
                <a:latin typeface="Gochi Hand" panose="020B0604020202020204" charset="0"/>
              </a:rPr>
              <a:t> Rp100.000.000,00 (</a:t>
            </a:r>
            <a:r>
              <a:rPr lang="en-US" dirty="0" err="1">
                <a:latin typeface="Gochi Hand" panose="020B0604020202020204" charset="0"/>
              </a:rPr>
              <a:t>seratus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juta</a:t>
            </a:r>
            <a:r>
              <a:rPr lang="en-US" dirty="0">
                <a:latin typeface="Gochi Hand" panose="020B0604020202020204" charset="0"/>
              </a:rPr>
              <a:t> rupiah)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banyak</a:t>
            </a:r>
            <a:r>
              <a:rPr lang="en-US" dirty="0">
                <a:latin typeface="Gochi Hand" panose="020B0604020202020204" charset="0"/>
              </a:rPr>
              <a:t> Rp1.000.000.000,00 (</a:t>
            </a:r>
            <a:r>
              <a:rPr lang="en-US" dirty="0" err="1">
                <a:latin typeface="Gochi Hand" panose="020B0604020202020204" charset="0"/>
              </a:rPr>
              <a:t>satu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miliar</a:t>
            </a:r>
            <a:r>
              <a:rPr lang="en-US" dirty="0">
                <a:latin typeface="Gochi Hand" panose="020B0604020202020204" charset="0"/>
              </a:rPr>
              <a:t> rupiah).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6" name="Google Shape;1966;p66"/>
          <p:cNvSpPr txBox="1">
            <a:spLocks noGrp="1"/>
          </p:cNvSpPr>
          <p:nvPr>
            <p:ph type="subTitle" idx="3"/>
          </p:nvPr>
        </p:nvSpPr>
        <p:spPr>
          <a:xfrm>
            <a:off x="906525" y="1612725"/>
            <a:ext cx="28437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11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7" name="Google Shape;1967;p66"/>
          <p:cNvSpPr txBox="1">
            <a:spLocks noGrp="1"/>
          </p:cNvSpPr>
          <p:nvPr>
            <p:ph type="subTitle" idx="4"/>
          </p:nvPr>
        </p:nvSpPr>
        <p:spPr>
          <a:xfrm>
            <a:off x="5101575" y="1612725"/>
            <a:ext cx="28437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12</a:t>
            </a:r>
            <a:endParaRPr dirty="0">
              <a:latin typeface="Gochi Hand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19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39"/>
          <p:cNvSpPr txBox="1">
            <a:spLocks noGrp="1"/>
          </p:cNvSpPr>
          <p:nvPr>
            <p:ph type="title" idx="15"/>
          </p:nvPr>
        </p:nvSpPr>
        <p:spPr>
          <a:xfrm>
            <a:off x="735475" y="539496"/>
            <a:ext cx="3836400" cy="73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Materi hari ini: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410" name="Google Shape;410;p39"/>
          <p:cNvSpPr txBox="1">
            <a:spLocks noGrp="1"/>
          </p:cNvSpPr>
          <p:nvPr>
            <p:ph type="title" idx="2"/>
          </p:nvPr>
        </p:nvSpPr>
        <p:spPr>
          <a:xfrm>
            <a:off x="2442449" y="1565348"/>
            <a:ext cx="3449196" cy="73590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 err="1" smtClean="0">
                <a:latin typeface="Gochi Hand" panose="020B0604020202020204" charset="0"/>
              </a:rPr>
              <a:t>Hukum</a:t>
            </a:r>
            <a:r>
              <a:rPr lang="en-US" dirty="0" smtClean="0">
                <a:latin typeface="Gochi Hand" panose="020B0604020202020204" charset="0"/>
              </a:rPr>
              <a:t> acara </a:t>
            </a:r>
            <a:r>
              <a:rPr lang="en-US" dirty="0" err="1" smtClean="0">
                <a:latin typeface="Gochi Hand" panose="020B0604020202020204" charset="0"/>
              </a:rPr>
              <a:t>tindak</a:t>
            </a:r>
            <a:r>
              <a:rPr lang="en-US" dirty="0" smtClean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narkotika</a:t>
            </a:r>
            <a:endParaRPr lang="en-US" dirty="0">
              <a:latin typeface="Gochi Hand" panose="020B0604020202020204" charset="0"/>
            </a:endParaRPr>
          </a:p>
        </p:txBody>
      </p:sp>
      <p:sp>
        <p:nvSpPr>
          <p:cNvPr id="411" name="Google Shape;411;p39"/>
          <p:cNvSpPr txBox="1">
            <a:spLocks noGrp="1"/>
          </p:cNvSpPr>
          <p:nvPr>
            <p:ph type="title" idx="3"/>
          </p:nvPr>
        </p:nvSpPr>
        <p:spPr>
          <a:xfrm>
            <a:off x="1354450" y="1722631"/>
            <a:ext cx="1352400" cy="735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Gochi Hand" panose="020B0604020202020204" charset="0"/>
              </a:rPr>
              <a:t>01</a:t>
            </a:r>
            <a:endParaRPr>
              <a:latin typeface="Gochi Hand" panose="020B0604020202020204" charset="0"/>
            </a:endParaRPr>
          </a:p>
        </p:txBody>
      </p:sp>
      <p:sp>
        <p:nvSpPr>
          <p:cNvPr id="416" name="Google Shape;416;p39"/>
          <p:cNvSpPr txBox="1">
            <a:spLocks noGrp="1"/>
          </p:cNvSpPr>
          <p:nvPr>
            <p:ph type="title" idx="7"/>
          </p:nvPr>
        </p:nvSpPr>
        <p:spPr>
          <a:xfrm>
            <a:off x="2442449" y="3054674"/>
            <a:ext cx="2806008" cy="42972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 smtClean="0">
                <a:latin typeface="Gochi Hand" panose="020B0604020202020204" charset="0"/>
              </a:rPr>
              <a:t>SANKSI PIDANA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417" name="Google Shape;417;p39"/>
          <p:cNvSpPr txBox="1">
            <a:spLocks noGrp="1"/>
          </p:cNvSpPr>
          <p:nvPr>
            <p:ph type="title" idx="8"/>
          </p:nvPr>
        </p:nvSpPr>
        <p:spPr>
          <a:xfrm>
            <a:off x="1354450" y="3054675"/>
            <a:ext cx="1352400" cy="735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02</a:t>
            </a:r>
            <a:endParaRPr dirty="0">
              <a:latin typeface="Gochi Hand" panose="020B0604020202020204" charset="0"/>
            </a:endParaRPr>
          </a:p>
        </p:txBody>
      </p:sp>
      <p:grpSp>
        <p:nvGrpSpPr>
          <p:cNvPr id="422" name="Google Shape;422;p39"/>
          <p:cNvGrpSpPr/>
          <p:nvPr/>
        </p:nvGrpSpPr>
        <p:grpSpPr>
          <a:xfrm rot="3287663">
            <a:off x="5265823" y="-728552"/>
            <a:ext cx="1880033" cy="2383945"/>
            <a:chOff x="4211314" y="194464"/>
            <a:chExt cx="1487800" cy="1886580"/>
          </a:xfrm>
        </p:grpSpPr>
        <p:sp>
          <p:nvSpPr>
            <p:cNvPr id="423" name="Google Shape;423;p39"/>
            <p:cNvSpPr/>
            <p:nvPr/>
          </p:nvSpPr>
          <p:spPr>
            <a:xfrm rot="2015395">
              <a:off x="5004868" y="133614"/>
              <a:ext cx="268757" cy="1619275"/>
            </a:xfrm>
            <a:custGeom>
              <a:avLst/>
              <a:gdLst/>
              <a:ahLst/>
              <a:cxnLst/>
              <a:rect l="l" t="t" r="r" b="b"/>
              <a:pathLst>
                <a:path w="2754" h="16593" extrusionOk="0">
                  <a:moveTo>
                    <a:pt x="2211" y="1"/>
                  </a:moveTo>
                  <a:lnTo>
                    <a:pt x="1" y="16480"/>
                  </a:lnTo>
                  <a:lnTo>
                    <a:pt x="918" y="16593"/>
                  </a:lnTo>
                  <a:lnTo>
                    <a:pt x="2754" y="7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FF73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24" name="Google Shape;424;p39"/>
            <p:cNvSpPr/>
            <p:nvPr/>
          </p:nvSpPr>
          <p:spPr>
            <a:xfrm rot="2015395">
              <a:off x="4466443" y="1515316"/>
              <a:ext cx="133012" cy="306133"/>
            </a:xfrm>
            <a:custGeom>
              <a:avLst/>
              <a:gdLst/>
              <a:ahLst/>
              <a:cxnLst/>
              <a:rect l="l" t="t" r="r" b="b"/>
              <a:pathLst>
                <a:path w="1363" h="3137" extrusionOk="0">
                  <a:moveTo>
                    <a:pt x="705" y="0"/>
                  </a:moveTo>
                  <a:cubicBezTo>
                    <a:pt x="605" y="0"/>
                    <a:pt x="507" y="7"/>
                    <a:pt x="426" y="13"/>
                  </a:cubicBezTo>
                  <a:cubicBezTo>
                    <a:pt x="332" y="893"/>
                    <a:pt x="89" y="1754"/>
                    <a:pt x="89" y="2672"/>
                  </a:cubicBezTo>
                  <a:cubicBezTo>
                    <a:pt x="89" y="2781"/>
                    <a:pt x="1" y="3085"/>
                    <a:pt x="219" y="3085"/>
                  </a:cubicBezTo>
                  <a:cubicBezTo>
                    <a:pt x="225" y="3085"/>
                    <a:pt x="232" y="3085"/>
                    <a:pt x="239" y="3084"/>
                  </a:cubicBezTo>
                  <a:cubicBezTo>
                    <a:pt x="239" y="2897"/>
                    <a:pt x="276" y="2710"/>
                    <a:pt x="314" y="2541"/>
                  </a:cubicBezTo>
                  <a:lnTo>
                    <a:pt x="314" y="2541"/>
                  </a:lnTo>
                  <a:cubicBezTo>
                    <a:pt x="314" y="2728"/>
                    <a:pt x="201" y="2934"/>
                    <a:pt x="351" y="3047"/>
                  </a:cubicBezTo>
                  <a:cubicBezTo>
                    <a:pt x="516" y="3101"/>
                    <a:pt x="690" y="3136"/>
                    <a:pt x="867" y="3136"/>
                  </a:cubicBezTo>
                  <a:cubicBezTo>
                    <a:pt x="932" y="3136"/>
                    <a:pt x="997" y="3132"/>
                    <a:pt x="1063" y="3122"/>
                  </a:cubicBezTo>
                  <a:cubicBezTo>
                    <a:pt x="1138" y="2972"/>
                    <a:pt x="1175" y="2803"/>
                    <a:pt x="1175" y="2635"/>
                  </a:cubicBezTo>
                  <a:cubicBezTo>
                    <a:pt x="1269" y="2260"/>
                    <a:pt x="1306" y="1867"/>
                    <a:pt x="1325" y="1474"/>
                  </a:cubicBezTo>
                  <a:cubicBezTo>
                    <a:pt x="1325" y="1174"/>
                    <a:pt x="1362" y="874"/>
                    <a:pt x="1344" y="593"/>
                  </a:cubicBezTo>
                  <a:cubicBezTo>
                    <a:pt x="1344" y="444"/>
                    <a:pt x="1325" y="219"/>
                    <a:pt x="1213" y="125"/>
                  </a:cubicBezTo>
                  <a:cubicBezTo>
                    <a:pt x="1113" y="25"/>
                    <a:pt x="905" y="0"/>
                    <a:pt x="705" y="0"/>
                  </a:cubicBezTo>
                  <a:close/>
                </a:path>
              </a:pathLst>
            </a:custGeom>
            <a:solidFill>
              <a:srgbClr val="3B58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25" name="Google Shape;425;p39"/>
            <p:cNvSpPr/>
            <p:nvPr/>
          </p:nvSpPr>
          <p:spPr>
            <a:xfrm rot="2015395">
              <a:off x="4594395" y="1493599"/>
              <a:ext cx="98857" cy="84121"/>
            </a:xfrm>
            <a:custGeom>
              <a:avLst/>
              <a:gdLst/>
              <a:ahLst/>
              <a:cxnLst/>
              <a:rect l="l" t="t" r="r" b="b"/>
              <a:pathLst>
                <a:path w="1013" h="862" extrusionOk="0">
                  <a:moveTo>
                    <a:pt x="94" y="0"/>
                  </a:moveTo>
                  <a:lnTo>
                    <a:pt x="1" y="749"/>
                  </a:lnTo>
                  <a:lnTo>
                    <a:pt x="918" y="862"/>
                  </a:lnTo>
                  <a:lnTo>
                    <a:pt x="1012" y="113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FCA0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26" name="Google Shape;426;p39"/>
            <p:cNvSpPr/>
            <p:nvPr/>
          </p:nvSpPr>
          <p:spPr>
            <a:xfrm rot="2015395">
              <a:off x="4397797" y="1625205"/>
              <a:ext cx="155457" cy="192248"/>
            </a:xfrm>
            <a:custGeom>
              <a:avLst/>
              <a:gdLst/>
              <a:ahLst/>
              <a:cxnLst/>
              <a:rect l="l" t="t" r="r" b="b"/>
              <a:pathLst>
                <a:path w="1593" h="1970" extrusionOk="0">
                  <a:moveTo>
                    <a:pt x="506" y="0"/>
                  </a:moveTo>
                  <a:lnTo>
                    <a:pt x="506" y="0"/>
                  </a:lnTo>
                  <a:cubicBezTo>
                    <a:pt x="488" y="38"/>
                    <a:pt x="488" y="75"/>
                    <a:pt x="488" y="113"/>
                  </a:cubicBezTo>
                  <a:cubicBezTo>
                    <a:pt x="413" y="206"/>
                    <a:pt x="356" y="319"/>
                    <a:pt x="319" y="431"/>
                  </a:cubicBezTo>
                  <a:cubicBezTo>
                    <a:pt x="300" y="637"/>
                    <a:pt x="338" y="824"/>
                    <a:pt x="282" y="1011"/>
                  </a:cubicBezTo>
                  <a:cubicBezTo>
                    <a:pt x="244" y="1217"/>
                    <a:pt x="1" y="1648"/>
                    <a:pt x="263" y="1779"/>
                  </a:cubicBezTo>
                  <a:cubicBezTo>
                    <a:pt x="338" y="1835"/>
                    <a:pt x="469" y="1817"/>
                    <a:pt x="525" y="1854"/>
                  </a:cubicBezTo>
                  <a:cubicBezTo>
                    <a:pt x="600" y="1892"/>
                    <a:pt x="581" y="1948"/>
                    <a:pt x="694" y="1967"/>
                  </a:cubicBezTo>
                  <a:cubicBezTo>
                    <a:pt x="704" y="1969"/>
                    <a:pt x="716" y="1970"/>
                    <a:pt x="728" y="1970"/>
                  </a:cubicBezTo>
                  <a:cubicBezTo>
                    <a:pt x="828" y="1970"/>
                    <a:pt x="985" y="1910"/>
                    <a:pt x="1068" y="1910"/>
                  </a:cubicBezTo>
                  <a:cubicBezTo>
                    <a:pt x="1162" y="1910"/>
                    <a:pt x="1255" y="1948"/>
                    <a:pt x="1330" y="1948"/>
                  </a:cubicBezTo>
                  <a:cubicBezTo>
                    <a:pt x="1592" y="1948"/>
                    <a:pt x="1574" y="1892"/>
                    <a:pt x="1518" y="1704"/>
                  </a:cubicBezTo>
                  <a:cubicBezTo>
                    <a:pt x="1480" y="1592"/>
                    <a:pt x="1461" y="1480"/>
                    <a:pt x="1480" y="1386"/>
                  </a:cubicBezTo>
                  <a:cubicBezTo>
                    <a:pt x="1518" y="1143"/>
                    <a:pt x="1518" y="731"/>
                    <a:pt x="1218" y="674"/>
                  </a:cubicBezTo>
                  <a:cubicBezTo>
                    <a:pt x="1204" y="672"/>
                    <a:pt x="1191" y="670"/>
                    <a:pt x="1178" y="670"/>
                  </a:cubicBezTo>
                  <a:cubicBezTo>
                    <a:pt x="1056" y="670"/>
                    <a:pt x="965" y="780"/>
                    <a:pt x="855" y="780"/>
                  </a:cubicBezTo>
                  <a:cubicBezTo>
                    <a:pt x="816" y="780"/>
                    <a:pt x="776" y="766"/>
                    <a:pt x="731" y="731"/>
                  </a:cubicBezTo>
                  <a:cubicBezTo>
                    <a:pt x="450" y="468"/>
                    <a:pt x="1087" y="56"/>
                    <a:pt x="5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27" name="Google Shape;427;p39"/>
            <p:cNvSpPr/>
            <p:nvPr/>
          </p:nvSpPr>
          <p:spPr>
            <a:xfrm rot="2015395">
              <a:off x="4325397" y="1660042"/>
              <a:ext cx="69385" cy="123058"/>
            </a:xfrm>
            <a:custGeom>
              <a:avLst/>
              <a:gdLst/>
              <a:ahLst/>
              <a:cxnLst/>
              <a:rect l="l" t="t" r="r" b="b"/>
              <a:pathLst>
                <a:path w="711" h="1261" extrusionOk="0">
                  <a:moveTo>
                    <a:pt x="244" y="0"/>
                  </a:moveTo>
                  <a:cubicBezTo>
                    <a:pt x="75" y="0"/>
                    <a:pt x="1" y="94"/>
                    <a:pt x="19" y="263"/>
                  </a:cubicBezTo>
                  <a:lnTo>
                    <a:pt x="19" y="375"/>
                  </a:lnTo>
                  <a:cubicBezTo>
                    <a:pt x="75" y="618"/>
                    <a:pt x="1" y="1199"/>
                    <a:pt x="356" y="1255"/>
                  </a:cubicBezTo>
                  <a:cubicBezTo>
                    <a:pt x="374" y="1259"/>
                    <a:pt x="392" y="1260"/>
                    <a:pt x="409" y="1260"/>
                  </a:cubicBezTo>
                  <a:cubicBezTo>
                    <a:pt x="574" y="1260"/>
                    <a:pt x="710" y="1106"/>
                    <a:pt x="693" y="937"/>
                  </a:cubicBezTo>
                  <a:cubicBezTo>
                    <a:pt x="263" y="918"/>
                    <a:pt x="338" y="300"/>
                    <a:pt x="24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28" name="Google Shape;428;p39"/>
            <p:cNvSpPr/>
            <p:nvPr/>
          </p:nvSpPr>
          <p:spPr>
            <a:xfrm rot="2015395">
              <a:off x="4342295" y="1963580"/>
              <a:ext cx="71239" cy="106664"/>
            </a:xfrm>
            <a:custGeom>
              <a:avLst/>
              <a:gdLst/>
              <a:ahLst/>
              <a:cxnLst/>
              <a:rect l="l" t="t" r="r" b="b"/>
              <a:pathLst>
                <a:path w="730" h="1093" extrusionOk="0">
                  <a:moveTo>
                    <a:pt x="354" y="0"/>
                  </a:moveTo>
                  <a:cubicBezTo>
                    <a:pt x="313" y="0"/>
                    <a:pt x="263" y="14"/>
                    <a:pt x="206" y="43"/>
                  </a:cubicBezTo>
                  <a:lnTo>
                    <a:pt x="187" y="137"/>
                  </a:lnTo>
                  <a:cubicBezTo>
                    <a:pt x="38" y="437"/>
                    <a:pt x="0" y="774"/>
                    <a:pt x="56" y="1092"/>
                  </a:cubicBezTo>
                  <a:cubicBezTo>
                    <a:pt x="59" y="1092"/>
                    <a:pt x="63" y="1092"/>
                    <a:pt x="66" y="1092"/>
                  </a:cubicBezTo>
                  <a:cubicBezTo>
                    <a:pt x="482" y="1092"/>
                    <a:pt x="730" y="0"/>
                    <a:pt x="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29" name="Google Shape;429;p39"/>
            <p:cNvSpPr/>
            <p:nvPr/>
          </p:nvSpPr>
          <p:spPr>
            <a:xfrm rot="2015395">
              <a:off x="4318944" y="1885885"/>
              <a:ext cx="98" cy="9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rgbClr val="378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30" name="Google Shape;430;p39"/>
            <p:cNvSpPr/>
            <p:nvPr/>
          </p:nvSpPr>
          <p:spPr>
            <a:xfrm rot="2015395">
              <a:off x="4292389" y="1833720"/>
              <a:ext cx="1952" cy="98"/>
            </a:xfrm>
            <a:custGeom>
              <a:avLst/>
              <a:gdLst/>
              <a:ahLst/>
              <a:cxnLst/>
              <a:rect l="l" t="t" r="r" b="b"/>
              <a:pathLst>
                <a:path w="20" h="1" extrusionOk="0">
                  <a:moveTo>
                    <a:pt x="1" y="1"/>
                  </a:moveTo>
                  <a:lnTo>
                    <a:pt x="1" y="1"/>
                  </a:lnTo>
                  <a:lnTo>
                    <a:pt x="19" y="1"/>
                  </a:lnTo>
                  <a:close/>
                </a:path>
              </a:pathLst>
            </a:custGeom>
            <a:solidFill>
              <a:srgbClr val="378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31" name="Google Shape;431;p39"/>
            <p:cNvSpPr/>
            <p:nvPr/>
          </p:nvSpPr>
          <p:spPr>
            <a:xfrm rot="2015395">
              <a:off x="4316532" y="1885717"/>
              <a:ext cx="3708" cy="2440"/>
            </a:xfrm>
            <a:custGeom>
              <a:avLst/>
              <a:gdLst/>
              <a:ahLst/>
              <a:cxnLst/>
              <a:rect l="l" t="t" r="r" b="b"/>
              <a:pathLst>
                <a:path w="38" h="25" extrusionOk="0">
                  <a:moveTo>
                    <a:pt x="0" y="0"/>
                  </a:moveTo>
                  <a:lnTo>
                    <a:pt x="0" y="19"/>
                  </a:lnTo>
                  <a:cubicBezTo>
                    <a:pt x="0" y="23"/>
                    <a:pt x="1" y="24"/>
                    <a:pt x="2" y="24"/>
                  </a:cubicBezTo>
                  <a:cubicBezTo>
                    <a:pt x="8" y="24"/>
                    <a:pt x="23" y="0"/>
                    <a:pt x="38" y="0"/>
                  </a:cubicBezTo>
                  <a:close/>
                </a:path>
              </a:pathLst>
            </a:custGeom>
            <a:solidFill>
              <a:srgbClr val="378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32" name="Google Shape;432;p39"/>
            <p:cNvSpPr/>
            <p:nvPr/>
          </p:nvSpPr>
          <p:spPr>
            <a:xfrm rot="2015395">
              <a:off x="4272521" y="1975717"/>
              <a:ext cx="98" cy="9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378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33" name="Google Shape;433;p39"/>
            <p:cNvSpPr/>
            <p:nvPr/>
          </p:nvSpPr>
          <p:spPr>
            <a:xfrm rot="2015395">
              <a:off x="4305082" y="1864174"/>
              <a:ext cx="1952" cy="98"/>
            </a:xfrm>
            <a:custGeom>
              <a:avLst/>
              <a:gdLst/>
              <a:ahLst/>
              <a:cxnLst/>
              <a:rect l="l" t="t" r="r" b="b"/>
              <a:pathLst>
                <a:path w="20" h="1" extrusionOk="0">
                  <a:moveTo>
                    <a:pt x="0" y="0"/>
                  </a:moveTo>
                  <a:lnTo>
                    <a:pt x="0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378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34" name="Google Shape;434;p39"/>
            <p:cNvSpPr/>
            <p:nvPr/>
          </p:nvSpPr>
          <p:spPr>
            <a:xfrm rot="2015395">
              <a:off x="4303109" y="1860605"/>
              <a:ext cx="1854" cy="98"/>
            </a:xfrm>
            <a:custGeom>
              <a:avLst/>
              <a:gdLst/>
              <a:ahLst/>
              <a:cxnLst/>
              <a:rect l="l" t="t" r="r" b="b"/>
              <a:pathLst>
                <a:path w="19" h="1" extrusionOk="0">
                  <a:moveTo>
                    <a:pt x="0" y="0"/>
                  </a:moveTo>
                  <a:lnTo>
                    <a:pt x="19" y="0"/>
                  </a:lnTo>
                  <a:cubicBezTo>
                    <a:pt x="19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378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35" name="Google Shape;435;p39"/>
            <p:cNvSpPr/>
            <p:nvPr/>
          </p:nvSpPr>
          <p:spPr>
            <a:xfrm rot="2015395">
              <a:off x="4328730" y="1897055"/>
              <a:ext cx="1952" cy="18347"/>
            </a:xfrm>
            <a:custGeom>
              <a:avLst/>
              <a:gdLst/>
              <a:ahLst/>
              <a:cxnLst/>
              <a:rect l="l" t="t" r="r" b="b"/>
              <a:pathLst>
                <a:path w="20" h="188" extrusionOk="0">
                  <a:moveTo>
                    <a:pt x="10" y="0"/>
                  </a:moveTo>
                  <a:cubicBezTo>
                    <a:pt x="10" y="26"/>
                    <a:pt x="10" y="52"/>
                    <a:pt x="10" y="80"/>
                  </a:cubicBezTo>
                  <a:lnTo>
                    <a:pt x="10" y="80"/>
                  </a:lnTo>
                  <a:cubicBezTo>
                    <a:pt x="15" y="38"/>
                    <a:pt x="19" y="0"/>
                    <a:pt x="10" y="0"/>
                  </a:cubicBezTo>
                  <a:close/>
                  <a:moveTo>
                    <a:pt x="10" y="80"/>
                  </a:moveTo>
                  <a:lnTo>
                    <a:pt x="10" y="80"/>
                  </a:lnTo>
                  <a:cubicBezTo>
                    <a:pt x="5" y="122"/>
                    <a:pt x="1" y="169"/>
                    <a:pt x="10" y="187"/>
                  </a:cubicBezTo>
                  <a:cubicBezTo>
                    <a:pt x="10" y="147"/>
                    <a:pt x="10" y="112"/>
                    <a:pt x="10" y="80"/>
                  </a:cubicBezTo>
                  <a:close/>
                </a:path>
              </a:pathLst>
            </a:custGeom>
            <a:solidFill>
              <a:srgbClr val="378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36" name="Google Shape;436;p39"/>
            <p:cNvSpPr/>
            <p:nvPr/>
          </p:nvSpPr>
          <p:spPr>
            <a:xfrm rot="2015395">
              <a:off x="4277578" y="1762650"/>
              <a:ext cx="1854" cy="1952"/>
            </a:xfrm>
            <a:custGeom>
              <a:avLst/>
              <a:gdLst/>
              <a:ahLst/>
              <a:cxnLst/>
              <a:rect l="l" t="t" r="r" b="b"/>
              <a:pathLst>
                <a:path w="19" h="20" extrusionOk="0">
                  <a:moveTo>
                    <a:pt x="0" y="0"/>
                  </a:moveTo>
                  <a:lnTo>
                    <a:pt x="0" y="19"/>
                  </a:lnTo>
                  <a:lnTo>
                    <a:pt x="19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A92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37" name="Google Shape;437;p39"/>
            <p:cNvSpPr/>
            <p:nvPr/>
          </p:nvSpPr>
          <p:spPr>
            <a:xfrm rot="2015395">
              <a:off x="4273752" y="1767520"/>
              <a:ext cx="3708" cy="4294"/>
            </a:xfrm>
            <a:custGeom>
              <a:avLst/>
              <a:gdLst/>
              <a:ahLst/>
              <a:cxnLst/>
              <a:rect l="l" t="t" r="r" b="b"/>
              <a:pathLst>
                <a:path w="38" h="44" extrusionOk="0">
                  <a:moveTo>
                    <a:pt x="0" y="1"/>
                  </a:moveTo>
                  <a:cubicBezTo>
                    <a:pt x="0" y="7"/>
                    <a:pt x="0" y="13"/>
                    <a:pt x="0" y="19"/>
                  </a:cubicBezTo>
                  <a:cubicBezTo>
                    <a:pt x="0" y="19"/>
                    <a:pt x="12" y="43"/>
                    <a:pt x="27" y="43"/>
                  </a:cubicBezTo>
                  <a:cubicBezTo>
                    <a:pt x="30" y="43"/>
                    <a:pt x="34" y="42"/>
                    <a:pt x="38" y="38"/>
                  </a:cubicBezTo>
                  <a:cubicBezTo>
                    <a:pt x="38" y="38"/>
                    <a:pt x="38" y="19"/>
                    <a:pt x="19" y="19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5A92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38" name="Google Shape;438;p39"/>
            <p:cNvSpPr/>
            <p:nvPr/>
          </p:nvSpPr>
          <p:spPr>
            <a:xfrm rot="2015395">
              <a:off x="4264545" y="1779584"/>
              <a:ext cx="98" cy="9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5A92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39" name="Google Shape;439;p39"/>
            <p:cNvSpPr/>
            <p:nvPr/>
          </p:nvSpPr>
          <p:spPr>
            <a:xfrm rot="2015395">
              <a:off x="4211691" y="1762738"/>
              <a:ext cx="1952" cy="1952"/>
            </a:xfrm>
            <a:custGeom>
              <a:avLst/>
              <a:gdLst/>
              <a:ahLst/>
              <a:cxnLst/>
              <a:rect l="l" t="t" r="r" b="b"/>
              <a:pathLst>
                <a:path w="20" h="20" extrusionOk="0">
                  <a:moveTo>
                    <a:pt x="0" y="20"/>
                  </a:moveTo>
                  <a:lnTo>
                    <a:pt x="0" y="20"/>
                  </a:lnTo>
                  <a:cubicBezTo>
                    <a:pt x="0" y="20"/>
                    <a:pt x="19" y="1"/>
                    <a:pt x="0" y="2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40" name="Google Shape;440;p39"/>
            <p:cNvSpPr/>
            <p:nvPr/>
          </p:nvSpPr>
          <p:spPr>
            <a:xfrm rot="2015395">
              <a:off x="4264545" y="1779584"/>
              <a:ext cx="98" cy="9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5A92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41" name="Google Shape;441;p39"/>
            <p:cNvSpPr/>
            <p:nvPr/>
          </p:nvSpPr>
          <p:spPr>
            <a:xfrm rot="2015395">
              <a:off x="4239751" y="1793810"/>
              <a:ext cx="98" cy="9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42" name="Google Shape;442;p39"/>
            <p:cNvSpPr/>
            <p:nvPr/>
          </p:nvSpPr>
          <p:spPr>
            <a:xfrm rot="2015395">
              <a:off x="4272115" y="1773785"/>
              <a:ext cx="98" cy="1952"/>
            </a:xfrm>
            <a:custGeom>
              <a:avLst/>
              <a:gdLst/>
              <a:ahLst/>
              <a:cxnLst/>
              <a:rect l="l" t="t" r="r" b="b"/>
              <a:pathLst>
                <a:path w="1" h="20" extrusionOk="0">
                  <a:moveTo>
                    <a:pt x="1" y="19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5A92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43" name="Google Shape;443;p39"/>
            <p:cNvSpPr/>
            <p:nvPr/>
          </p:nvSpPr>
          <p:spPr>
            <a:xfrm rot="2015395">
              <a:off x="4258880" y="1780925"/>
              <a:ext cx="1854" cy="1952"/>
            </a:xfrm>
            <a:custGeom>
              <a:avLst/>
              <a:gdLst/>
              <a:ahLst/>
              <a:cxnLst/>
              <a:rect l="l" t="t" r="r" b="b"/>
              <a:pathLst>
                <a:path w="19" h="20" extrusionOk="0">
                  <a:moveTo>
                    <a:pt x="19" y="1"/>
                  </a:moveTo>
                  <a:cubicBezTo>
                    <a:pt x="19" y="1"/>
                    <a:pt x="0" y="1"/>
                    <a:pt x="0" y="19"/>
                  </a:cubicBezTo>
                  <a:cubicBezTo>
                    <a:pt x="0" y="19"/>
                    <a:pt x="19" y="1"/>
                    <a:pt x="19" y="1"/>
                  </a:cubicBezTo>
                  <a:close/>
                </a:path>
              </a:pathLst>
            </a:custGeom>
            <a:solidFill>
              <a:srgbClr val="5A92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1" name="Google Shape;1961;p66"/>
          <p:cNvSpPr/>
          <p:nvPr/>
        </p:nvSpPr>
        <p:spPr>
          <a:xfrm rot="441989">
            <a:off x="612324" y="1405185"/>
            <a:ext cx="3660308" cy="3341640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962" name="Google Shape;1962;p66"/>
          <p:cNvSpPr/>
          <p:nvPr/>
        </p:nvSpPr>
        <p:spPr>
          <a:xfrm rot="-153927" flipH="1">
            <a:off x="4629402" y="1405183"/>
            <a:ext cx="3660332" cy="3341658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963" name="Google Shape;1963;p66"/>
          <p:cNvSpPr txBox="1">
            <a:spLocks noGrp="1"/>
          </p:cNvSpPr>
          <p:nvPr>
            <p:ph type="title"/>
          </p:nvPr>
        </p:nvSpPr>
        <p:spPr>
          <a:xfrm>
            <a:off x="720300" y="539496"/>
            <a:ext cx="5434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Gochi Hand" panose="020B0604020202020204" charset="0"/>
              </a:rPr>
              <a:t>J</a:t>
            </a:r>
            <a:r>
              <a:rPr lang="en" dirty="0" smtClean="0">
                <a:latin typeface="Gochi Hand" panose="020B0604020202020204" charset="0"/>
              </a:rPr>
              <a:t>enis-jenis sanksi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4" name="Google Shape;1964;p66"/>
          <p:cNvSpPr txBox="1">
            <a:spLocks noGrp="1"/>
          </p:cNvSpPr>
          <p:nvPr>
            <p:ph type="subTitle" idx="1"/>
          </p:nvPr>
        </p:nvSpPr>
        <p:spPr>
          <a:xfrm>
            <a:off x="712119" y="2280360"/>
            <a:ext cx="3329945" cy="22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04800">
              <a:buFont typeface="Open Sans"/>
              <a:buChar char="●"/>
            </a:pPr>
            <a:r>
              <a:rPr lang="en-US" dirty="0" err="1">
                <a:latin typeface="Gochi Hand" panose="020B0604020202020204" charset="0"/>
              </a:rPr>
              <a:t>Tindak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bagi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Kepala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Kejaksaan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Negeri</a:t>
            </a:r>
            <a:r>
              <a:rPr lang="en-US" dirty="0">
                <a:latin typeface="Gochi Hand" panose="020B0604020202020204" charset="0"/>
              </a:rPr>
              <a:t> yang </a:t>
            </a:r>
            <a:r>
              <a:rPr lang="en-US" dirty="0" err="1">
                <a:latin typeface="Gochi Hand" panose="020B0604020202020204" charset="0"/>
              </a:rPr>
              <a:t>Tidak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Melaksanakan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Ketentuan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Pasal</a:t>
            </a:r>
            <a:r>
              <a:rPr lang="en-US" dirty="0">
                <a:latin typeface="Gochi Hand" panose="020B0604020202020204" charset="0"/>
              </a:rPr>
              <a:t> 91 Ayat(1) (</a:t>
            </a:r>
            <a:r>
              <a:rPr lang="en-US" dirty="0" err="1">
                <a:latin typeface="Gochi Hand" panose="020B0604020202020204" charset="0"/>
              </a:rPr>
              <a:t>Pasal</a:t>
            </a:r>
            <a:r>
              <a:rPr lang="en-US" dirty="0">
                <a:latin typeface="Gochi Hand" panose="020B0604020202020204" charset="0"/>
              </a:rPr>
              <a:t> 141) </a:t>
            </a:r>
            <a:r>
              <a:rPr lang="en-US" dirty="0" err="1">
                <a:latin typeface="Gochi Hand" panose="020B0604020202020204" charset="0"/>
              </a:rPr>
              <a:t>dipidana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dengan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penjara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singkat</a:t>
            </a:r>
            <a:r>
              <a:rPr lang="en-US" dirty="0">
                <a:latin typeface="Gochi Hand" panose="020B0604020202020204" charset="0"/>
              </a:rPr>
              <a:t> 1 (</a:t>
            </a:r>
            <a:r>
              <a:rPr lang="en-US" dirty="0" err="1">
                <a:latin typeface="Gochi Hand" panose="020B0604020202020204" charset="0"/>
              </a:rPr>
              <a:t>satu</a:t>
            </a:r>
            <a:r>
              <a:rPr lang="en-US" dirty="0">
                <a:latin typeface="Gochi Hand" panose="020B0604020202020204" charset="0"/>
              </a:rPr>
              <a:t>) </a:t>
            </a:r>
            <a:r>
              <a:rPr lang="en-US" dirty="0" err="1">
                <a:latin typeface="Gochi Hand" panose="020B0604020202020204" charset="0"/>
              </a:rPr>
              <a:t>tahun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paling lama 10 (</a:t>
            </a:r>
            <a:r>
              <a:rPr lang="en-US" dirty="0" err="1">
                <a:latin typeface="Gochi Hand" panose="020B0604020202020204" charset="0"/>
              </a:rPr>
              <a:t>sepuluh</a:t>
            </a:r>
            <a:r>
              <a:rPr lang="en-US" dirty="0">
                <a:latin typeface="Gochi Hand" panose="020B0604020202020204" charset="0"/>
              </a:rPr>
              <a:t>) </a:t>
            </a:r>
            <a:r>
              <a:rPr lang="en-US" dirty="0" err="1">
                <a:latin typeface="Gochi Hand" panose="020B0604020202020204" charset="0"/>
              </a:rPr>
              <a:t>tahun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denda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sedikit</a:t>
            </a:r>
            <a:r>
              <a:rPr lang="en-US" dirty="0">
                <a:latin typeface="Gochi Hand" panose="020B0604020202020204" charset="0"/>
              </a:rPr>
              <a:t> Rp100.000.000,00 (</a:t>
            </a:r>
            <a:r>
              <a:rPr lang="en-US" dirty="0" err="1">
                <a:latin typeface="Gochi Hand" panose="020B0604020202020204" charset="0"/>
              </a:rPr>
              <a:t>seratus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juta</a:t>
            </a:r>
            <a:r>
              <a:rPr lang="en-US" dirty="0">
                <a:latin typeface="Gochi Hand" panose="020B0604020202020204" charset="0"/>
              </a:rPr>
              <a:t> rupiah)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banyak</a:t>
            </a:r>
            <a:r>
              <a:rPr lang="en-US" dirty="0">
                <a:latin typeface="Gochi Hand" panose="020B0604020202020204" charset="0"/>
              </a:rPr>
              <a:t> Rp1.000.000.000,00 (</a:t>
            </a:r>
            <a:r>
              <a:rPr lang="en-US" dirty="0" err="1">
                <a:latin typeface="Gochi Hand" panose="020B0604020202020204" charset="0"/>
              </a:rPr>
              <a:t>satu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miliar</a:t>
            </a:r>
            <a:r>
              <a:rPr lang="en-US" dirty="0">
                <a:latin typeface="Gochi Hand" panose="020B0604020202020204" charset="0"/>
              </a:rPr>
              <a:t> rupiah). 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5" name="Google Shape;1965;p66"/>
          <p:cNvSpPr txBox="1">
            <a:spLocks noGrp="1"/>
          </p:cNvSpPr>
          <p:nvPr>
            <p:ph type="subTitle" idx="2"/>
          </p:nvPr>
        </p:nvSpPr>
        <p:spPr>
          <a:xfrm>
            <a:off x="5101575" y="2363274"/>
            <a:ext cx="2843700" cy="22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04800">
              <a:buFont typeface="Open Sans"/>
              <a:buChar char="●"/>
            </a:pPr>
            <a:r>
              <a:rPr lang="en-US" dirty="0" err="1" smtClean="0">
                <a:latin typeface="Gochi Hand" panose="020B0604020202020204" charset="0"/>
              </a:rPr>
              <a:t>Tindak</a:t>
            </a:r>
            <a:r>
              <a:rPr lang="en-US" dirty="0" smtClean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bagi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Petugas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Laboratorium</a:t>
            </a:r>
            <a:r>
              <a:rPr lang="en-US" dirty="0">
                <a:latin typeface="Gochi Hand" panose="020B0604020202020204" charset="0"/>
              </a:rPr>
              <a:t> yang </a:t>
            </a:r>
            <a:r>
              <a:rPr lang="en-US" dirty="0" err="1">
                <a:latin typeface="Gochi Hand" panose="020B0604020202020204" charset="0"/>
              </a:rPr>
              <a:t>Memalsukan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Hasil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Pengujian</a:t>
            </a:r>
            <a:r>
              <a:rPr lang="en-US" dirty="0">
                <a:latin typeface="Gochi Hand" panose="020B0604020202020204" charset="0"/>
              </a:rPr>
              <a:t> (</a:t>
            </a:r>
            <a:r>
              <a:rPr lang="en-US" dirty="0" err="1">
                <a:latin typeface="Gochi Hand" panose="020B0604020202020204" charset="0"/>
              </a:rPr>
              <a:t>Pasal</a:t>
            </a:r>
            <a:r>
              <a:rPr lang="en-US" dirty="0">
                <a:latin typeface="Gochi Hand" panose="020B0604020202020204" charset="0"/>
              </a:rPr>
              <a:t> 142) </a:t>
            </a:r>
            <a:r>
              <a:rPr lang="en-US" dirty="0" err="1">
                <a:latin typeface="Gochi Hand" panose="020B0604020202020204" charset="0"/>
              </a:rPr>
              <a:t>dipidana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dengan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penjara</a:t>
            </a:r>
            <a:r>
              <a:rPr lang="en-US" dirty="0">
                <a:latin typeface="Gochi Hand" panose="020B0604020202020204" charset="0"/>
              </a:rPr>
              <a:t> paling lama 7 (</a:t>
            </a:r>
            <a:r>
              <a:rPr lang="en-US" dirty="0" err="1">
                <a:latin typeface="Gochi Hand" panose="020B0604020202020204" charset="0"/>
              </a:rPr>
              <a:t>tujuh</a:t>
            </a:r>
            <a:r>
              <a:rPr lang="en-US" dirty="0">
                <a:latin typeface="Gochi Hand" panose="020B0604020202020204" charset="0"/>
              </a:rPr>
              <a:t>) </a:t>
            </a:r>
            <a:r>
              <a:rPr lang="en-US" dirty="0" err="1">
                <a:latin typeface="Gochi Hand" panose="020B0604020202020204" charset="0"/>
              </a:rPr>
              <a:t>tahun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denda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banyak</a:t>
            </a:r>
            <a:r>
              <a:rPr lang="en-US" dirty="0">
                <a:latin typeface="Gochi Hand" panose="020B0604020202020204" charset="0"/>
              </a:rPr>
              <a:t> Rp500.000.000,00 (lima </a:t>
            </a:r>
            <a:r>
              <a:rPr lang="en-US" dirty="0" err="1">
                <a:latin typeface="Gochi Hand" panose="020B0604020202020204" charset="0"/>
              </a:rPr>
              <a:t>ratus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juta</a:t>
            </a:r>
            <a:r>
              <a:rPr lang="en-US" dirty="0">
                <a:latin typeface="Gochi Hand" panose="020B0604020202020204" charset="0"/>
              </a:rPr>
              <a:t> rupiah).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6" name="Google Shape;1966;p66"/>
          <p:cNvSpPr txBox="1">
            <a:spLocks noGrp="1"/>
          </p:cNvSpPr>
          <p:nvPr>
            <p:ph type="subTitle" idx="3"/>
          </p:nvPr>
        </p:nvSpPr>
        <p:spPr>
          <a:xfrm>
            <a:off x="906525" y="1612725"/>
            <a:ext cx="28437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13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7" name="Google Shape;1967;p66"/>
          <p:cNvSpPr txBox="1">
            <a:spLocks noGrp="1"/>
          </p:cNvSpPr>
          <p:nvPr>
            <p:ph type="subTitle" idx="4"/>
          </p:nvPr>
        </p:nvSpPr>
        <p:spPr>
          <a:xfrm>
            <a:off x="5101575" y="1612725"/>
            <a:ext cx="28437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14</a:t>
            </a:r>
            <a:endParaRPr dirty="0">
              <a:latin typeface="Gochi Hand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2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1" name="Google Shape;1961;p66"/>
          <p:cNvSpPr/>
          <p:nvPr/>
        </p:nvSpPr>
        <p:spPr>
          <a:xfrm rot="441989">
            <a:off x="612324" y="1405185"/>
            <a:ext cx="3660308" cy="3341640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962" name="Google Shape;1962;p66"/>
          <p:cNvSpPr/>
          <p:nvPr/>
        </p:nvSpPr>
        <p:spPr>
          <a:xfrm rot="-153927" flipH="1">
            <a:off x="4629402" y="1405183"/>
            <a:ext cx="3660332" cy="3341658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963" name="Google Shape;1963;p66"/>
          <p:cNvSpPr txBox="1">
            <a:spLocks noGrp="1"/>
          </p:cNvSpPr>
          <p:nvPr>
            <p:ph type="title"/>
          </p:nvPr>
        </p:nvSpPr>
        <p:spPr>
          <a:xfrm>
            <a:off x="720300" y="539496"/>
            <a:ext cx="5434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Gochi Hand" panose="020B0604020202020204" charset="0"/>
              </a:rPr>
              <a:t>J</a:t>
            </a:r>
            <a:r>
              <a:rPr lang="en" dirty="0" smtClean="0">
                <a:latin typeface="Gochi Hand" panose="020B0604020202020204" charset="0"/>
              </a:rPr>
              <a:t>enis-jenis sanksi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4" name="Google Shape;1964;p66"/>
          <p:cNvSpPr txBox="1">
            <a:spLocks noGrp="1"/>
          </p:cNvSpPr>
          <p:nvPr>
            <p:ph type="subTitle" idx="1"/>
          </p:nvPr>
        </p:nvSpPr>
        <p:spPr>
          <a:xfrm>
            <a:off x="712119" y="2280360"/>
            <a:ext cx="3329945" cy="22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04800">
              <a:buFont typeface="Open Sans"/>
              <a:buChar char="●"/>
            </a:pPr>
            <a:r>
              <a:rPr lang="en-US" dirty="0" err="1">
                <a:latin typeface="Gochi Hand" panose="020B0604020202020204" charset="0"/>
              </a:rPr>
              <a:t>Tindak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bagi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Saksi</a:t>
            </a:r>
            <a:r>
              <a:rPr lang="en-US" dirty="0">
                <a:latin typeface="Gochi Hand" panose="020B0604020202020204" charset="0"/>
              </a:rPr>
              <a:t> yang </a:t>
            </a:r>
            <a:r>
              <a:rPr lang="en-US" dirty="0" err="1">
                <a:latin typeface="Gochi Hand" panose="020B0604020202020204" charset="0"/>
              </a:rPr>
              <a:t>Memberikan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Keterangan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Tidak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Benar</a:t>
            </a:r>
            <a:r>
              <a:rPr lang="en-US" dirty="0">
                <a:latin typeface="Gochi Hand" panose="020B0604020202020204" charset="0"/>
              </a:rPr>
              <a:t> (</a:t>
            </a:r>
            <a:r>
              <a:rPr lang="en-US" dirty="0" err="1">
                <a:latin typeface="Gochi Hand" panose="020B0604020202020204" charset="0"/>
              </a:rPr>
              <a:t>Pasal</a:t>
            </a:r>
            <a:r>
              <a:rPr lang="en-US" dirty="0">
                <a:latin typeface="Gochi Hand" panose="020B0604020202020204" charset="0"/>
              </a:rPr>
              <a:t> 143) </a:t>
            </a:r>
            <a:r>
              <a:rPr lang="en-US" dirty="0" err="1">
                <a:latin typeface="Gochi Hand" panose="020B0604020202020204" charset="0"/>
              </a:rPr>
              <a:t>dipidana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dengan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penjara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singkat</a:t>
            </a:r>
            <a:r>
              <a:rPr lang="en-US" dirty="0">
                <a:latin typeface="Gochi Hand" panose="020B0604020202020204" charset="0"/>
              </a:rPr>
              <a:t> 1 (</a:t>
            </a:r>
            <a:r>
              <a:rPr lang="en-US" dirty="0" err="1">
                <a:latin typeface="Gochi Hand" panose="020B0604020202020204" charset="0"/>
              </a:rPr>
              <a:t>satu</a:t>
            </a:r>
            <a:r>
              <a:rPr lang="en-US" dirty="0">
                <a:latin typeface="Gochi Hand" panose="020B0604020202020204" charset="0"/>
              </a:rPr>
              <a:t>) </a:t>
            </a:r>
            <a:r>
              <a:rPr lang="en-US" dirty="0" err="1">
                <a:latin typeface="Gochi Hand" panose="020B0604020202020204" charset="0"/>
              </a:rPr>
              <a:t>tahun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paling lama 10 (</a:t>
            </a:r>
            <a:r>
              <a:rPr lang="en-US" dirty="0" err="1">
                <a:latin typeface="Gochi Hand" panose="020B0604020202020204" charset="0"/>
              </a:rPr>
              <a:t>sepuluh</a:t>
            </a:r>
            <a:r>
              <a:rPr lang="en-US" dirty="0">
                <a:latin typeface="Gochi Hand" panose="020B0604020202020204" charset="0"/>
              </a:rPr>
              <a:t>) </a:t>
            </a:r>
            <a:r>
              <a:rPr lang="en-US" dirty="0" err="1">
                <a:latin typeface="Gochi Hand" panose="020B0604020202020204" charset="0"/>
              </a:rPr>
              <a:t>tahun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denda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sedikit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Rp</a:t>
            </a:r>
            <a:r>
              <a:rPr lang="en-US" dirty="0">
                <a:latin typeface="Gochi Hand" panose="020B0604020202020204" charset="0"/>
              </a:rPr>
              <a:t> 60.000.000,00 (</a:t>
            </a:r>
            <a:r>
              <a:rPr lang="en-US" dirty="0" err="1">
                <a:latin typeface="Gochi Hand" panose="020B0604020202020204" charset="0"/>
              </a:rPr>
              <a:t>enam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puluh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juta</a:t>
            </a:r>
            <a:r>
              <a:rPr lang="en-US" dirty="0">
                <a:latin typeface="Gochi Hand" panose="020B0604020202020204" charset="0"/>
              </a:rPr>
              <a:t> rupiah)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banyak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Rp</a:t>
            </a:r>
            <a:r>
              <a:rPr lang="en-US" dirty="0">
                <a:latin typeface="Gochi Hand" panose="020B0604020202020204" charset="0"/>
              </a:rPr>
              <a:t> 600.000.000,00 (</a:t>
            </a:r>
            <a:r>
              <a:rPr lang="en-US" dirty="0" err="1">
                <a:latin typeface="Gochi Hand" panose="020B0604020202020204" charset="0"/>
              </a:rPr>
              <a:t>enam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ratus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juta</a:t>
            </a:r>
            <a:r>
              <a:rPr lang="en-US" dirty="0">
                <a:latin typeface="Gochi Hand" panose="020B0604020202020204" charset="0"/>
              </a:rPr>
              <a:t> rupiah).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5" name="Google Shape;1965;p66"/>
          <p:cNvSpPr txBox="1">
            <a:spLocks noGrp="1"/>
          </p:cNvSpPr>
          <p:nvPr>
            <p:ph type="subTitle" idx="2"/>
          </p:nvPr>
        </p:nvSpPr>
        <p:spPr>
          <a:xfrm>
            <a:off x="5101575" y="2363274"/>
            <a:ext cx="2843700" cy="22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04800">
              <a:buFont typeface="Open Sans"/>
              <a:buChar char="●"/>
            </a:pPr>
            <a:r>
              <a:rPr lang="en-US" dirty="0" err="1">
                <a:latin typeface="Gochi Hand" panose="020B0604020202020204" charset="0"/>
              </a:rPr>
              <a:t>Tindak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bagi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Setiap</a:t>
            </a:r>
            <a:r>
              <a:rPr lang="en-US" dirty="0">
                <a:latin typeface="Gochi Hand" panose="020B0604020202020204" charset="0"/>
              </a:rPr>
              <a:t> Orang yang </a:t>
            </a:r>
            <a:r>
              <a:rPr lang="en-US" dirty="0" err="1">
                <a:latin typeface="Gochi Hand" panose="020B0604020202020204" charset="0"/>
              </a:rPr>
              <a:t>Melakukan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Pengulangan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Tindak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(</a:t>
            </a:r>
            <a:r>
              <a:rPr lang="en-US" dirty="0" err="1">
                <a:latin typeface="Gochi Hand" panose="020B0604020202020204" charset="0"/>
              </a:rPr>
              <a:t>Pasal</a:t>
            </a:r>
            <a:r>
              <a:rPr lang="en-US" dirty="0">
                <a:latin typeface="Gochi Hand" panose="020B0604020202020204" charset="0"/>
              </a:rPr>
              <a:t> 144) </a:t>
            </a:r>
            <a:r>
              <a:rPr lang="en-US" dirty="0" err="1">
                <a:latin typeface="Gochi Hand" panose="020B0604020202020204" charset="0"/>
              </a:rPr>
              <a:t>dipidana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dengan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maksimumnya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ditambah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dengan</a:t>
            </a:r>
            <a:r>
              <a:rPr lang="en-US" dirty="0">
                <a:latin typeface="Gochi Hand" panose="020B0604020202020204" charset="0"/>
              </a:rPr>
              <a:t> 1/3 (</a:t>
            </a:r>
            <a:r>
              <a:rPr lang="en-US" dirty="0" err="1">
                <a:latin typeface="Gochi Hand" panose="020B0604020202020204" charset="0"/>
              </a:rPr>
              <a:t>sepertiga</a:t>
            </a:r>
            <a:r>
              <a:rPr lang="en-US" dirty="0">
                <a:latin typeface="Gochi Hand" panose="020B0604020202020204" charset="0"/>
              </a:rPr>
              <a:t>).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6" name="Google Shape;1966;p66"/>
          <p:cNvSpPr txBox="1">
            <a:spLocks noGrp="1"/>
          </p:cNvSpPr>
          <p:nvPr>
            <p:ph type="subTitle" idx="3"/>
          </p:nvPr>
        </p:nvSpPr>
        <p:spPr>
          <a:xfrm>
            <a:off x="906525" y="1612725"/>
            <a:ext cx="28437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15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7" name="Google Shape;1967;p66"/>
          <p:cNvSpPr txBox="1">
            <a:spLocks noGrp="1"/>
          </p:cNvSpPr>
          <p:nvPr>
            <p:ph type="subTitle" idx="4"/>
          </p:nvPr>
        </p:nvSpPr>
        <p:spPr>
          <a:xfrm>
            <a:off x="5101575" y="1612725"/>
            <a:ext cx="28437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16</a:t>
            </a:r>
            <a:endParaRPr dirty="0">
              <a:latin typeface="Gochi Hand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27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1" name="Google Shape;1961;p66"/>
          <p:cNvSpPr/>
          <p:nvPr/>
        </p:nvSpPr>
        <p:spPr>
          <a:xfrm rot="441989">
            <a:off x="612324" y="1405185"/>
            <a:ext cx="3660308" cy="3341640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962" name="Google Shape;1962;p66"/>
          <p:cNvSpPr/>
          <p:nvPr/>
        </p:nvSpPr>
        <p:spPr>
          <a:xfrm rot="-153927" flipH="1">
            <a:off x="4629402" y="1405183"/>
            <a:ext cx="3660332" cy="3341658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963" name="Google Shape;1963;p66"/>
          <p:cNvSpPr txBox="1">
            <a:spLocks noGrp="1"/>
          </p:cNvSpPr>
          <p:nvPr>
            <p:ph type="title"/>
          </p:nvPr>
        </p:nvSpPr>
        <p:spPr>
          <a:xfrm>
            <a:off x="720300" y="539496"/>
            <a:ext cx="5434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Gochi Hand" panose="020B0604020202020204" charset="0"/>
              </a:rPr>
              <a:t>J</a:t>
            </a:r>
            <a:r>
              <a:rPr lang="en" dirty="0" smtClean="0">
                <a:latin typeface="Gochi Hand" panose="020B0604020202020204" charset="0"/>
              </a:rPr>
              <a:t>enis-jenis sanksi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4" name="Google Shape;1964;p66"/>
          <p:cNvSpPr txBox="1">
            <a:spLocks noGrp="1"/>
          </p:cNvSpPr>
          <p:nvPr>
            <p:ph type="subTitle" idx="1"/>
          </p:nvPr>
        </p:nvSpPr>
        <p:spPr>
          <a:xfrm>
            <a:off x="590883" y="2288750"/>
            <a:ext cx="3548154" cy="22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04800">
              <a:buFont typeface="Open Sans"/>
              <a:buChar char="●"/>
            </a:pPr>
            <a:r>
              <a:rPr lang="en-US" dirty="0" err="1">
                <a:latin typeface="Gochi Hand" panose="020B0604020202020204" charset="0"/>
              </a:rPr>
              <a:t>Tindak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yang </a:t>
            </a:r>
            <a:r>
              <a:rPr lang="en-US" dirty="0" err="1">
                <a:latin typeface="Gochi Hand" panose="020B0604020202020204" charset="0"/>
              </a:rPr>
              <a:t>dilakukan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Pimpinan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Rumah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Sakit</a:t>
            </a:r>
            <a:r>
              <a:rPr lang="en-US" dirty="0">
                <a:latin typeface="Gochi Hand" panose="020B0604020202020204" charset="0"/>
              </a:rPr>
              <a:t>, </a:t>
            </a:r>
            <a:r>
              <a:rPr lang="en-US" dirty="0" err="1">
                <a:latin typeface="Gochi Hand" panose="020B0604020202020204" charset="0"/>
              </a:rPr>
              <a:t>Pimpinan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Lembaga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Ilmu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Pengetahuan</a:t>
            </a:r>
            <a:r>
              <a:rPr lang="en-US" dirty="0">
                <a:latin typeface="Gochi Hand" panose="020B0604020202020204" charset="0"/>
              </a:rPr>
              <a:t>, </a:t>
            </a:r>
            <a:r>
              <a:rPr lang="en-US" dirty="0" err="1">
                <a:latin typeface="Gochi Hand" panose="020B0604020202020204" charset="0"/>
              </a:rPr>
              <a:t>Pimpinan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Industri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Farmasi</a:t>
            </a:r>
            <a:r>
              <a:rPr lang="en-US" dirty="0">
                <a:latin typeface="Gochi Hand" panose="020B0604020202020204" charset="0"/>
              </a:rPr>
              <a:t>,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Pimpinan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Pedagang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Farmasi</a:t>
            </a:r>
            <a:r>
              <a:rPr lang="en-US" dirty="0">
                <a:latin typeface="Gochi Hand" panose="020B0604020202020204" charset="0"/>
              </a:rPr>
              <a:t> (</a:t>
            </a:r>
            <a:r>
              <a:rPr lang="en-US" dirty="0" err="1">
                <a:latin typeface="Gochi Hand" panose="020B0604020202020204" charset="0"/>
              </a:rPr>
              <a:t>Pasal</a:t>
            </a:r>
            <a:r>
              <a:rPr lang="en-US" dirty="0">
                <a:latin typeface="Gochi Hand" panose="020B0604020202020204" charset="0"/>
              </a:rPr>
              <a:t> 147) </a:t>
            </a:r>
            <a:r>
              <a:rPr lang="en-US" dirty="0" err="1">
                <a:latin typeface="Gochi Hand" panose="020B0604020202020204" charset="0"/>
              </a:rPr>
              <a:t>dipidana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dengan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penjara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singkat</a:t>
            </a:r>
            <a:r>
              <a:rPr lang="en-US" dirty="0">
                <a:latin typeface="Gochi Hand" panose="020B0604020202020204" charset="0"/>
              </a:rPr>
              <a:t> 1 (</a:t>
            </a:r>
            <a:r>
              <a:rPr lang="en-US" dirty="0" err="1">
                <a:latin typeface="Gochi Hand" panose="020B0604020202020204" charset="0"/>
              </a:rPr>
              <a:t>satu</a:t>
            </a:r>
            <a:r>
              <a:rPr lang="en-US" dirty="0">
                <a:latin typeface="Gochi Hand" panose="020B0604020202020204" charset="0"/>
              </a:rPr>
              <a:t>) </a:t>
            </a:r>
            <a:r>
              <a:rPr lang="en-US" dirty="0" err="1">
                <a:latin typeface="Gochi Hand" panose="020B0604020202020204" charset="0"/>
              </a:rPr>
              <a:t>tahun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paling lama 10 (</a:t>
            </a:r>
            <a:r>
              <a:rPr lang="en-US" dirty="0" err="1">
                <a:latin typeface="Gochi Hand" panose="020B0604020202020204" charset="0"/>
              </a:rPr>
              <a:t>sepuluh</a:t>
            </a:r>
            <a:r>
              <a:rPr lang="en-US" dirty="0">
                <a:latin typeface="Gochi Hand" panose="020B0604020202020204" charset="0"/>
              </a:rPr>
              <a:t>) </a:t>
            </a:r>
            <a:r>
              <a:rPr lang="en-US" dirty="0" err="1">
                <a:latin typeface="Gochi Hand" panose="020B0604020202020204" charset="0"/>
              </a:rPr>
              <a:t>tahun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denda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sedikit</a:t>
            </a:r>
            <a:r>
              <a:rPr lang="en-US" dirty="0">
                <a:latin typeface="Gochi Hand" panose="020B0604020202020204" charset="0"/>
              </a:rPr>
              <a:t> Rp100.000.000,00 (</a:t>
            </a:r>
            <a:r>
              <a:rPr lang="en-US" dirty="0" err="1">
                <a:latin typeface="Gochi Hand" panose="020B0604020202020204" charset="0"/>
              </a:rPr>
              <a:t>seratus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juta</a:t>
            </a:r>
            <a:r>
              <a:rPr lang="en-US" dirty="0">
                <a:latin typeface="Gochi Hand" panose="020B0604020202020204" charset="0"/>
              </a:rPr>
              <a:t> rupiah)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paling </a:t>
            </a:r>
            <a:r>
              <a:rPr lang="en-US" dirty="0" err="1">
                <a:latin typeface="Gochi Hand" panose="020B0604020202020204" charset="0"/>
              </a:rPr>
              <a:t>banyak</a:t>
            </a:r>
            <a:r>
              <a:rPr lang="en-US" dirty="0">
                <a:latin typeface="Gochi Hand" panose="020B0604020202020204" charset="0"/>
              </a:rPr>
              <a:t> Rp1.000.000.000,00 (</a:t>
            </a:r>
            <a:r>
              <a:rPr lang="en-US" dirty="0" err="1">
                <a:latin typeface="Gochi Hand" panose="020B0604020202020204" charset="0"/>
              </a:rPr>
              <a:t>satu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miliar</a:t>
            </a:r>
            <a:r>
              <a:rPr lang="en-US" dirty="0">
                <a:latin typeface="Gochi Hand" panose="020B0604020202020204" charset="0"/>
              </a:rPr>
              <a:t> rupiah).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5" name="Google Shape;1965;p66"/>
          <p:cNvSpPr txBox="1">
            <a:spLocks noGrp="1"/>
          </p:cNvSpPr>
          <p:nvPr>
            <p:ph type="subTitle" idx="2"/>
          </p:nvPr>
        </p:nvSpPr>
        <p:spPr>
          <a:xfrm>
            <a:off x="4954217" y="2288750"/>
            <a:ext cx="3138416" cy="22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04800">
              <a:buFont typeface="Open Sans"/>
              <a:buChar char="●"/>
            </a:pPr>
            <a:r>
              <a:rPr lang="en-US" dirty="0" err="1">
                <a:latin typeface="Gochi Hand" panose="020B0604020202020204" charset="0"/>
              </a:rPr>
              <a:t>Pasal</a:t>
            </a:r>
            <a:r>
              <a:rPr lang="en-US" dirty="0">
                <a:latin typeface="Gochi Hand" panose="020B0604020202020204" charset="0"/>
              </a:rPr>
              <a:t> 136 UU No. 35 </a:t>
            </a:r>
            <a:r>
              <a:rPr lang="en-US" dirty="0" err="1">
                <a:latin typeface="Gochi Hand" panose="020B0604020202020204" charset="0"/>
              </a:rPr>
              <a:t>Tahun</a:t>
            </a:r>
            <a:r>
              <a:rPr lang="en-US" dirty="0">
                <a:latin typeface="Gochi Hand" panose="020B0604020202020204" charset="0"/>
              </a:rPr>
              <a:t> 2009 </a:t>
            </a:r>
            <a:r>
              <a:rPr lang="en-US" dirty="0" err="1">
                <a:latin typeface="Gochi Hand" panose="020B0604020202020204" charset="0"/>
              </a:rPr>
              <a:t>memberikan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sanksi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berupa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narkotika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prekursor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narkotika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serta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hasil-hasil</a:t>
            </a:r>
            <a:r>
              <a:rPr lang="en-US" dirty="0">
                <a:latin typeface="Gochi Hand" panose="020B0604020202020204" charset="0"/>
              </a:rPr>
              <a:t> yang </a:t>
            </a:r>
            <a:r>
              <a:rPr lang="en-US" dirty="0" err="1">
                <a:latin typeface="Gochi Hand" panose="020B0604020202020204" charset="0"/>
              </a:rPr>
              <a:t>diperoleh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dari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tindak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narkotika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baik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itu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aset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bergerak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atau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tidak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bergerak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maupun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berwujud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atau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tidak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berwujud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serta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barang-barang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atau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peralatan</a:t>
            </a:r>
            <a:r>
              <a:rPr lang="en-US" dirty="0">
                <a:latin typeface="Gochi Hand" panose="020B0604020202020204" charset="0"/>
              </a:rPr>
              <a:t> yang </a:t>
            </a:r>
            <a:r>
              <a:rPr lang="en-US" dirty="0" err="1">
                <a:latin typeface="Gochi Hand" panose="020B0604020202020204" charset="0"/>
              </a:rPr>
              <a:t>digunakan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untuk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tindak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narkotika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dirampas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untuk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negara</a:t>
            </a:r>
            <a:r>
              <a:rPr lang="en-US" dirty="0">
                <a:latin typeface="Gochi Hand" panose="020B0604020202020204" charset="0"/>
              </a:rPr>
              <a:t>.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6" name="Google Shape;1966;p66"/>
          <p:cNvSpPr txBox="1">
            <a:spLocks noGrp="1"/>
          </p:cNvSpPr>
          <p:nvPr>
            <p:ph type="subTitle" idx="3"/>
          </p:nvPr>
        </p:nvSpPr>
        <p:spPr>
          <a:xfrm>
            <a:off x="906525" y="1612725"/>
            <a:ext cx="28437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17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7" name="Google Shape;1967;p66"/>
          <p:cNvSpPr txBox="1">
            <a:spLocks noGrp="1"/>
          </p:cNvSpPr>
          <p:nvPr>
            <p:ph type="subTitle" idx="4"/>
          </p:nvPr>
        </p:nvSpPr>
        <p:spPr>
          <a:xfrm>
            <a:off x="5101575" y="1612725"/>
            <a:ext cx="28437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18</a:t>
            </a:r>
            <a:endParaRPr dirty="0">
              <a:latin typeface="Gochi Hand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76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1" name="Google Shape;1961;p66"/>
          <p:cNvSpPr/>
          <p:nvPr/>
        </p:nvSpPr>
        <p:spPr>
          <a:xfrm rot="441989">
            <a:off x="612324" y="1405185"/>
            <a:ext cx="3660308" cy="3341640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962" name="Google Shape;1962;p66"/>
          <p:cNvSpPr/>
          <p:nvPr/>
        </p:nvSpPr>
        <p:spPr>
          <a:xfrm rot="-153927" flipH="1">
            <a:off x="4629402" y="1405183"/>
            <a:ext cx="3660332" cy="3341658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963" name="Google Shape;1963;p66"/>
          <p:cNvSpPr txBox="1">
            <a:spLocks noGrp="1"/>
          </p:cNvSpPr>
          <p:nvPr>
            <p:ph type="title"/>
          </p:nvPr>
        </p:nvSpPr>
        <p:spPr>
          <a:xfrm>
            <a:off x="720300" y="539496"/>
            <a:ext cx="5434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Gochi Hand" panose="020B0604020202020204" charset="0"/>
              </a:rPr>
              <a:t>J</a:t>
            </a:r>
            <a:r>
              <a:rPr lang="en" dirty="0" smtClean="0">
                <a:latin typeface="Gochi Hand" panose="020B0604020202020204" charset="0"/>
              </a:rPr>
              <a:t>enis-jenis sanksi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4" name="Google Shape;1964;p66"/>
          <p:cNvSpPr txBox="1">
            <a:spLocks noGrp="1"/>
          </p:cNvSpPr>
          <p:nvPr>
            <p:ph type="subTitle" idx="1"/>
          </p:nvPr>
        </p:nvSpPr>
        <p:spPr>
          <a:xfrm>
            <a:off x="590883" y="2288750"/>
            <a:ext cx="3548154" cy="22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04800">
              <a:buFont typeface="Open Sans"/>
              <a:buChar char="●"/>
            </a:pPr>
            <a:r>
              <a:rPr lang="en-US" dirty="0" err="1">
                <a:latin typeface="Gochi Hand" panose="020B0604020202020204" charset="0"/>
              </a:rPr>
              <a:t>Pasal</a:t>
            </a:r>
            <a:r>
              <a:rPr lang="en-US" dirty="0">
                <a:latin typeface="Gochi Hand" panose="020B0604020202020204" charset="0"/>
              </a:rPr>
              <a:t> 146 juga </a:t>
            </a:r>
            <a:r>
              <a:rPr lang="en-US" dirty="0" err="1">
                <a:latin typeface="Gochi Hand" panose="020B0604020202020204" charset="0"/>
              </a:rPr>
              <a:t>memberikan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sanksi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terhadap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warga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negara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asing</a:t>
            </a:r>
            <a:r>
              <a:rPr lang="en-US" dirty="0">
                <a:latin typeface="Gochi Hand" panose="020B0604020202020204" charset="0"/>
              </a:rPr>
              <a:t> yang </a:t>
            </a:r>
            <a:r>
              <a:rPr lang="en-US" dirty="0" err="1">
                <a:latin typeface="Gochi Hand" panose="020B0604020202020204" charset="0"/>
              </a:rPr>
              <a:t>telah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melakukan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tindak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narkotika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ataupun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menjalani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narkotika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yakni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dilakukan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pengusiran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wilayah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negara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Republik</a:t>
            </a:r>
            <a:r>
              <a:rPr lang="en-US" dirty="0">
                <a:latin typeface="Gochi Hand" panose="020B0604020202020204" charset="0"/>
              </a:rPr>
              <a:t> Indonesia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dilarang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masuk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kembali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ke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wilayah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negara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Republik</a:t>
            </a:r>
            <a:r>
              <a:rPr lang="en-US" dirty="0">
                <a:latin typeface="Gochi Hand" panose="020B0604020202020204" charset="0"/>
              </a:rPr>
              <a:t> Indonesia. 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5" name="Google Shape;1965;p66"/>
          <p:cNvSpPr txBox="1">
            <a:spLocks noGrp="1"/>
          </p:cNvSpPr>
          <p:nvPr>
            <p:ph type="subTitle" idx="2"/>
          </p:nvPr>
        </p:nvSpPr>
        <p:spPr>
          <a:xfrm>
            <a:off x="4954217" y="2288750"/>
            <a:ext cx="3138416" cy="22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04800">
              <a:buFont typeface="Open Sans"/>
              <a:buChar char="●"/>
            </a:pPr>
            <a:r>
              <a:rPr lang="en-US" dirty="0" err="1">
                <a:latin typeface="Gochi Hand" panose="020B0604020202020204" charset="0"/>
              </a:rPr>
              <a:t>Pasal</a:t>
            </a:r>
            <a:r>
              <a:rPr lang="en-US" dirty="0">
                <a:latin typeface="Gochi Hand" panose="020B0604020202020204" charset="0"/>
              </a:rPr>
              <a:t> 148 </a:t>
            </a:r>
            <a:r>
              <a:rPr lang="en-US" dirty="0" err="1">
                <a:latin typeface="Gochi Hand" panose="020B0604020202020204" charset="0"/>
              </a:rPr>
              <a:t>bila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putusan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denda</a:t>
            </a:r>
            <a:r>
              <a:rPr lang="en-US" dirty="0">
                <a:latin typeface="Gochi Hand" panose="020B0604020202020204" charset="0"/>
              </a:rPr>
              <a:t> yang </a:t>
            </a:r>
            <a:r>
              <a:rPr lang="en-US" dirty="0" err="1">
                <a:latin typeface="Gochi Hand" panose="020B0604020202020204" charset="0"/>
              </a:rPr>
              <a:t>diatur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dalam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undangundang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ini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tidak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dibayarkan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oleh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pelaku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tindak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narkotika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maka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pelaku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dijatuhi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penjara</a:t>
            </a:r>
            <a:r>
              <a:rPr lang="en-US" dirty="0">
                <a:latin typeface="Gochi Hand" panose="020B0604020202020204" charset="0"/>
              </a:rPr>
              <a:t> paling lama </a:t>
            </a:r>
            <a:r>
              <a:rPr lang="en-US" dirty="0" err="1">
                <a:latin typeface="Gochi Hand" panose="020B0604020202020204" charset="0"/>
              </a:rPr>
              <a:t>dua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tahun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sebagai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pengganti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denda</a:t>
            </a:r>
            <a:r>
              <a:rPr lang="en-US" dirty="0">
                <a:latin typeface="Gochi Hand" panose="020B0604020202020204" charset="0"/>
              </a:rPr>
              <a:t> yang </a:t>
            </a:r>
            <a:r>
              <a:rPr lang="en-US" dirty="0" err="1">
                <a:latin typeface="Gochi Hand" panose="020B0604020202020204" charset="0"/>
              </a:rPr>
              <a:t>tidak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dapat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dibayar</a:t>
            </a:r>
            <a:r>
              <a:rPr lang="en-US" dirty="0">
                <a:latin typeface="Gochi Hand" panose="020B0604020202020204" charset="0"/>
              </a:rPr>
              <a:t>.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6" name="Google Shape;1966;p66"/>
          <p:cNvSpPr txBox="1">
            <a:spLocks noGrp="1"/>
          </p:cNvSpPr>
          <p:nvPr>
            <p:ph type="subTitle" idx="3"/>
          </p:nvPr>
        </p:nvSpPr>
        <p:spPr>
          <a:xfrm>
            <a:off x="906525" y="1612725"/>
            <a:ext cx="28437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19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967" name="Google Shape;1967;p66"/>
          <p:cNvSpPr txBox="1">
            <a:spLocks noGrp="1"/>
          </p:cNvSpPr>
          <p:nvPr>
            <p:ph type="subTitle" idx="4"/>
          </p:nvPr>
        </p:nvSpPr>
        <p:spPr>
          <a:xfrm>
            <a:off x="5101575" y="1612725"/>
            <a:ext cx="28437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20</a:t>
            </a:r>
            <a:endParaRPr dirty="0">
              <a:latin typeface="Gochi Hand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58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40"/>
          <p:cNvSpPr/>
          <p:nvPr/>
        </p:nvSpPr>
        <p:spPr>
          <a:xfrm>
            <a:off x="2609977" y="797264"/>
            <a:ext cx="3660351" cy="2374828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449" name="Google Shape;449;p40"/>
          <p:cNvSpPr txBox="1">
            <a:spLocks noGrp="1"/>
          </p:cNvSpPr>
          <p:nvPr>
            <p:ph type="title"/>
          </p:nvPr>
        </p:nvSpPr>
        <p:spPr>
          <a:xfrm>
            <a:off x="720300" y="3347725"/>
            <a:ext cx="7645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l"/>
            <a:r>
              <a:rPr lang="en-US" dirty="0" err="1">
                <a:latin typeface="Gochi Hand" panose="020B0604020202020204" charset="0"/>
              </a:rPr>
              <a:t>Hukum</a:t>
            </a:r>
            <a:r>
              <a:rPr lang="en-US" dirty="0">
                <a:latin typeface="Gochi Hand" panose="020B0604020202020204" charset="0"/>
              </a:rPr>
              <a:t> acara </a:t>
            </a:r>
            <a:r>
              <a:rPr lang="en-US" dirty="0" err="1">
                <a:latin typeface="Gochi Hand" panose="020B0604020202020204" charset="0"/>
              </a:rPr>
              <a:t>tindak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pidana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narkotika</a:t>
            </a:r>
            <a:endParaRPr lang="en-US" dirty="0">
              <a:latin typeface="Gochi Hand" panose="020B0604020202020204" charset="0"/>
            </a:endParaRPr>
          </a:p>
        </p:txBody>
      </p:sp>
      <p:sp>
        <p:nvSpPr>
          <p:cNvPr id="450" name="Google Shape;450;p40"/>
          <p:cNvSpPr txBox="1">
            <a:spLocks noGrp="1"/>
          </p:cNvSpPr>
          <p:nvPr>
            <p:ph type="title" idx="2"/>
          </p:nvPr>
        </p:nvSpPr>
        <p:spPr>
          <a:xfrm>
            <a:off x="2717400" y="538325"/>
            <a:ext cx="3651600" cy="25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Gochi Hand" panose="020B0604020202020204" charset="0"/>
              </a:rPr>
              <a:t>01</a:t>
            </a:r>
            <a:endParaRPr dirty="0">
              <a:latin typeface="Gochi Hand" panose="020B0604020202020204" charset="0"/>
            </a:endParaRPr>
          </a:p>
        </p:txBody>
      </p:sp>
      <p:grpSp>
        <p:nvGrpSpPr>
          <p:cNvPr id="451" name="Google Shape;451;p40"/>
          <p:cNvGrpSpPr/>
          <p:nvPr/>
        </p:nvGrpSpPr>
        <p:grpSpPr>
          <a:xfrm>
            <a:off x="7127406" y="484714"/>
            <a:ext cx="1450700" cy="1499900"/>
            <a:chOff x="5937550" y="2126525"/>
            <a:chExt cx="1450700" cy="1499900"/>
          </a:xfrm>
        </p:grpSpPr>
        <p:sp>
          <p:nvSpPr>
            <p:cNvPr id="452" name="Google Shape;452;p40"/>
            <p:cNvSpPr/>
            <p:nvPr/>
          </p:nvSpPr>
          <p:spPr>
            <a:xfrm>
              <a:off x="5998325" y="2126525"/>
              <a:ext cx="1389925" cy="1471425"/>
            </a:xfrm>
            <a:custGeom>
              <a:avLst/>
              <a:gdLst/>
              <a:ahLst/>
              <a:cxnLst/>
              <a:rect l="l" t="t" r="r" b="b"/>
              <a:pathLst>
                <a:path w="55597" h="58857" extrusionOk="0">
                  <a:moveTo>
                    <a:pt x="29969" y="0"/>
                  </a:moveTo>
                  <a:cubicBezTo>
                    <a:pt x="29733" y="0"/>
                    <a:pt x="29498" y="64"/>
                    <a:pt x="29295" y="199"/>
                  </a:cubicBezTo>
                  <a:lnTo>
                    <a:pt x="765" y="18158"/>
                  </a:lnTo>
                  <a:cubicBezTo>
                    <a:pt x="128" y="18540"/>
                    <a:pt x="1" y="19368"/>
                    <a:pt x="383" y="20005"/>
                  </a:cubicBezTo>
                  <a:lnTo>
                    <a:pt x="24519" y="58215"/>
                  </a:lnTo>
                  <a:cubicBezTo>
                    <a:pt x="24769" y="58631"/>
                    <a:pt x="25181" y="58857"/>
                    <a:pt x="25615" y="58857"/>
                  </a:cubicBezTo>
                  <a:cubicBezTo>
                    <a:pt x="25845" y="58857"/>
                    <a:pt x="26081" y="58793"/>
                    <a:pt x="26302" y="58661"/>
                  </a:cubicBezTo>
                  <a:lnTo>
                    <a:pt x="54833" y="40702"/>
                  </a:lnTo>
                  <a:cubicBezTo>
                    <a:pt x="55406" y="40320"/>
                    <a:pt x="55597" y="39492"/>
                    <a:pt x="55215" y="38855"/>
                  </a:cubicBezTo>
                  <a:lnTo>
                    <a:pt x="31078" y="581"/>
                  </a:lnTo>
                  <a:cubicBezTo>
                    <a:pt x="30832" y="211"/>
                    <a:pt x="30399" y="0"/>
                    <a:pt x="29969" y="0"/>
                  </a:cubicBezTo>
                  <a:close/>
                </a:path>
              </a:pathLst>
            </a:custGeom>
            <a:solidFill>
              <a:srgbClr val="3B58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53" name="Google Shape;453;p40"/>
            <p:cNvSpPr/>
            <p:nvPr/>
          </p:nvSpPr>
          <p:spPr>
            <a:xfrm>
              <a:off x="6035650" y="2616925"/>
              <a:ext cx="47075" cy="43025"/>
            </a:xfrm>
            <a:custGeom>
              <a:avLst/>
              <a:gdLst/>
              <a:ahLst/>
              <a:cxnLst/>
              <a:rect l="l" t="t" r="r" b="b"/>
              <a:pathLst>
                <a:path w="1883" h="1721" extrusionOk="0">
                  <a:moveTo>
                    <a:pt x="946" y="1"/>
                  </a:moveTo>
                  <a:cubicBezTo>
                    <a:pt x="581" y="1"/>
                    <a:pt x="211" y="236"/>
                    <a:pt x="100" y="644"/>
                  </a:cubicBezTo>
                  <a:cubicBezTo>
                    <a:pt x="0" y="1240"/>
                    <a:pt x="444" y="1720"/>
                    <a:pt x="947" y="1720"/>
                  </a:cubicBezTo>
                  <a:cubicBezTo>
                    <a:pt x="1088" y="1720"/>
                    <a:pt x="1234" y="1683"/>
                    <a:pt x="1373" y="1599"/>
                  </a:cubicBezTo>
                  <a:cubicBezTo>
                    <a:pt x="1819" y="1344"/>
                    <a:pt x="1883" y="771"/>
                    <a:pt x="1628" y="389"/>
                  </a:cubicBezTo>
                  <a:cubicBezTo>
                    <a:pt x="1468" y="122"/>
                    <a:pt x="1208" y="1"/>
                    <a:pt x="946" y="1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54" name="Google Shape;454;p40"/>
            <p:cNvSpPr/>
            <p:nvPr/>
          </p:nvSpPr>
          <p:spPr>
            <a:xfrm>
              <a:off x="5937550" y="2602250"/>
              <a:ext cx="129275" cy="128325"/>
            </a:xfrm>
            <a:custGeom>
              <a:avLst/>
              <a:gdLst/>
              <a:ahLst/>
              <a:cxnLst/>
              <a:rect l="l" t="t" r="r" b="b"/>
              <a:pathLst>
                <a:path w="5171" h="5133" extrusionOk="0">
                  <a:moveTo>
                    <a:pt x="2897" y="1"/>
                  </a:moveTo>
                  <a:cubicBezTo>
                    <a:pt x="1779" y="1"/>
                    <a:pt x="687" y="714"/>
                    <a:pt x="394" y="1995"/>
                  </a:cubicBezTo>
                  <a:cubicBezTo>
                    <a:pt x="0" y="3716"/>
                    <a:pt x="1391" y="5133"/>
                    <a:pt x="2925" y="5133"/>
                  </a:cubicBezTo>
                  <a:cubicBezTo>
                    <a:pt x="3378" y="5133"/>
                    <a:pt x="3843" y="5009"/>
                    <a:pt x="4278" y="4733"/>
                  </a:cubicBezTo>
                  <a:cubicBezTo>
                    <a:pt x="4470" y="4606"/>
                    <a:pt x="4661" y="4415"/>
                    <a:pt x="4852" y="4224"/>
                  </a:cubicBezTo>
                  <a:lnTo>
                    <a:pt x="4470" y="3651"/>
                  </a:lnTo>
                  <a:lnTo>
                    <a:pt x="4406" y="3714"/>
                  </a:lnTo>
                  <a:cubicBezTo>
                    <a:pt x="4278" y="3905"/>
                    <a:pt x="4087" y="4096"/>
                    <a:pt x="3896" y="4224"/>
                  </a:cubicBezTo>
                  <a:cubicBezTo>
                    <a:pt x="3579" y="4425"/>
                    <a:pt x="3240" y="4516"/>
                    <a:pt x="2908" y="4516"/>
                  </a:cubicBezTo>
                  <a:cubicBezTo>
                    <a:pt x="1774" y="4516"/>
                    <a:pt x="735" y="3453"/>
                    <a:pt x="1031" y="2122"/>
                  </a:cubicBezTo>
                  <a:cubicBezTo>
                    <a:pt x="1250" y="1169"/>
                    <a:pt x="2061" y="638"/>
                    <a:pt x="2891" y="638"/>
                  </a:cubicBezTo>
                  <a:cubicBezTo>
                    <a:pt x="3504" y="638"/>
                    <a:pt x="4128" y="927"/>
                    <a:pt x="4533" y="1549"/>
                  </a:cubicBezTo>
                  <a:cubicBezTo>
                    <a:pt x="4580" y="1642"/>
                    <a:pt x="4695" y="1701"/>
                    <a:pt x="4828" y="1701"/>
                  </a:cubicBezTo>
                  <a:cubicBezTo>
                    <a:pt x="4877" y="1701"/>
                    <a:pt x="4928" y="1693"/>
                    <a:pt x="4979" y="1676"/>
                  </a:cubicBezTo>
                  <a:cubicBezTo>
                    <a:pt x="5106" y="1549"/>
                    <a:pt x="5170" y="1358"/>
                    <a:pt x="5106" y="1231"/>
                  </a:cubicBezTo>
                  <a:cubicBezTo>
                    <a:pt x="4565" y="391"/>
                    <a:pt x="3724" y="1"/>
                    <a:pt x="2897" y="1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55" name="Google Shape;455;p40"/>
            <p:cNvSpPr/>
            <p:nvPr/>
          </p:nvSpPr>
          <p:spPr>
            <a:xfrm>
              <a:off x="6071575" y="2680700"/>
              <a:ext cx="55075" cy="43400"/>
            </a:xfrm>
            <a:custGeom>
              <a:avLst/>
              <a:gdLst/>
              <a:ahLst/>
              <a:cxnLst/>
              <a:rect l="l" t="t" r="r" b="b"/>
              <a:pathLst>
                <a:path w="2203" h="1736" extrusionOk="0">
                  <a:moveTo>
                    <a:pt x="1124" y="1"/>
                  </a:moveTo>
                  <a:cubicBezTo>
                    <a:pt x="978" y="1"/>
                    <a:pt x="832" y="43"/>
                    <a:pt x="701" y="130"/>
                  </a:cubicBezTo>
                  <a:cubicBezTo>
                    <a:pt x="0" y="576"/>
                    <a:pt x="191" y="1532"/>
                    <a:pt x="955" y="1723"/>
                  </a:cubicBezTo>
                  <a:cubicBezTo>
                    <a:pt x="1004" y="1731"/>
                    <a:pt x="1052" y="1736"/>
                    <a:pt x="1100" y="1736"/>
                  </a:cubicBezTo>
                  <a:cubicBezTo>
                    <a:pt x="1731" y="1736"/>
                    <a:pt x="2202" y="982"/>
                    <a:pt x="1847" y="449"/>
                  </a:cubicBezTo>
                  <a:cubicBezTo>
                    <a:pt x="1680" y="156"/>
                    <a:pt x="1402" y="1"/>
                    <a:pt x="1124" y="1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56" name="Google Shape;456;p40"/>
            <p:cNvSpPr/>
            <p:nvPr/>
          </p:nvSpPr>
          <p:spPr>
            <a:xfrm>
              <a:off x="5979025" y="2665950"/>
              <a:ext cx="129175" cy="129150"/>
            </a:xfrm>
            <a:custGeom>
              <a:avLst/>
              <a:gdLst/>
              <a:ahLst/>
              <a:cxnLst/>
              <a:rect l="l" t="t" r="r" b="b"/>
              <a:pathLst>
                <a:path w="5167" h="5166" extrusionOk="0">
                  <a:moveTo>
                    <a:pt x="2881" y="0"/>
                  </a:moveTo>
                  <a:cubicBezTo>
                    <a:pt x="1776" y="0"/>
                    <a:pt x="683" y="713"/>
                    <a:pt x="391" y="1994"/>
                  </a:cubicBezTo>
                  <a:cubicBezTo>
                    <a:pt x="1" y="3748"/>
                    <a:pt x="1325" y="5166"/>
                    <a:pt x="2853" y="5166"/>
                  </a:cubicBezTo>
                  <a:cubicBezTo>
                    <a:pt x="3322" y="5166"/>
                    <a:pt x="3811" y="5032"/>
                    <a:pt x="4275" y="4733"/>
                  </a:cubicBezTo>
                  <a:cubicBezTo>
                    <a:pt x="4466" y="4605"/>
                    <a:pt x="4657" y="4478"/>
                    <a:pt x="4848" y="4287"/>
                  </a:cubicBezTo>
                  <a:lnTo>
                    <a:pt x="4466" y="3650"/>
                  </a:lnTo>
                  <a:lnTo>
                    <a:pt x="4403" y="3714"/>
                  </a:lnTo>
                  <a:cubicBezTo>
                    <a:pt x="4275" y="3905"/>
                    <a:pt x="4084" y="4096"/>
                    <a:pt x="3893" y="4223"/>
                  </a:cubicBezTo>
                  <a:cubicBezTo>
                    <a:pt x="3575" y="4426"/>
                    <a:pt x="3234" y="4516"/>
                    <a:pt x="2901" y="4516"/>
                  </a:cubicBezTo>
                  <a:cubicBezTo>
                    <a:pt x="1768" y="4516"/>
                    <a:pt x="732" y="3465"/>
                    <a:pt x="1027" y="2185"/>
                  </a:cubicBezTo>
                  <a:cubicBezTo>
                    <a:pt x="1250" y="1221"/>
                    <a:pt x="2077" y="689"/>
                    <a:pt x="2917" y="689"/>
                  </a:cubicBezTo>
                  <a:cubicBezTo>
                    <a:pt x="3521" y="689"/>
                    <a:pt x="4131" y="963"/>
                    <a:pt x="4530" y="1548"/>
                  </a:cubicBezTo>
                  <a:cubicBezTo>
                    <a:pt x="4570" y="1669"/>
                    <a:pt x="4662" y="1714"/>
                    <a:pt x="4772" y="1714"/>
                  </a:cubicBezTo>
                  <a:cubicBezTo>
                    <a:pt x="4836" y="1714"/>
                    <a:pt x="4906" y="1699"/>
                    <a:pt x="4976" y="1676"/>
                  </a:cubicBezTo>
                  <a:cubicBezTo>
                    <a:pt x="5103" y="1548"/>
                    <a:pt x="5167" y="1357"/>
                    <a:pt x="5039" y="1230"/>
                  </a:cubicBezTo>
                  <a:cubicBezTo>
                    <a:pt x="4525" y="390"/>
                    <a:pt x="3699" y="0"/>
                    <a:pt x="2881" y="0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57" name="Google Shape;457;p40"/>
            <p:cNvSpPr/>
            <p:nvPr/>
          </p:nvSpPr>
          <p:spPr>
            <a:xfrm>
              <a:off x="6110475" y="2743650"/>
              <a:ext cx="59275" cy="45200"/>
            </a:xfrm>
            <a:custGeom>
              <a:avLst/>
              <a:gdLst/>
              <a:ahLst/>
              <a:cxnLst/>
              <a:rect l="l" t="t" r="r" b="b"/>
              <a:pathLst>
                <a:path w="2371" h="1808" extrusionOk="0">
                  <a:moveTo>
                    <a:pt x="1161" y="0"/>
                  </a:moveTo>
                  <a:cubicBezTo>
                    <a:pt x="571" y="0"/>
                    <a:pt x="1" y="670"/>
                    <a:pt x="482" y="1370"/>
                  </a:cubicBezTo>
                  <a:cubicBezTo>
                    <a:pt x="656" y="1680"/>
                    <a:pt x="919" y="1807"/>
                    <a:pt x="1181" y="1807"/>
                  </a:cubicBezTo>
                  <a:cubicBezTo>
                    <a:pt x="1779" y="1807"/>
                    <a:pt x="2370" y="1143"/>
                    <a:pt x="1883" y="478"/>
                  </a:cubicBezTo>
                  <a:cubicBezTo>
                    <a:pt x="1704" y="139"/>
                    <a:pt x="1430" y="0"/>
                    <a:pt x="1161" y="0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58" name="Google Shape;458;p40"/>
            <p:cNvSpPr/>
            <p:nvPr/>
          </p:nvSpPr>
          <p:spPr>
            <a:xfrm>
              <a:off x="6018825" y="2729625"/>
              <a:ext cx="129175" cy="129175"/>
            </a:xfrm>
            <a:custGeom>
              <a:avLst/>
              <a:gdLst/>
              <a:ahLst/>
              <a:cxnLst/>
              <a:rect l="l" t="t" r="r" b="b"/>
              <a:pathLst>
                <a:path w="5167" h="5167" extrusionOk="0">
                  <a:moveTo>
                    <a:pt x="2881" y="0"/>
                  </a:moveTo>
                  <a:cubicBezTo>
                    <a:pt x="1776" y="0"/>
                    <a:pt x="683" y="713"/>
                    <a:pt x="391" y="1994"/>
                  </a:cubicBezTo>
                  <a:cubicBezTo>
                    <a:pt x="1" y="3748"/>
                    <a:pt x="1362" y="5166"/>
                    <a:pt x="2879" y="5166"/>
                  </a:cubicBezTo>
                  <a:cubicBezTo>
                    <a:pt x="3345" y="5166"/>
                    <a:pt x="3826" y="5032"/>
                    <a:pt x="4275" y="4733"/>
                  </a:cubicBezTo>
                  <a:cubicBezTo>
                    <a:pt x="4466" y="4606"/>
                    <a:pt x="4721" y="4478"/>
                    <a:pt x="4849" y="4287"/>
                  </a:cubicBezTo>
                  <a:lnTo>
                    <a:pt x="4466" y="3650"/>
                  </a:lnTo>
                  <a:lnTo>
                    <a:pt x="4403" y="3714"/>
                  </a:lnTo>
                  <a:cubicBezTo>
                    <a:pt x="4275" y="3905"/>
                    <a:pt x="4084" y="4096"/>
                    <a:pt x="3893" y="4223"/>
                  </a:cubicBezTo>
                  <a:cubicBezTo>
                    <a:pt x="3575" y="4426"/>
                    <a:pt x="3234" y="4517"/>
                    <a:pt x="2901" y="4517"/>
                  </a:cubicBezTo>
                  <a:cubicBezTo>
                    <a:pt x="1768" y="4517"/>
                    <a:pt x="732" y="3465"/>
                    <a:pt x="1027" y="2186"/>
                  </a:cubicBezTo>
                  <a:cubicBezTo>
                    <a:pt x="1250" y="1222"/>
                    <a:pt x="2077" y="689"/>
                    <a:pt x="2917" y="689"/>
                  </a:cubicBezTo>
                  <a:cubicBezTo>
                    <a:pt x="3521" y="689"/>
                    <a:pt x="4131" y="963"/>
                    <a:pt x="4530" y="1549"/>
                  </a:cubicBezTo>
                  <a:cubicBezTo>
                    <a:pt x="4570" y="1670"/>
                    <a:pt x="4662" y="1714"/>
                    <a:pt x="4772" y="1714"/>
                  </a:cubicBezTo>
                  <a:cubicBezTo>
                    <a:pt x="4836" y="1714"/>
                    <a:pt x="4906" y="1699"/>
                    <a:pt x="4976" y="1676"/>
                  </a:cubicBezTo>
                  <a:cubicBezTo>
                    <a:pt x="5103" y="1549"/>
                    <a:pt x="5167" y="1358"/>
                    <a:pt x="5040" y="1230"/>
                  </a:cubicBezTo>
                  <a:cubicBezTo>
                    <a:pt x="4525" y="391"/>
                    <a:pt x="3699" y="0"/>
                    <a:pt x="2881" y="0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59" name="Google Shape;459;p40"/>
            <p:cNvSpPr/>
            <p:nvPr/>
          </p:nvSpPr>
          <p:spPr>
            <a:xfrm>
              <a:off x="6152750" y="2809175"/>
              <a:ext cx="54925" cy="42325"/>
            </a:xfrm>
            <a:custGeom>
              <a:avLst/>
              <a:gdLst/>
              <a:ahLst/>
              <a:cxnLst/>
              <a:rect l="l" t="t" r="r" b="b"/>
              <a:pathLst>
                <a:path w="2197" h="1693" extrusionOk="0">
                  <a:moveTo>
                    <a:pt x="1114" y="1"/>
                  </a:moveTo>
                  <a:cubicBezTo>
                    <a:pt x="951" y="1"/>
                    <a:pt x="785" y="52"/>
                    <a:pt x="638" y="150"/>
                  </a:cubicBezTo>
                  <a:cubicBezTo>
                    <a:pt x="1" y="532"/>
                    <a:pt x="192" y="1487"/>
                    <a:pt x="893" y="1678"/>
                  </a:cubicBezTo>
                  <a:cubicBezTo>
                    <a:pt x="950" y="1688"/>
                    <a:pt x="1006" y="1692"/>
                    <a:pt x="1060" y="1692"/>
                  </a:cubicBezTo>
                  <a:cubicBezTo>
                    <a:pt x="1737" y="1692"/>
                    <a:pt x="2197" y="994"/>
                    <a:pt x="1784" y="405"/>
                  </a:cubicBezTo>
                  <a:cubicBezTo>
                    <a:pt x="1628" y="131"/>
                    <a:pt x="1375" y="1"/>
                    <a:pt x="1114" y="1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60" name="Google Shape;460;p40"/>
            <p:cNvSpPr/>
            <p:nvPr/>
          </p:nvSpPr>
          <p:spPr>
            <a:xfrm>
              <a:off x="6058550" y="2793425"/>
              <a:ext cx="132000" cy="129800"/>
            </a:xfrm>
            <a:custGeom>
              <a:avLst/>
              <a:gdLst/>
              <a:ahLst/>
              <a:cxnLst/>
              <a:rect l="l" t="t" r="r" b="b"/>
              <a:pathLst>
                <a:path w="5280" h="5192" extrusionOk="0">
                  <a:moveTo>
                    <a:pt x="2939" y="1"/>
                  </a:moveTo>
                  <a:cubicBezTo>
                    <a:pt x="1810" y="1"/>
                    <a:pt x="688" y="730"/>
                    <a:pt x="394" y="2054"/>
                  </a:cubicBezTo>
                  <a:cubicBezTo>
                    <a:pt x="0" y="3774"/>
                    <a:pt x="1391" y="5191"/>
                    <a:pt x="2925" y="5191"/>
                  </a:cubicBezTo>
                  <a:cubicBezTo>
                    <a:pt x="3377" y="5191"/>
                    <a:pt x="3843" y="5068"/>
                    <a:pt x="4278" y="4792"/>
                  </a:cubicBezTo>
                  <a:cubicBezTo>
                    <a:pt x="4533" y="4601"/>
                    <a:pt x="4724" y="4474"/>
                    <a:pt x="4852" y="4282"/>
                  </a:cubicBezTo>
                  <a:lnTo>
                    <a:pt x="4470" y="3709"/>
                  </a:lnTo>
                  <a:lnTo>
                    <a:pt x="4470" y="3773"/>
                  </a:lnTo>
                  <a:cubicBezTo>
                    <a:pt x="4278" y="3900"/>
                    <a:pt x="4151" y="4091"/>
                    <a:pt x="3960" y="4219"/>
                  </a:cubicBezTo>
                  <a:cubicBezTo>
                    <a:pt x="3627" y="4421"/>
                    <a:pt x="3278" y="4512"/>
                    <a:pt x="2941" y="4512"/>
                  </a:cubicBezTo>
                  <a:cubicBezTo>
                    <a:pt x="1794" y="4512"/>
                    <a:pt x="784" y="3461"/>
                    <a:pt x="1031" y="2181"/>
                  </a:cubicBezTo>
                  <a:cubicBezTo>
                    <a:pt x="1253" y="1217"/>
                    <a:pt x="2102" y="685"/>
                    <a:pt x="2948" y="685"/>
                  </a:cubicBezTo>
                  <a:cubicBezTo>
                    <a:pt x="3555" y="685"/>
                    <a:pt x="4161" y="959"/>
                    <a:pt x="4533" y="1544"/>
                  </a:cubicBezTo>
                  <a:cubicBezTo>
                    <a:pt x="4614" y="1666"/>
                    <a:pt x="4728" y="1717"/>
                    <a:pt x="4837" y="1717"/>
                  </a:cubicBezTo>
                  <a:cubicBezTo>
                    <a:pt x="5069" y="1717"/>
                    <a:pt x="5280" y="1486"/>
                    <a:pt x="5106" y="1226"/>
                  </a:cubicBezTo>
                  <a:cubicBezTo>
                    <a:pt x="4595" y="391"/>
                    <a:pt x="3765" y="1"/>
                    <a:pt x="2939" y="1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61" name="Google Shape;461;p40"/>
            <p:cNvSpPr/>
            <p:nvPr/>
          </p:nvSpPr>
          <p:spPr>
            <a:xfrm>
              <a:off x="6193225" y="2873425"/>
              <a:ext cx="56600" cy="42775"/>
            </a:xfrm>
            <a:custGeom>
              <a:avLst/>
              <a:gdLst/>
              <a:ahLst/>
              <a:cxnLst/>
              <a:rect l="l" t="t" r="r" b="b"/>
              <a:pathLst>
                <a:path w="2264" h="1711" extrusionOk="0">
                  <a:moveTo>
                    <a:pt x="1124" y="1"/>
                  </a:moveTo>
                  <a:cubicBezTo>
                    <a:pt x="546" y="1"/>
                    <a:pt x="0" y="606"/>
                    <a:pt x="356" y="1274"/>
                  </a:cubicBezTo>
                  <a:cubicBezTo>
                    <a:pt x="531" y="1584"/>
                    <a:pt x="794" y="1711"/>
                    <a:pt x="1057" y="1711"/>
                  </a:cubicBezTo>
                  <a:cubicBezTo>
                    <a:pt x="1659" y="1711"/>
                    <a:pt x="2264" y="1046"/>
                    <a:pt x="1821" y="382"/>
                  </a:cubicBezTo>
                  <a:cubicBezTo>
                    <a:pt x="1629" y="113"/>
                    <a:pt x="1374" y="1"/>
                    <a:pt x="1124" y="1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62" name="Google Shape;462;p40"/>
            <p:cNvSpPr/>
            <p:nvPr/>
          </p:nvSpPr>
          <p:spPr>
            <a:xfrm>
              <a:off x="6099950" y="2858275"/>
              <a:ext cx="130575" cy="128625"/>
            </a:xfrm>
            <a:custGeom>
              <a:avLst/>
              <a:gdLst/>
              <a:ahLst/>
              <a:cxnLst/>
              <a:rect l="l" t="t" r="r" b="b"/>
              <a:pathLst>
                <a:path w="5223" h="5145" extrusionOk="0">
                  <a:moveTo>
                    <a:pt x="2893" y="1"/>
                  </a:moveTo>
                  <a:cubicBezTo>
                    <a:pt x="1766" y="1"/>
                    <a:pt x="652" y="715"/>
                    <a:pt x="394" y="2007"/>
                  </a:cubicBezTo>
                  <a:cubicBezTo>
                    <a:pt x="0" y="3728"/>
                    <a:pt x="1353" y="5145"/>
                    <a:pt x="2898" y="5145"/>
                  </a:cubicBezTo>
                  <a:cubicBezTo>
                    <a:pt x="3355" y="5145"/>
                    <a:pt x="3828" y="5021"/>
                    <a:pt x="4278" y="4745"/>
                  </a:cubicBezTo>
                  <a:cubicBezTo>
                    <a:pt x="4469" y="4618"/>
                    <a:pt x="4660" y="4427"/>
                    <a:pt x="4851" y="4236"/>
                  </a:cubicBezTo>
                  <a:lnTo>
                    <a:pt x="4469" y="3663"/>
                  </a:lnTo>
                  <a:lnTo>
                    <a:pt x="4406" y="3726"/>
                  </a:lnTo>
                  <a:cubicBezTo>
                    <a:pt x="4278" y="3917"/>
                    <a:pt x="4087" y="4045"/>
                    <a:pt x="3896" y="4172"/>
                  </a:cubicBezTo>
                  <a:cubicBezTo>
                    <a:pt x="3557" y="4393"/>
                    <a:pt x="3201" y="4491"/>
                    <a:pt x="2859" y="4491"/>
                  </a:cubicBezTo>
                  <a:cubicBezTo>
                    <a:pt x="1722" y="4491"/>
                    <a:pt x="737" y="3407"/>
                    <a:pt x="1030" y="2134"/>
                  </a:cubicBezTo>
                  <a:cubicBezTo>
                    <a:pt x="1250" y="1181"/>
                    <a:pt x="2061" y="650"/>
                    <a:pt x="2879" y="650"/>
                  </a:cubicBezTo>
                  <a:cubicBezTo>
                    <a:pt x="3483" y="650"/>
                    <a:pt x="4091" y="939"/>
                    <a:pt x="4469" y="1561"/>
                  </a:cubicBezTo>
                  <a:cubicBezTo>
                    <a:pt x="4544" y="1673"/>
                    <a:pt x="4646" y="1719"/>
                    <a:pt x="4746" y="1719"/>
                  </a:cubicBezTo>
                  <a:cubicBezTo>
                    <a:pt x="4989" y="1719"/>
                    <a:pt x="5223" y="1449"/>
                    <a:pt x="5042" y="1179"/>
                  </a:cubicBezTo>
                  <a:cubicBezTo>
                    <a:pt x="4534" y="376"/>
                    <a:pt x="3710" y="1"/>
                    <a:pt x="2893" y="1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63" name="Google Shape;463;p40"/>
            <p:cNvSpPr/>
            <p:nvPr/>
          </p:nvSpPr>
          <p:spPr>
            <a:xfrm>
              <a:off x="6227700" y="2935850"/>
              <a:ext cx="57225" cy="43975"/>
            </a:xfrm>
            <a:custGeom>
              <a:avLst/>
              <a:gdLst/>
              <a:ahLst/>
              <a:cxnLst/>
              <a:rect l="l" t="t" r="r" b="b"/>
              <a:pathLst>
                <a:path w="2289" h="1759" extrusionOk="0">
                  <a:moveTo>
                    <a:pt x="1354" y="1"/>
                  </a:moveTo>
                  <a:cubicBezTo>
                    <a:pt x="1194" y="1"/>
                    <a:pt x="1032" y="57"/>
                    <a:pt x="888" y="178"/>
                  </a:cubicBezTo>
                  <a:cubicBezTo>
                    <a:pt x="0" y="647"/>
                    <a:pt x="525" y="1759"/>
                    <a:pt x="1269" y="1759"/>
                  </a:cubicBezTo>
                  <a:cubicBezTo>
                    <a:pt x="1433" y="1759"/>
                    <a:pt x="1607" y="1705"/>
                    <a:pt x="1779" y="1579"/>
                  </a:cubicBezTo>
                  <a:cubicBezTo>
                    <a:pt x="2161" y="1388"/>
                    <a:pt x="2289" y="814"/>
                    <a:pt x="2034" y="432"/>
                  </a:cubicBezTo>
                  <a:cubicBezTo>
                    <a:pt x="1875" y="155"/>
                    <a:pt x="1618" y="1"/>
                    <a:pt x="1354" y="1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64" name="Google Shape;464;p40"/>
            <p:cNvSpPr/>
            <p:nvPr/>
          </p:nvSpPr>
          <p:spPr>
            <a:xfrm>
              <a:off x="6139750" y="2921950"/>
              <a:ext cx="129250" cy="128650"/>
            </a:xfrm>
            <a:custGeom>
              <a:avLst/>
              <a:gdLst/>
              <a:ahLst/>
              <a:cxnLst/>
              <a:rect l="l" t="t" r="r" b="b"/>
              <a:pathLst>
                <a:path w="5170" h="5146" extrusionOk="0">
                  <a:moveTo>
                    <a:pt x="2913" y="1"/>
                  </a:moveTo>
                  <a:cubicBezTo>
                    <a:pt x="1798" y="1"/>
                    <a:pt x="689" y="715"/>
                    <a:pt x="394" y="2007"/>
                  </a:cubicBezTo>
                  <a:cubicBezTo>
                    <a:pt x="0" y="3728"/>
                    <a:pt x="1353" y="5145"/>
                    <a:pt x="2899" y="5145"/>
                  </a:cubicBezTo>
                  <a:cubicBezTo>
                    <a:pt x="3355" y="5145"/>
                    <a:pt x="3828" y="5022"/>
                    <a:pt x="4278" y="4746"/>
                  </a:cubicBezTo>
                  <a:cubicBezTo>
                    <a:pt x="4469" y="4618"/>
                    <a:pt x="4660" y="4427"/>
                    <a:pt x="4851" y="4236"/>
                  </a:cubicBezTo>
                  <a:lnTo>
                    <a:pt x="4469" y="3663"/>
                  </a:lnTo>
                  <a:lnTo>
                    <a:pt x="4406" y="3727"/>
                  </a:lnTo>
                  <a:cubicBezTo>
                    <a:pt x="4278" y="3918"/>
                    <a:pt x="4087" y="4045"/>
                    <a:pt x="3896" y="4172"/>
                  </a:cubicBezTo>
                  <a:cubicBezTo>
                    <a:pt x="3578" y="4375"/>
                    <a:pt x="3237" y="4466"/>
                    <a:pt x="2904" y="4466"/>
                  </a:cubicBezTo>
                  <a:cubicBezTo>
                    <a:pt x="1771" y="4466"/>
                    <a:pt x="735" y="3414"/>
                    <a:pt x="1030" y="2135"/>
                  </a:cubicBezTo>
                  <a:cubicBezTo>
                    <a:pt x="1250" y="1182"/>
                    <a:pt x="2061" y="651"/>
                    <a:pt x="2891" y="651"/>
                  </a:cubicBezTo>
                  <a:cubicBezTo>
                    <a:pt x="3504" y="651"/>
                    <a:pt x="4128" y="940"/>
                    <a:pt x="4533" y="1561"/>
                  </a:cubicBezTo>
                  <a:cubicBezTo>
                    <a:pt x="4572" y="1640"/>
                    <a:pt x="4660" y="1695"/>
                    <a:pt x="4767" y="1695"/>
                  </a:cubicBezTo>
                  <a:cubicBezTo>
                    <a:pt x="4833" y="1695"/>
                    <a:pt x="4906" y="1674"/>
                    <a:pt x="4979" y="1625"/>
                  </a:cubicBezTo>
                  <a:cubicBezTo>
                    <a:pt x="5106" y="1561"/>
                    <a:pt x="5170" y="1370"/>
                    <a:pt x="5043" y="1179"/>
                  </a:cubicBezTo>
                  <a:cubicBezTo>
                    <a:pt x="4534" y="376"/>
                    <a:pt x="3722" y="1"/>
                    <a:pt x="2913" y="1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65" name="Google Shape;465;p40"/>
            <p:cNvSpPr/>
            <p:nvPr/>
          </p:nvSpPr>
          <p:spPr>
            <a:xfrm>
              <a:off x="6272225" y="3000100"/>
              <a:ext cx="52500" cy="42225"/>
            </a:xfrm>
            <a:custGeom>
              <a:avLst/>
              <a:gdLst/>
              <a:ahLst/>
              <a:cxnLst/>
              <a:rect l="l" t="t" r="r" b="b"/>
              <a:pathLst>
                <a:path w="2100" h="1689" extrusionOk="0">
                  <a:moveTo>
                    <a:pt x="1162" y="0"/>
                  </a:moveTo>
                  <a:cubicBezTo>
                    <a:pt x="577" y="0"/>
                    <a:pt x="0" y="635"/>
                    <a:pt x="444" y="1301"/>
                  </a:cubicBezTo>
                  <a:cubicBezTo>
                    <a:pt x="609" y="1548"/>
                    <a:pt x="879" y="1688"/>
                    <a:pt x="1153" y="1688"/>
                  </a:cubicBezTo>
                  <a:cubicBezTo>
                    <a:pt x="1304" y="1688"/>
                    <a:pt x="1455" y="1646"/>
                    <a:pt x="1590" y="1556"/>
                  </a:cubicBezTo>
                  <a:cubicBezTo>
                    <a:pt x="1972" y="1301"/>
                    <a:pt x="2100" y="792"/>
                    <a:pt x="1845" y="410"/>
                  </a:cubicBezTo>
                  <a:cubicBezTo>
                    <a:pt x="1671" y="120"/>
                    <a:pt x="1416" y="0"/>
                    <a:pt x="1162" y="0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66" name="Google Shape;466;p40"/>
            <p:cNvSpPr/>
            <p:nvPr/>
          </p:nvSpPr>
          <p:spPr>
            <a:xfrm>
              <a:off x="6179550" y="2985650"/>
              <a:ext cx="131050" cy="128625"/>
            </a:xfrm>
            <a:custGeom>
              <a:avLst/>
              <a:gdLst/>
              <a:ahLst/>
              <a:cxnLst/>
              <a:rect l="l" t="t" r="r" b="b"/>
              <a:pathLst>
                <a:path w="5242" h="5145" extrusionOk="0">
                  <a:moveTo>
                    <a:pt x="2952" y="0"/>
                  </a:moveTo>
                  <a:cubicBezTo>
                    <a:pt x="1819" y="0"/>
                    <a:pt x="689" y="714"/>
                    <a:pt x="394" y="2007"/>
                  </a:cubicBezTo>
                  <a:cubicBezTo>
                    <a:pt x="0" y="3727"/>
                    <a:pt x="1391" y="5144"/>
                    <a:pt x="2925" y="5144"/>
                  </a:cubicBezTo>
                  <a:cubicBezTo>
                    <a:pt x="3377" y="5144"/>
                    <a:pt x="3843" y="5021"/>
                    <a:pt x="4278" y="4745"/>
                  </a:cubicBezTo>
                  <a:cubicBezTo>
                    <a:pt x="4533" y="4618"/>
                    <a:pt x="4724" y="4427"/>
                    <a:pt x="4852" y="4236"/>
                  </a:cubicBezTo>
                  <a:lnTo>
                    <a:pt x="4469" y="3662"/>
                  </a:lnTo>
                  <a:lnTo>
                    <a:pt x="4469" y="3726"/>
                  </a:lnTo>
                  <a:cubicBezTo>
                    <a:pt x="4278" y="3917"/>
                    <a:pt x="4151" y="4044"/>
                    <a:pt x="3960" y="4172"/>
                  </a:cubicBezTo>
                  <a:cubicBezTo>
                    <a:pt x="3627" y="4374"/>
                    <a:pt x="3275" y="4465"/>
                    <a:pt x="2933" y="4465"/>
                  </a:cubicBezTo>
                  <a:cubicBezTo>
                    <a:pt x="1771" y="4465"/>
                    <a:pt x="735" y="3414"/>
                    <a:pt x="1031" y="2134"/>
                  </a:cubicBezTo>
                  <a:cubicBezTo>
                    <a:pt x="1250" y="1181"/>
                    <a:pt x="2082" y="650"/>
                    <a:pt x="2918" y="650"/>
                  </a:cubicBezTo>
                  <a:cubicBezTo>
                    <a:pt x="3535" y="650"/>
                    <a:pt x="4155" y="939"/>
                    <a:pt x="4533" y="1561"/>
                  </a:cubicBezTo>
                  <a:cubicBezTo>
                    <a:pt x="4608" y="1673"/>
                    <a:pt x="4704" y="1719"/>
                    <a:pt x="4799" y="1719"/>
                  </a:cubicBezTo>
                  <a:cubicBezTo>
                    <a:pt x="5026" y="1719"/>
                    <a:pt x="5241" y="1449"/>
                    <a:pt x="5106" y="1179"/>
                  </a:cubicBezTo>
                  <a:cubicBezTo>
                    <a:pt x="4598" y="376"/>
                    <a:pt x="3774" y="0"/>
                    <a:pt x="2952" y="0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67" name="Google Shape;467;p40"/>
            <p:cNvSpPr/>
            <p:nvPr/>
          </p:nvSpPr>
          <p:spPr>
            <a:xfrm>
              <a:off x="6313575" y="3064325"/>
              <a:ext cx="54775" cy="42250"/>
            </a:xfrm>
            <a:custGeom>
              <a:avLst/>
              <a:gdLst/>
              <a:ahLst/>
              <a:cxnLst/>
              <a:rect l="l" t="t" r="r" b="b"/>
              <a:pathLst>
                <a:path w="2191" h="1690" extrusionOk="0">
                  <a:moveTo>
                    <a:pt x="1092" y="1"/>
                  </a:moveTo>
                  <a:cubicBezTo>
                    <a:pt x="932" y="1"/>
                    <a:pt x="772" y="43"/>
                    <a:pt x="637" y="133"/>
                  </a:cubicBezTo>
                  <a:cubicBezTo>
                    <a:pt x="0" y="515"/>
                    <a:pt x="191" y="1471"/>
                    <a:pt x="892" y="1662"/>
                  </a:cubicBezTo>
                  <a:cubicBezTo>
                    <a:pt x="968" y="1681"/>
                    <a:pt x="1042" y="1690"/>
                    <a:pt x="1114" y="1690"/>
                  </a:cubicBezTo>
                  <a:cubicBezTo>
                    <a:pt x="1761" y="1690"/>
                    <a:pt x="2191" y="961"/>
                    <a:pt x="1847" y="388"/>
                  </a:cubicBezTo>
                  <a:cubicBezTo>
                    <a:pt x="1682" y="141"/>
                    <a:pt x="1385" y="1"/>
                    <a:pt x="1092" y="1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68" name="Google Shape;468;p40"/>
            <p:cNvSpPr/>
            <p:nvPr/>
          </p:nvSpPr>
          <p:spPr>
            <a:xfrm>
              <a:off x="6220950" y="3049325"/>
              <a:ext cx="127675" cy="128625"/>
            </a:xfrm>
            <a:custGeom>
              <a:avLst/>
              <a:gdLst/>
              <a:ahLst/>
              <a:cxnLst/>
              <a:rect l="l" t="t" r="r" b="b"/>
              <a:pathLst>
                <a:path w="5107" h="5145" extrusionOk="0">
                  <a:moveTo>
                    <a:pt x="2893" y="1"/>
                  </a:moveTo>
                  <a:cubicBezTo>
                    <a:pt x="1766" y="1"/>
                    <a:pt x="652" y="715"/>
                    <a:pt x="393" y="2007"/>
                  </a:cubicBezTo>
                  <a:cubicBezTo>
                    <a:pt x="0" y="3728"/>
                    <a:pt x="1353" y="5145"/>
                    <a:pt x="2869" y="5145"/>
                  </a:cubicBezTo>
                  <a:cubicBezTo>
                    <a:pt x="3317" y="5145"/>
                    <a:pt x="3779" y="5021"/>
                    <a:pt x="4215" y="4745"/>
                  </a:cubicBezTo>
                  <a:cubicBezTo>
                    <a:pt x="4469" y="4618"/>
                    <a:pt x="4660" y="4427"/>
                    <a:pt x="4851" y="4236"/>
                  </a:cubicBezTo>
                  <a:lnTo>
                    <a:pt x="4469" y="3663"/>
                  </a:lnTo>
                  <a:lnTo>
                    <a:pt x="4406" y="3726"/>
                  </a:lnTo>
                  <a:cubicBezTo>
                    <a:pt x="4278" y="3917"/>
                    <a:pt x="4087" y="4045"/>
                    <a:pt x="3896" y="4172"/>
                  </a:cubicBezTo>
                  <a:cubicBezTo>
                    <a:pt x="3557" y="4393"/>
                    <a:pt x="3201" y="4492"/>
                    <a:pt x="2859" y="4492"/>
                  </a:cubicBezTo>
                  <a:cubicBezTo>
                    <a:pt x="1722" y="4492"/>
                    <a:pt x="737" y="3407"/>
                    <a:pt x="1030" y="2134"/>
                  </a:cubicBezTo>
                  <a:cubicBezTo>
                    <a:pt x="1250" y="1181"/>
                    <a:pt x="2061" y="650"/>
                    <a:pt x="2879" y="650"/>
                  </a:cubicBezTo>
                  <a:cubicBezTo>
                    <a:pt x="3483" y="650"/>
                    <a:pt x="4091" y="939"/>
                    <a:pt x="4469" y="1561"/>
                  </a:cubicBezTo>
                  <a:cubicBezTo>
                    <a:pt x="4548" y="1640"/>
                    <a:pt x="4651" y="1694"/>
                    <a:pt x="4748" y="1694"/>
                  </a:cubicBezTo>
                  <a:cubicBezTo>
                    <a:pt x="4808" y="1694"/>
                    <a:pt x="4866" y="1673"/>
                    <a:pt x="4915" y="1625"/>
                  </a:cubicBezTo>
                  <a:cubicBezTo>
                    <a:pt x="5106" y="1561"/>
                    <a:pt x="5106" y="1370"/>
                    <a:pt x="5042" y="1179"/>
                  </a:cubicBezTo>
                  <a:cubicBezTo>
                    <a:pt x="4534" y="376"/>
                    <a:pt x="3710" y="1"/>
                    <a:pt x="2893" y="1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69" name="Google Shape;469;p40"/>
            <p:cNvSpPr/>
            <p:nvPr/>
          </p:nvSpPr>
          <p:spPr>
            <a:xfrm>
              <a:off x="6353375" y="3128025"/>
              <a:ext cx="54800" cy="42225"/>
            </a:xfrm>
            <a:custGeom>
              <a:avLst/>
              <a:gdLst/>
              <a:ahLst/>
              <a:cxnLst/>
              <a:rect l="l" t="t" r="r" b="b"/>
              <a:pathLst>
                <a:path w="2192" h="1689" extrusionOk="0">
                  <a:moveTo>
                    <a:pt x="1138" y="0"/>
                  </a:moveTo>
                  <a:cubicBezTo>
                    <a:pt x="987" y="0"/>
                    <a:pt x="836" y="42"/>
                    <a:pt x="701" y="133"/>
                  </a:cubicBezTo>
                  <a:cubicBezTo>
                    <a:pt x="0" y="515"/>
                    <a:pt x="191" y="1534"/>
                    <a:pt x="955" y="1661"/>
                  </a:cubicBezTo>
                  <a:cubicBezTo>
                    <a:pt x="1025" y="1680"/>
                    <a:pt x="1094" y="1689"/>
                    <a:pt x="1160" y="1689"/>
                  </a:cubicBezTo>
                  <a:cubicBezTo>
                    <a:pt x="1761" y="1689"/>
                    <a:pt x="2191" y="961"/>
                    <a:pt x="1847" y="387"/>
                  </a:cubicBezTo>
                  <a:cubicBezTo>
                    <a:pt x="1682" y="141"/>
                    <a:pt x="1412" y="0"/>
                    <a:pt x="1138" y="0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70" name="Google Shape;470;p40"/>
            <p:cNvSpPr/>
            <p:nvPr/>
          </p:nvSpPr>
          <p:spPr>
            <a:xfrm>
              <a:off x="6260750" y="3113000"/>
              <a:ext cx="130575" cy="128650"/>
            </a:xfrm>
            <a:custGeom>
              <a:avLst/>
              <a:gdLst/>
              <a:ahLst/>
              <a:cxnLst/>
              <a:rect l="l" t="t" r="r" b="b"/>
              <a:pathLst>
                <a:path w="5223" h="5146" extrusionOk="0">
                  <a:moveTo>
                    <a:pt x="2913" y="1"/>
                  </a:moveTo>
                  <a:cubicBezTo>
                    <a:pt x="1797" y="1"/>
                    <a:pt x="689" y="715"/>
                    <a:pt x="394" y="2007"/>
                  </a:cubicBezTo>
                  <a:cubicBezTo>
                    <a:pt x="0" y="3728"/>
                    <a:pt x="1353" y="5145"/>
                    <a:pt x="2898" y="5145"/>
                  </a:cubicBezTo>
                  <a:cubicBezTo>
                    <a:pt x="3355" y="5145"/>
                    <a:pt x="3828" y="5022"/>
                    <a:pt x="4278" y="4746"/>
                  </a:cubicBezTo>
                  <a:cubicBezTo>
                    <a:pt x="4469" y="4618"/>
                    <a:pt x="4660" y="4427"/>
                    <a:pt x="4851" y="4236"/>
                  </a:cubicBezTo>
                  <a:lnTo>
                    <a:pt x="4469" y="3663"/>
                  </a:lnTo>
                  <a:lnTo>
                    <a:pt x="4406" y="3727"/>
                  </a:lnTo>
                  <a:cubicBezTo>
                    <a:pt x="4278" y="3918"/>
                    <a:pt x="4087" y="4045"/>
                    <a:pt x="3896" y="4173"/>
                  </a:cubicBezTo>
                  <a:cubicBezTo>
                    <a:pt x="3572" y="4394"/>
                    <a:pt x="3224" y="4492"/>
                    <a:pt x="2885" y="4492"/>
                  </a:cubicBezTo>
                  <a:cubicBezTo>
                    <a:pt x="1760" y="4492"/>
                    <a:pt x="737" y="3407"/>
                    <a:pt x="1030" y="2135"/>
                  </a:cubicBezTo>
                  <a:cubicBezTo>
                    <a:pt x="1250" y="1182"/>
                    <a:pt x="2061" y="651"/>
                    <a:pt x="2891" y="651"/>
                  </a:cubicBezTo>
                  <a:cubicBezTo>
                    <a:pt x="3504" y="651"/>
                    <a:pt x="4128" y="940"/>
                    <a:pt x="4533" y="1562"/>
                  </a:cubicBezTo>
                  <a:cubicBezTo>
                    <a:pt x="4589" y="1673"/>
                    <a:pt x="4678" y="1720"/>
                    <a:pt x="4769" y="1720"/>
                  </a:cubicBezTo>
                  <a:cubicBezTo>
                    <a:pt x="4989" y="1720"/>
                    <a:pt x="5223" y="1450"/>
                    <a:pt x="5043" y="1179"/>
                  </a:cubicBezTo>
                  <a:cubicBezTo>
                    <a:pt x="4534" y="376"/>
                    <a:pt x="3722" y="1"/>
                    <a:pt x="2913" y="1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71" name="Google Shape;471;p40"/>
            <p:cNvSpPr/>
            <p:nvPr/>
          </p:nvSpPr>
          <p:spPr>
            <a:xfrm>
              <a:off x="6390700" y="3191700"/>
              <a:ext cx="55025" cy="43325"/>
            </a:xfrm>
            <a:custGeom>
              <a:avLst/>
              <a:gdLst/>
              <a:ahLst/>
              <a:cxnLst/>
              <a:rect l="l" t="t" r="r" b="b"/>
              <a:pathLst>
                <a:path w="2201" h="1733" extrusionOk="0">
                  <a:moveTo>
                    <a:pt x="1237" y="0"/>
                  </a:moveTo>
                  <a:cubicBezTo>
                    <a:pt x="1086" y="0"/>
                    <a:pt x="935" y="43"/>
                    <a:pt x="800" y="133"/>
                  </a:cubicBezTo>
                  <a:cubicBezTo>
                    <a:pt x="1" y="666"/>
                    <a:pt x="494" y="1732"/>
                    <a:pt x="1235" y="1732"/>
                  </a:cubicBezTo>
                  <a:cubicBezTo>
                    <a:pt x="1380" y="1732"/>
                    <a:pt x="1535" y="1692"/>
                    <a:pt x="1691" y="1598"/>
                  </a:cubicBezTo>
                  <a:cubicBezTo>
                    <a:pt x="2073" y="1343"/>
                    <a:pt x="2201" y="834"/>
                    <a:pt x="1946" y="388"/>
                  </a:cubicBezTo>
                  <a:cubicBezTo>
                    <a:pt x="1782" y="141"/>
                    <a:pt x="1511" y="0"/>
                    <a:pt x="1237" y="0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72" name="Google Shape;472;p40"/>
            <p:cNvSpPr/>
            <p:nvPr/>
          </p:nvSpPr>
          <p:spPr>
            <a:xfrm>
              <a:off x="6300550" y="3176700"/>
              <a:ext cx="132175" cy="128625"/>
            </a:xfrm>
            <a:custGeom>
              <a:avLst/>
              <a:gdLst/>
              <a:ahLst/>
              <a:cxnLst/>
              <a:rect l="l" t="t" r="r" b="b"/>
              <a:pathLst>
                <a:path w="5287" h="5145" extrusionOk="0">
                  <a:moveTo>
                    <a:pt x="2925" y="0"/>
                  </a:moveTo>
                  <a:cubicBezTo>
                    <a:pt x="1798" y="0"/>
                    <a:pt x="689" y="715"/>
                    <a:pt x="394" y="2007"/>
                  </a:cubicBezTo>
                  <a:cubicBezTo>
                    <a:pt x="0" y="3727"/>
                    <a:pt x="1391" y="5145"/>
                    <a:pt x="2925" y="5145"/>
                  </a:cubicBezTo>
                  <a:cubicBezTo>
                    <a:pt x="3377" y="5145"/>
                    <a:pt x="3843" y="5021"/>
                    <a:pt x="4278" y="4745"/>
                  </a:cubicBezTo>
                  <a:cubicBezTo>
                    <a:pt x="4469" y="4618"/>
                    <a:pt x="4661" y="4427"/>
                    <a:pt x="4852" y="4236"/>
                  </a:cubicBezTo>
                  <a:lnTo>
                    <a:pt x="4469" y="3662"/>
                  </a:lnTo>
                  <a:lnTo>
                    <a:pt x="4406" y="3726"/>
                  </a:lnTo>
                  <a:cubicBezTo>
                    <a:pt x="4278" y="3917"/>
                    <a:pt x="4087" y="4045"/>
                    <a:pt x="3896" y="4172"/>
                  </a:cubicBezTo>
                  <a:cubicBezTo>
                    <a:pt x="3578" y="4374"/>
                    <a:pt x="3237" y="4465"/>
                    <a:pt x="2904" y="4465"/>
                  </a:cubicBezTo>
                  <a:cubicBezTo>
                    <a:pt x="1771" y="4465"/>
                    <a:pt x="735" y="3414"/>
                    <a:pt x="1031" y="2134"/>
                  </a:cubicBezTo>
                  <a:cubicBezTo>
                    <a:pt x="1250" y="1181"/>
                    <a:pt x="2082" y="650"/>
                    <a:pt x="2918" y="650"/>
                  </a:cubicBezTo>
                  <a:cubicBezTo>
                    <a:pt x="3535" y="650"/>
                    <a:pt x="4155" y="939"/>
                    <a:pt x="4533" y="1561"/>
                  </a:cubicBezTo>
                  <a:cubicBezTo>
                    <a:pt x="4589" y="1673"/>
                    <a:pt x="4683" y="1719"/>
                    <a:pt x="4782" y="1719"/>
                  </a:cubicBezTo>
                  <a:cubicBezTo>
                    <a:pt x="5021" y="1719"/>
                    <a:pt x="5286" y="1449"/>
                    <a:pt x="5106" y="1179"/>
                  </a:cubicBezTo>
                  <a:cubicBezTo>
                    <a:pt x="4571" y="376"/>
                    <a:pt x="3743" y="0"/>
                    <a:pt x="2925" y="0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73" name="Google Shape;473;p40"/>
            <p:cNvSpPr/>
            <p:nvPr/>
          </p:nvSpPr>
          <p:spPr>
            <a:xfrm>
              <a:off x="6431625" y="3255375"/>
              <a:ext cx="53900" cy="42800"/>
            </a:xfrm>
            <a:custGeom>
              <a:avLst/>
              <a:gdLst/>
              <a:ahLst/>
              <a:cxnLst/>
              <a:rect l="l" t="t" r="r" b="b"/>
              <a:pathLst>
                <a:path w="2156" h="1712" extrusionOk="0">
                  <a:moveTo>
                    <a:pt x="1192" y="1"/>
                  </a:moveTo>
                  <a:cubicBezTo>
                    <a:pt x="1042" y="1"/>
                    <a:pt x="890" y="43"/>
                    <a:pt x="755" y="133"/>
                  </a:cubicBezTo>
                  <a:cubicBezTo>
                    <a:pt x="1" y="672"/>
                    <a:pt x="522" y="1711"/>
                    <a:pt x="1240" y="1711"/>
                  </a:cubicBezTo>
                  <a:cubicBezTo>
                    <a:pt x="1371" y="1711"/>
                    <a:pt x="1509" y="1677"/>
                    <a:pt x="1646" y="1598"/>
                  </a:cubicBezTo>
                  <a:cubicBezTo>
                    <a:pt x="2029" y="1343"/>
                    <a:pt x="2156" y="834"/>
                    <a:pt x="1901" y="388"/>
                  </a:cubicBezTo>
                  <a:cubicBezTo>
                    <a:pt x="1737" y="141"/>
                    <a:pt x="1466" y="1"/>
                    <a:pt x="1192" y="1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74" name="Google Shape;474;p40"/>
            <p:cNvSpPr/>
            <p:nvPr/>
          </p:nvSpPr>
          <p:spPr>
            <a:xfrm>
              <a:off x="6340400" y="3240675"/>
              <a:ext cx="132100" cy="128975"/>
            </a:xfrm>
            <a:custGeom>
              <a:avLst/>
              <a:gdLst/>
              <a:ahLst/>
              <a:cxnLst/>
              <a:rect l="l" t="t" r="r" b="b"/>
              <a:pathLst>
                <a:path w="5284" h="5159" extrusionOk="0">
                  <a:moveTo>
                    <a:pt x="2921" y="1"/>
                  </a:moveTo>
                  <a:cubicBezTo>
                    <a:pt x="1798" y="1"/>
                    <a:pt x="685" y="714"/>
                    <a:pt x="392" y="1995"/>
                  </a:cubicBezTo>
                  <a:cubicBezTo>
                    <a:pt x="0" y="3709"/>
                    <a:pt x="1378" y="5159"/>
                    <a:pt x="2904" y="5159"/>
                  </a:cubicBezTo>
                  <a:cubicBezTo>
                    <a:pt x="3363" y="5159"/>
                    <a:pt x="3835" y="5028"/>
                    <a:pt x="4277" y="4733"/>
                  </a:cubicBezTo>
                  <a:cubicBezTo>
                    <a:pt x="4531" y="4606"/>
                    <a:pt x="4722" y="4479"/>
                    <a:pt x="4850" y="4288"/>
                  </a:cubicBezTo>
                  <a:lnTo>
                    <a:pt x="4468" y="3651"/>
                  </a:lnTo>
                  <a:lnTo>
                    <a:pt x="4468" y="3714"/>
                  </a:lnTo>
                  <a:cubicBezTo>
                    <a:pt x="4277" y="3906"/>
                    <a:pt x="4149" y="4097"/>
                    <a:pt x="3958" y="4224"/>
                  </a:cubicBezTo>
                  <a:cubicBezTo>
                    <a:pt x="3625" y="4426"/>
                    <a:pt x="3273" y="4517"/>
                    <a:pt x="2932" y="4517"/>
                  </a:cubicBezTo>
                  <a:cubicBezTo>
                    <a:pt x="1769" y="4517"/>
                    <a:pt x="733" y="3466"/>
                    <a:pt x="1029" y="2186"/>
                  </a:cubicBezTo>
                  <a:cubicBezTo>
                    <a:pt x="1250" y="1190"/>
                    <a:pt x="2090" y="643"/>
                    <a:pt x="2932" y="643"/>
                  </a:cubicBezTo>
                  <a:cubicBezTo>
                    <a:pt x="3544" y="643"/>
                    <a:pt x="4156" y="933"/>
                    <a:pt x="4531" y="1549"/>
                  </a:cubicBezTo>
                  <a:cubicBezTo>
                    <a:pt x="4607" y="1663"/>
                    <a:pt x="4711" y="1709"/>
                    <a:pt x="4814" y="1709"/>
                  </a:cubicBezTo>
                  <a:cubicBezTo>
                    <a:pt x="5054" y="1709"/>
                    <a:pt x="5283" y="1454"/>
                    <a:pt x="5104" y="1231"/>
                  </a:cubicBezTo>
                  <a:cubicBezTo>
                    <a:pt x="4590" y="391"/>
                    <a:pt x="3753" y="1"/>
                    <a:pt x="2921" y="1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75" name="Google Shape;475;p40"/>
            <p:cNvSpPr/>
            <p:nvPr/>
          </p:nvSpPr>
          <p:spPr>
            <a:xfrm>
              <a:off x="6474375" y="3319125"/>
              <a:ext cx="55075" cy="43400"/>
            </a:xfrm>
            <a:custGeom>
              <a:avLst/>
              <a:gdLst/>
              <a:ahLst/>
              <a:cxnLst/>
              <a:rect l="l" t="t" r="r" b="b"/>
              <a:pathLst>
                <a:path w="2203" h="1736" extrusionOk="0">
                  <a:moveTo>
                    <a:pt x="1106" y="1"/>
                  </a:moveTo>
                  <a:cubicBezTo>
                    <a:pt x="950" y="1"/>
                    <a:pt x="790" y="43"/>
                    <a:pt x="637" y="131"/>
                  </a:cubicBezTo>
                  <a:cubicBezTo>
                    <a:pt x="0" y="576"/>
                    <a:pt x="191" y="1532"/>
                    <a:pt x="955" y="1723"/>
                  </a:cubicBezTo>
                  <a:cubicBezTo>
                    <a:pt x="1004" y="1732"/>
                    <a:pt x="1053" y="1736"/>
                    <a:pt x="1100" y="1736"/>
                  </a:cubicBezTo>
                  <a:cubicBezTo>
                    <a:pt x="1731" y="1736"/>
                    <a:pt x="2202" y="982"/>
                    <a:pt x="1847" y="449"/>
                  </a:cubicBezTo>
                  <a:cubicBezTo>
                    <a:pt x="1680" y="156"/>
                    <a:pt x="1402" y="1"/>
                    <a:pt x="1106" y="1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76" name="Google Shape;476;p40"/>
            <p:cNvSpPr/>
            <p:nvPr/>
          </p:nvSpPr>
          <p:spPr>
            <a:xfrm>
              <a:off x="6381825" y="3304375"/>
              <a:ext cx="130325" cy="129175"/>
            </a:xfrm>
            <a:custGeom>
              <a:avLst/>
              <a:gdLst/>
              <a:ahLst/>
              <a:cxnLst/>
              <a:rect l="l" t="t" r="r" b="b"/>
              <a:pathLst>
                <a:path w="5213" h="5167" extrusionOk="0">
                  <a:moveTo>
                    <a:pt x="2861" y="0"/>
                  </a:moveTo>
                  <a:cubicBezTo>
                    <a:pt x="1744" y="0"/>
                    <a:pt x="647" y="713"/>
                    <a:pt x="391" y="1994"/>
                  </a:cubicBezTo>
                  <a:cubicBezTo>
                    <a:pt x="1" y="3748"/>
                    <a:pt x="1325" y="5166"/>
                    <a:pt x="2853" y="5166"/>
                  </a:cubicBezTo>
                  <a:cubicBezTo>
                    <a:pt x="3322" y="5166"/>
                    <a:pt x="3811" y="5032"/>
                    <a:pt x="4275" y="4733"/>
                  </a:cubicBezTo>
                  <a:cubicBezTo>
                    <a:pt x="4466" y="4605"/>
                    <a:pt x="4657" y="4478"/>
                    <a:pt x="4848" y="4287"/>
                  </a:cubicBezTo>
                  <a:lnTo>
                    <a:pt x="4466" y="3650"/>
                  </a:lnTo>
                  <a:lnTo>
                    <a:pt x="4403" y="3714"/>
                  </a:lnTo>
                  <a:cubicBezTo>
                    <a:pt x="4275" y="3905"/>
                    <a:pt x="4084" y="4096"/>
                    <a:pt x="3893" y="4223"/>
                  </a:cubicBezTo>
                  <a:cubicBezTo>
                    <a:pt x="3561" y="4426"/>
                    <a:pt x="3211" y="4517"/>
                    <a:pt x="2875" y="4517"/>
                  </a:cubicBezTo>
                  <a:cubicBezTo>
                    <a:pt x="1730" y="4517"/>
                    <a:pt x="732" y="3465"/>
                    <a:pt x="1027" y="2185"/>
                  </a:cubicBezTo>
                  <a:cubicBezTo>
                    <a:pt x="1250" y="1221"/>
                    <a:pt x="2077" y="689"/>
                    <a:pt x="2905" y="689"/>
                  </a:cubicBezTo>
                  <a:cubicBezTo>
                    <a:pt x="3499" y="689"/>
                    <a:pt x="4094" y="963"/>
                    <a:pt x="4466" y="1549"/>
                  </a:cubicBezTo>
                  <a:cubicBezTo>
                    <a:pt x="4548" y="1670"/>
                    <a:pt x="4661" y="1721"/>
                    <a:pt x="4770" y="1721"/>
                  </a:cubicBezTo>
                  <a:cubicBezTo>
                    <a:pt x="5002" y="1721"/>
                    <a:pt x="5213" y="1490"/>
                    <a:pt x="5040" y="1230"/>
                  </a:cubicBezTo>
                  <a:cubicBezTo>
                    <a:pt x="4525" y="391"/>
                    <a:pt x="3688" y="0"/>
                    <a:pt x="2861" y="0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77" name="Google Shape;477;p40"/>
            <p:cNvSpPr/>
            <p:nvPr/>
          </p:nvSpPr>
          <p:spPr>
            <a:xfrm>
              <a:off x="6515750" y="3383525"/>
              <a:ext cx="53450" cy="42725"/>
            </a:xfrm>
            <a:custGeom>
              <a:avLst/>
              <a:gdLst/>
              <a:ahLst/>
              <a:cxnLst/>
              <a:rect l="l" t="t" r="r" b="b"/>
              <a:pathLst>
                <a:path w="2138" h="1709" extrusionOk="0">
                  <a:moveTo>
                    <a:pt x="1063" y="0"/>
                  </a:moveTo>
                  <a:cubicBezTo>
                    <a:pt x="917" y="0"/>
                    <a:pt x="770" y="36"/>
                    <a:pt x="638" y="102"/>
                  </a:cubicBezTo>
                  <a:cubicBezTo>
                    <a:pt x="1" y="548"/>
                    <a:pt x="128" y="1503"/>
                    <a:pt x="893" y="1694"/>
                  </a:cubicBezTo>
                  <a:cubicBezTo>
                    <a:pt x="945" y="1704"/>
                    <a:pt x="996" y="1708"/>
                    <a:pt x="1047" y="1708"/>
                  </a:cubicBezTo>
                  <a:cubicBezTo>
                    <a:pt x="1673" y="1708"/>
                    <a:pt x="2138" y="1010"/>
                    <a:pt x="1784" y="420"/>
                  </a:cubicBezTo>
                  <a:cubicBezTo>
                    <a:pt x="1617" y="129"/>
                    <a:pt x="1341" y="0"/>
                    <a:pt x="1063" y="0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78" name="Google Shape;478;p40"/>
            <p:cNvSpPr/>
            <p:nvPr/>
          </p:nvSpPr>
          <p:spPr>
            <a:xfrm>
              <a:off x="6421550" y="3368175"/>
              <a:ext cx="129250" cy="129800"/>
            </a:xfrm>
            <a:custGeom>
              <a:avLst/>
              <a:gdLst/>
              <a:ahLst/>
              <a:cxnLst/>
              <a:rect l="l" t="t" r="r" b="b"/>
              <a:pathLst>
                <a:path w="5170" h="5192" extrusionOk="0">
                  <a:moveTo>
                    <a:pt x="2900" y="0"/>
                  </a:moveTo>
                  <a:cubicBezTo>
                    <a:pt x="1789" y="0"/>
                    <a:pt x="688" y="730"/>
                    <a:pt x="394" y="2053"/>
                  </a:cubicBezTo>
                  <a:cubicBezTo>
                    <a:pt x="0" y="3774"/>
                    <a:pt x="1353" y="5191"/>
                    <a:pt x="2899" y="5191"/>
                  </a:cubicBezTo>
                  <a:cubicBezTo>
                    <a:pt x="3355" y="5191"/>
                    <a:pt x="3828" y="5068"/>
                    <a:pt x="4278" y="4792"/>
                  </a:cubicBezTo>
                  <a:cubicBezTo>
                    <a:pt x="4469" y="4601"/>
                    <a:pt x="4661" y="4473"/>
                    <a:pt x="4852" y="4282"/>
                  </a:cubicBezTo>
                  <a:lnTo>
                    <a:pt x="4469" y="3645"/>
                  </a:lnTo>
                  <a:lnTo>
                    <a:pt x="4406" y="3773"/>
                  </a:lnTo>
                  <a:cubicBezTo>
                    <a:pt x="4278" y="3900"/>
                    <a:pt x="4087" y="4091"/>
                    <a:pt x="3896" y="4219"/>
                  </a:cubicBezTo>
                  <a:cubicBezTo>
                    <a:pt x="3578" y="4421"/>
                    <a:pt x="3237" y="4512"/>
                    <a:pt x="2904" y="4512"/>
                  </a:cubicBezTo>
                  <a:cubicBezTo>
                    <a:pt x="1771" y="4512"/>
                    <a:pt x="735" y="3460"/>
                    <a:pt x="1031" y="2181"/>
                  </a:cubicBezTo>
                  <a:cubicBezTo>
                    <a:pt x="1253" y="1217"/>
                    <a:pt x="2101" y="684"/>
                    <a:pt x="2948" y="684"/>
                  </a:cubicBezTo>
                  <a:cubicBezTo>
                    <a:pt x="3555" y="684"/>
                    <a:pt x="4161" y="959"/>
                    <a:pt x="4533" y="1544"/>
                  </a:cubicBezTo>
                  <a:cubicBezTo>
                    <a:pt x="4574" y="1665"/>
                    <a:pt x="4665" y="1709"/>
                    <a:pt x="4775" y="1709"/>
                  </a:cubicBezTo>
                  <a:cubicBezTo>
                    <a:pt x="4839" y="1709"/>
                    <a:pt x="4909" y="1695"/>
                    <a:pt x="4979" y="1671"/>
                  </a:cubicBezTo>
                  <a:cubicBezTo>
                    <a:pt x="5106" y="1608"/>
                    <a:pt x="5170" y="1353"/>
                    <a:pt x="5043" y="1226"/>
                  </a:cubicBezTo>
                  <a:cubicBezTo>
                    <a:pt x="4531" y="391"/>
                    <a:pt x="3713" y="0"/>
                    <a:pt x="2900" y="0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79" name="Google Shape;479;p40"/>
            <p:cNvSpPr/>
            <p:nvPr/>
          </p:nvSpPr>
          <p:spPr>
            <a:xfrm>
              <a:off x="6554025" y="3447475"/>
              <a:ext cx="52500" cy="42225"/>
            </a:xfrm>
            <a:custGeom>
              <a:avLst/>
              <a:gdLst/>
              <a:ahLst/>
              <a:cxnLst/>
              <a:rect l="l" t="t" r="r" b="b"/>
              <a:pathLst>
                <a:path w="2100" h="1689" extrusionOk="0">
                  <a:moveTo>
                    <a:pt x="1162" y="1"/>
                  </a:moveTo>
                  <a:cubicBezTo>
                    <a:pt x="577" y="1"/>
                    <a:pt x="0" y="635"/>
                    <a:pt x="444" y="1301"/>
                  </a:cubicBezTo>
                  <a:cubicBezTo>
                    <a:pt x="609" y="1548"/>
                    <a:pt x="879" y="1689"/>
                    <a:pt x="1153" y="1689"/>
                  </a:cubicBezTo>
                  <a:cubicBezTo>
                    <a:pt x="1304" y="1689"/>
                    <a:pt x="1455" y="1646"/>
                    <a:pt x="1590" y="1556"/>
                  </a:cubicBezTo>
                  <a:cubicBezTo>
                    <a:pt x="1973" y="1301"/>
                    <a:pt x="2100" y="792"/>
                    <a:pt x="1845" y="410"/>
                  </a:cubicBezTo>
                  <a:cubicBezTo>
                    <a:pt x="1672" y="120"/>
                    <a:pt x="1416" y="1"/>
                    <a:pt x="1162" y="1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80" name="Google Shape;480;p40"/>
            <p:cNvSpPr/>
            <p:nvPr/>
          </p:nvSpPr>
          <p:spPr>
            <a:xfrm>
              <a:off x="6461350" y="3433025"/>
              <a:ext cx="131075" cy="128625"/>
            </a:xfrm>
            <a:custGeom>
              <a:avLst/>
              <a:gdLst/>
              <a:ahLst/>
              <a:cxnLst/>
              <a:rect l="l" t="t" r="r" b="b"/>
              <a:pathLst>
                <a:path w="5243" h="5145" extrusionOk="0">
                  <a:moveTo>
                    <a:pt x="2952" y="0"/>
                  </a:moveTo>
                  <a:cubicBezTo>
                    <a:pt x="1819" y="0"/>
                    <a:pt x="689" y="715"/>
                    <a:pt x="394" y="2007"/>
                  </a:cubicBezTo>
                  <a:cubicBezTo>
                    <a:pt x="0" y="3728"/>
                    <a:pt x="1391" y="5145"/>
                    <a:pt x="2925" y="5145"/>
                  </a:cubicBezTo>
                  <a:cubicBezTo>
                    <a:pt x="3378" y="5145"/>
                    <a:pt x="3843" y="5021"/>
                    <a:pt x="4279" y="4745"/>
                  </a:cubicBezTo>
                  <a:cubicBezTo>
                    <a:pt x="4533" y="4554"/>
                    <a:pt x="4724" y="4427"/>
                    <a:pt x="4852" y="4236"/>
                  </a:cubicBezTo>
                  <a:lnTo>
                    <a:pt x="4470" y="3663"/>
                  </a:lnTo>
                  <a:lnTo>
                    <a:pt x="4406" y="3726"/>
                  </a:lnTo>
                  <a:cubicBezTo>
                    <a:pt x="4279" y="3917"/>
                    <a:pt x="4151" y="4045"/>
                    <a:pt x="3960" y="4172"/>
                  </a:cubicBezTo>
                  <a:cubicBezTo>
                    <a:pt x="3627" y="4375"/>
                    <a:pt x="3275" y="4465"/>
                    <a:pt x="2934" y="4465"/>
                  </a:cubicBezTo>
                  <a:cubicBezTo>
                    <a:pt x="1771" y="4465"/>
                    <a:pt x="735" y="3414"/>
                    <a:pt x="1031" y="2134"/>
                  </a:cubicBezTo>
                  <a:cubicBezTo>
                    <a:pt x="1251" y="1181"/>
                    <a:pt x="2082" y="650"/>
                    <a:pt x="2918" y="650"/>
                  </a:cubicBezTo>
                  <a:cubicBezTo>
                    <a:pt x="3535" y="650"/>
                    <a:pt x="4155" y="939"/>
                    <a:pt x="4533" y="1561"/>
                  </a:cubicBezTo>
                  <a:cubicBezTo>
                    <a:pt x="4606" y="1652"/>
                    <a:pt x="4700" y="1691"/>
                    <a:pt x="4793" y="1691"/>
                  </a:cubicBezTo>
                  <a:cubicBezTo>
                    <a:pt x="5023" y="1691"/>
                    <a:pt x="5243" y="1451"/>
                    <a:pt x="5106" y="1179"/>
                  </a:cubicBezTo>
                  <a:cubicBezTo>
                    <a:pt x="4598" y="376"/>
                    <a:pt x="3774" y="0"/>
                    <a:pt x="2952" y="0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81" name="Google Shape;481;p40"/>
            <p:cNvSpPr/>
            <p:nvPr/>
          </p:nvSpPr>
          <p:spPr>
            <a:xfrm>
              <a:off x="6596025" y="3511875"/>
              <a:ext cx="56600" cy="42775"/>
            </a:xfrm>
            <a:custGeom>
              <a:avLst/>
              <a:gdLst/>
              <a:ahLst/>
              <a:cxnLst/>
              <a:rect l="l" t="t" r="r" b="b"/>
              <a:pathLst>
                <a:path w="2264" h="1711" extrusionOk="0">
                  <a:moveTo>
                    <a:pt x="1124" y="0"/>
                  </a:moveTo>
                  <a:cubicBezTo>
                    <a:pt x="546" y="0"/>
                    <a:pt x="0" y="605"/>
                    <a:pt x="356" y="1273"/>
                  </a:cubicBezTo>
                  <a:cubicBezTo>
                    <a:pt x="531" y="1583"/>
                    <a:pt x="794" y="1710"/>
                    <a:pt x="1057" y="1710"/>
                  </a:cubicBezTo>
                  <a:cubicBezTo>
                    <a:pt x="1659" y="1710"/>
                    <a:pt x="2264" y="1046"/>
                    <a:pt x="1821" y="381"/>
                  </a:cubicBezTo>
                  <a:cubicBezTo>
                    <a:pt x="1629" y="113"/>
                    <a:pt x="1374" y="0"/>
                    <a:pt x="1124" y="0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82" name="Google Shape;482;p40"/>
            <p:cNvSpPr/>
            <p:nvPr/>
          </p:nvSpPr>
          <p:spPr>
            <a:xfrm>
              <a:off x="6475225" y="3495725"/>
              <a:ext cx="159525" cy="130700"/>
            </a:xfrm>
            <a:custGeom>
              <a:avLst/>
              <a:gdLst/>
              <a:ahLst/>
              <a:cxnLst/>
              <a:rect l="l" t="t" r="r" b="b"/>
              <a:pathLst>
                <a:path w="6381" h="5228" extrusionOk="0">
                  <a:moveTo>
                    <a:pt x="4103" y="0"/>
                  </a:moveTo>
                  <a:cubicBezTo>
                    <a:pt x="3831" y="0"/>
                    <a:pt x="3552" y="44"/>
                    <a:pt x="3278" y="136"/>
                  </a:cubicBezTo>
                  <a:lnTo>
                    <a:pt x="3087" y="199"/>
                  </a:lnTo>
                  <a:lnTo>
                    <a:pt x="3023" y="199"/>
                  </a:lnTo>
                  <a:lnTo>
                    <a:pt x="2896" y="263"/>
                  </a:lnTo>
                  <a:lnTo>
                    <a:pt x="2832" y="263"/>
                  </a:lnTo>
                  <a:cubicBezTo>
                    <a:pt x="2768" y="263"/>
                    <a:pt x="2641" y="327"/>
                    <a:pt x="2577" y="390"/>
                  </a:cubicBezTo>
                  <a:cubicBezTo>
                    <a:pt x="0" y="1810"/>
                    <a:pt x="1549" y="5228"/>
                    <a:pt x="3817" y="5228"/>
                  </a:cubicBezTo>
                  <a:cubicBezTo>
                    <a:pt x="4295" y="5228"/>
                    <a:pt x="4805" y="5076"/>
                    <a:pt x="5316" y="4721"/>
                  </a:cubicBezTo>
                  <a:cubicBezTo>
                    <a:pt x="5379" y="4657"/>
                    <a:pt x="5507" y="4593"/>
                    <a:pt x="5570" y="4593"/>
                  </a:cubicBezTo>
                  <a:lnTo>
                    <a:pt x="5634" y="4530"/>
                  </a:lnTo>
                  <a:lnTo>
                    <a:pt x="5698" y="4402"/>
                  </a:lnTo>
                  <a:lnTo>
                    <a:pt x="5761" y="4339"/>
                  </a:lnTo>
                  <a:lnTo>
                    <a:pt x="5889" y="4211"/>
                  </a:lnTo>
                  <a:cubicBezTo>
                    <a:pt x="5952" y="4148"/>
                    <a:pt x="6016" y="4084"/>
                    <a:pt x="6080" y="3957"/>
                  </a:cubicBezTo>
                  <a:cubicBezTo>
                    <a:pt x="5889" y="3893"/>
                    <a:pt x="5698" y="3766"/>
                    <a:pt x="5570" y="3638"/>
                  </a:cubicBezTo>
                  <a:lnTo>
                    <a:pt x="5443" y="3766"/>
                  </a:lnTo>
                  <a:cubicBezTo>
                    <a:pt x="5443" y="3829"/>
                    <a:pt x="5379" y="3829"/>
                    <a:pt x="5379" y="3893"/>
                  </a:cubicBezTo>
                  <a:lnTo>
                    <a:pt x="5252" y="3957"/>
                  </a:lnTo>
                  <a:lnTo>
                    <a:pt x="5061" y="4084"/>
                  </a:lnTo>
                  <a:cubicBezTo>
                    <a:pt x="4695" y="4321"/>
                    <a:pt x="4333" y="4423"/>
                    <a:pt x="3994" y="4423"/>
                  </a:cubicBezTo>
                  <a:cubicBezTo>
                    <a:pt x="2327" y="4423"/>
                    <a:pt x="1223" y="1948"/>
                    <a:pt x="3023" y="836"/>
                  </a:cubicBezTo>
                  <a:lnTo>
                    <a:pt x="3214" y="772"/>
                  </a:lnTo>
                  <a:lnTo>
                    <a:pt x="3278" y="772"/>
                  </a:lnTo>
                  <a:lnTo>
                    <a:pt x="3405" y="709"/>
                  </a:lnTo>
                  <a:lnTo>
                    <a:pt x="3724" y="709"/>
                  </a:lnTo>
                  <a:cubicBezTo>
                    <a:pt x="3835" y="690"/>
                    <a:pt x="3946" y="681"/>
                    <a:pt x="4057" y="681"/>
                  </a:cubicBezTo>
                  <a:cubicBezTo>
                    <a:pt x="4704" y="681"/>
                    <a:pt x="5317" y="993"/>
                    <a:pt x="5698" y="1537"/>
                  </a:cubicBezTo>
                  <a:cubicBezTo>
                    <a:pt x="5759" y="1659"/>
                    <a:pt x="5858" y="1709"/>
                    <a:pt x="5958" y="1709"/>
                  </a:cubicBezTo>
                  <a:cubicBezTo>
                    <a:pt x="6170" y="1709"/>
                    <a:pt x="6381" y="1478"/>
                    <a:pt x="6207" y="1218"/>
                  </a:cubicBezTo>
                  <a:cubicBezTo>
                    <a:pt x="5771" y="443"/>
                    <a:pt x="4967" y="0"/>
                    <a:pt x="4103" y="0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83" name="Google Shape;483;p40"/>
            <p:cNvSpPr/>
            <p:nvPr/>
          </p:nvSpPr>
          <p:spPr>
            <a:xfrm>
              <a:off x="6206900" y="2316125"/>
              <a:ext cx="703725" cy="618350"/>
            </a:xfrm>
            <a:custGeom>
              <a:avLst/>
              <a:gdLst/>
              <a:ahLst/>
              <a:cxnLst/>
              <a:rect l="l" t="t" r="r" b="b"/>
              <a:pathLst>
                <a:path w="28149" h="24734" extrusionOk="0">
                  <a:moveTo>
                    <a:pt x="20338" y="0"/>
                  </a:moveTo>
                  <a:cubicBezTo>
                    <a:pt x="20183" y="0"/>
                    <a:pt x="20023" y="42"/>
                    <a:pt x="19870" y="130"/>
                  </a:cubicBezTo>
                  <a:lnTo>
                    <a:pt x="510" y="12357"/>
                  </a:lnTo>
                  <a:cubicBezTo>
                    <a:pt x="128" y="12612"/>
                    <a:pt x="0" y="13121"/>
                    <a:pt x="255" y="13567"/>
                  </a:cubicBezTo>
                  <a:lnTo>
                    <a:pt x="7069" y="24330"/>
                  </a:lnTo>
                  <a:cubicBezTo>
                    <a:pt x="7226" y="24604"/>
                    <a:pt x="7479" y="24733"/>
                    <a:pt x="7754" y="24733"/>
                  </a:cubicBezTo>
                  <a:cubicBezTo>
                    <a:pt x="7926" y="24733"/>
                    <a:pt x="8107" y="24683"/>
                    <a:pt x="8279" y="24584"/>
                  </a:cubicBezTo>
                  <a:lnTo>
                    <a:pt x="27639" y="12421"/>
                  </a:lnTo>
                  <a:cubicBezTo>
                    <a:pt x="28021" y="12166"/>
                    <a:pt x="28149" y="11593"/>
                    <a:pt x="27894" y="11211"/>
                  </a:cubicBezTo>
                  <a:lnTo>
                    <a:pt x="21080" y="448"/>
                  </a:lnTo>
                  <a:cubicBezTo>
                    <a:pt x="20912" y="155"/>
                    <a:pt x="20635" y="0"/>
                    <a:pt x="203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84" name="Google Shape;484;p40"/>
            <p:cNvSpPr/>
            <p:nvPr/>
          </p:nvSpPr>
          <p:spPr>
            <a:xfrm>
              <a:off x="6649500" y="3003750"/>
              <a:ext cx="453775" cy="296575"/>
            </a:xfrm>
            <a:custGeom>
              <a:avLst/>
              <a:gdLst/>
              <a:ahLst/>
              <a:cxnLst/>
              <a:rect l="l" t="t" r="r" b="b"/>
              <a:pathLst>
                <a:path w="18151" h="11863" extrusionOk="0">
                  <a:moveTo>
                    <a:pt x="17279" y="1"/>
                  </a:moveTo>
                  <a:cubicBezTo>
                    <a:pt x="17136" y="1"/>
                    <a:pt x="16994" y="43"/>
                    <a:pt x="16877" y="136"/>
                  </a:cubicBezTo>
                  <a:lnTo>
                    <a:pt x="446" y="10453"/>
                  </a:lnTo>
                  <a:cubicBezTo>
                    <a:pt x="128" y="10708"/>
                    <a:pt x="0" y="11154"/>
                    <a:pt x="191" y="11536"/>
                  </a:cubicBezTo>
                  <a:cubicBezTo>
                    <a:pt x="353" y="11737"/>
                    <a:pt x="590" y="11862"/>
                    <a:pt x="840" y="11862"/>
                  </a:cubicBezTo>
                  <a:cubicBezTo>
                    <a:pt x="985" y="11862"/>
                    <a:pt x="1134" y="11820"/>
                    <a:pt x="1274" y="11727"/>
                  </a:cubicBezTo>
                  <a:lnTo>
                    <a:pt x="17705" y="1410"/>
                  </a:lnTo>
                  <a:cubicBezTo>
                    <a:pt x="18023" y="1155"/>
                    <a:pt x="18150" y="709"/>
                    <a:pt x="17896" y="327"/>
                  </a:cubicBezTo>
                  <a:cubicBezTo>
                    <a:pt x="17775" y="126"/>
                    <a:pt x="17526" y="1"/>
                    <a:pt x="17279" y="1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85" name="Google Shape;485;p40"/>
            <p:cNvSpPr/>
            <p:nvPr/>
          </p:nvSpPr>
          <p:spPr>
            <a:xfrm>
              <a:off x="6592175" y="2915375"/>
              <a:ext cx="453775" cy="296225"/>
            </a:xfrm>
            <a:custGeom>
              <a:avLst/>
              <a:gdLst/>
              <a:ahLst/>
              <a:cxnLst/>
              <a:rect l="l" t="t" r="r" b="b"/>
              <a:pathLst>
                <a:path w="18151" h="11849" extrusionOk="0">
                  <a:moveTo>
                    <a:pt x="17301" y="1"/>
                  </a:moveTo>
                  <a:cubicBezTo>
                    <a:pt x="17159" y="1"/>
                    <a:pt x="17014" y="36"/>
                    <a:pt x="16877" y="105"/>
                  </a:cubicBezTo>
                  <a:lnTo>
                    <a:pt x="447" y="10422"/>
                  </a:lnTo>
                  <a:cubicBezTo>
                    <a:pt x="128" y="10677"/>
                    <a:pt x="1" y="11122"/>
                    <a:pt x="255" y="11504"/>
                  </a:cubicBezTo>
                  <a:cubicBezTo>
                    <a:pt x="385" y="11721"/>
                    <a:pt x="633" y="11849"/>
                    <a:pt x="898" y="11849"/>
                  </a:cubicBezTo>
                  <a:cubicBezTo>
                    <a:pt x="1023" y="11849"/>
                    <a:pt x="1152" y="11820"/>
                    <a:pt x="1274" y="11759"/>
                  </a:cubicBezTo>
                  <a:lnTo>
                    <a:pt x="17705" y="1379"/>
                  </a:lnTo>
                  <a:cubicBezTo>
                    <a:pt x="18023" y="1124"/>
                    <a:pt x="18151" y="678"/>
                    <a:pt x="17960" y="360"/>
                  </a:cubicBezTo>
                  <a:cubicBezTo>
                    <a:pt x="17796" y="115"/>
                    <a:pt x="17554" y="1"/>
                    <a:pt x="17301" y="1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4" name="Google Shape;1354;p53"/>
          <p:cNvSpPr txBox="1">
            <a:spLocks noGrp="1"/>
          </p:cNvSpPr>
          <p:nvPr>
            <p:ph type="subTitle" idx="1"/>
          </p:nvPr>
        </p:nvSpPr>
        <p:spPr>
          <a:xfrm>
            <a:off x="5649975" y="851275"/>
            <a:ext cx="2964089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sz="1500" dirty="0" err="1">
                <a:latin typeface="Gochi Hand" panose="020B0604020202020204" charset="0"/>
              </a:rPr>
              <a:t>Mencari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dan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mengumpulkan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informasi</a:t>
            </a:r>
            <a:r>
              <a:rPr lang="en-US" sz="1500" dirty="0">
                <a:latin typeface="Gochi Hand" panose="020B0604020202020204" charset="0"/>
              </a:rPr>
              <a:t> / </a:t>
            </a:r>
            <a:r>
              <a:rPr lang="en-US" sz="1500" dirty="0" err="1">
                <a:latin typeface="Gochi Hand" panose="020B0604020202020204" charset="0"/>
              </a:rPr>
              <a:t>sumber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informasi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dari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masyarakat</a:t>
            </a:r>
            <a:r>
              <a:rPr lang="en-US" sz="1500" dirty="0">
                <a:latin typeface="Gochi Hand" panose="020B0604020202020204" charset="0"/>
              </a:rPr>
              <a:t>.</a:t>
            </a:r>
            <a:endParaRPr sz="1500" dirty="0">
              <a:latin typeface="Gochi Hand" panose="020B0604020202020204" charset="0"/>
            </a:endParaRPr>
          </a:p>
        </p:txBody>
      </p:sp>
      <p:sp>
        <p:nvSpPr>
          <p:cNvPr id="1355" name="Google Shape;1355;p53"/>
          <p:cNvSpPr txBox="1">
            <a:spLocks noGrp="1"/>
          </p:cNvSpPr>
          <p:nvPr>
            <p:ph type="subTitle" idx="2"/>
          </p:nvPr>
        </p:nvSpPr>
        <p:spPr>
          <a:xfrm>
            <a:off x="5649975" y="3354069"/>
            <a:ext cx="2964090" cy="87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sz="1500" dirty="0" err="1">
                <a:latin typeface="Gochi Hand" panose="020B0604020202020204" charset="0"/>
              </a:rPr>
              <a:t>Menerbitkan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surat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perintah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tugas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dan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surat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perintah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penyelidikan</a:t>
            </a:r>
            <a:r>
              <a:rPr lang="en-US" sz="1500" dirty="0">
                <a:latin typeface="Gochi Hand" panose="020B0604020202020204" charset="0"/>
              </a:rPr>
              <a:t>.</a:t>
            </a:r>
            <a:endParaRPr sz="1500" dirty="0">
              <a:latin typeface="Gochi Hand" panose="020B0604020202020204" charset="0"/>
            </a:endParaRPr>
          </a:p>
        </p:txBody>
      </p:sp>
      <p:sp>
        <p:nvSpPr>
          <p:cNvPr id="1356" name="Google Shape;1356;p53"/>
          <p:cNvSpPr txBox="1">
            <a:spLocks noGrp="1"/>
          </p:cNvSpPr>
          <p:nvPr>
            <p:ph type="subTitle" idx="3"/>
          </p:nvPr>
        </p:nvSpPr>
        <p:spPr>
          <a:xfrm>
            <a:off x="5649975" y="2227327"/>
            <a:ext cx="2870570" cy="54786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sz="1500" dirty="0" err="1">
                <a:latin typeface="Gochi Hand" panose="020B0604020202020204" charset="0"/>
              </a:rPr>
              <a:t>Membuat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laporan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informasi</a:t>
            </a:r>
            <a:r>
              <a:rPr lang="en-US" sz="1500" dirty="0">
                <a:latin typeface="Gochi Hand" panose="020B0604020202020204" charset="0"/>
              </a:rPr>
              <a:t>.</a:t>
            </a:r>
            <a:endParaRPr sz="1500" dirty="0">
              <a:latin typeface="Gochi Hand" panose="020B0604020202020204" charset="0"/>
            </a:endParaRPr>
          </a:p>
        </p:txBody>
      </p:sp>
      <p:sp>
        <p:nvSpPr>
          <p:cNvPr id="1357" name="Google Shape;1357;p53"/>
          <p:cNvSpPr txBox="1">
            <a:spLocks noGrp="1"/>
          </p:cNvSpPr>
          <p:nvPr>
            <p:ph type="title"/>
          </p:nvPr>
        </p:nvSpPr>
        <p:spPr>
          <a:xfrm>
            <a:off x="728499" y="851275"/>
            <a:ext cx="2648546" cy="111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Gochi Hand" panose="020B0604020202020204" charset="0"/>
              </a:rPr>
              <a:t>Proses</a:t>
            </a:r>
            <a:r>
              <a:rPr lang="en" dirty="0" smtClean="0">
                <a:latin typeface="Gochi Hand" panose="020B0604020202020204" charset="0"/>
              </a:rPr>
              <a:t> Penyelidikan</a:t>
            </a:r>
            <a:endParaRPr dirty="0">
              <a:latin typeface="Gochi Hand" panose="020B0604020202020204" charset="0"/>
            </a:endParaRPr>
          </a:p>
        </p:txBody>
      </p:sp>
      <p:grpSp>
        <p:nvGrpSpPr>
          <p:cNvPr id="1358" name="Google Shape;1358;p53"/>
          <p:cNvGrpSpPr/>
          <p:nvPr/>
        </p:nvGrpSpPr>
        <p:grpSpPr>
          <a:xfrm flipH="1">
            <a:off x="297467" y="2152531"/>
            <a:ext cx="1479377" cy="2990969"/>
            <a:chOff x="6545269" y="2968225"/>
            <a:chExt cx="790806" cy="1631350"/>
          </a:xfrm>
        </p:grpSpPr>
        <p:sp>
          <p:nvSpPr>
            <p:cNvPr id="1359" name="Google Shape;1359;p53"/>
            <p:cNvSpPr/>
            <p:nvPr/>
          </p:nvSpPr>
          <p:spPr>
            <a:xfrm>
              <a:off x="6824050" y="3645900"/>
              <a:ext cx="198300" cy="42150"/>
            </a:xfrm>
            <a:custGeom>
              <a:avLst/>
              <a:gdLst/>
              <a:ahLst/>
              <a:cxnLst/>
              <a:rect l="l" t="t" r="r" b="b"/>
              <a:pathLst>
                <a:path w="7932" h="1686" extrusionOk="0">
                  <a:moveTo>
                    <a:pt x="7931" y="1"/>
                  </a:moveTo>
                  <a:lnTo>
                    <a:pt x="7931" y="1"/>
                  </a:lnTo>
                  <a:cubicBezTo>
                    <a:pt x="7103" y="252"/>
                    <a:pt x="6275" y="452"/>
                    <a:pt x="5422" y="578"/>
                  </a:cubicBezTo>
                  <a:cubicBezTo>
                    <a:pt x="4811" y="662"/>
                    <a:pt x="4200" y="703"/>
                    <a:pt x="3592" y="703"/>
                  </a:cubicBezTo>
                  <a:cubicBezTo>
                    <a:pt x="2376" y="703"/>
                    <a:pt x="1171" y="536"/>
                    <a:pt x="0" y="201"/>
                  </a:cubicBezTo>
                  <a:lnTo>
                    <a:pt x="0" y="252"/>
                  </a:lnTo>
                  <a:cubicBezTo>
                    <a:pt x="0" y="252"/>
                    <a:pt x="828" y="1431"/>
                    <a:pt x="3489" y="1632"/>
                  </a:cubicBezTo>
                  <a:cubicBezTo>
                    <a:pt x="3665" y="1657"/>
                    <a:pt x="3840" y="1682"/>
                    <a:pt x="4041" y="1682"/>
                  </a:cubicBezTo>
                  <a:cubicBezTo>
                    <a:pt x="4108" y="1684"/>
                    <a:pt x="4175" y="1685"/>
                    <a:pt x="4240" y="1685"/>
                  </a:cubicBezTo>
                  <a:cubicBezTo>
                    <a:pt x="6682" y="1685"/>
                    <a:pt x="7711" y="343"/>
                    <a:pt x="7931" y="1"/>
                  </a:cubicBezTo>
                  <a:close/>
                </a:path>
              </a:pathLst>
            </a:custGeom>
            <a:solidFill>
              <a:srgbClr val="C798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60" name="Google Shape;1360;p53"/>
            <p:cNvSpPr/>
            <p:nvPr/>
          </p:nvSpPr>
          <p:spPr>
            <a:xfrm>
              <a:off x="6980900" y="3908800"/>
              <a:ext cx="112975" cy="24500"/>
            </a:xfrm>
            <a:custGeom>
              <a:avLst/>
              <a:gdLst/>
              <a:ahLst/>
              <a:cxnLst/>
              <a:rect l="l" t="t" r="r" b="b"/>
              <a:pathLst>
                <a:path w="4519" h="980" extrusionOk="0">
                  <a:moveTo>
                    <a:pt x="302" y="1"/>
                  </a:moveTo>
                  <a:lnTo>
                    <a:pt x="302" y="51"/>
                  </a:lnTo>
                  <a:cubicBezTo>
                    <a:pt x="177" y="152"/>
                    <a:pt x="76" y="252"/>
                    <a:pt x="1" y="377"/>
                  </a:cubicBezTo>
                  <a:lnTo>
                    <a:pt x="3966" y="980"/>
                  </a:lnTo>
                  <a:cubicBezTo>
                    <a:pt x="4167" y="854"/>
                    <a:pt x="4343" y="704"/>
                    <a:pt x="4519" y="528"/>
                  </a:cubicBezTo>
                  <a:lnTo>
                    <a:pt x="879" y="1"/>
                  </a:lnTo>
                  <a:close/>
                </a:path>
              </a:pathLst>
            </a:custGeom>
            <a:solidFill>
              <a:srgbClr val="C568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61" name="Google Shape;1361;p53"/>
            <p:cNvSpPr/>
            <p:nvPr/>
          </p:nvSpPr>
          <p:spPr>
            <a:xfrm>
              <a:off x="6695400" y="3900650"/>
              <a:ext cx="293075" cy="82225"/>
            </a:xfrm>
            <a:custGeom>
              <a:avLst/>
              <a:gdLst/>
              <a:ahLst/>
              <a:cxnLst/>
              <a:rect l="l" t="t" r="r" b="b"/>
              <a:pathLst>
                <a:path w="11723" h="3289" extrusionOk="0">
                  <a:moveTo>
                    <a:pt x="202" y="1"/>
                  </a:moveTo>
                  <a:lnTo>
                    <a:pt x="202" y="76"/>
                  </a:lnTo>
                  <a:cubicBezTo>
                    <a:pt x="101" y="478"/>
                    <a:pt x="51" y="879"/>
                    <a:pt x="26" y="1306"/>
                  </a:cubicBezTo>
                  <a:lnTo>
                    <a:pt x="1" y="1331"/>
                  </a:lnTo>
                  <a:cubicBezTo>
                    <a:pt x="679" y="1933"/>
                    <a:pt x="1457" y="2385"/>
                    <a:pt x="2285" y="2686"/>
                  </a:cubicBezTo>
                  <a:cubicBezTo>
                    <a:pt x="3113" y="2962"/>
                    <a:pt x="3941" y="3163"/>
                    <a:pt x="4795" y="3263"/>
                  </a:cubicBezTo>
                  <a:lnTo>
                    <a:pt x="4820" y="3289"/>
                  </a:lnTo>
                  <a:cubicBezTo>
                    <a:pt x="4952" y="3232"/>
                    <a:pt x="5083" y="3204"/>
                    <a:pt x="5215" y="3204"/>
                  </a:cubicBezTo>
                  <a:cubicBezTo>
                    <a:pt x="5259" y="3204"/>
                    <a:pt x="5303" y="3207"/>
                    <a:pt x="5347" y="3213"/>
                  </a:cubicBezTo>
                  <a:cubicBezTo>
                    <a:pt x="5121" y="3013"/>
                    <a:pt x="4996" y="2837"/>
                    <a:pt x="5071" y="2711"/>
                  </a:cubicBezTo>
                  <a:cubicBezTo>
                    <a:pt x="5132" y="2605"/>
                    <a:pt x="5299" y="2564"/>
                    <a:pt x="5521" y="2564"/>
                  </a:cubicBezTo>
                  <a:cubicBezTo>
                    <a:pt x="6297" y="2564"/>
                    <a:pt x="7759" y="3068"/>
                    <a:pt x="7857" y="3088"/>
                  </a:cubicBezTo>
                  <a:cubicBezTo>
                    <a:pt x="7782" y="3038"/>
                    <a:pt x="6326" y="2084"/>
                    <a:pt x="6853" y="1657"/>
                  </a:cubicBezTo>
                  <a:cubicBezTo>
                    <a:pt x="6926" y="1599"/>
                    <a:pt x="7024" y="1575"/>
                    <a:pt x="7150" y="1575"/>
                  </a:cubicBezTo>
                  <a:cubicBezTo>
                    <a:pt x="7675" y="1575"/>
                    <a:pt x="8667" y="2002"/>
                    <a:pt x="10166" y="2184"/>
                  </a:cubicBezTo>
                  <a:cubicBezTo>
                    <a:pt x="10467" y="2234"/>
                    <a:pt x="10793" y="2260"/>
                    <a:pt x="11095" y="2285"/>
                  </a:cubicBezTo>
                  <a:cubicBezTo>
                    <a:pt x="10944" y="1732"/>
                    <a:pt x="11044" y="1155"/>
                    <a:pt x="11396" y="703"/>
                  </a:cubicBezTo>
                  <a:cubicBezTo>
                    <a:pt x="11496" y="578"/>
                    <a:pt x="11597" y="452"/>
                    <a:pt x="11722" y="377"/>
                  </a:cubicBezTo>
                  <a:lnTo>
                    <a:pt x="11722" y="302"/>
                  </a:lnTo>
                  <a:cubicBezTo>
                    <a:pt x="9564" y="277"/>
                    <a:pt x="2285" y="176"/>
                    <a:pt x="20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62" name="Google Shape;1362;p53"/>
            <p:cNvSpPr/>
            <p:nvPr/>
          </p:nvSpPr>
          <p:spPr>
            <a:xfrm>
              <a:off x="6969625" y="3918225"/>
              <a:ext cx="110450" cy="39700"/>
            </a:xfrm>
            <a:custGeom>
              <a:avLst/>
              <a:gdLst/>
              <a:ahLst/>
              <a:cxnLst/>
              <a:rect l="l" t="t" r="r" b="b"/>
              <a:pathLst>
                <a:path w="4418" h="1588" extrusionOk="0">
                  <a:moveTo>
                    <a:pt x="452" y="0"/>
                  </a:moveTo>
                  <a:cubicBezTo>
                    <a:pt x="100" y="452"/>
                    <a:pt x="0" y="1029"/>
                    <a:pt x="151" y="1582"/>
                  </a:cubicBezTo>
                  <a:cubicBezTo>
                    <a:pt x="281" y="1586"/>
                    <a:pt x="411" y="1588"/>
                    <a:pt x="542" y="1588"/>
                  </a:cubicBezTo>
                  <a:cubicBezTo>
                    <a:pt x="1214" y="1588"/>
                    <a:pt x="1883" y="1532"/>
                    <a:pt x="2535" y="1406"/>
                  </a:cubicBezTo>
                  <a:cubicBezTo>
                    <a:pt x="3213" y="1280"/>
                    <a:pt x="3865" y="1004"/>
                    <a:pt x="4417" y="603"/>
                  </a:cubicBezTo>
                  <a:lnTo>
                    <a:pt x="45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63" name="Google Shape;1363;p53"/>
            <p:cNvSpPr/>
            <p:nvPr/>
          </p:nvSpPr>
          <p:spPr>
            <a:xfrm>
              <a:off x="6986550" y="3816575"/>
              <a:ext cx="125525" cy="105425"/>
            </a:xfrm>
            <a:custGeom>
              <a:avLst/>
              <a:gdLst/>
              <a:ahLst/>
              <a:cxnLst/>
              <a:rect l="l" t="t" r="r" b="b"/>
              <a:pathLst>
                <a:path w="5021" h="4217" extrusionOk="0">
                  <a:moveTo>
                    <a:pt x="478" y="0"/>
                  </a:moveTo>
                  <a:lnTo>
                    <a:pt x="478" y="0"/>
                  </a:lnTo>
                  <a:cubicBezTo>
                    <a:pt x="1" y="1205"/>
                    <a:pt x="51" y="2535"/>
                    <a:pt x="653" y="3690"/>
                  </a:cubicBezTo>
                  <a:lnTo>
                    <a:pt x="4293" y="4217"/>
                  </a:lnTo>
                  <a:cubicBezTo>
                    <a:pt x="4493" y="4041"/>
                    <a:pt x="4669" y="3841"/>
                    <a:pt x="4845" y="3640"/>
                  </a:cubicBezTo>
                  <a:lnTo>
                    <a:pt x="4820" y="3615"/>
                  </a:lnTo>
                  <a:cubicBezTo>
                    <a:pt x="4418" y="3113"/>
                    <a:pt x="4619" y="2184"/>
                    <a:pt x="4795" y="1607"/>
                  </a:cubicBezTo>
                  <a:cubicBezTo>
                    <a:pt x="4920" y="1255"/>
                    <a:pt x="5021" y="1029"/>
                    <a:pt x="5021" y="1029"/>
                  </a:cubicBezTo>
                  <a:lnTo>
                    <a:pt x="503" y="26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64" name="Google Shape;1364;p53"/>
            <p:cNvSpPr/>
            <p:nvPr/>
          </p:nvSpPr>
          <p:spPr>
            <a:xfrm>
              <a:off x="6659650" y="3968425"/>
              <a:ext cx="570400" cy="186425"/>
            </a:xfrm>
            <a:custGeom>
              <a:avLst/>
              <a:gdLst/>
              <a:ahLst/>
              <a:cxnLst/>
              <a:rect l="l" t="t" r="r" b="b"/>
              <a:pathLst>
                <a:path w="22816" h="7457" extrusionOk="0">
                  <a:moveTo>
                    <a:pt x="22815" y="0"/>
                  </a:moveTo>
                  <a:cubicBezTo>
                    <a:pt x="22012" y="1381"/>
                    <a:pt x="20857" y="2535"/>
                    <a:pt x="19452" y="3313"/>
                  </a:cubicBezTo>
                  <a:cubicBezTo>
                    <a:pt x="17884" y="4171"/>
                    <a:pt x="16022" y="4535"/>
                    <a:pt x="14157" y="4535"/>
                  </a:cubicBezTo>
                  <a:cubicBezTo>
                    <a:pt x="12530" y="4535"/>
                    <a:pt x="10901" y="4258"/>
                    <a:pt x="9463" y="3790"/>
                  </a:cubicBezTo>
                  <a:cubicBezTo>
                    <a:pt x="8760" y="3564"/>
                    <a:pt x="8107" y="3288"/>
                    <a:pt x="7455" y="2962"/>
                  </a:cubicBezTo>
                  <a:lnTo>
                    <a:pt x="7430" y="3012"/>
                  </a:lnTo>
                  <a:cubicBezTo>
                    <a:pt x="7097" y="3328"/>
                    <a:pt x="6400" y="3501"/>
                    <a:pt x="5543" y="3501"/>
                  </a:cubicBezTo>
                  <a:cubicBezTo>
                    <a:pt x="5108" y="3501"/>
                    <a:pt x="4632" y="3457"/>
                    <a:pt x="4142" y="3364"/>
                  </a:cubicBezTo>
                  <a:cubicBezTo>
                    <a:pt x="2987" y="3163"/>
                    <a:pt x="1883" y="2711"/>
                    <a:pt x="929" y="2033"/>
                  </a:cubicBezTo>
                  <a:lnTo>
                    <a:pt x="904" y="2058"/>
                  </a:lnTo>
                  <a:lnTo>
                    <a:pt x="0" y="5597"/>
                  </a:lnTo>
                  <a:cubicBezTo>
                    <a:pt x="527" y="5873"/>
                    <a:pt x="1105" y="6124"/>
                    <a:pt x="1682" y="6300"/>
                  </a:cubicBezTo>
                  <a:cubicBezTo>
                    <a:pt x="3257" y="6818"/>
                    <a:pt x="6002" y="7456"/>
                    <a:pt x="10116" y="7456"/>
                  </a:cubicBezTo>
                  <a:cubicBezTo>
                    <a:pt x="10591" y="7456"/>
                    <a:pt x="11084" y="7448"/>
                    <a:pt x="11596" y="7430"/>
                  </a:cubicBezTo>
                  <a:cubicBezTo>
                    <a:pt x="17093" y="7229"/>
                    <a:pt x="20255" y="6400"/>
                    <a:pt x="21761" y="5899"/>
                  </a:cubicBezTo>
                  <a:cubicBezTo>
                    <a:pt x="22112" y="5773"/>
                    <a:pt x="22464" y="5622"/>
                    <a:pt x="22815" y="5472"/>
                  </a:cubicBezTo>
                  <a:lnTo>
                    <a:pt x="2281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65" name="Google Shape;1365;p53"/>
            <p:cNvSpPr/>
            <p:nvPr/>
          </p:nvSpPr>
          <p:spPr>
            <a:xfrm>
              <a:off x="6610700" y="3639000"/>
              <a:ext cx="302475" cy="413525"/>
            </a:xfrm>
            <a:custGeom>
              <a:avLst/>
              <a:gdLst/>
              <a:ahLst/>
              <a:cxnLst/>
              <a:rect l="l" t="t" r="r" b="b"/>
              <a:pathLst>
                <a:path w="12099" h="16541" extrusionOk="0">
                  <a:moveTo>
                    <a:pt x="6351" y="0"/>
                  </a:moveTo>
                  <a:cubicBezTo>
                    <a:pt x="5723" y="0"/>
                    <a:pt x="3715" y="377"/>
                    <a:pt x="2234" y="4092"/>
                  </a:cubicBezTo>
                  <a:cubicBezTo>
                    <a:pt x="904" y="7430"/>
                    <a:pt x="1" y="10592"/>
                    <a:pt x="1055" y="13002"/>
                  </a:cubicBezTo>
                  <a:cubicBezTo>
                    <a:pt x="1431" y="13905"/>
                    <a:pt x="2084" y="14658"/>
                    <a:pt x="2887" y="15235"/>
                  </a:cubicBezTo>
                  <a:cubicBezTo>
                    <a:pt x="3841" y="15888"/>
                    <a:pt x="4945" y="16340"/>
                    <a:pt x="6100" y="16541"/>
                  </a:cubicBezTo>
                  <a:cubicBezTo>
                    <a:pt x="4845" y="15562"/>
                    <a:pt x="5623" y="13278"/>
                    <a:pt x="5623" y="13278"/>
                  </a:cubicBezTo>
                  <a:lnTo>
                    <a:pt x="5673" y="13152"/>
                  </a:lnTo>
                  <a:cubicBezTo>
                    <a:pt x="4820" y="12851"/>
                    <a:pt x="4041" y="12399"/>
                    <a:pt x="3364" y="11797"/>
                  </a:cubicBezTo>
                  <a:lnTo>
                    <a:pt x="3439" y="11772"/>
                  </a:lnTo>
                  <a:cubicBezTo>
                    <a:pt x="3439" y="11345"/>
                    <a:pt x="3489" y="10944"/>
                    <a:pt x="3590" y="10542"/>
                  </a:cubicBezTo>
                  <a:lnTo>
                    <a:pt x="3590" y="10467"/>
                  </a:lnTo>
                  <a:cubicBezTo>
                    <a:pt x="3414" y="10442"/>
                    <a:pt x="3238" y="10416"/>
                    <a:pt x="3063" y="10391"/>
                  </a:cubicBezTo>
                  <a:cubicBezTo>
                    <a:pt x="2385" y="10140"/>
                    <a:pt x="2761" y="6501"/>
                    <a:pt x="2937" y="6175"/>
                  </a:cubicBezTo>
                  <a:cubicBezTo>
                    <a:pt x="2962" y="6125"/>
                    <a:pt x="3238" y="6074"/>
                    <a:pt x="3665" y="6049"/>
                  </a:cubicBezTo>
                  <a:lnTo>
                    <a:pt x="3665" y="5974"/>
                  </a:lnTo>
                  <a:cubicBezTo>
                    <a:pt x="3414" y="5472"/>
                    <a:pt x="3665" y="2134"/>
                    <a:pt x="4292" y="1908"/>
                  </a:cubicBezTo>
                  <a:cubicBezTo>
                    <a:pt x="4401" y="1866"/>
                    <a:pt x="4923" y="1847"/>
                    <a:pt x="5697" y="1847"/>
                  </a:cubicBezTo>
                  <a:cubicBezTo>
                    <a:pt x="7246" y="1847"/>
                    <a:pt x="9806" y="1925"/>
                    <a:pt x="12098" y="2059"/>
                  </a:cubicBezTo>
                  <a:lnTo>
                    <a:pt x="12098" y="1657"/>
                  </a:lnTo>
                  <a:cubicBezTo>
                    <a:pt x="9864" y="1532"/>
                    <a:pt x="9162" y="829"/>
                    <a:pt x="9162" y="829"/>
                  </a:cubicBezTo>
                  <a:lnTo>
                    <a:pt x="9162" y="804"/>
                  </a:lnTo>
                  <a:cubicBezTo>
                    <a:pt x="8208" y="628"/>
                    <a:pt x="7254" y="352"/>
                    <a:pt x="63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66" name="Google Shape;1366;p53"/>
            <p:cNvSpPr/>
            <p:nvPr/>
          </p:nvSpPr>
          <p:spPr>
            <a:xfrm>
              <a:off x="6598150" y="3154600"/>
              <a:ext cx="737925" cy="511500"/>
            </a:xfrm>
            <a:custGeom>
              <a:avLst/>
              <a:gdLst/>
              <a:ahLst/>
              <a:cxnLst/>
              <a:rect l="l" t="t" r="r" b="b"/>
              <a:pathLst>
                <a:path w="29517" h="20460" extrusionOk="0">
                  <a:moveTo>
                    <a:pt x="19929" y="0"/>
                  </a:moveTo>
                  <a:cubicBezTo>
                    <a:pt x="18874" y="2626"/>
                    <a:pt x="16234" y="3867"/>
                    <a:pt x="14341" y="3867"/>
                  </a:cubicBezTo>
                  <a:cubicBezTo>
                    <a:pt x="14117" y="3867"/>
                    <a:pt x="13904" y="3850"/>
                    <a:pt x="13705" y="3815"/>
                  </a:cubicBezTo>
                  <a:cubicBezTo>
                    <a:pt x="12977" y="3740"/>
                    <a:pt x="12500" y="3062"/>
                    <a:pt x="12675" y="2360"/>
                  </a:cubicBezTo>
                  <a:lnTo>
                    <a:pt x="12675" y="2360"/>
                  </a:lnTo>
                  <a:cubicBezTo>
                    <a:pt x="11245" y="3389"/>
                    <a:pt x="9563" y="4016"/>
                    <a:pt x="7806" y="4167"/>
                  </a:cubicBezTo>
                  <a:cubicBezTo>
                    <a:pt x="7690" y="4174"/>
                    <a:pt x="7578" y="4178"/>
                    <a:pt x="7471" y="4178"/>
                  </a:cubicBezTo>
                  <a:cubicBezTo>
                    <a:pt x="5029" y="4178"/>
                    <a:pt x="5121" y="2335"/>
                    <a:pt x="5121" y="2334"/>
                  </a:cubicBezTo>
                  <a:lnTo>
                    <a:pt x="5121" y="2334"/>
                  </a:lnTo>
                  <a:cubicBezTo>
                    <a:pt x="4543" y="3138"/>
                    <a:pt x="3314" y="3640"/>
                    <a:pt x="2059" y="3740"/>
                  </a:cubicBezTo>
                  <a:cubicBezTo>
                    <a:pt x="1833" y="5321"/>
                    <a:pt x="1707" y="6928"/>
                    <a:pt x="1707" y="8534"/>
                  </a:cubicBezTo>
                  <a:cubicBezTo>
                    <a:pt x="452" y="9914"/>
                    <a:pt x="1" y="11847"/>
                    <a:pt x="553" y="13629"/>
                  </a:cubicBezTo>
                  <a:cubicBezTo>
                    <a:pt x="1205" y="15863"/>
                    <a:pt x="3640" y="18071"/>
                    <a:pt x="6853" y="19351"/>
                  </a:cubicBezTo>
                  <a:cubicBezTo>
                    <a:pt x="8698" y="20086"/>
                    <a:pt x="10670" y="20459"/>
                    <a:pt x="12655" y="20459"/>
                  </a:cubicBezTo>
                  <a:cubicBezTo>
                    <a:pt x="13180" y="20459"/>
                    <a:pt x="13706" y="20433"/>
                    <a:pt x="14232" y="20380"/>
                  </a:cubicBezTo>
                  <a:cubicBezTo>
                    <a:pt x="14934" y="20330"/>
                    <a:pt x="15662" y="20205"/>
                    <a:pt x="16365" y="20054"/>
                  </a:cubicBezTo>
                  <a:cubicBezTo>
                    <a:pt x="17143" y="19853"/>
                    <a:pt x="17946" y="19627"/>
                    <a:pt x="18699" y="19326"/>
                  </a:cubicBezTo>
                  <a:cubicBezTo>
                    <a:pt x="19151" y="19050"/>
                    <a:pt x="19603" y="18824"/>
                    <a:pt x="20105" y="18699"/>
                  </a:cubicBezTo>
                  <a:cubicBezTo>
                    <a:pt x="22866" y="17268"/>
                    <a:pt x="24196" y="15511"/>
                    <a:pt x="24196" y="15511"/>
                  </a:cubicBezTo>
                  <a:cubicBezTo>
                    <a:pt x="24196" y="15511"/>
                    <a:pt x="24571" y="15856"/>
                    <a:pt x="25315" y="15856"/>
                  </a:cubicBezTo>
                  <a:cubicBezTo>
                    <a:pt x="25741" y="15856"/>
                    <a:pt x="26289" y="15743"/>
                    <a:pt x="26957" y="15386"/>
                  </a:cubicBezTo>
                  <a:cubicBezTo>
                    <a:pt x="29517" y="14030"/>
                    <a:pt x="29492" y="9086"/>
                    <a:pt x="27032" y="8710"/>
                  </a:cubicBezTo>
                  <a:cubicBezTo>
                    <a:pt x="26825" y="8662"/>
                    <a:pt x="26608" y="8644"/>
                    <a:pt x="26394" y="8644"/>
                  </a:cubicBezTo>
                  <a:cubicBezTo>
                    <a:pt x="26270" y="8644"/>
                    <a:pt x="26147" y="8650"/>
                    <a:pt x="26028" y="8659"/>
                  </a:cubicBezTo>
                  <a:cubicBezTo>
                    <a:pt x="25551" y="8710"/>
                    <a:pt x="25099" y="8860"/>
                    <a:pt x="24723" y="9111"/>
                  </a:cubicBezTo>
                  <a:lnTo>
                    <a:pt x="24497" y="9086"/>
                  </a:lnTo>
                  <a:cubicBezTo>
                    <a:pt x="23443" y="8509"/>
                    <a:pt x="22941" y="5472"/>
                    <a:pt x="22941" y="5472"/>
                  </a:cubicBezTo>
                  <a:cubicBezTo>
                    <a:pt x="22941" y="5472"/>
                    <a:pt x="22723" y="6165"/>
                    <a:pt x="22057" y="6165"/>
                  </a:cubicBezTo>
                  <a:cubicBezTo>
                    <a:pt x="21791" y="6165"/>
                    <a:pt x="21455" y="6055"/>
                    <a:pt x="21033" y="5748"/>
                  </a:cubicBezTo>
                  <a:cubicBezTo>
                    <a:pt x="19653" y="4769"/>
                    <a:pt x="19929" y="1"/>
                    <a:pt x="19929" y="0"/>
                  </a:cubicBezTo>
                  <a:close/>
                </a:path>
              </a:pathLst>
            </a:custGeom>
            <a:solidFill>
              <a:srgbClr val="C798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67" name="Google Shape;1367;p53"/>
            <p:cNvSpPr/>
            <p:nvPr/>
          </p:nvSpPr>
          <p:spPr>
            <a:xfrm>
              <a:off x="6545269" y="2968225"/>
              <a:ext cx="722225" cy="414175"/>
            </a:xfrm>
            <a:custGeom>
              <a:avLst/>
              <a:gdLst/>
              <a:ahLst/>
              <a:cxnLst/>
              <a:rect l="l" t="t" r="r" b="b"/>
              <a:pathLst>
                <a:path w="28889" h="16567" extrusionOk="0">
                  <a:moveTo>
                    <a:pt x="15210" y="1"/>
                  </a:moveTo>
                  <a:cubicBezTo>
                    <a:pt x="8634" y="1"/>
                    <a:pt x="6852" y="3339"/>
                    <a:pt x="4518" y="5397"/>
                  </a:cubicBezTo>
                  <a:cubicBezTo>
                    <a:pt x="2209" y="7430"/>
                    <a:pt x="0" y="7430"/>
                    <a:pt x="678" y="9513"/>
                  </a:cubicBezTo>
                  <a:cubicBezTo>
                    <a:pt x="1062" y="10690"/>
                    <a:pt x="2365" y="11214"/>
                    <a:pt x="3739" y="11214"/>
                  </a:cubicBezTo>
                  <a:cubicBezTo>
                    <a:pt x="3889" y="11214"/>
                    <a:pt x="4041" y="11207"/>
                    <a:pt x="4192" y="11195"/>
                  </a:cubicBezTo>
                  <a:cubicBezTo>
                    <a:pt x="5447" y="11095"/>
                    <a:pt x="6676" y="10593"/>
                    <a:pt x="7254" y="9789"/>
                  </a:cubicBezTo>
                  <a:lnTo>
                    <a:pt x="7254" y="9789"/>
                  </a:lnTo>
                  <a:cubicBezTo>
                    <a:pt x="7254" y="9790"/>
                    <a:pt x="7162" y="11633"/>
                    <a:pt x="9604" y="11633"/>
                  </a:cubicBezTo>
                  <a:cubicBezTo>
                    <a:pt x="9711" y="11633"/>
                    <a:pt x="9823" y="11629"/>
                    <a:pt x="9939" y="11622"/>
                  </a:cubicBezTo>
                  <a:cubicBezTo>
                    <a:pt x="11696" y="11471"/>
                    <a:pt x="13378" y="10844"/>
                    <a:pt x="14808" y="9815"/>
                  </a:cubicBezTo>
                  <a:lnTo>
                    <a:pt x="14808" y="9815"/>
                  </a:lnTo>
                  <a:cubicBezTo>
                    <a:pt x="14608" y="10517"/>
                    <a:pt x="15110" y="11220"/>
                    <a:pt x="15838" y="11270"/>
                  </a:cubicBezTo>
                  <a:cubicBezTo>
                    <a:pt x="16027" y="11301"/>
                    <a:pt x="16230" y="11316"/>
                    <a:pt x="16442" y="11316"/>
                  </a:cubicBezTo>
                  <a:cubicBezTo>
                    <a:pt x="18337" y="11316"/>
                    <a:pt x="21001" y="10096"/>
                    <a:pt x="22062" y="7455"/>
                  </a:cubicBezTo>
                  <a:lnTo>
                    <a:pt x="22062" y="7455"/>
                  </a:lnTo>
                  <a:cubicBezTo>
                    <a:pt x="22062" y="7456"/>
                    <a:pt x="21786" y="12224"/>
                    <a:pt x="23166" y="13203"/>
                  </a:cubicBezTo>
                  <a:cubicBezTo>
                    <a:pt x="23588" y="13510"/>
                    <a:pt x="23924" y="13620"/>
                    <a:pt x="24190" y="13620"/>
                  </a:cubicBezTo>
                  <a:cubicBezTo>
                    <a:pt x="24856" y="13620"/>
                    <a:pt x="25074" y="12927"/>
                    <a:pt x="25074" y="12927"/>
                  </a:cubicBezTo>
                  <a:cubicBezTo>
                    <a:pt x="25074" y="12927"/>
                    <a:pt x="25576" y="15964"/>
                    <a:pt x="26630" y="16541"/>
                  </a:cubicBezTo>
                  <a:lnTo>
                    <a:pt x="26856" y="16566"/>
                  </a:lnTo>
                  <a:cubicBezTo>
                    <a:pt x="27232" y="16315"/>
                    <a:pt x="27684" y="16165"/>
                    <a:pt x="28161" y="16114"/>
                  </a:cubicBezTo>
                  <a:cubicBezTo>
                    <a:pt x="28211" y="15713"/>
                    <a:pt x="28889" y="11622"/>
                    <a:pt x="27860" y="7782"/>
                  </a:cubicBezTo>
                  <a:cubicBezTo>
                    <a:pt x="26931" y="4327"/>
                    <a:pt x="24666" y="4086"/>
                    <a:pt x="24051" y="4086"/>
                  </a:cubicBezTo>
                  <a:cubicBezTo>
                    <a:pt x="23951" y="4086"/>
                    <a:pt x="23894" y="4092"/>
                    <a:pt x="23894" y="4092"/>
                  </a:cubicBezTo>
                  <a:cubicBezTo>
                    <a:pt x="23894" y="4092"/>
                    <a:pt x="22413" y="1"/>
                    <a:pt x="15210" y="1"/>
                  </a:cubicBezTo>
                  <a:close/>
                </a:path>
              </a:pathLst>
            </a:custGeom>
            <a:solidFill>
              <a:srgbClr val="6D5C4E"/>
            </a:solidFill>
            <a:ln w="9525" cap="flat" cmpd="sng">
              <a:solidFill>
                <a:srgbClr val="6D5C4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68" name="Google Shape;1368;p53"/>
            <p:cNvSpPr/>
            <p:nvPr/>
          </p:nvSpPr>
          <p:spPr>
            <a:xfrm>
              <a:off x="6896200" y="3616375"/>
              <a:ext cx="396575" cy="465200"/>
            </a:xfrm>
            <a:custGeom>
              <a:avLst/>
              <a:gdLst/>
              <a:ahLst/>
              <a:cxnLst/>
              <a:rect l="l" t="t" r="r" b="b"/>
              <a:pathLst>
                <a:path w="15863" h="18608" extrusionOk="0">
                  <a:moveTo>
                    <a:pt x="9560" y="1"/>
                  </a:moveTo>
                  <a:cubicBezTo>
                    <a:pt x="9100" y="1"/>
                    <a:pt x="8636" y="74"/>
                    <a:pt x="8183" y="228"/>
                  </a:cubicBezTo>
                  <a:cubicBezTo>
                    <a:pt x="7756" y="429"/>
                    <a:pt x="7304" y="654"/>
                    <a:pt x="6802" y="855"/>
                  </a:cubicBezTo>
                  <a:cubicBezTo>
                    <a:pt x="6024" y="1156"/>
                    <a:pt x="5246" y="1407"/>
                    <a:pt x="4443" y="1583"/>
                  </a:cubicBezTo>
                  <a:cubicBezTo>
                    <a:pt x="4248" y="1778"/>
                    <a:pt x="3391" y="2564"/>
                    <a:pt x="1344" y="2564"/>
                  </a:cubicBezTo>
                  <a:cubicBezTo>
                    <a:pt x="1282" y="2564"/>
                    <a:pt x="1219" y="2563"/>
                    <a:pt x="1155" y="2562"/>
                  </a:cubicBezTo>
                  <a:lnTo>
                    <a:pt x="703" y="2562"/>
                  </a:lnTo>
                  <a:lnTo>
                    <a:pt x="678" y="2964"/>
                  </a:lnTo>
                  <a:cubicBezTo>
                    <a:pt x="3138" y="3089"/>
                    <a:pt x="5296" y="3290"/>
                    <a:pt x="5522" y="3516"/>
                  </a:cubicBezTo>
                  <a:cubicBezTo>
                    <a:pt x="5522" y="3516"/>
                    <a:pt x="10291" y="4846"/>
                    <a:pt x="10291" y="4946"/>
                  </a:cubicBezTo>
                  <a:cubicBezTo>
                    <a:pt x="10291" y="5072"/>
                    <a:pt x="9438" y="5649"/>
                    <a:pt x="9438" y="5649"/>
                  </a:cubicBezTo>
                  <a:lnTo>
                    <a:pt x="9413" y="5624"/>
                  </a:lnTo>
                  <a:cubicBezTo>
                    <a:pt x="9111" y="6302"/>
                    <a:pt x="8660" y="7582"/>
                    <a:pt x="8886" y="8385"/>
                  </a:cubicBezTo>
                  <a:lnTo>
                    <a:pt x="4995" y="7431"/>
                  </a:lnTo>
                  <a:lnTo>
                    <a:pt x="4995" y="7431"/>
                  </a:lnTo>
                  <a:cubicBezTo>
                    <a:pt x="5020" y="7481"/>
                    <a:pt x="5045" y="7532"/>
                    <a:pt x="5070" y="7582"/>
                  </a:cubicBezTo>
                  <a:lnTo>
                    <a:pt x="9413" y="8636"/>
                  </a:lnTo>
                  <a:lnTo>
                    <a:pt x="8509" y="9615"/>
                  </a:lnTo>
                  <a:lnTo>
                    <a:pt x="8409" y="9590"/>
                  </a:lnTo>
                  <a:lnTo>
                    <a:pt x="8409" y="9590"/>
                  </a:lnTo>
                  <a:cubicBezTo>
                    <a:pt x="8233" y="10192"/>
                    <a:pt x="8032" y="11096"/>
                    <a:pt x="8434" y="11623"/>
                  </a:cubicBezTo>
                  <a:lnTo>
                    <a:pt x="8459" y="11648"/>
                  </a:lnTo>
                  <a:cubicBezTo>
                    <a:pt x="8283" y="11849"/>
                    <a:pt x="8107" y="12049"/>
                    <a:pt x="7907" y="12225"/>
                  </a:cubicBezTo>
                  <a:cubicBezTo>
                    <a:pt x="7229" y="12852"/>
                    <a:pt x="6376" y="13279"/>
                    <a:pt x="5472" y="13480"/>
                  </a:cubicBezTo>
                  <a:cubicBezTo>
                    <a:pt x="4773" y="13589"/>
                    <a:pt x="4073" y="13660"/>
                    <a:pt x="3390" y="13660"/>
                  </a:cubicBezTo>
                  <a:cubicBezTo>
                    <a:pt x="3289" y="13660"/>
                    <a:pt x="3188" y="13659"/>
                    <a:pt x="3088" y="13656"/>
                  </a:cubicBezTo>
                  <a:cubicBezTo>
                    <a:pt x="2761" y="13631"/>
                    <a:pt x="2435" y="13605"/>
                    <a:pt x="2109" y="13555"/>
                  </a:cubicBezTo>
                  <a:lnTo>
                    <a:pt x="2109" y="13631"/>
                  </a:lnTo>
                  <a:cubicBezTo>
                    <a:pt x="2109" y="13631"/>
                    <a:pt x="2736" y="17094"/>
                    <a:pt x="1" y="17872"/>
                  </a:cubicBezTo>
                  <a:cubicBezTo>
                    <a:pt x="1446" y="18330"/>
                    <a:pt x="3083" y="18607"/>
                    <a:pt x="4717" y="18607"/>
                  </a:cubicBezTo>
                  <a:cubicBezTo>
                    <a:pt x="6575" y="18607"/>
                    <a:pt x="8428" y="18250"/>
                    <a:pt x="9990" y="17395"/>
                  </a:cubicBezTo>
                  <a:cubicBezTo>
                    <a:pt x="11395" y="16617"/>
                    <a:pt x="12575" y="15463"/>
                    <a:pt x="13353" y="14082"/>
                  </a:cubicBezTo>
                  <a:cubicBezTo>
                    <a:pt x="15863" y="9740"/>
                    <a:pt x="14859" y="3566"/>
                    <a:pt x="12751" y="1407"/>
                  </a:cubicBezTo>
                  <a:cubicBezTo>
                    <a:pt x="11917" y="501"/>
                    <a:pt x="10756" y="1"/>
                    <a:pt x="95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69" name="Google Shape;1369;p53"/>
            <p:cNvSpPr/>
            <p:nvPr/>
          </p:nvSpPr>
          <p:spPr>
            <a:xfrm>
              <a:off x="6640200" y="4115875"/>
              <a:ext cx="564125" cy="425400"/>
            </a:xfrm>
            <a:custGeom>
              <a:avLst/>
              <a:gdLst/>
              <a:ahLst/>
              <a:cxnLst/>
              <a:rect l="l" t="t" r="r" b="b"/>
              <a:pathLst>
                <a:path w="22565" h="17016" extrusionOk="0">
                  <a:moveTo>
                    <a:pt x="22564" y="1"/>
                  </a:moveTo>
                  <a:cubicBezTo>
                    <a:pt x="21058" y="502"/>
                    <a:pt x="17896" y="1331"/>
                    <a:pt x="12399" y="1532"/>
                  </a:cubicBezTo>
                  <a:cubicBezTo>
                    <a:pt x="11887" y="1550"/>
                    <a:pt x="11394" y="1558"/>
                    <a:pt x="10920" y="1558"/>
                  </a:cubicBezTo>
                  <a:cubicBezTo>
                    <a:pt x="6805" y="1558"/>
                    <a:pt x="4060" y="920"/>
                    <a:pt x="2485" y="402"/>
                  </a:cubicBezTo>
                  <a:cubicBezTo>
                    <a:pt x="2309" y="1456"/>
                    <a:pt x="0" y="14884"/>
                    <a:pt x="653" y="15185"/>
                  </a:cubicBezTo>
                  <a:cubicBezTo>
                    <a:pt x="2906" y="16174"/>
                    <a:pt x="4276" y="16308"/>
                    <a:pt x="4853" y="16308"/>
                  </a:cubicBezTo>
                  <a:cubicBezTo>
                    <a:pt x="5066" y="16308"/>
                    <a:pt x="5171" y="16290"/>
                    <a:pt x="5171" y="16290"/>
                  </a:cubicBezTo>
                  <a:lnTo>
                    <a:pt x="9237" y="4092"/>
                  </a:lnTo>
                  <a:lnTo>
                    <a:pt x="9237" y="4041"/>
                  </a:lnTo>
                  <a:cubicBezTo>
                    <a:pt x="10176" y="4157"/>
                    <a:pt x="11127" y="4218"/>
                    <a:pt x="12074" y="4218"/>
                  </a:cubicBezTo>
                  <a:cubicBezTo>
                    <a:pt x="12569" y="4218"/>
                    <a:pt x="13063" y="4201"/>
                    <a:pt x="13554" y="4167"/>
                  </a:cubicBezTo>
                  <a:cubicBezTo>
                    <a:pt x="13554" y="4167"/>
                    <a:pt x="15561" y="15637"/>
                    <a:pt x="16540" y="16792"/>
                  </a:cubicBezTo>
                  <a:cubicBezTo>
                    <a:pt x="16674" y="16953"/>
                    <a:pt x="16961" y="17015"/>
                    <a:pt x="17327" y="17015"/>
                  </a:cubicBezTo>
                  <a:cubicBezTo>
                    <a:pt x="18615" y="17015"/>
                    <a:pt x="20882" y="16239"/>
                    <a:pt x="20882" y="16239"/>
                  </a:cubicBezTo>
                  <a:lnTo>
                    <a:pt x="2256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70" name="Google Shape;1370;p53"/>
            <p:cNvSpPr/>
            <p:nvPr/>
          </p:nvSpPr>
          <p:spPr>
            <a:xfrm>
              <a:off x="7002875" y="4521850"/>
              <a:ext cx="164425" cy="77725"/>
            </a:xfrm>
            <a:custGeom>
              <a:avLst/>
              <a:gdLst/>
              <a:ahLst/>
              <a:cxnLst/>
              <a:rect l="l" t="t" r="r" b="b"/>
              <a:pathLst>
                <a:path w="6577" h="3109" extrusionOk="0">
                  <a:moveTo>
                    <a:pt x="6350" y="0"/>
                  </a:moveTo>
                  <a:cubicBezTo>
                    <a:pt x="6350" y="0"/>
                    <a:pt x="3824" y="609"/>
                    <a:pt x="2533" y="609"/>
                  </a:cubicBezTo>
                  <a:cubicBezTo>
                    <a:pt x="2318" y="609"/>
                    <a:pt x="2137" y="592"/>
                    <a:pt x="2008" y="553"/>
                  </a:cubicBezTo>
                  <a:cubicBezTo>
                    <a:pt x="2008" y="553"/>
                    <a:pt x="0" y="2008"/>
                    <a:pt x="302" y="2761"/>
                  </a:cubicBezTo>
                  <a:cubicBezTo>
                    <a:pt x="405" y="3011"/>
                    <a:pt x="805" y="3108"/>
                    <a:pt x="1353" y="3108"/>
                  </a:cubicBezTo>
                  <a:cubicBezTo>
                    <a:pt x="3066" y="3108"/>
                    <a:pt x="6230" y="2155"/>
                    <a:pt x="6325" y="1908"/>
                  </a:cubicBezTo>
                  <a:cubicBezTo>
                    <a:pt x="6576" y="1255"/>
                    <a:pt x="6350" y="1"/>
                    <a:pt x="6350" y="0"/>
                  </a:cubicBezTo>
                  <a:close/>
                </a:path>
              </a:pathLst>
            </a:custGeom>
            <a:solidFill>
              <a:srgbClr val="0100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71" name="Google Shape;1371;p53"/>
            <p:cNvSpPr/>
            <p:nvPr/>
          </p:nvSpPr>
          <p:spPr>
            <a:xfrm>
              <a:off x="6796425" y="3940050"/>
              <a:ext cx="168825" cy="123150"/>
            </a:xfrm>
            <a:custGeom>
              <a:avLst/>
              <a:gdLst/>
              <a:ahLst/>
              <a:cxnLst/>
              <a:rect l="l" t="t" r="r" b="b"/>
              <a:pathLst>
                <a:path w="6753" h="4926" extrusionOk="0">
                  <a:moveTo>
                    <a:pt x="3090" y="1"/>
                  </a:moveTo>
                  <a:cubicBezTo>
                    <a:pt x="2971" y="1"/>
                    <a:pt x="2878" y="25"/>
                    <a:pt x="2812" y="81"/>
                  </a:cubicBezTo>
                  <a:cubicBezTo>
                    <a:pt x="2285" y="508"/>
                    <a:pt x="3715" y="1462"/>
                    <a:pt x="3791" y="1512"/>
                  </a:cubicBezTo>
                  <a:cubicBezTo>
                    <a:pt x="3712" y="1492"/>
                    <a:pt x="2225" y="998"/>
                    <a:pt x="1458" y="998"/>
                  </a:cubicBezTo>
                  <a:cubicBezTo>
                    <a:pt x="1243" y="998"/>
                    <a:pt x="1085" y="1036"/>
                    <a:pt x="1030" y="1135"/>
                  </a:cubicBezTo>
                  <a:cubicBezTo>
                    <a:pt x="955" y="1261"/>
                    <a:pt x="1080" y="1437"/>
                    <a:pt x="1306" y="1637"/>
                  </a:cubicBezTo>
                  <a:cubicBezTo>
                    <a:pt x="1274" y="1633"/>
                    <a:pt x="1241" y="1631"/>
                    <a:pt x="1209" y="1631"/>
                  </a:cubicBezTo>
                  <a:cubicBezTo>
                    <a:pt x="1066" y="1631"/>
                    <a:pt x="922" y="1672"/>
                    <a:pt x="779" y="1713"/>
                  </a:cubicBezTo>
                  <a:cubicBezTo>
                    <a:pt x="653" y="1763"/>
                    <a:pt x="578" y="1888"/>
                    <a:pt x="578" y="2039"/>
                  </a:cubicBezTo>
                  <a:cubicBezTo>
                    <a:pt x="578" y="2215"/>
                    <a:pt x="829" y="2440"/>
                    <a:pt x="1180" y="2666"/>
                  </a:cubicBezTo>
                  <a:cubicBezTo>
                    <a:pt x="1030" y="2666"/>
                    <a:pt x="1" y="2717"/>
                    <a:pt x="678" y="3244"/>
                  </a:cubicBezTo>
                  <a:cubicBezTo>
                    <a:pt x="1105" y="3570"/>
                    <a:pt x="1532" y="3846"/>
                    <a:pt x="2009" y="4097"/>
                  </a:cubicBezTo>
                  <a:cubicBezTo>
                    <a:pt x="2636" y="4423"/>
                    <a:pt x="3314" y="4699"/>
                    <a:pt x="3992" y="4925"/>
                  </a:cubicBezTo>
                  <a:cubicBezTo>
                    <a:pt x="6752" y="4147"/>
                    <a:pt x="6125" y="684"/>
                    <a:pt x="6125" y="684"/>
                  </a:cubicBezTo>
                  <a:lnTo>
                    <a:pt x="6125" y="608"/>
                  </a:lnTo>
                  <a:cubicBezTo>
                    <a:pt x="4617" y="445"/>
                    <a:pt x="3605" y="1"/>
                    <a:pt x="3090" y="1"/>
                  </a:cubicBezTo>
                  <a:close/>
                </a:path>
              </a:pathLst>
            </a:custGeom>
            <a:solidFill>
              <a:srgbClr val="C798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72" name="Google Shape;1372;p53"/>
            <p:cNvSpPr/>
            <p:nvPr/>
          </p:nvSpPr>
          <p:spPr>
            <a:xfrm>
              <a:off x="6731800" y="3967800"/>
              <a:ext cx="114225" cy="88175"/>
            </a:xfrm>
            <a:custGeom>
              <a:avLst/>
              <a:gdLst/>
              <a:ahLst/>
              <a:cxnLst/>
              <a:rect l="l" t="t" r="r" b="b"/>
              <a:pathLst>
                <a:path w="4569" h="3527" extrusionOk="0">
                  <a:moveTo>
                    <a:pt x="829" y="0"/>
                  </a:moveTo>
                  <a:lnTo>
                    <a:pt x="779" y="126"/>
                  </a:lnTo>
                  <a:cubicBezTo>
                    <a:pt x="779" y="126"/>
                    <a:pt x="1" y="2410"/>
                    <a:pt x="1256" y="3389"/>
                  </a:cubicBezTo>
                  <a:cubicBezTo>
                    <a:pt x="1746" y="3482"/>
                    <a:pt x="2222" y="3526"/>
                    <a:pt x="2657" y="3526"/>
                  </a:cubicBezTo>
                  <a:cubicBezTo>
                    <a:pt x="3514" y="3526"/>
                    <a:pt x="4211" y="3353"/>
                    <a:pt x="4544" y="3037"/>
                  </a:cubicBezTo>
                  <a:lnTo>
                    <a:pt x="4569" y="2987"/>
                  </a:lnTo>
                  <a:cubicBezTo>
                    <a:pt x="4117" y="2761"/>
                    <a:pt x="3665" y="2460"/>
                    <a:pt x="3263" y="2134"/>
                  </a:cubicBezTo>
                  <a:cubicBezTo>
                    <a:pt x="2586" y="1607"/>
                    <a:pt x="3590" y="1556"/>
                    <a:pt x="3765" y="1556"/>
                  </a:cubicBezTo>
                  <a:cubicBezTo>
                    <a:pt x="3389" y="1330"/>
                    <a:pt x="3138" y="1105"/>
                    <a:pt x="3138" y="929"/>
                  </a:cubicBezTo>
                  <a:cubicBezTo>
                    <a:pt x="3138" y="778"/>
                    <a:pt x="3213" y="653"/>
                    <a:pt x="3339" y="603"/>
                  </a:cubicBezTo>
                  <a:lnTo>
                    <a:pt x="3339" y="577"/>
                  </a:lnTo>
                  <a:cubicBezTo>
                    <a:pt x="2460" y="477"/>
                    <a:pt x="1632" y="276"/>
                    <a:pt x="829" y="0"/>
                  </a:cubicBezTo>
                  <a:close/>
                </a:path>
              </a:pathLst>
            </a:custGeom>
            <a:solidFill>
              <a:srgbClr val="C798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73" name="Google Shape;1373;p53"/>
            <p:cNvSpPr/>
            <p:nvPr/>
          </p:nvSpPr>
          <p:spPr>
            <a:xfrm>
              <a:off x="6603750" y="4495500"/>
              <a:ext cx="165100" cy="75125"/>
            </a:xfrm>
            <a:custGeom>
              <a:avLst/>
              <a:gdLst/>
              <a:ahLst/>
              <a:cxnLst/>
              <a:rect l="l" t="t" r="r" b="b"/>
              <a:pathLst>
                <a:path w="6604" h="3005" extrusionOk="0">
                  <a:moveTo>
                    <a:pt x="2086" y="0"/>
                  </a:moveTo>
                  <a:cubicBezTo>
                    <a:pt x="2086" y="0"/>
                    <a:pt x="253" y="76"/>
                    <a:pt x="103" y="904"/>
                  </a:cubicBezTo>
                  <a:cubicBezTo>
                    <a:pt x="1" y="1515"/>
                    <a:pt x="3674" y="3004"/>
                    <a:pt x="5286" y="3004"/>
                  </a:cubicBezTo>
                  <a:cubicBezTo>
                    <a:pt x="5658" y="3004"/>
                    <a:pt x="5921" y="2925"/>
                    <a:pt x="6001" y="2736"/>
                  </a:cubicBezTo>
                  <a:cubicBezTo>
                    <a:pt x="6152" y="2410"/>
                    <a:pt x="6603" y="1105"/>
                    <a:pt x="6603" y="1105"/>
                  </a:cubicBezTo>
                  <a:lnTo>
                    <a:pt x="6603" y="1105"/>
                  </a:lnTo>
                  <a:cubicBezTo>
                    <a:pt x="6603" y="1105"/>
                    <a:pt x="6499" y="1123"/>
                    <a:pt x="6286" y="1123"/>
                  </a:cubicBezTo>
                  <a:cubicBezTo>
                    <a:pt x="5709" y="1123"/>
                    <a:pt x="4338" y="989"/>
                    <a:pt x="2086" y="0"/>
                  </a:cubicBezTo>
                  <a:close/>
                </a:path>
              </a:pathLst>
            </a:custGeom>
            <a:solidFill>
              <a:srgbClr val="0100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74" name="Google Shape;1374;p53"/>
            <p:cNvSpPr/>
            <p:nvPr/>
          </p:nvSpPr>
          <p:spPr>
            <a:xfrm>
              <a:off x="7011650" y="3797125"/>
              <a:ext cx="119875" cy="35775"/>
            </a:xfrm>
            <a:custGeom>
              <a:avLst/>
              <a:gdLst/>
              <a:ahLst/>
              <a:cxnLst/>
              <a:rect l="l" t="t" r="r" b="b"/>
              <a:pathLst>
                <a:path w="4795" h="1431" extrusionOk="0">
                  <a:moveTo>
                    <a:pt x="1" y="0"/>
                  </a:moveTo>
                  <a:lnTo>
                    <a:pt x="51" y="502"/>
                  </a:lnTo>
                  <a:lnTo>
                    <a:pt x="4795" y="1431"/>
                  </a:lnTo>
                  <a:cubicBezTo>
                    <a:pt x="4569" y="1255"/>
                    <a:pt x="4318" y="1130"/>
                    <a:pt x="4067" y="1029"/>
                  </a:cubicBezTo>
                  <a:cubicBezTo>
                    <a:pt x="3665" y="904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8B1C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75" name="Google Shape;1375;p53"/>
            <p:cNvSpPr/>
            <p:nvPr/>
          </p:nvSpPr>
          <p:spPr>
            <a:xfrm>
              <a:off x="6669675" y="3790250"/>
              <a:ext cx="337600" cy="118575"/>
            </a:xfrm>
            <a:custGeom>
              <a:avLst/>
              <a:gdLst/>
              <a:ahLst/>
              <a:cxnLst/>
              <a:rect l="l" t="t" r="r" b="b"/>
              <a:pathLst>
                <a:path w="13504" h="4743" extrusionOk="0">
                  <a:moveTo>
                    <a:pt x="2445" y="0"/>
                  </a:moveTo>
                  <a:cubicBezTo>
                    <a:pt x="1997" y="0"/>
                    <a:pt x="1610" y="8"/>
                    <a:pt x="1306" y="24"/>
                  </a:cubicBezTo>
                  <a:cubicBezTo>
                    <a:pt x="879" y="49"/>
                    <a:pt x="603" y="75"/>
                    <a:pt x="553" y="125"/>
                  </a:cubicBezTo>
                  <a:cubicBezTo>
                    <a:pt x="402" y="451"/>
                    <a:pt x="1" y="4090"/>
                    <a:pt x="704" y="4341"/>
                  </a:cubicBezTo>
                  <a:cubicBezTo>
                    <a:pt x="879" y="4392"/>
                    <a:pt x="1055" y="4417"/>
                    <a:pt x="1231" y="4417"/>
                  </a:cubicBezTo>
                  <a:cubicBezTo>
                    <a:pt x="3314" y="4592"/>
                    <a:pt x="10618" y="4718"/>
                    <a:pt x="12751" y="4743"/>
                  </a:cubicBezTo>
                  <a:lnTo>
                    <a:pt x="13353" y="4743"/>
                  </a:lnTo>
                  <a:cubicBezTo>
                    <a:pt x="12751" y="3588"/>
                    <a:pt x="12701" y="2258"/>
                    <a:pt x="13178" y="1053"/>
                  </a:cubicBezTo>
                  <a:cubicBezTo>
                    <a:pt x="13253" y="853"/>
                    <a:pt x="13379" y="652"/>
                    <a:pt x="13504" y="476"/>
                  </a:cubicBezTo>
                  <a:cubicBezTo>
                    <a:pt x="13504" y="476"/>
                    <a:pt x="6028" y="0"/>
                    <a:pt x="24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76" name="Google Shape;1376;p53"/>
            <p:cNvSpPr/>
            <p:nvPr/>
          </p:nvSpPr>
          <p:spPr>
            <a:xfrm>
              <a:off x="7011025" y="3717425"/>
              <a:ext cx="124900" cy="107950"/>
            </a:xfrm>
            <a:custGeom>
              <a:avLst/>
              <a:gdLst/>
              <a:ahLst/>
              <a:cxnLst/>
              <a:rect l="l" t="t" r="r" b="b"/>
              <a:pathLst>
                <a:path w="4996" h="4318" extrusionOk="0">
                  <a:moveTo>
                    <a:pt x="779" y="1"/>
                  </a:moveTo>
                  <a:cubicBezTo>
                    <a:pt x="503" y="754"/>
                    <a:pt x="1" y="2184"/>
                    <a:pt x="402" y="3389"/>
                  </a:cubicBezTo>
                  <a:lnTo>
                    <a:pt x="4293" y="4318"/>
                  </a:lnTo>
                  <a:cubicBezTo>
                    <a:pt x="4042" y="3540"/>
                    <a:pt x="4518" y="2260"/>
                    <a:pt x="4794" y="1582"/>
                  </a:cubicBezTo>
                  <a:cubicBezTo>
                    <a:pt x="4920" y="1306"/>
                    <a:pt x="4995" y="1155"/>
                    <a:pt x="4995" y="1155"/>
                  </a:cubicBezTo>
                  <a:lnTo>
                    <a:pt x="77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77" name="Google Shape;1377;p53"/>
            <p:cNvSpPr/>
            <p:nvPr/>
          </p:nvSpPr>
          <p:spPr>
            <a:xfrm>
              <a:off x="7030475" y="3704225"/>
              <a:ext cx="123000" cy="56525"/>
            </a:xfrm>
            <a:custGeom>
              <a:avLst/>
              <a:gdLst/>
              <a:ahLst/>
              <a:cxnLst/>
              <a:rect l="l" t="t" r="r" b="b"/>
              <a:pathLst>
                <a:path w="4920" h="2261" extrusionOk="0">
                  <a:moveTo>
                    <a:pt x="154" y="0"/>
                  </a:moveTo>
                  <a:cubicBezTo>
                    <a:pt x="151" y="0"/>
                    <a:pt x="150" y="1"/>
                    <a:pt x="151" y="2"/>
                  </a:cubicBezTo>
                  <a:cubicBezTo>
                    <a:pt x="176" y="27"/>
                    <a:pt x="101" y="228"/>
                    <a:pt x="1" y="529"/>
                  </a:cubicBezTo>
                  <a:lnTo>
                    <a:pt x="4217" y="1683"/>
                  </a:lnTo>
                  <a:cubicBezTo>
                    <a:pt x="4217" y="1683"/>
                    <a:pt x="4142" y="1859"/>
                    <a:pt x="4016" y="2110"/>
                  </a:cubicBezTo>
                  <a:lnTo>
                    <a:pt x="3966" y="2261"/>
                  </a:lnTo>
                  <a:cubicBezTo>
                    <a:pt x="3966" y="2261"/>
                    <a:pt x="4895" y="1558"/>
                    <a:pt x="4895" y="1432"/>
                  </a:cubicBezTo>
                  <a:cubicBezTo>
                    <a:pt x="4920" y="1162"/>
                    <a:pt x="295" y="0"/>
                    <a:pt x="1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78" name="Google Shape;1378;p53"/>
            <p:cNvSpPr/>
            <p:nvPr/>
          </p:nvSpPr>
          <p:spPr>
            <a:xfrm>
              <a:off x="6695400" y="3685150"/>
              <a:ext cx="339500" cy="120775"/>
            </a:xfrm>
            <a:custGeom>
              <a:avLst/>
              <a:gdLst/>
              <a:ahLst/>
              <a:cxnLst/>
              <a:rect l="l" t="t" r="r" b="b"/>
              <a:pathLst>
                <a:path w="13580" h="4831" extrusionOk="0">
                  <a:moveTo>
                    <a:pt x="2284" y="1"/>
                  </a:moveTo>
                  <a:cubicBezTo>
                    <a:pt x="1510" y="1"/>
                    <a:pt x="988" y="20"/>
                    <a:pt x="879" y="62"/>
                  </a:cubicBezTo>
                  <a:cubicBezTo>
                    <a:pt x="252" y="288"/>
                    <a:pt x="1" y="3626"/>
                    <a:pt x="252" y="4128"/>
                  </a:cubicBezTo>
                  <a:lnTo>
                    <a:pt x="252" y="4203"/>
                  </a:lnTo>
                  <a:cubicBezTo>
                    <a:pt x="512" y="4191"/>
                    <a:pt x="832" y="4186"/>
                    <a:pt x="1198" y="4186"/>
                  </a:cubicBezTo>
                  <a:cubicBezTo>
                    <a:pt x="4709" y="4186"/>
                    <a:pt x="12450" y="4680"/>
                    <a:pt x="12450" y="4680"/>
                  </a:cubicBezTo>
                  <a:lnTo>
                    <a:pt x="13077" y="4831"/>
                  </a:lnTo>
                  <a:cubicBezTo>
                    <a:pt x="13052" y="4781"/>
                    <a:pt x="13027" y="4730"/>
                    <a:pt x="13027" y="4680"/>
                  </a:cubicBezTo>
                  <a:cubicBezTo>
                    <a:pt x="12626" y="3475"/>
                    <a:pt x="13128" y="2045"/>
                    <a:pt x="13379" y="1292"/>
                  </a:cubicBezTo>
                  <a:cubicBezTo>
                    <a:pt x="13504" y="991"/>
                    <a:pt x="13579" y="790"/>
                    <a:pt x="13529" y="740"/>
                  </a:cubicBezTo>
                  <a:cubicBezTo>
                    <a:pt x="13303" y="514"/>
                    <a:pt x="11145" y="338"/>
                    <a:pt x="8685" y="213"/>
                  </a:cubicBezTo>
                  <a:cubicBezTo>
                    <a:pt x="6393" y="79"/>
                    <a:pt x="3833" y="1"/>
                    <a:pt x="22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79" name="Google Shape;1379;p53"/>
            <p:cNvSpPr/>
            <p:nvPr/>
          </p:nvSpPr>
          <p:spPr>
            <a:xfrm>
              <a:off x="6998475" y="3802150"/>
              <a:ext cx="134925" cy="59625"/>
            </a:xfrm>
            <a:custGeom>
              <a:avLst/>
              <a:gdLst/>
              <a:ahLst/>
              <a:cxnLst/>
              <a:rect l="l" t="t" r="r" b="b"/>
              <a:pathLst>
                <a:path w="5397" h="2385" extrusionOk="0">
                  <a:moveTo>
                    <a:pt x="327" y="0"/>
                  </a:moveTo>
                  <a:cubicBezTo>
                    <a:pt x="201" y="201"/>
                    <a:pt x="101" y="377"/>
                    <a:pt x="1" y="603"/>
                  </a:cubicBezTo>
                  <a:lnTo>
                    <a:pt x="26" y="603"/>
                  </a:lnTo>
                  <a:lnTo>
                    <a:pt x="4569" y="1606"/>
                  </a:lnTo>
                  <a:cubicBezTo>
                    <a:pt x="4569" y="1606"/>
                    <a:pt x="4443" y="1832"/>
                    <a:pt x="4343" y="2184"/>
                  </a:cubicBezTo>
                  <a:lnTo>
                    <a:pt x="4293" y="2385"/>
                  </a:lnTo>
                  <a:cubicBezTo>
                    <a:pt x="4293" y="2385"/>
                    <a:pt x="5397" y="1606"/>
                    <a:pt x="5322" y="1230"/>
                  </a:cubicBezTo>
                  <a:cubicBezTo>
                    <a:pt x="5296" y="1054"/>
                    <a:pt x="979" y="151"/>
                    <a:pt x="979" y="151"/>
                  </a:cubicBezTo>
                  <a:lnTo>
                    <a:pt x="32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80" name="Google Shape;1380;p53"/>
            <p:cNvSpPr/>
            <p:nvPr/>
          </p:nvSpPr>
          <p:spPr>
            <a:xfrm>
              <a:off x="6804600" y="4004975"/>
              <a:ext cx="88900" cy="58225"/>
            </a:xfrm>
            <a:custGeom>
              <a:avLst/>
              <a:gdLst/>
              <a:ahLst/>
              <a:cxnLst/>
              <a:rect l="l" t="t" r="r" b="b"/>
              <a:pathLst>
                <a:path w="3556" h="2329" extrusionOk="0">
                  <a:moveTo>
                    <a:pt x="766" y="0"/>
                  </a:moveTo>
                  <a:cubicBezTo>
                    <a:pt x="728" y="0"/>
                    <a:pt x="690" y="7"/>
                    <a:pt x="653" y="19"/>
                  </a:cubicBezTo>
                  <a:lnTo>
                    <a:pt x="427" y="19"/>
                  </a:lnTo>
                  <a:cubicBezTo>
                    <a:pt x="301" y="44"/>
                    <a:pt x="176" y="94"/>
                    <a:pt x="75" y="170"/>
                  </a:cubicBezTo>
                  <a:cubicBezTo>
                    <a:pt x="25" y="245"/>
                    <a:pt x="0" y="345"/>
                    <a:pt x="25" y="446"/>
                  </a:cubicBezTo>
                  <a:cubicBezTo>
                    <a:pt x="50" y="521"/>
                    <a:pt x="101" y="596"/>
                    <a:pt x="151" y="647"/>
                  </a:cubicBezTo>
                  <a:cubicBezTo>
                    <a:pt x="201" y="697"/>
                    <a:pt x="251" y="747"/>
                    <a:pt x="301" y="797"/>
                  </a:cubicBezTo>
                  <a:cubicBezTo>
                    <a:pt x="351" y="822"/>
                    <a:pt x="427" y="873"/>
                    <a:pt x="477" y="923"/>
                  </a:cubicBezTo>
                  <a:lnTo>
                    <a:pt x="828" y="1174"/>
                  </a:lnTo>
                  <a:cubicBezTo>
                    <a:pt x="954" y="1274"/>
                    <a:pt x="1079" y="1349"/>
                    <a:pt x="1230" y="1425"/>
                  </a:cubicBezTo>
                  <a:cubicBezTo>
                    <a:pt x="1355" y="1500"/>
                    <a:pt x="1481" y="1575"/>
                    <a:pt x="1606" y="1651"/>
                  </a:cubicBezTo>
                  <a:lnTo>
                    <a:pt x="2008" y="1826"/>
                  </a:lnTo>
                  <a:lnTo>
                    <a:pt x="2384" y="2002"/>
                  </a:lnTo>
                  <a:cubicBezTo>
                    <a:pt x="2510" y="2027"/>
                    <a:pt x="2610" y="2077"/>
                    <a:pt x="2736" y="2102"/>
                  </a:cubicBezTo>
                  <a:cubicBezTo>
                    <a:pt x="3163" y="2253"/>
                    <a:pt x="3464" y="2328"/>
                    <a:pt x="3464" y="2328"/>
                  </a:cubicBezTo>
                  <a:lnTo>
                    <a:pt x="3464" y="2303"/>
                  </a:lnTo>
                  <a:cubicBezTo>
                    <a:pt x="3472" y="2306"/>
                    <a:pt x="3480" y="2307"/>
                    <a:pt x="3487" y="2307"/>
                  </a:cubicBezTo>
                  <a:cubicBezTo>
                    <a:pt x="3543" y="2307"/>
                    <a:pt x="3556" y="2225"/>
                    <a:pt x="3489" y="2203"/>
                  </a:cubicBezTo>
                  <a:cubicBezTo>
                    <a:pt x="3489" y="2203"/>
                    <a:pt x="3238" y="2077"/>
                    <a:pt x="2811" y="1902"/>
                  </a:cubicBezTo>
                  <a:cubicBezTo>
                    <a:pt x="2711" y="1851"/>
                    <a:pt x="2585" y="1801"/>
                    <a:pt x="2485" y="1751"/>
                  </a:cubicBezTo>
                  <a:lnTo>
                    <a:pt x="2134" y="1550"/>
                  </a:lnTo>
                  <a:lnTo>
                    <a:pt x="1757" y="1374"/>
                  </a:lnTo>
                  <a:lnTo>
                    <a:pt x="1381" y="1149"/>
                  </a:lnTo>
                  <a:cubicBezTo>
                    <a:pt x="1255" y="1073"/>
                    <a:pt x="1104" y="998"/>
                    <a:pt x="979" y="923"/>
                  </a:cubicBezTo>
                  <a:cubicBezTo>
                    <a:pt x="879" y="847"/>
                    <a:pt x="753" y="772"/>
                    <a:pt x="628" y="672"/>
                  </a:cubicBezTo>
                  <a:lnTo>
                    <a:pt x="477" y="571"/>
                  </a:lnTo>
                  <a:cubicBezTo>
                    <a:pt x="427" y="546"/>
                    <a:pt x="377" y="496"/>
                    <a:pt x="326" y="446"/>
                  </a:cubicBezTo>
                  <a:cubicBezTo>
                    <a:pt x="276" y="421"/>
                    <a:pt x="251" y="396"/>
                    <a:pt x="226" y="345"/>
                  </a:cubicBezTo>
                  <a:cubicBezTo>
                    <a:pt x="226" y="320"/>
                    <a:pt x="226" y="320"/>
                    <a:pt x="226" y="295"/>
                  </a:cubicBezTo>
                  <a:cubicBezTo>
                    <a:pt x="301" y="245"/>
                    <a:pt x="377" y="195"/>
                    <a:pt x="452" y="170"/>
                  </a:cubicBezTo>
                  <a:cubicBezTo>
                    <a:pt x="527" y="145"/>
                    <a:pt x="602" y="120"/>
                    <a:pt x="678" y="120"/>
                  </a:cubicBezTo>
                  <a:cubicBezTo>
                    <a:pt x="803" y="94"/>
                    <a:pt x="879" y="94"/>
                    <a:pt x="879" y="94"/>
                  </a:cubicBezTo>
                  <a:cubicBezTo>
                    <a:pt x="879" y="94"/>
                    <a:pt x="904" y="69"/>
                    <a:pt x="904" y="44"/>
                  </a:cubicBezTo>
                  <a:cubicBezTo>
                    <a:pt x="904" y="19"/>
                    <a:pt x="904" y="19"/>
                    <a:pt x="879" y="19"/>
                  </a:cubicBezTo>
                  <a:cubicBezTo>
                    <a:pt x="841" y="7"/>
                    <a:pt x="803" y="0"/>
                    <a:pt x="766" y="0"/>
                  </a:cubicBezTo>
                  <a:close/>
                </a:path>
              </a:pathLst>
            </a:custGeom>
            <a:solidFill>
              <a:srgbClr val="AF6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81" name="Google Shape;1381;p53"/>
            <p:cNvSpPr/>
            <p:nvPr/>
          </p:nvSpPr>
          <p:spPr>
            <a:xfrm>
              <a:off x="6817775" y="3960275"/>
              <a:ext cx="74550" cy="47075"/>
            </a:xfrm>
            <a:custGeom>
              <a:avLst/>
              <a:gdLst/>
              <a:ahLst/>
              <a:cxnLst/>
              <a:rect l="l" t="t" r="r" b="b"/>
              <a:pathLst>
                <a:path w="2982" h="1883" extrusionOk="0">
                  <a:moveTo>
                    <a:pt x="2909" y="747"/>
                  </a:moveTo>
                  <a:lnTo>
                    <a:pt x="2912" y="753"/>
                  </a:lnTo>
                  <a:lnTo>
                    <a:pt x="2937" y="753"/>
                  </a:lnTo>
                  <a:cubicBezTo>
                    <a:pt x="2927" y="751"/>
                    <a:pt x="2918" y="749"/>
                    <a:pt x="2909" y="747"/>
                  </a:cubicBezTo>
                  <a:close/>
                  <a:moveTo>
                    <a:pt x="477" y="0"/>
                  </a:moveTo>
                  <a:cubicBezTo>
                    <a:pt x="402" y="25"/>
                    <a:pt x="326" y="25"/>
                    <a:pt x="251" y="50"/>
                  </a:cubicBezTo>
                  <a:cubicBezTo>
                    <a:pt x="151" y="75"/>
                    <a:pt x="75" y="151"/>
                    <a:pt x="25" y="251"/>
                  </a:cubicBezTo>
                  <a:lnTo>
                    <a:pt x="0" y="301"/>
                  </a:lnTo>
                  <a:cubicBezTo>
                    <a:pt x="0" y="326"/>
                    <a:pt x="0" y="351"/>
                    <a:pt x="0" y="377"/>
                  </a:cubicBezTo>
                  <a:cubicBezTo>
                    <a:pt x="0" y="427"/>
                    <a:pt x="25" y="477"/>
                    <a:pt x="25" y="527"/>
                  </a:cubicBezTo>
                  <a:cubicBezTo>
                    <a:pt x="50" y="602"/>
                    <a:pt x="101" y="678"/>
                    <a:pt x="151" y="728"/>
                  </a:cubicBezTo>
                  <a:cubicBezTo>
                    <a:pt x="201" y="778"/>
                    <a:pt x="251" y="828"/>
                    <a:pt x="301" y="878"/>
                  </a:cubicBezTo>
                  <a:cubicBezTo>
                    <a:pt x="326" y="904"/>
                    <a:pt x="352" y="929"/>
                    <a:pt x="377" y="929"/>
                  </a:cubicBezTo>
                  <a:lnTo>
                    <a:pt x="452" y="1004"/>
                  </a:lnTo>
                  <a:lnTo>
                    <a:pt x="753" y="1205"/>
                  </a:lnTo>
                  <a:cubicBezTo>
                    <a:pt x="854" y="1255"/>
                    <a:pt x="954" y="1330"/>
                    <a:pt x="1054" y="1380"/>
                  </a:cubicBezTo>
                  <a:lnTo>
                    <a:pt x="1381" y="1531"/>
                  </a:lnTo>
                  <a:lnTo>
                    <a:pt x="1732" y="1682"/>
                  </a:lnTo>
                  <a:cubicBezTo>
                    <a:pt x="1832" y="1732"/>
                    <a:pt x="1958" y="1757"/>
                    <a:pt x="2083" y="1782"/>
                  </a:cubicBezTo>
                  <a:cubicBezTo>
                    <a:pt x="2209" y="1832"/>
                    <a:pt x="2309" y="1857"/>
                    <a:pt x="2435" y="1882"/>
                  </a:cubicBezTo>
                  <a:cubicBezTo>
                    <a:pt x="2460" y="1882"/>
                    <a:pt x="2485" y="1857"/>
                    <a:pt x="2485" y="1857"/>
                  </a:cubicBezTo>
                  <a:cubicBezTo>
                    <a:pt x="2485" y="1832"/>
                    <a:pt x="2485" y="1807"/>
                    <a:pt x="2460" y="1807"/>
                  </a:cubicBezTo>
                  <a:lnTo>
                    <a:pt x="2159" y="1657"/>
                  </a:lnTo>
                  <a:cubicBezTo>
                    <a:pt x="2033" y="1606"/>
                    <a:pt x="1933" y="1556"/>
                    <a:pt x="1832" y="1506"/>
                  </a:cubicBezTo>
                  <a:lnTo>
                    <a:pt x="1531" y="1355"/>
                  </a:lnTo>
                  <a:lnTo>
                    <a:pt x="1230" y="1155"/>
                  </a:lnTo>
                  <a:cubicBezTo>
                    <a:pt x="1130" y="1104"/>
                    <a:pt x="1029" y="1054"/>
                    <a:pt x="929" y="979"/>
                  </a:cubicBezTo>
                  <a:lnTo>
                    <a:pt x="628" y="753"/>
                  </a:lnTo>
                  <a:lnTo>
                    <a:pt x="577" y="703"/>
                  </a:lnTo>
                  <a:cubicBezTo>
                    <a:pt x="552" y="703"/>
                    <a:pt x="527" y="678"/>
                    <a:pt x="502" y="653"/>
                  </a:cubicBezTo>
                  <a:cubicBezTo>
                    <a:pt x="477" y="628"/>
                    <a:pt x="427" y="577"/>
                    <a:pt x="402" y="552"/>
                  </a:cubicBezTo>
                  <a:cubicBezTo>
                    <a:pt x="377" y="502"/>
                    <a:pt x="352" y="477"/>
                    <a:pt x="326" y="427"/>
                  </a:cubicBezTo>
                  <a:cubicBezTo>
                    <a:pt x="326" y="427"/>
                    <a:pt x="326" y="402"/>
                    <a:pt x="326" y="402"/>
                  </a:cubicBezTo>
                  <a:lnTo>
                    <a:pt x="326" y="351"/>
                  </a:lnTo>
                  <a:cubicBezTo>
                    <a:pt x="326" y="368"/>
                    <a:pt x="329" y="374"/>
                    <a:pt x="334" y="374"/>
                  </a:cubicBezTo>
                  <a:cubicBezTo>
                    <a:pt x="343" y="374"/>
                    <a:pt x="360" y="351"/>
                    <a:pt x="377" y="351"/>
                  </a:cubicBezTo>
                  <a:cubicBezTo>
                    <a:pt x="427" y="351"/>
                    <a:pt x="477" y="326"/>
                    <a:pt x="527" y="326"/>
                  </a:cubicBezTo>
                  <a:lnTo>
                    <a:pt x="828" y="326"/>
                  </a:lnTo>
                  <a:cubicBezTo>
                    <a:pt x="1054" y="351"/>
                    <a:pt x="1305" y="402"/>
                    <a:pt x="1531" y="427"/>
                  </a:cubicBezTo>
                  <a:cubicBezTo>
                    <a:pt x="1974" y="525"/>
                    <a:pt x="2441" y="648"/>
                    <a:pt x="2909" y="747"/>
                  </a:cubicBezTo>
                  <a:lnTo>
                    <a:pt x="2909" y="747"/>
                  </a:lnTo>
                  <a:lnTo>
                    <a:pt x="2887" y="703"/>
                  </a:lnTo>
                  <a:lnTo>
                    <a:pt x="2887" y="703"/>
                  </a:lnTo>
                  <a:cubicBezTo>
                    <a:pt x="2898" y="714"/>
                    <a:pt x="2910" y="719"/>
                    <a:pt x="2921" y="719"/>
                  </a:cubicBezTo>
                  <a:cubicBezTo>
                    <a:pt x="2956" y="719"/>
                    <a:pt x="2981" y="666"/>
                    <a:pt x="2962" y="628"/>
                  </a:cubicBezTo>
                  <a:cubicBezTo>
                    <a:pt x="2510" y="427"/>
                    <a:pt x="2058" y="276"/>
                    <a:pt x="1581" y="151"/>
                  </a:cubicBezTo>
                  <a:cubicBezTo>
                    <a:pt x="1356" y="100"/>
                    <a:pt x="1105" y="50"/>
                    <a:pt x="854" y="0"/>
                  </a:cubicBezTo>
                  <a:close/>
                </a:path>
              </a:pathLst>
            </a:custGeom>
            <a:solidFill>
              <a:srgbClr val="AF6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82" name="Google Shape;1382;p53"/>
            <p:cNvSpPr/>
            <p:nvPr/>
          </p:nvSpPr>
          <p:spPr>
            <a:xfrm>
              <a:off x="6861700" y="3935950"/>
              <a:ext cx="84725" cy="41900"/>
            </a:xfrm>
            <a:custGeom>
              <a:avLst/>
              <a:gdLst/>
              <a:ahLst/>
              <a:cxnLst/>
              <a:rect l="l" t="t" r="r" b="b"/>
              <a:pathLst>
                <a:path w="3389" h="1676" extrusionOk="0">
                  <a:moveTo>
                    <a:pt x="590" y="0"/>
                  </a:moveTo>
                  <a:cubicBezTo>
                    <a:pt x="502" y="0"/>
                    <a:pt x="414" y="7"/>
                    <a:pt x="326" y="19"/>
                  </a:cubicBezTo>
                  <a:cubicBezTo>
                    <a:pt x="276" y="44"/>
                    <a:pt x="226" y="69"/>
                    <a:pt x="176" y="95"/>
                  </a:cubicBezTo>
                  <a:lnTo>
                    <a:pt x="151" y="95"/>
                  </a:lnTo>
                  <a:lnTo>
                    <a:pt x="126" y="120"/>
                  </a:lnTo>
                  <a:lnTo>
                    <a:pt x="100" y="145"/>
                  </a:lnTo>
                  <a:lnTo>
                    <a:pt x="75" y="195"/>
                  </a:lnTo>
                  <a:cubicBezTo>
                    <a:pt x="50" y="245"/>
                    <a:pt x="25" y="295"/>
                    <a:pt x="0" y="346"/>
                  </a:cubicBezTo>
                  <a:cubicBezTo>
                    <a:pt x="0" y="396"/>
                    <a:pt x="0" y="471"/>
                    <a:pt x="0" y="521"/>
                  </a:cubicBezTo>
                  <a:cubicBezTo>
                    <a:pt x="25" y="672"/>
                    <a:pt x="126" y="822"/>
                    <a:pt x="251" y="948"/>
                  </a:cubicBezTo>
                  <a:cubicBezTo>
                    <a:pt x="326" y="1048"/>
                    <a:pt x="427" y="1149"/>
                    <a:pt x="527" y="1224"/>
                  </a:cubicBezTo>
                  <a:cubicBezTo>
                    <a:pt x="678" y="1350"/>
                    <a:pt x="853" y="1475"/>
                    <a:pt x="1029" y="1575"/>
                  </a:cubicBezTo>
                  <a:lnTo>
                    <a:pt x="1205" y="1676"/>
                  </a:lnTo>
                  <a:lnTo>
                    <a:pt x="1255" y="1676"/>
                  </a:lnTo>
                  <a:cubicBezTo>
                    <a:pt x="1280" y="1651"/>
                    <a:pt x="1280" y="1626"/>
                    <a:pt x="1255" y="1626"/>
                  </a:cubicBezTo>
                  <a:lnTo>
                    <a:pt x="1104" y="1475"/>
                  </a:lnTo>
                  <a:cubicBezTo>
                    <a:pt x="954" y="1350"/>
                    <a:pt x="803" y="1224"/>
                    <a:pt x="678" y="1073"/>
                  </a:cubicBezTo>
                  <a:cubicBezTo>
                    <a:pt x="577" y="998"/>
                    <a:pt x="502" y="898"/>
                    <a:pt x="427" y="797"/>
                  </a:cubicBezTo>
                  <a:cubicBezTo>
                    <a:pt x="351" y="722"/>
                    <a:pt x="301" y="597"/>
                    <a:pt x="276" y="496"/>
                  </a:cubicBezTo>
                  <a:lnTo>
                    <a:pt x="276" y="421"/>
                  </a:lnTo>
                  <a:cubicBezTo>
                    <a:pt x="276" y="421"/>
                    <a:pt x="251" y="421"/>
                    <a:pt x="276" y="396"/>
                  </a:cubicBezTo>
                  <a:lnTo>
                    <a:pt x="326" y="371"/>
                  </a:lnTo>
                  <a:lnTo>
                    <a:pt x="326" y="346"/>
                  </a:lnTo>
                  <a:cubicBezTo>
                    <a:pt x="326" y="346"/>
                    <a:pt x="351" y="320"/>
                    <a:pt x="377" y="320"/>
                  </a:cubicBezTo>
                  <a:cubicBezTo>
                    <a:pt x="527" y="320"/>
                    <a:pt x="653" y="320"/>
                    <a:pt x="778" y="346"/>
                  </a:cubicBezTo>
                  <a:cubicBezTo>
                    <a:pt x="1079" y="421"/>
                    <a:pt x="1406" y="496"/>
                    <a:pt x="1682" y="571"/>
                  </a:cubicBezTo>
                  <a:cubicBezTo>
                    <a:pt x="1983" y="647"/>
                    <a:pt x="2259" y="697"/>
                    <a:pt x="2510" y="722"/>
                  </a:cubicBezTo>
                  <a:cubicBezTo>
                    <a:pt x="2761" y="772"/>
                    <a:pt x="3037" y="797"/>
                    <a:pt x="3313" y="797"/>
                  </a:cubicBezTo>
                  <a:lnTo>
                    <a:pt x="3313" y="772"/>
                  </a:lnTo>
                  <a:cubicBezTo>
                    <a:pt x="3338" y="772"/>
                    <a:pt x="3363" y="772"/>
                    <a:pt x="3388" y="747"/>
                  </a:cubicBezTo>
                  <a:cubicBezTo>
                    <a:pt x="3388" y="722"/>
                    <a:pt x="3363" y="672"/>
                    <a:pt x="3338" y="672"/>
                  </a:cubicBezTo>
                  <a:lnTo>
                    <a:pt x="2560" y="471"/>
                  </a:lnTo>
                  <a:cubicBezTo>
                    <a:pt x="2334" y="421"/>
                    <a:pt x="2083" y="346"/>
                    <a:pt x="1782" y="270"/>
                  </a:cubicBezTo>
                  <a:cubicBezTo>
                    <a:pt x="1481" y="170"/>
                    <a:pt x="1180" y="95"/>
                    <a:pt x="853" y="19"/>
                  </a:cubicBezTo>
                  <a:cubicBezTo>
                    <a:pt x="766" y="7"/>
                    <a:pt x="678" y="0"/>
                    <a:pt x="590" y="0"/>
                  </a:cubicBezTo>
                  <a:close/>
                </a:path>
              </a:pathLst>
            </a:custGeom>
            <a:solidFill>
              <a:srgbClr val="AF6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83" name="Google Shape;1383;p53"/>
            <p:cNvSpPr/>
            <p:nvPr/>
          </p:nvSpPr>
          <p:spPr>
            <a:xfrm>
              <a:off x="6942625" y="3797150"/>
              <a:ext cx="221525" cy="162500"/>
            </a:xfrm>
            <a:custGeom>
              <a:avLst/>
              <a:gdLst/>
              <a:ahLst/>
              <a:cxnLst/>
              <a:rect l="l" t="t" r="r" b="b"/>
              <a:pathLst>
                <a:path w="8861" h="6500" extrusionOk="0">
                  <a:moveTo>
                    <a:pt x="8761" y="0"/>
                  </a:moveTo>
                  <a:cubicBezTo>
                    <a:pt x="8728" y="0"/>
                    <a:pt x="8696" y="22"/>
                    <a:pt x="8685" y="75"/>
                  </a:cubicBezTo>
                  <a:cubicBezTo>
                    <a:pt x="8685" y="75"/>
                    <a:pt x="8635" y="250"/>
                    <a:pt x="8534" y="552"/>
                  </a:cubicBezTo>
                  <a:cubicBezTo>
                    <a:pt x="8484" y="702"/>
                    <a:pt x="8434" y="903"/>
                    <a:pt x="8334" y="1104"/>
                  </a:cubicBezTo>
                  <a:cubicBezTo>
                    <a:pt x="8258" y="1330"/>
                    <a:pt x="8158" y="1555"/>
                    <a:pt x="8032" y="1806"/>
                  </a:cubicBezTo>
                  <a:cubicBezTo>
                    <a:pt x="7982" y="1932"/>
                    <a:pt x="7932" y="2083"/>
                    <a:pt x="7857" y="2208"/>
                  </a:cubicBezTo>
                  <a:cubicBezTo>
                    <a:pt x="7781" y="2334"/>
                    <a:pt x="7706" y="2484"/>
                    <a:pt x="7631" y="2610"/>
                  </a:cubicBezTo>
                  <a:cubicBezTo>
                    <a:pt x="7505" y="2911"/>
                    <a:pt x="7305" y="3187"/>
                    <a:pt x="7129" y="3463"/>
                  </a:cubicBezTo>
                  <a:cubicBezTo>
                    <a:pt x="7029" y="3614"/>
                    <a:pt x="6928" y="3764"/>
                    <a:pt x="6803" y="3890"/>
                  </a:cubicBezTo>
                  <a:lnTo>
                    <a:pt x="6501" y="4316"/>
                  </a:lnTo>
                  <a:cubicBezTo>
                    <a:pt x="6376" y="4442"/>
                    <a:pt x="6250" y="4592"/>
                    <a:pt x="6100" y="4718"/>
                  </a:cubicBezTo>
                  <a:lnTo>
                    <a:pt x="5999" y="4818"/>
                  </a:lnTo>
                  <a:lnTo>
                    <a:pt x="5949" y="4869"/>
                  </a:lnTo>
                  <a:lnTo>
                    <a:pt x="5924" y="4894"/>
                  </a:lnTo>
                  <a:lnTo>
                    <a:pt x="5723" y="5069"/>
                  </a:lnTo>
                  <a:lnTo>
                    <a:pt x="5497" y="5245"/>
                  </a:lnTo>
                  <a:lnTo>
                    <a:pt x="5447" y="5295"/>
                  </a:lnTo>
                  <a:lnTo>
                    <a:pt x="5422" y="5295"/>
                  </a:lnTo>
                  <a:lnTo>
                    <a:pt x="5297" y="5370"/>
                  </a:lnTo>
                  <a:lnTo>
                    <a:pt x="5046" y="5521"/>
                  </a:lnTo>
                  <a:cubicBezTo>
                    <a:pt x="4970" y="5571"/>
                    <a:pt x="4895" y="5621"/>
                    <a:pt x="4820" y="5647"/>
                  </a:cubicBezTo>
                  <a:lnTo>
                    <a:pt x="4594" y="5772"/>
                  </a:lnTo>
                  <a:lnTo>
                    <a:pt x="4343" y="5872"/>
                  </a:lnTo>
                  <a:cubicBezTo>
                    <a:pt x="4243" y="5898"/>
                    <a:pt x="4167" y="5923"/>
                    <a:pt x="4092" y="5948"/>
                  </a:cubicBezTo>
                  <a:lnTo>
                    <a:pt x="3841" y="6023"/>
                  </a:lnTo>
                  <a:cubicBezTo>
                    <a:pt x="3766" y="6023"/>
                    <a:pt x="3665" y="6073"/>
                    <a:pt x="3590" y="6073"/>
                  </a:cubicBezTo>
                  <a:lnTo>
                    <a:pt x="3339" y="6098"/>
                  </a:lnTo>
                  <a:lnTo>
                    <a:pt x="2862" y="6174"/>
                  </a:lnTo>
                  <a:lnTo>
                    <a:pt x="2385" y="6224"/>
                  </a:lnTo>
                  <a:cubicBezTo>
                    <a:pt x="2235" y="6249"/>
                    <a:pt x="2084" y="6249"/>
                    <a:pt x="1959" y="6249"/>
                  </a:cubicBezTo>
                  <a:cubicBezTo>
                    <a:pt x="1682" y="6249"/>
                    <a:pt x="1431" y="6274"/>
                    <a:pt x="1206" y="6274"/>
                  </a:cubicBezTo>
                  <a:lnTo>
                    <a:pt x="603" y="6224"/>
                  </a:lnTo>
                  <a:cubicBezTo>
                    <a:pt x="453" y="6199"/>
                    <a:pt x="327" y="6199"/>
                    <a:pt x="227" y="6199"/>
                  </a:cubicBezTo>
                  <a:lnTo>
                    <a:pt x="101" y="6199"/>
                  </a:lnTo>
                  <a:cubicBezTo>
                    <a:pt x="51" y="6199"/>
                    <a:pt x="26" y="6224"/>
                    <a:pt x="26" y="6274"/>
                  </a:cubicBezTo>
                  <a:cubicBezTo>
                    <a:pt x="1" y="6324"/>
                    <a:pt x="26" y="6349"/>
                    <a:pt x="76" y="6374"/>
                  </a:cubicBezTo>
                  <a:lnTo>
                    <a:pt x="227" y="6400"/>
                  </a:lnTo>
                  <a:cubicBezTo>
                    <a:pt x="302" y="6400"/>
                    <a:pt x="428" y="6425"/>
                    <a:pt x="603" y="6425"/>
                  </a:cubicBezTo>
                  <a:lnTo>
                    <a:pt x="1180" y="6500"/>
                  </a:lnTo>
                  <a:lnTo>
                    <a:pt x="2410" y="6500"/>
                  </a:lnTo>
                  <a:lnTo>
                    <a:pt x="2887" y="6450"/>
                  </a:lnTo>
                  <a:lnTo>
                    <a:pt x="3389" y="6400"/>
                  </a:lnTo>
                  <a:lnTo>
                    <a:pt x="3640" y="6374"/>
                  </a:lnTo>
                  <a:cubicBezTo>
                    <a:pt x="3741" y="6349"/>
                    <a:pt x="3816" y="6324"/>
                    <a:pt x="3916" y="6299"/>
                  </a:cubicBezTo>
                  <a:lnTo>
                    <a:pt x="4167" y="6249"/>
                  </a:lnTo>
                  <a:cubicBezTo>
                    <a:pt x="4268" y="6224"/>
                    <a:pt x="4343" y="6174"/>
                    <a:pt x="4443" y="6149"/>
                  </a:cubicBezTo>
                  <a:lnTo>
                    <a:pt x="4694" y="6048"/>
                  </a:lnTo>
                  <a:lnTo>
                    <a:pt x="4970" y="5923"/>
                  </a:lnTo>
                  <a:cubicBezTo>
                    <a:pt x="5146" y="5847"/>
                    <a:pt x="5297" y="5747"/>
                    <a:pt x="5472" y="5647"/>
                  </a:cubicBezTo>
                  <a:lnTo>
                    <a:pt x="5573" y="5571"/>
                  </a:lnTo>
                  <a:lnTo>
                    <a:pt x="5598" y="5546"/>
                  </a:lnTo>
                  <a:lnTo>
                    <a:pt x="5648" y="5546"/>
                  </a:lnTo>
                  <a:lnTo>
                    <a:pt x="5698" y="5496"/>
                  </a:lnTo>
                  <a:lnTo>
                    <a:pt x="5924" y="5320"/>
                  </a:lnTo>
                  <a:lnTo>
                    <a:pt x="6125" y="5145"/>
                  </a:lnTo>
                  <a:lnTo>
                    <a:pt x="6150" y="5120"/>
                  </a:lnTo>
                  <a:lnTo>
                    <a:pt x="6200" y="5094"/>
                  </a:lnTo>
                  <a:lnTo>
                    <a:pt x="6225" y="5044"/>
                  </a:lnTo>
                  <a:lnTo>
                    <a:pt x="6326" y="4944"/>
                  </a:lnTo>
                  <a:lnTo>
                    <a:pt x="6727" y="4542"/>
                  </a:lnTo>
                  <a:cubicBezTo>
                    <a:pt x="6853" y="4392"/>
                    <a:pt x="6953" y="4241"/>
                    <a:pt x="7079" y="4090"/>
                  </a:cubicBezTo>
                  <a:cubicBezTo>
                    <a:pt x="7179" y="3940"/>
                    <a:pt x="7280" y="3789"/>
                    <a:pt x="7380" y="3639"/>
                  </a:cubicBezTo>
                  <a:cubicBezTo>
                    <a:pt x="7556" y="3363"/>
                    <a:pt x="7731" y="3061"/>
                    <a:pt x="7882" y="2760"/>
                  </a:cubicBezTo>
                  <a:lnTo>
                    <a:pt x="8108" y="2334"/>
                  </a:lnTo>
                  <a:lnTo>
                    <a:pt x="8283" y="1907"/>
                  </a:lnTo>
                  <a:cubicBezTo>
                    <a:pt x="8384" y="1656"/>
                    <a:pt x="8459" y="1405"/>
                    <a:pt x="8560" y="1179"/>
                  </a:cubicBezTo>
                  <a:cubicBezTo>
                    <a:pt x="8635" y="978"/>
                    <a:pt x="8685" y="777"/>
                    <a:pt x="8735" y="627"/>
                  </a:cubicBezTo>
                  <a:cubicBezTo>
                    <a:pt x="8811" y="301"/>
                    <a:pt x="8861" y="125"/>
                    <a:pt x="8861" y="125"/>
                  </a:cubicBezTo>
                  <a:lnTo>
                    <a:pt x="8836" y="100"/>
                  </a:lnTo>
                  <a:cubicBezTo>
                    <a:pt x="8850" y="42"/>
                    <a:pt x="8806" y="0"/>
                    <a:pt x="87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84" name="Google Shape;1384;p53"/>
            <p:cNvSpPr/>
            <p:nvPr/>
          </p:nvSpPr>
          <p:spPr>
            <a:xfrm>
              <a:off x="6805850" y="3979075"/>
              <a:ext cx="60875" cy="45225"/>
            </a:xfrm>
            <a:custGeom>
              <a:avLst/>
              <a:gdLst/>
              <a:ahLst/>
              <a:cxnLst/>
              <a:rect l="l" t="t" r="r" b="b"/>
              <a:pathLst>
                <a:path w="2435" h="1809" extrusionOk="0">
                  <a:moveTo>
                    <a:pt x="527" y="1"/>
                  </a:moveTo>
                  <a:cubicBezTo>
                    <a:pt x="427" y="1"/>
                    <a:pt x="352" y="26"/>
                    <a:pt x="276" y="76"/>
                  </a:cubicBezTo>
                  <a:lnTo>
                    <a:pt x="201" y="101"/>
                  </a:lnTo>
                  <a:lnTo>
                    <a:pt x="126" y="177"/>
                  </a:lnTo>
                  <a:cubicBezTo>
                    <a:pt x="76" y="227"/>
                    <a:pt x="51" y="277"/>
                    <a:pt x="25" y="327"/>
                  </a:cubicBezTo>
                  <a:lnTo>
                    <a:pt x="0" y="428"/>
                  </a:lnTo>
                  <a:lnTo>
                    <a:pt x="0" y="453"/>
                  </a:lnTo>
                  <a:lnTo>
                    <a:pt x="0" y="528"/>
                  </a:lnTo>
                  <a:cubicBezTo>
                    <a:pt x="25" y="603"/>
                    <a:pt x="51" y="679"/>
                    <a:pt x="101" y="729"/>
                  </a:cubicBezTo>
                  <a:cubicBezTo>
                    <a:pt x="176" y="829"/>
                    <a:pt x="251" y="930"/>
                    <a:pt x="352" y="1005"/>
                  </a:cubicBezTo>
                  <a:cubicBezTo>
                    <a:pt x="452" y="1080"/>
                    <a:pt x="527" y="1130"/>
                    <a:pt x="653" y="1206"/>
                  </a:cubicBezTo>
                  <a:cubicBezTo>
                    <a:pt x="753" y="1256"/>
                    <a:pt x="854" y="1306"/>
                    <a:pt x="954" y="1356"/>
                  </a:cubicBezTo>
                  <a:cubicBezTo>
                    <a:pt x="1054" y="1407"/>
                    <a:pt x="1155" y="1457"/>
                    <a:pt x="1280" y="1507"/>
                  </a:cubicBezTo>
                  <a:cubicBezTo>
                    <a:pt x="1456" y="1582"/>
                    <a:pt x="1632" y="1632"/>
                    <a:pt x="1833" y="1683"/>
                  </a:cubicBezTo>
                  <a:cubicBezTo>
                    <a:pt x="1958" y="1733"/>
                    <a:pt x="2084" y="1758"/>
                    <a:pt x="2234" y="1783"/>
                  </a:cubicBezTo>
                  <a:lnTo>
                    <a:pt x="2385" y="1808"/>
                  </a:lnTo>
                  <a:cubicBezTo>
                    <a:pt x="2410" y="1808"/>
                    <a:pt x="2410" y="1783"/>
                    <a:pt x="2435" y="1783"/>
                  </a:cubicBezTo>
                  <a:cubicBezTo>
                    <a:pt x="2435" y="1758"/>
                    <a:pt x="2435" y="1733"/>
                    <a:pt x="2435" y="1733"/>
                  </a:cubicBezTo>
                  <a:lnTo>
                    <a:pt x="2284" y="1658"/>
                  </a:lnTo>
                  <a:cubicBezTo>
                    <a:pt x="2184" y="1607"/>
                    <a:pt x="2058" y="1557"/>
                    <a:pt x="1908" y="1482"/>
                  </a:cubicBezTo>
                  <a:lnTo>
                    <a:pt x="1682" y="1381"/>
                  </a:lnTo>
                  <a:lnTo>
                    <a:pt x="1406" y="1256"/>
                  </a:lnTo>
                  <a:cubicBezTo>
                    <a:pt x="1331" y="1206"/>
                    <a:pt x="1230" y="1156"/>
                    <a:pt x="1130" y="1105"/>
                  </a:cubicBezTo>
                  <a:cubicBezTo>
                    <a:pt x="1029" y="1055"/>
                    <a:pt x="929" y="980"/>
                    <a:pt x="854" y="930"/>
                  </a:cubicBezTo>
                  <a:cubicBezTo>
                    <a:pt x="678" y="829"/>
                    <a:pt x="502" y="704"/>
                    <a:pt x="377" y="578"/>
                  </a:cubicBezTo>
                  <a:cubicBezTo>
                    <a:pt x="352" y="553"/>
                    <a:pt x="352" y="528"/>
                    <a:pt x="327" y="503"/>
                  </a:cubicBezTo>
                  <a:lnTo>
                    <a:pt x="327" y="453"/>
                  </a:lnTo>
                  <a:cubicBezTo>
                    <a:pt x="327" y="453"/>
                    <a:pt x="327" y="428"/>
                    <a:pt x="327" y="403"/>
                  </a:cubicBezTo>
                  <a:cubicBezTo>
                    <a:pt x="327" y="377"/>
                    <a:pt x="352" y="352"/>
                    <a:pt x="352" y="327"/>
                  </a:cubicBezTo>
                  <a:cubicBezTo>
                    <a:pt x="377" y="327"/>
                    <a:pt x="377" y="302"/>
                    <a:pt x="377" y="302"/>
                  </a:cubicBezTo>
                  <a:lnTo>
                    <a:pt x="427" y="277"/>
                  </a:lnTo>
                  <a:cubicBezTo>
                    <a:pt x="477" y="227"/>
                    <a:pt x="552" y="202"/>
                    <a:pt x="603" y="177"/>
                  </a:cubicBezTo>
                  <a:cubicBezTo>
                    <a:pt x="653" y="177"/>
                    <a:pt x="728" y="152"/>
                    <a:pt x="753" y="152"/>
                  </a:cubicBezTo>
                  <a:lnTo>
                    <a:pt x="904" y="126"/>
                  </a:lnTo>
                  <a:cubicBezTo>
                    <a:pt x="904" y="101"/>
                    <a:pt x="904" y="101"/>
                    <a:pt x="904" y="76"/>
                  </a:cubicBezTo>
                  <a:cubicBezTo>
                    <a:pt x="904" y="51"/>
                    <a:pt x="904" y="26"/>
                    <a:pt x="879" y="26"/>
                  </a:cubicBezTo>
                  <a:cubicBezTo>
                    <a:pt x="829" y="1"/>
                    <a:pt x="753" y="1"/>
                    <a:pt x="703" y="1"/>
                  </a:cubicBezTo>
                  <a:close/>
                </a:path>
              </a:pathLst>
            </a:custGeom>
            <a:solidFill>
              <a:srgbClr val="AF6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85" name="Google Shape;1385;p53"/>
            <p:cNvSpPr/>
            <p:nvPr/>
          </p:nvSpPr>
          <p:spPr>
            <a:xfrm>
              <a:off x="6672200" y="3906300"/>
              <a:ext cx="82850" cy="63400"/>
            </a:xfrm>
            <a:custGeom>
              <a:avLst/>
              <a:gdLst/>
              <a:ahLst/>
              <a:cxnLst/>
              <a:rect l="l" t="t" r="r" b="b"/>
              <a:pathLst>
                <a:path w="3314" h="2536" extrusionOk="0">
                  <a:moveTo>
                    <a:pt x="76" y="1"/>
                  </a:moveTo>
                  <a:cubicBezTo>
                    <a:pt x="25" y="1"/>
                    <a:pt x="0" y="51"/>
                    <a:pt x="25" y="101"/>
                  </a:cubicBezTo>
                  <a:lnTo>
                    <a:pt x="50" y="151"/>
                  </a:lnTo>
                  <a:cubicBezTo>
                    <a:pt x="50" y="176"/>
                    <a:pt x="76" y="226"/>
                    <a:pt x="101" y="252"/>
                  </a:cubicBezTo>
                  <a:cubicBezTo>
                    <a:pt x="176" y="402"/>
                    <a:pt x="251" y="528"/>
                    <a:pt x="352" y="653"/>
                  </a:cubicBezTo>
                  <a:cubicBezTo>
                    <a:pt x="477" y="829"/>
                    <a:pt x="628" y="1004"/>
                    <a:pt x="778" y="1155"/>
                  </a:cubicBezTo>
                  <a:cubicBezTo>
                    <a:pt x="879" y="1255"/>
                    <a:pt x="954" y="1331"/>
                    <a:pt x="1054" y="1406"/>
                  </a:cubicBezTo>
                  <a:cubicBezTo>
                    <a:pt x="1155" y="1481"/>
                    <a:pt x="1255" y="1582"/>
                    <a:pt x="1381" y="1632"/>
                  </a:cubicBezTo>
                  <a:lnTo>
                    <a:pt x="1682" y="1858"/>
                  </a:lnTo>
                  <a:cubicBezTo>
                    <a:pt x="1782" y="1933"/>
                    <a:pt x="1883" y="1983"/>
                    <a:pt x="2008" y="2034"/>
                  </a:cubicBezTo>
                  <a:cubicBezTo>
                    <a:pt x="2184" y="2134"/>
                    <a:pt x="2385" y="2234"/>
                    <a:pt x="2585" y="2310"/>
                  </a:cubicBezTo>
                  <a:cubicBezTo>
                    <a:pt x="2962" y="2460"/>
                    <a:pt x="3188" y="2536"/>
                    <a:pt x="3188" y="2536"/>
                  </a:cubicBezTo>
                  <a:cubicBezTo>
                    <a:pt x="3238" y="2536"/>
                    <a:pt x="3288" y="2536"/>
                    <a:pt x="3288" y="2485"/>
                  </a:cubicBezTo>
                  <a:cubicBezTo>
                    <a:pt x="3313" y="2460"/>
                    <a:pt x="3288" y="2410"/>
                    <a:pt x="3263" y="2385"/>
                  </a:cubicBezTo>
                  <a:cubicBezTo>
                    <a:pt x="3263" y="2385"/>
                    <a:pt x="3037" y="2259"/>
                    <a:pt x="2711" y="2109"/>
                  </a:cubicBezTo>
                  <a:cubicBezTo>
                    <a:pt x="2611" y="2059"/>
                    <a:pt x="2535" y="2008"/>
                    <a:pt x="2435" y="1958"/>
                  </a:cubicBezTo>
                  <a:cubicBezTo>
                    <a:pt x="2360" y="1908"/>
                    <a:pt x="2259" y="1833"/>
                    <a:pt x="2159" y="1783"/>
                  </a:cubicBezTo>
                  <a:cubicBezTo>
                    <a:pt x="2033" y="1732"/>
                    <a:pt x="1933" y="1682"/>
                    <a:pt x="1832" y="1607"/>
                  </a:cubicBezTo>
                  <a:lnTo>
                    <a:pt x="1531" y="1406"/>
                  </a:lnTo>
                  <a:cubicBezTo>
                    <a:pt x="1431" y="1331"/>
                    <a:pt x="1330" y="1255"/>
                    <a:pt x="1230" y="1180"/>
                  </a:cubicBezTo>
                  <a:cubicBezTo>
                    <a:pt x="1130" y="1105"/>
                    <a:pt x="1029" y="1030"/>
                    <a:pt x="954" y="954"/>
                  </a:cubicBezTo>
                  <a:cubicBezTo>
                    <a:pt x="879" y="879"/>
                    <a:pt x="803" y="804"/>
                    <a:pt x="728" y="728"/>
                  </a:cubicBezTo>
                  <a:cubicBezTo>
                    <a:pt x="653" y="653"/>
                    <a:pt x="578" y="578"/>
                    <a:pt x="527" y="503"/>
                  </a:cubicBezTo>
                  <a:cubicBezTo>
                    <a:pt x="452" y="427"/>
                    <a:pt x="402" y="377"/>
                    <a:pt x="352" y="327"/>
                  </a:cubicBezTo>
                  <a:lnTo>
                    <a:pt x="251" y="176"/>
                  </a:lnTo>
                  <a:cubicBezTo>
                    <a:pt x="201" y="126"/>
                    <a:pt x="176" y="76"/>
                    <a:pt x="151" y="26"/>
                  </a:cubicBezTo>
                  <a:cubicBezTo>
                    <a:pt x="126" y="1"/>
                    <a:pt x="101" y="1"/>
                    <a:pt x="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86" name="Google Shape;1386;p53"/>
            <p:cNvSpPr/>
            <p:nvPr/>
          </p:nvSpPr>
          <p:spPr>
            <a:xfrm>
              <a:off x="7021075" y="3355925"/>
              <a:ext cx="69675" cy="59725"/>
            </a:xfrm>
            <a:custGeom>
              <a:avLst/>
              <a:gdLst/>
              <a:ahLst/>
              <a:cxnLst/>
              <a:rect l="l" t="t" r="r" b="b"/>
              <a:pathLst>
                <a:path w="2787" h="2389" extrusionOk="0">
                  <a:moveTo>
                    <a:pt x="1193" y="1"/>
                  </a:moveTo>
                  <a:cubicBezTo>
                    <a:pt x="583" y="1"/>
                    <a:pt x="0" y="472"/>
                    <a:pt x="0" y="1184"/>
                  </a:cubicBezTo>
                  <a:cubicBezTo>
                    <a:pt x="0" y="1836"/>
                    <a:pt x="527" y="2363"/>
                    <a:pt x="1180" y="2388"/>
                  </a:cubicBezTo>
                  <a:cubicBezTo>
                    <a:pt x="2234" y="2388"/>
                    <a:pt x="2786" y="1108"/>
                    <a:pt x="2033" y="355"/>
                  </a:cubicBezTo>
                  <a:cubicBezTo>
                    <a:pt x="1788" y="110"/>
                    <a:pt x="1488" y="1"/>
                    <a:pt x="1193" y="1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87" name="Google Shape;1387;p53"/>
            <p:cNvSpPr/>
            <p:nvPr/>
          </p:nvSpPr>
          <p:spPr>
            <a:xfrm>
              <a:off x="6721125" y="3343375"/>
              <a:ext cx="69675" cy="59725"/>
            </a:xfrm>
            <a:custGeom>
              <a:avLst/>
              <a:gdLst/>
              <a:ahLst/>
              <a:cxnLst/>
              <a:rect l="l" t="t" r="r" b="b"/>
              <a:pathLst>
                <a:path w="2787" h="2389" extrusionOk="0">
                  <a:moveTo>
                    <a:pt x="1205" y="1"/>
                  </a:moveTo>
                  <a:cubicBezTo>
                    <a:pt x="595" y="1"/>
                    <a:pt x="1" y="472"/>
                    <a:pt x="1" y="1184"/>
                  </a:cubicBezTo>
                  <a:cubicBezTo>
                    <a:pt x="1" y="1836"/>
                    <a:pt x="528" y="2388"/>
                    <a:pt x="1181" y="2388"/>
                  </a:cubicBezTo>
                  <a:cubicBezTo>
                    <a:pt x="2260" y="2388"/>
                    <a:pt x="2787" y="1108"/>
                    <a:pt x="2034" y="355"/>
                  </a:cubicBezTo>
                  <a:cubicBezTo>
                    <a:pt x="1797" y="110"/>
                    <a:pt x="1499" y="1"/>
                    <a:pt x="1205" y="1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88" name="Google Shape;1388;p53"/>
            <p:cNvSpPr/>
            <p:nvPr/>
          </p:nvSpPr>
          <p:spPr>
            <a:xfrm>
              <a:off x="6852275" y="3377975"/>
              <a:ext cx="80975" cy="60600"/>
            </a:xfrm>
            <a:custGeom>
              <a:avLst/>
              <a:gdLst/>
              <a:ahLst/>
              <a:cxnLst/>
              <a:rect l="l" t="t" r="r" b="b"/>
              <a:pathLst>
                <a:path w="3239" h="2424" extrusionOk="0">
                  <a:moveTo>
                    <a:pt x="1657" y="0"/>
                  </a:moveTo>
                  <a:cubicBezTo>
                    <a:pt x="1582" y="0"/>
                    <a:pt x="1507" y="26"/>
                    <a:pt x="1431" y="26"/>
                  </a:cubicBezTo>
                  <a:cubicBezTo>
                    <a:pt x="1256" y="51"/>
                    <a:pt x="1105" y="101"/>
                    <a:pt x="954" y="151"/>
                  </a:cubicBezTo>
                  <a:cubicBezTo>
                    <a:pt x="929" y="176"/>
                    <a:pt x="879" y="201"/>
                    <a:pt x="829" y="226"/>
                  </a:cubicBezTo>
                  <a:lnTo>
                    <a:pt x="754" y="276"/>
                  </a:lnTo>
                  <a:cubicBezTo>
                    <a:pt x="703" y="276"/>
                    <a:pt x="678" y="302"/>
                    <a:pt x="653" y="327"/>
                  </a:cubicBezTo>
                  <a:lnTo>
                    <a:pt x="553" y="402"/>
                  </a:lnTo>
                  <a:cubicBezTo>
                    <a:pt x="302" y="603"/>
                    <a:pt x="126" y="879"/>
                    <a:pt x="51" y="1180"/>
                  </a:cubicBezTo>
                  <a:cubicBezTo>
                    <a:pt x="1" y="1306"/>
                    <a:pt x="1" y="1456"/>
                    <a:pt x="1" y="1582"/>
                  </a:cubicBezTo>
                  <a:cubicBezTo>
                    <a:pt x="1" y="1757"/>
                    <a:pt x="26" y="1958"/>
                    <a:pt x="76" y="2134"/>
                  </a:cubicBezTo>
                  <a:cubicBezTo>
                    <a:pt x="101" y="2209"/>
                    <a:pt x="101" y="2259"/>
                    <a:pt x="151" y="2335"/>
                  </a:cubicBezTo>
                  <a:cubicBezTo>
                    <a:pt x="161" y="2396"/>
                    <a:pt x="209" y="2424"/>
                    <a:pt x="258" y="2424"/>
                  </a:cubicBezTo>
                  <a:cubicBezTo>
                    <a:pt x="330" y="2424"/>
                    <a:pt x="407" y="2364"/>
                    <a:pt x="377" y="2259"/>
                  </a:cubicBezTo>
                  <a:cubicBezTo>
                    <a:pt x="377" y="2259"/>
                    <a:pt x="402" y="2259"/>
                    <a:pt x="377" y="2234"/>
                  </a:cubicBezTo>
                  <a:cubicBezTo>
                    <a:pt x="352" y="2184"/>
                    <a:pt x="352" y="2159"/>
                    <a:pt x="352" y="2084"/>
                  </a:cubicBezTo>
                  <a:cubicBezTo>
                    <a:pt x="352" y="1933"/>
                    <a:pt x="352" y="1757"/>
                    <a:pt x="352" y="1607"/>
                  </a:cubicBezTo>
                  <a:cubicBezTo>
                    <a:pt x="377" y="1506"/>
                    <a:pt x="402" y="1406"/>
                    <a:pt x="427" y="1306"/>
                  </a:cubicBezTo>
                  <a:cubicBezTo>
                    <a:pt x="477" y="1205"/>
                    <a:pt x="528" y="1105"/>
                    <a:pt x="578" y="1029"/>
                  </a:cubicBezTo>
                  <a:cubicBezTo>
                    <a:pt x="653" y="929"/>
                    <a:pt x="728" y="854"/>
                    <a:pt x="804" y="778"/>
                  </a:cubicBezTo>
                  <a:lnTo>
                    <a:pt x="879" y="728"/>
                  </a:lnTo>
                  <a:cubicBezTo>
                    <a:pt x="904" y="703"/>
                    <a:pt x="929" y="703"/>
                    <a:pt x="954" y="678"/>
                  </a:cubicBezTo>
                  <a:lnTo>
                    <a:pt x="1055" y="628"/>
                  </a:lnTo>
                  <a:lnTo>
                    <a:pt x="1130" y="603"/>
                  </a:lnTo>
                  <a:cubicBezTo>
                    <a:pt x="1256" y="553"/>
                    <a:pt x="1381" y="502"/>
                    <a:pt x="1507" y="502"/>
                  </a:cubicBezTo>
                  <a:lnTo>
                    <a:pt x="1682" y="477"/>
                  </a:lnTo>
                  <a:lnTo>
                    <a:pt x="1858" y="477"/>
                  </a:lnTo>
                  <a:cubicBezTo>
                    <a:pt x="1958" y="477"/>
                    <a:pt x="2059" y="502"/>
                    <a:pt x="2184" y="527"/>
                  </a:cubicBezTo>
                  <a:cubicBezTo>
                    <a:pt x="2285" y="553"/>
                    <a:pt x="2360" y="603"/>
                    <a:pt x="2460" y="653"/>
                  </a:cubicBezTo>
                  <a:cubicBezTo>
                    <a:pt x="2611" y="728"/>
                    <a:pt x="2736" y="829"/>
                    <a:pt x="2862" y="929"/>
                  </a:cubicBezTo>
                  <a:lnTo>
                    <a:pt x="2962" y="1029"/>
                  </a:lnTo>
                  <a:lnTo>
                    <a:pt x="2987" y="1055"/>
                  </a:lnTo>
                  <a:lnTo>
                    <a:pt x="2987" y="1029"/>
                  </a:lnTo>
                  <a:cubicBezTo>
                    <a:pt x="3017" y="1059"/>
                    <a:pt x="3046" y="1071"/>
                    <a:pt x="3076" y="1071"/>
                  </a:cubicBezTo>
                  <a:cubicBezTo>
                    <a:pt x="3096" y="1071"/>
                    <a:pt x="3117" y="1065"/>
                    <a:pt x="3138" y="1055"/>
                  </a:cubicBezTo>
                  <a:cubicBezTo>
                    <a:pt x="3213" y="1029"/>
                    <a:pt x="3238" y="954"/>
                    <a:pt x="3188" y="904"/>
                  </a:cubicBezTo>
                  <a:lnTo>
                    <a:pt x="3163" y="854"/>
                  </a:lnTo>
                  <a:cubicBezTo>
                    <a:pt x="3138" y="804"/>
                    <a:pt x="3113" y="753"/>
                    <a:pt x="3088" y="703"/>
                  </a:cubicBezTo>
                  <a:cubicBezTo>
                    <a:pt x="2962" y="553"/>
                    <a:pt x="2812" y="427"/>
                    <a:pt x="2661" y="302"/>
                  </a:cubicBezTo>
                  <a:cubicBezTo>
                    <a:pt x="2561" y="226"/>
                    <a:pt x="2460" y="176"/>
                    <a:pt x="2335" y="126"/>
                  </a:cubicBezTo>
                  <a:cubicBezTo>
                    <a:pt x="2184" y="76"/>
                    <a:pt x="2059" y="26"/>
                    <a:pt x="1908" y="0"/>
                  </a:cubicBezTo>
                  <a:close/>
                </a:path>
              </a:pathLst>
            </a:custGeom>
            <a:solidFill>
              <a:srgbClr val="9C71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89" name="Google Shape;1389;p53"/>
            <p:cNvSpPr/>
            <p:nvPr/>
          </p:nvSpPr>
          <p:spPr>
            <a:xfrm>
              <a:off x="6855425" y="3490050"/>
              <a:ext cx="94125" cy="32475"/>
            </a:xfrm>
            <a:custGeom>
              <a:avLst/>
              <a:gdLst/>
              <a:ahLst/>
              <a:cxnLst/>
              <a:rect l="l" t="t" r="r" b="b"/>
              <a:pathLst>
                <a:path w="3765" h="1299" extrusionOk="0">
                  <a:moveTo>
                    <a:pt x="1991" y="1"/>
                  </a:moveTo>
                  <a:cubicBezTo>
                    <a:pt x="881" y="1"/>
                    <a:pt x="50" y="763"/>
                    <a:pt x="50" y="763"/>
                  </a:cubicBezTo>
                  <a:lnTo>
                    <a:pt x="0" y="863"/>
                  </a:lnTo>
                  <a:cubicBezTo>
                    <a:pt x="527" y="1114"/>
                    <a:pt x="1079" y="1265"/>
                    <a:pt x="1657" y="1290"/>
                  </a:cubicBezTo>
                  <a:cubicBezTo>
                    <a:pt x="1740" y="1296"/>
                    <a:pt x="1824" y="1298"/>
                    <a:pt x="1907" y="1298"/>
                  </a:cubicBezTo>
                  <a:cubicBezTo>
                    <a:pt x="2570" y="1298"/>
                    <a:pt x="3207" y="1120"/>
                    <a:pt x="3765" y="763"/>
                  </a:cubicBezTo>
                  <a:lnTo>
                    <a:pt x="3740" y="713"/>
                  </a:lnTo>
                  <a:cubicBezTo>
                    <a:pt x="3133" y="180"/>
                    <a:pt x="2529" y="1"/>
                    <a:pt x="1991" y="1"/>
                  </a:cubicBezTo>
                  <a:close/>
                </a:path>
              </a:pathLst>
            </a:custGeom>
            <a:solidFill>
              <a:srgbClr val="E561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90" name="Google Shape;1390;p53"/>
            <p:cNvSpPr/>
            <p:nvPr/>
          </p:nvSpPr>
          <p:spPr>
            <a:xfrm>
              <a:off x="6810875" y="3445750"/>
              <a:ext cx="175075" cy="65900"/>
            </a:xfrm>
            <a:custGeom>
              <a:avLst/>
              <a:gdLst/>
              <a:ahLst/>
              <a:cxnLst/>
              <a:rect l="l" t="t" r="r" b="b"/>
              <a:pathLst>
                <a:path w="7003" h="2636" extrusionOk="0">
                  <a:moveTo>
                    <a:pt x="5885" y="0"/>
                  </a:moveTo>
                  <a:cubicBezTo>
                    <a:pt x="5255" y="0"/>
                    <a:pt x="4474" y="592"/>
                    <a:pt x="3263" y="628"/>
                  </a:cubicBezTo>
                  <a:cubicBezTo>
                    <a:pt x="3237" y="629"/>
                    <a:pt x="3211" y="629"/>
                    <a:pt x="3186" y="629"/>
                  </a:cubicBezTo>
                  <a:cubicBezTo>
                    <a:pt x="2327" y="629"/>
                    <a:pt x="1682" y="20"/>
                    <a:pt x="1101" y="20"/>
                  </a:cubicBezTo>
                  <a:cubicBezTo>
                    <a:pt x="913" y="20"/>
                    <a:pt x="732" y="83"/>
                    <a:pt x="552" y="251"/>
                  </a:cubicBezTo>
                  <a:cubicBezTo>
                    <a:pt x="0" y="778"/>
                    <a:pt x="527" y="1983"/>
                    <a:pt x="1782" y="2635"/>
                  </a:cubicBezTo>
                  <a:lnTo>
                    <a:pt x="1832" y="2560"/>
                  </a:lnTo>
                  <a:cubicBezTo>
                    <a:pt x="1832" y="2560"/>
                    <a:pt x="2671" y="1779"/>
                    <a:pt x="3789" y="1779"/>
                  </a:cubicBezTo>
                  <a:cubicBezTo>
                    <a:pt x="4323" y="1779"/>
                    <a:pt x="4921" y="1957"/>
                    <a:pt x="5522" y="2485"/>
                  </a:cubicBezTo>
                  <a:lnTo>
                    <a:pt x="5547" y="2535"/>
                  </a:lnTo>
                  <a:cubicBezTo>
                    <a:pt x="6551" y="1882"/>
                    <a:pt x="7003" y="828"/>
                    <a:pt x="6601" y="377"/>
                  </a:cubicBezTo>
                  <a:cubicBezTo>
                    <a:pt x="6375" y="100"/>
                    <a:pt x="6143" y="0"/>
                    <a:pt x="5885" y="0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91" name="Google Shape;1391;p53"/>
            <p:cNvSpPr/>
            <p:nvPr/>
          </p:nvSpPr>
          <p:spPr>
            <a:xfrm>
              <a:off x="7142175" y="3369200"/>
              <a:ext cx="73425" cy="20100"/>
            </a:xfrm>
            <a:custGeom>
              <a:avLst/>
              <a:gdLst/>
              <a:ahLst/>
              <a:cxnLst/>
              <a:rect l="l" t="t" r="r" b="b"/>
              <a:pathLst>
                <a:path w="2937" h="804" extrusionOk="0">
                  <a:moveTo>
                    <a:pt x="678" y="0"/>
                  </a:moveTo>
                  <a:cubicBezTo>
                    <a:pt x="452" y="0"/>
                    <a:pt x="301" y="25"/>
                    <a:pt x="301" y="25"/>
                  </a:cubicBezTo>
                  <a:cubicBezTo>
                    <a:pt x="176" y="25"/>
                    <a:pt x="76" y="126"/>
                    <a:pt x="50" y="251"/>
                  </a:cubicBezTo>
                  <a:cubicBezTo>
                    <a:pt x="0" y="402"/>
                    <a:pt x="101" y="552"/>
                    <a:pt x="251" y="602"/>
                  </a:cubicBezTo>
                  <a:cubicBezTo>
                    <a:pt x="251" y="602"/>
                    <a:pt x="402" y="653"/>
                    <a:pt x="628" y="678"/>
                  </a:cubicBezTo>
                  <a:cubicBezTo>
                    <a:pt x="904" y="728"/>
                    <a:pt x="1180" y="778"/>
                    <a:pt x="1456" y="803"/>
                  </a:cubicBezTo>
                  <a:lnTo>
                    <a:pt x="2309" y="803"/>
                  </a:lnTo>
                  <a:cubicBezTo>
                    <a:pt x="2435" y="778"/>
                    <a:pt x="2560" y="778"/>
                    <a:pt x="2711" y="753"/>
                  </a:cubicBezTo>
                  <a:cubicBezTo>
                    <a:pt x="2786" y="728"/>
                    <a:pt x="2862" y="678"/>
                    <a:pt x="2887" y="602"/>
                  </a:cubicBezTo>
                  <a:cubicBezTo>
                    <a:pt x="2937" y="477"/>
                    <a:pt x="2862" y="326"/>
                    <a:pt x="2736" y="276"/>
                  </a:cubicBezTo>
                  <a:cubicBezTo>
                    <a:pt x="2736" y="276"/>
                    <a:pt x="2585" y="226"/>
                    <a:pt x="2360" y="176"/>
                  </a:cubicBezTo>
                  <a:cubicBezTo>
                    <a:pt x="2083" y="126"/>
                    <a:pt x="1807" y="75"/>
                    <a:pt x="1531" y="50"/>
                  </a:cubicBezTo>
                  <a:cubicBezTo>
                    <a:pt x="1230" y="0"/>
                    <a:pt x="904" y="0"/>
                    <a:pt x="6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92" name="Google Shape;1392;p53"/>
            <p:cNvSpPr/>
            <p:nvPr/>
          </p:nvSpPr>
          <p:spPr>
            <a:xfrm>
              <a:off x="7215575" y="3409550"/>
              <a:ext cx="75325" cy="43350"/>
            </a:xfrm>
            <a:custGeom>
              <a:avLst/>
              <a:gdLst/>
              <a:ahLst/>
              <a:cxnLst/>
              <a:rect l="l" t="t" r="r" b="b"/>
              <a:pathLst>
                <a:path w="3013" h="1734" extrusionOk="0">
                  <a:moveTo>
                    <a:pt x="1568" y="1"/>
                  </a:moveTo>
                  <a:cubicBezTo>
                    <a:pt x="1506" y="1"/>
                    <a:pt x="1444" y="7"/>
                    <a:pt x="1381" y="17"/>
                  </a:cubicBezTo>
                  <a:cubicBezTo>
                    <a:pt x="1080" y="43"/>
                    <a:pt x="829" y="168"/>
                    <a:pt x="603" y="344"/>
                  </a:cubicBezTo>
                  <a:cubicBezTo>
                    <a:pt x="402" y="494"/>
                    <a:pt x="252" y="695"/>
                    <a:pt x="151" y="896"/>
                  </a:cubicBezTo>
                  <a:cubicBezTo>
                    <a:pt x="51" y="1072"/>
                    <a:pt x="1" y="1247"/>
                    <a:pt x="1" y="1423"/>
                  </a:cubicBezTo>
                  <a:cubicBezTo>
                    <a:pt x="1" y="1473"/>
                    <a:pt x="1" y="1523"/>
                    <a:pt x="26" y="1599"/>
                  </a:cubicBezTo>
                  <a:cubicBezTo>
                    <a:pt x="26" y="1599"/>
                    <a:pt x="26" y="1624"/>
                    <a:pt x="26" y="1624"/>
                  </a:cubicBezTo>
                  <a:cubicBezTo>
                    <a:pt x="48" y="1699"/>
                    <a:pt x="106" y="1733"/>
                    <a:pt x="164" y="1733"/>
                  </a:cubicBezTo>
                  <a:cubicBezTo>
                    <a:pt x="241" y="1733"/>
                    <a:pt x="316" y="1674"/>
                    <a:pt x="302" y="1574"/>
                  </a:cubicBezTo>
                  <a:lnTo>
                    <a:pt x="302" y="1523"/>
                  </a:lnTo>
                  <a:cubicBezTo>
                    <a:pt x="302" y="1498"/>
                    <a:pt x="302" y="1473"/>
                    <a:pt x="327" y="1448"/>
                  </a:cubicBezTo>
                  <a:cubicBezTo>
                    <a:pt x="377" y="1323"/>
                    <a:pt x="428" y="1222"/>
                    <a:pt x="503" y="1122"/>
                  </a:cubicBezTo>
                  <a:cubicBezTo>
                    <a:pt x="729" y="821"/>
                    <a:pt x="1055" y="595"/>
                    <a:pt x="1431" y="519"/>
                  </a:cubicBezTo>
                  <a:cubicBezTo>
                    <a:pt x="1482" y="507"/>
                    <a:pt x="1532" y="501"/>
                    <a:pt x="1582" y="501"/>
                  </a:cubicBezTo>
                  <a:cubicBezTo>
                    <a:pt x="1632" y="501"/>
                    <a:pt x="1682" y="507"/>
                    <a:pt x="1733" y="519"/>
                  </a:cubicBezTo>
                  <a:cubicBezTo>
                    <a:pt x="1783" y="519"/>
                    <a:pt x="1833" y="545"/>
                    <a:pt x="1883" y="545"/>
                  </a:cubicBezTo>
                  <a:lnTo>
                    <a:pt x="1933" y="570"/>
                  </a:lnTo>
                  <a:lnTo>
                    <a:pt x="2009" y="595"/>
                  </a:lnTo>
                  <a:cubicBezTo>
                    <a:pt x="2059" y="620"/>
                    <a:pt x="2109" y="645"/>
                    <a:pt x="2134" y="670"/>
                  </a:cubicBezTo>
                  <a:cubicBezTo>
                    <a:pt x="2184" y="695"/>
                    <a:pt x="2210" y="720"/>
                    <a:pt x="2260" y="745"/>
                  </a:cubicBezTo>
                  <a:cubicBezTo>
                    <a:pt x="2335" y="796"/>
                    <a:pt x="2385" y="846"/>
                    <a:pt x="2461" y="921"/>
                  </a:cubicBezTo>
                  <a:cubicBezTo>
                    <a:pt x="2586" y="1046"/>
                    <a:pt x="2686" y="1197"/>
                    <a:pt x="2737" y="1373"/>
                  </a:cubicBezTo>
                  <a:cubicBezTo>
                    <a:pt x="2757" y="1435"/>
                    <a:pt x="2812" y="1480"/>
                    <a:pt x="2859" y="1480"/>
                  </a:cubicBezTo>
                  <a:cubicBezTo>
                    <a:pt x="2869" y="1480"/>
                    <a:pt x="2878" y="1478"/>
                    <a:pt x="2887" y="1473"/>
                  </a:cubicBezTo>
                  <a:cubicBezTo>
                    <a:pt x="2962" y="1473"/>
                    <a:pt x="3013" y="1398"/>
                    <a:pt x="3013" y="1323"/>
                  </a:cubicBezTo>
                  <a:cubicBezTo>
                    <a:pt x="2988" y="1272"/>
                    <a:pt x="2988" y="1197"/>
                    <a:pt x="2962" y="1122"/>
                  </a:cubicBezTo>
                  <a:cubicBezTo>
                    <a:pt x="2937" y="971"/>
                    <a:pt x="2862" y="821"/>
                    <a:pt x="2762" y="670"/>
                  </a:cubicBezTo>
                  <a:cubicBezTo>
                    <a:pt x="2686" y="570"/>
                    <a:pt x="2611" y="494"/>
                    <a:pt x="2536" y="419"/>
                  </a:cubicBezTo>
                  <a:cubicBezTo>
                    <a:pt x="2486" y="369"/>
                    <a:pt x="2435" y="319"/>
                    <a:pt x="2385" y="294"/>
                  </a:cubicBezTo>
                  <a:cubicBezTo>
                    <a:pt x="2335" y="243"/>
                    <a:pt x="2285" y="218"/>
                    <a:pt x="2210" y="193"/>
                  </a:cubicBezTo>
                  <a:lnTo>
                    <a:pt x="2134" y="143"/>
                  </a:lnTo>
                  <a:lnTo>
                    <a:pt x="2034" y="93"/>
                  </a:lnTo>
                  <a:cubicBezTo>
                    <a:pt x="1959" y="68"/>
                    <a:pt x="1908" y="43"/>
                    <a:pt x="1833" y="43"/>
                  </a:cubicBezTo>
                  <a:cubicBezTo>
                    <a:pt x="1745" y="13"/>
                    <a:pt x="1657" y="1"/>
                    <a:pt x="1568" y="1"/>
                  </a:cubicBezTo>
                  <a:close/>
                </a:path>
              </a:pathLst>
            </a:custGeom>
            <a:solidFill>
              <a:srgbClr val="9C71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93" name="Google Shape;1393;p53"/>
            <p:cNvSpPr/>
            <p:nvPr/>
          </p:nvSpPr>
          <p:spPr>
            <a:xfrm>
              <a:off x="6884900" y="3208550"/>
              <a:ext cx="25" cy="650"/>
            </a:xfrm>
            <a:custGeom>
              <a:avLst/>
              <a:gdLst/>
              <a:ahLst/>
              <a:cxnLst/>
              <a:rect l="l" t="t" r="r" b="b"/>
              <a:pathLst>
                <a:path w="1" h="26" extrusionOk="0">
                  <a:moveTo>
                    <a:pt x="1" y="1"/>
                  </a:moveTo>
                  <a:lnTo>
                    <a:pt x="1" y="26"/>
                  </a:lnTo>
                  <a:close/>
                </a:path>
              </a:pathLst>
            </a:custGeom>
            <a:solidFill>
              <a:srgbClr val="6639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94" name="Google Shape;1394;p53"/>
            <p:cNvSpPr/>
            <p:nvPr/>
          </p:nvSpPr>
          <p:spPr>
            <a:xfrm>
              <a:off x="6648350" y="3433200"/>
              <a:ext cx="120500" cy="120500"/>
            </a:xfrm>
            <a:custGeom>
              <a:avLst/>
              <a:gdLst/>
              <a:ahLst/>
              <a:cxnLst/>
              <a:rect l="l" t="t" r="r" b="b"/>
              <a:pathLst>
                <a:path w="4820" h="4820" extrusionOk="0">
                  <a:moveTo>
                    <a:pt x="2410" y="0"/>
                  </a:moveTo>
                  <a:cubicBezTo>
                    <a:pt x="1080" y="0"/>
                    <a:pt x="1" y="1079"/>
                    <a:pt x="1" y="2410"/>
                  </a:cubicBezTo>
                  <a:cubicBezTo>
                    <a:pt x="1" y="3740"/>
                    <a:pt x="1080" y="4819"/>
                    <a:pt x="2410" y="4819"/>
                  </a:cubicBezTo>
                  <a:cubicBezTo>
                    <a:pt x="3740" y="4819"/>
                    <a:pt x="4819" y="3740"/>
                    <a:pt x="4819" y="2410"/>
                  </a:cubicBezTo>
                  <a:cubicBezTo>
                    <a:pt x="4819" y="1079"/>
                    <a:pt x="3740" y="0"/>
                    <a:pt x="2410" y="0"/>
                  </a:cubicBezTo>
                  <a:close/>
                </a:path>
              </a:pathLst>
            </a:custGeom>
            <a:solidFill>
              <a:srgbClr val="CE82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95" name="Google Shape;1395;p53"/>
            <p:cNvSpPr/>
            <p:nvPr/>
          </p:nvSpPr>
          <p:spPr>
            <a:xfrm>
              <a:off x="7020450" y="3451375"/>
              <a:ext cx="119850" cy="120500"/>
            </a:xfrm>
            <a:custGeom>
              <a:avLst/>
              <a:gdLst/>
              <a:ahLst/>
              <a:cxnLst/>
              <a:rect l="l" t="t" r="r" b="b"/>
              <a:pathLst>
                <a:path w="4794" h="4820" extrusionOk="0">
                  <a:moveTo>
                    <a:pt x="2384" y="1"/>
                  </a:moveTo>
                  <a:cubicBezTo>
                    <a:pt x="1079" y="1"/>
                    <a:pt x="0" y="1080"/>
                    <a:pt x="0" y="2410"/>
                  </a:cubicBezTo>
                  <a:cubicBezTo>
                    <a:pt x="0" y="3741"/>
                    <a:pt x="1079" y="4820"/>
                    <a:pt x="2384" y="4820"/>
                  </a:cubicBezTo>
                  <a:cubicBezTo>
                    <a:pt x="3715" y="4820"/>
                    <a:pt x="4794" y="3741"/>
                    <a:pt x="4794" y="2410"/>
                  </a:cubicBezTo>
                  <a:cubicBezTo>
                    <a:pt x="4794" y="1080"/>
                    <a:pt x="3715" y="1"/>
                    <a:pt x="2384" y="1"/>
                  </a:cubicBezTo>
                  <a:close/>
                </a:path>
              </a:pathLst>
            </a:custGeom>
            <a:solidFill>
              <a:srgbClr val="CE82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96" name="Google Shape;1396;p53"/>
            <p:cNvSpPr/>
            <p:nvPr/>
          </p:nvSpPr>
          <p:spPr>
            <a:xfrm>
              <a:off x="6633925" y="3268800"/>
              <a:ext cx="217750" cy="216500"/>
            </a:xfrm>
            <a:custGeom>
              <a:avLst/>
              <a:gdLst/>
              <a:ahLst/>
              <a:cxnLst/>
              <a:rect l="l" t="t" r="r" b="b"/>
              <a:pathLst>
                <a:path w="8710" h="8660" extrusionOk="0">
                  <a:moveTo>
                    <a:pt x="4644" y="929"/>
                  </a:moveTo>
                  <a:cubicBezTo>
                    <a:pt x="6526" y="979"/>
                    <a:pt x="8007" y="2535"/>
                    <a:pt x="7982" y="4393"/>
                  </a:cubicBezTo>
                  <a:cubicBezTo>
                    <a:pt x="7957" y="6275"/>
                    <a:pt x="6426" y="7781"/>
                    <a:pt x="4568" y="7781"/>
                  </a:cubicBezTo>
                  <a:cubicBezTo>
                    <a:pt x="2686" y="7781"/>
                    <a:pt x="1155" y="6275"/>
                    <a:pt x="1130" y="4393"/>
                  </a:cubicBezTo>
                  <a:cubicBezTo>
                    <a:pt x="1105" y="2535"/>
                    <a:pt x="2585" y="979"/>
                    <a:pt x="4468" y="929"/>
                  </a:cubicBezTo>
                  <a:close/>
                  <a:moveTo>
                    <a:pt x="4367" y="0"/>
                  </a:moveTo>
                  <a:cubicBezTo>
                    <a:pt x="1983" y="0"/>
                    <a:pt x="50" y="1908"/>
                    <a:pt x="25" y="4267"/>
                  </a:cubicBezTo>
                  <a:cubicBezTo>
                    <a:pt x="0" y="6651"/>
                    <a:pt x="1883" y="8609"/>
                    <a:pt x="4242" y="8659"/>
                  </a:cubicBezTo>
                  <a:lnTo>
                    <a:pt x="4468" y="8659"/>
                  </a:lnTo>
                  <a:cubicBezTo>
                    <a:pt x="6827" y="8609"/>
                    <a:pt x="8710" y="6651"/>
                    <a:pt x="8684" y="4267"/>
                  </a:cubicBezTo>
                  <a:cubicBezTo>
                    <a:pt x="8659" y="1908"/>
                    <a:pt x="6727" y="0"/>
                    <a:pt x="43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97" name="Google Shape;1397;p53"/>
            <p:cNvSpPr/>
            <p:nvPr/>
          </p:nvSpPr>
          <p:spPr>
            <a:xfrm>
              <a:off x="6943900" y="3280100"/>
              <a:ext cx="217750" cy="216500"/>
            </a:xfrm>
            <a:custGeom>
              <a:avLst/>
              <a:gdLst/>
              <a:ahLst/>
              <a:cxnLst/>
              <a:rect l="l" t="t" r="r" b="b"/>
              <a:pathLst>
                <a:path w="8710" h="8660" extrusionOk="0">
                  <a:moveTo>
                    <a:pt x="4643" y="929"/>
                  </a:moveTo>
                  <a:cubicBezTo>
                    <a:pt x="6526" y="979"/>
                    <a:pt x="8057" y="2535"/>
                    <a:pt x="8032" y="4442"/>
                  </a:cubicBezTo>
                  <a:cubicBezTo>
                    <a:pt x="8007" y="6325"/>
                    <a:pt x="6450" y="7856"/>
                    <a:pt x="4543" y="7856"/>
                  </a:cubicBezTo>
                  <a:cubicBezTo>
                    <a:pt x="2635" y="7856"/>
                    <a:pt x="1104" y="6325"/>
                    <a:pt x="1079" y="4442"/>
                  </a:cubicBezTo>
                  <a:cubicBezTo>
                    <a:pt x="1054" y="2535"/>
                    <a:pt x="2560" y="979"/>
                    <a:pt x="4468" y="929"/>
                  </a:cubicBezTo>
                  <a:close/>
                  <a:moveTo>
                    <a:pt x="4342" y="0"/>
                  </a:moveTo>
                  <a:cubicBezTo>
                    <a:pt x="1983" y="0"/>
                    <a:pt x="50" y="1908"/>
                    <a:pt x="25" y="4267"/>
                  </a:cubicBezTo>
                  <a:cubicBezTo>
                    <a:pt x="0" y="6626"/>
                    <a:pt x="1857" y="8584"/>
                    <a:pt x="4242" y="8659"/>
                  </a:cubicBezTo>
                  <a:lnTo>
                    <a:pt x="4468" y="8659"/>
                  </a:lnTo>
                  <a:cubicBezTo>
                    <a:pt x="6827" y="8584"/>
                    <a:pt x="8709" y="6626"/>
                    <a:pt x="8659" y="4267"/>
                  </a:cubicBezTo>
                  <a:cubicBezTo>
                    <a:pt x="8634" y="1908"/>
                    <a:pt x="6701" y="0"/>
                    <a:pt x="434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98" name="Google Shape;1398;p53"/>
            <p:cNvSpPr/>
            <p:nvPr/>
          </p:nvSpPr>
          <p:spPr>
            <a:xfrm>
              <a:off x="6836600" y="3353575"/>
              <a:ext cx="126775" cy="35100"/>
            </a:xfrm>
            <a:custGeom>
              <a:avLst/>
              <a:gdLst/>
              <a:ahLst/>
              <a:cxnLst/>
              <a:rect l="l" t="t" r="r" b="b"/>
              <a:pathLst>
                <a:path w="5071" h="1404" extrusionOk="0">
                  <a:moveTo>
                    <a:pt x="2244" y="1"/>
                  </a:moveTo>
                  <a:cubicBezTo>
                    <a:pt x="1488" y="1"/>
                    <a:pt x="732" y="116"/>
                    <a:pt x="0" y="349"/>
                  </a:cubicBezTo>
                  <a:lnTo>
                    <a:pt x="301" y="1227"/>
                  </a:lnTo>
                  <a:cubicBezTo>
                    <a:pt x="945" y="1039"/>
                    <a:pt x="1604" y="943"/>
                    <a:pt x="2259" y="943"/>
                  </a:cubicBezTo>
                  <a:cubicBezTo>
                    <a:pt x="3087" y="943"/>
                    <a:pt x="3910" y="1095"/>
                    <a:pt x="4694" y="1403"/>
                  </a:cubicBezTo>
                  <a:lnTo>
                    <a:pt x="5070" y="550"/>
                  </a:lnTo>
                  <a:cubicBezTo>
                    <a:pt x="4159" y="185"/>
                    <a:pt x="3201" y="1"/>
                    <a:pt x="22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sp>
        <p:nvSpPr>
          <p:cNvPr id="1399" name="Google Shape;1399;p53"/>
          <p:cNvSpPr/>
          <p:nvPr/>
        </p:nvSpPr>
        <p:spPr>
          <a:xfrm>
            <a:off x="4626809" y="929298"/>
            <a:ext cx="697444" cy="697457"/>
          </a:xfrm>
          <a:custGeom>
            <a:avLst/>
            <a:gdLst/>
            <a:ahLst/>
            <a:cxnLst/>
            <a:rect l="l" t="t" r="r" b="b"/>
            <a:pathLst>
              <a:path w="53240" h="53241" extrusionOk="0">
                <a:moveTo>
                  <a:pt x="26620" y="1"/>
                </a:moveTo>
                <a:cubicBezTo>
                  <a:pt x="11909" y="1"/>
                  <a:pt x="0" y="11910"/>
                  <a:pt x="0" y="26621"/>
                </a:cubicBezTo>
                <a:cubicBezTo>
                  <a:pt x="0" y="41332"/>
                  <a:pt x="11909" y="53241"/>
                  <a:pt x="26620" y="53241"/>
                </a:cubicBezTo>
                <a:cubicBezTo>
                  <a:pt x="41331" y="53241"/>
                  <a:pt x="53240" y="41332"/>
                  <a:pt x="53240" y="26621"/>
                </a:cubicBezTo>
                <a:cubicBezTo>
                  <a:pt x="53240" y="11910"/>
                  <a:pt x="41331" y="1"/>
                  <a:pt x="266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00" name="Google Shape;1400;p53"/>
          <p:cNvSpPr/>
          <p:nvPr/>
        </p:nvSpPr>
        <p:spPr>
          <a:xfrm>
            <a:off x="4626809" y="2152531"/>
            <a:ext cx="697444" cy="697457"/>
          </a:xfrm>
          <a:custGeom>
            <a:avLst/>
            <a:gdLst/>
            <a:ahLst/>
            <a:cxnLst/>
            <a:rect l="l" t="t" r="r" b="b"/>
            <a:pathLst>
              <a:path w="53240" h="53241" extrusionOk="0">
                <a:moveTo>
                  <a:pt x="26620" y="1"/>
                </a:moveTo>
                <a:cubicBezTo>
                  <a:pt x="11909" y="1"/>
                  <a:pt x="0" y="11910"/>
                  <a:pt x="0" y="26621"/>
                </a:cubicBezTo>
                <a:cubicBezTo>
                  <a:pt x="0" y="41332"/>
                  <a:pt x="11909" y="53241"/>
                  <a:pt x="26620" y="53241"/>
                </a:cubicBezTo>
                <a:cubicBezTo>
                  <a:pt x="41331" y="53241"/>
                  <a:pt x="53240" y="41332"/>
                  <a:pt x="53240" y="26621"/>
                </a:cubicBezTo>
                <a:cubicBezTo>
                  <a:pt x="53240" y="11910"/>
                  <a:pt x="41331" y="1"/>
                  <a:pt x="2662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01" name="Google Shape;1401;p53"/>
          <p:cNvSpPr/>
          <p:nvPr/>
        </p:nvSpPr>
        <p:spPr>
          <a:xfrm>
            <a:off x="4626809" y="3306194"/>
            <a:ext cx="697444" cy="697457"/>
          </a:xfrm>
          <a:custGeom>
            <a:avLst/>
            <a:gdLst/>
            <a:ahLst/>
            <a:cxnLst/>
            <a:rect l="l" t="t" r="r" b="b"/>
            <a:pathLst>
              <a:path w="53240" h="53241" extrusionOk="0">
                <a:moveTo>
                  <a:pt x="26620" y="1"/>
                </a:moveTo>
                <a:cubicBezTo>
                  <a:pt x="11909" y="1"/>
                  <a:pt x="0" y="11910"/>
                  <a:pt x="0" y="26621"/>
                </a:cubicBezTo>
                <a:cubicBezTo>
                  <a:pt x="0" y="41332"/>
                  <a:pt x="11909" y="53241"/>
                  <a:pt x="26620" y="53241"/>
                </a:cubicBezTo>
                <a:cubicBezTo>
                  <a:pt x="41331" y="53241"/>
                  <a:pt x="53240" y="41332"/>
                  <a:pt x="53240" y="26621"/>
                </a:cubicBezTo>
                <a:cubicBezTo>
                  <a:pt x="53240" y="11910"/>
                  <a:pt x="41331" y="1"/>
                  <a:pt x="2662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4" name="Google Shape;1354;p53"/>
          <p:cNvSpPr txBox="1">
            <a:spLocks noGrp="1"/>
          </p:cNvSpPr>
          <p:nvPr>
            <p:ph type="subTitle" idx="1"/>
          </p:nvPr>
        </p:nvSpPr>
        <p:spPr>
          <a:xfrm>
            <a:off x="5649975" y="977172"/>
            <a:ext cx="2964089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sz="1500" dirty="0" err="1">
                <a:latin typeface="Gochi Hand" panose="020B0604020202020204" charset="0"/>
              </a:rPr>
              <a:t>Membuat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rencana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kegiatan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penyelidikan</a:t>
            </a:r>
            <a:r>
              <a:rPr lang="en-US" sz="1500" dirty="0" smtClean="0">
                <a:latin typeface="Gochi Hand" panose="020B0604020202020204" charset="0"/>
              </a:rPr>
              <a:t>.</a:t>
            </a:r>
            <a:endParaRPr sz="1500" dirty="0">
              <a:latin typeface="Gochi Hand" panose="020B0604020202020204" charset="0"/>
            </a:endParaRPr>
          </a:p>
        </p:txBody>
      </p:sp>
      <p:sp>
        <p:nvSpPr>
          <p:cNvPr id="1355" name="Google Shape;1355;p53"/>
          <p:cNvSpPr txBox="1">
            <a:spLocks noGrp="1"/>
          </p:cNvSpPr>
          <p:nvPr>
            <p:ph type="subTitle" idx="2"/>
          </p:nvPr>
        </p:nvSpPr>
        <p:spPr>
          <a:xfrm>
            <a:off x="5649975" y="3354069"/>
            <a:ext cx="2964090" cy="87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sz="1500" dirty="0" err="1">
                <a:latin typeface="Gochi Hand" panose="020B0604020202020204" charset="0"/>
              </a:rPr>
              <a:t>Membuat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laporan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hasil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pelaksanaan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tugas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penyelidikan</a:t>
            </a:r>
            <a:r>
              <a:rPr lang="en-US" sz="1500" dirty="0">
                <a:latin typeface="Gochi Hand" panose="020B0604020202020204" charset="0"/>
              </a:rPr>
              <a:t>.</a:t>
            </a:r>
          </a:p>
        </p:txBody>
      </p:sp>
      <p:sp>
        <p:nvSpPr>
          <p:cNvPr id="1356" name="Google Shape;1356;p53"/>
          <p:cNvSpPr txBox="1">
            <a:spLocks noGrp="1"/>
          </p:cNvSpPr>
          <p:nvPr>
            <p:ph type="subTitle" idx="3"/>
          </p:nvPr>
        </p:nvSpPr>
        <p:spPr>
          <a:xfrm>
            <a:off x="5649974" y="2126429"/>
            <a:ext cx="2631581" cy="79696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sz="1500" dirty="0" err="1">
                <a:latin typeface="Gochi Hand" panose="020B0604020202020204" charset="0"/>
              </a:rPr>
              <a:t>Melaksanakan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kegiatan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penyelidikan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sesuai</a:t>
            </a:r>
            <a:r>
              <a:rPr lang="en-US" sz="1500" dirty="0">
                <a:latin typeface="Gochi Hand" panose="020B0604020202020204" charset="0"/>
              </a:rPr>
              <a:t> </a:t>
            </a:r>
            <a:r>
              <a:rPr lang="en-US" sz="1500" dirty="0" err="1">
                <a:latin typeface="Gochi Hand" panose="020B0604020202020204" charset="0"/>
              </a:rPr>
              <a:t>waktu</a:t>
            </a:r>
            <a:r>
              <a:rPr lang="en-US" sz="1500" dirty="0">
                <a:latin typeface="Gochi Hand" panose="020B0604020202020204" charset="0"/>
              </a:rPr>
              <a:t> yang </a:t>
            </a:r>
            <a:r>
              <a:rPr lang="en-US" sz="1500" dirty="0" err="1">
                <a:latin typeface="Gochi Hand" panose="020B0604020202020204" charset="0"/>
              </a:rPr>
              <a:t>ditentukan</a:t>
            </a:r>
            <a:r>
              <a:rPr lang="en-US" sz="1500" dirty="0">
                <a:latin typeface="Gochi Hand" panose="020B0604020202020204" charset="0"/>
              </a:rPr>
              <a:t>.</a:t>
            </a:r>
            <a:endParaRPr sz="1500" dirty="0">
              <a:latin typeface="Gochi Hand" panose="020B0604020202020204" charset="0"/>
            </a:endParaRPr>
          </a:p>
        </p:txBody>
      </p:sp>
      <p:sp>
        <p:nvSpPr>
          <p:cNvPr id="1357" name="Google Shape;1357;p53"/>
          <p:cNvSpPr txBox="1">
            <a:spLocks noGrp="1"/>
          </p:cNvSpPr>
          <p:nvPr>
            <p:ph type="title"/>
          </p:nvPr>
        </p:nvSpPr>
        <p:spPr>
          <a:xfrm>
            <a:off x="728499" y="851275"/>
            <a:ext cx="2648546" cy="111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Gochi Hand" panose="020B0604020202020204" charset="0"/>
              </a:rPr>
              <a:t>Proses</a:t>
            </a:r>
            <a:r>
              <a:rPr lang="en" dirty="0" smtClean="0">
                <a:latin typeface="Gochi Hand" panose="020B0604020202020204" charset="0"/>
              </a:rPr>
              <a:t> Penyelidikan</a:t>
            </a:r>
            <a:endParaRPr dirty="0">
              <a:latin typeface="Gochi Hand" panose="020B0604020202020204" charset="0"/>
            </a:endParaRPr>
          </a:p>
        </p:txBody>
      </p:sp>
      <p:grpSp>
        <p:nvGrpSpPr>
          <p:cNvPr id="1358" name="Google Shape;1358;p53"/>
          <p:cNvGrpSpPr/>
          <p:nvPr/>
        </p:nvGrpSpPr>
        <p:grpSpPr>
          <a:xfrm flipH="1">
            <a:off x="297467" y="2152531"/>
            <a:ext cx="1479377" cy="2990969"/>
            <a:chOff x="6545269" y="2968225"/>
            <a:chExt cx="790806" cy="1631350"/>
          </a:xfrm>
        </p:grpSpPr>
        <p:sp>
          <p:nvSpPr>
            <p:cNvPr id="1359" name="Google Shape;1359;p53"/>
            <p:cNvSpPr/>
            <p:nvPr/>
          </p:nvSpPr>
          <p:spPr>
            <a:xfrm>
              <a:off x="6824050" y="3645900"/>
              <a:ext cx="198300" cy="42150"/>
            </a:xfrm>
            <a:custGeom>
              <a:avLst/>
              <a:gdLst/>
              <a:ahLst/>
              <a:cxnLst/>
              <a:rect l="l" t="t" r="r" b="b"/>
              <a:pathLst>
                <a:path w="7932" h="1686" extrusionOk="0">
                  <a:moveTo>
                    <a:pt x="7931" y="1"/>
                  </a:moveTo>
                  <a:lnTo>
                    <a:pt x="7931" y="1"/>
                  </a:lnTo>
                  <a:cubicBezTo>
                    <a:pt x="7103" y="252"/>
                    <a:pt x="6275" y="452"/>
                    <a:pt x="5422" y="578"/>
                  </a:cubicBezTo>
                  <a:cubicBezTo>
                    <a:pt x="4811" y="662"/>
                    <a:pt x="4200" y="703"/>
                    <a:pt x="3592" y="703"/>
                  </a:cubicBezTo>
                  <a:cubicBezTo>
                    <a:pt x="2376" y="703"/>
                    <a:pt x="1171" y="536"/>
                    <a:pt x="0" y="201"/>
                  </a:cubicBezTo>
                  <a:lnTo>
                    <a:pt x="0" y="252"/>
                  </a:lnTo>
                  <a:cubicBezTo>
                    <a:pt x="0" y="252"/>
                    <a:pt x="828" y="1431"/>
                    <a:pt x="3489" y="1632"/>
                  </a:cubicBezTo>
                  <a:cubicBezTo>
                    <a:pt x="3665" y="1657"/>
                    <a:pt x="3840" y="1682"/>
                    <a:pt x="4041" y="1682"/>
                  </a:cubicBezTo>
                  <a:cubicBezTo>
                    <a:pt x="4108" y="1684"/>
                    <a:pt x="4175" y="1685"/>
                    <a:pt x="4240" y="1685"/>
                  </a:cubicBezTo>
                  <a:cubicBezTo>
                    <a:pt x="6682" y="1685"/>
                    <a:pt x="7711" y="343"/>
                    <a:pt x="7931" y="1"/>
                  </a:cubicBezTo>
                  <a:close/>
                </a:path>
              </a:pathLst>
            </a:custGeom>
            <a:solidFill>
              <a:srgbClr val="C798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60" name="Google Shape;1360;p53"/>
            <p:cNvSpPr/>
            <p:nvPr/>
          </p:nvSpPr>
          <p:spPr>
            <a:xfrm>
              <a:off x="6980900" y="3908800"/>
              <a:ext cx="112975" cy="24500"/>
            </a:xfrm>
            <a:custGeom>
              <a:avLst/>
              <a:gdLst/>
              <a:ahLst/>
              <a:cxnLst/>
              <a:rect l="l" t="t" r="r" b="b"/>
              <a:pathLst>
                <a:path w="4519" h="980" extrusionOk="0">
                  <a:moveTo>
                    <a:pt x="302" y="1"/>
                  </a:moveTo>
                  <a:lnTo>
                    <a:pt x="302" y="51"/>
                  </a:lnTo>
                  <a:cubicBezTo>
                    <a:pt x="177" y="152"/>
                    <a:pt x="76" y="252"/>
                    <a:pt x="1" y="377"/>
                  </a:cubicBezTo>
                  <a:lnTo>
                    <a:pt x="3966" y="980"/>
                  </a:lnTo>
                  <a:cubicBezTo>
                    <a:pt x="4167" y="854"/>
                    <a:pt x="4343" y="704"/>
                    <a:pt x="4519" y="528"/>
                  </a:cubicBezTo>
                  <a:lnTo>
                    <a:pt x="879" y="1"/>
                  </a:lnTo>
                  <a:close/>
                </a:path>
              </a:pathLst>
            </a:custGeom>
            <a:solidFill>
              <a:srgbClr val="C568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61" name="Google Shape;1361;p53"/>
            <p:cNvSpPr/>
            <p:nvPr/>
          </p:nvSpPr>
          <p:spPr>
            <a:xfrm>
              <a:off x="6695400" y="3900650"/>
              <a:ext cx="293075" cy="82225"/>
            </a:xfrm>
            <a:custGeom>
              <a:avLst/>
              <a:gdLst/>
              <a:ahLst/>
              <a:cxnLst/>
              <a:rect l="l" t="t" r="r" b="b"/>
              <a:pathLst>
                <a:path w="11723" h="3289" extrusionOk="0">
                  <a:moveTo>
                    <a:pt x="202" y="1"/>
                  </a:moveTo>
                  <a:lnTo>
                    <a:pt x="202" y="76"/>
                  </a:lnTo>
                  <a:cubicBezTo>
                    <a:pt x="101" y="478"/>
                    <a:pt x="51" y="879"/>
                    <a:pt x="26" y="1306"/>
                  </a:cubicBezTo>
                  <a:lnTo>
                    <a:pt x="1" y="1331"/>
                  </a:lnTo>
                  <a:cubicBezTo>
                    <a:pt x="679" y="1933"/>
                    <a:pt x="1457" y="2385"/>
                    <a:pt x="2285" y="2686"/>
                  </a:cubicBezTo>
                  <a:cubicBezTo>
                    <a:pt x="3113" y="2962"/>
                    <a:pt x="3941" y="3163"/>
                    <a:pt x="4795" y="3263"/>
                  </a:cubicBezTo>
                  <a:lnTo>
                    <a:pt x="4820" y="3289"/>
                  </a:lnTo>
                  <a:cubicBezTo>
                    <a:pt x="4952" y="3232"/>
                    <a:pt x="5083" y="3204"/>
                    <a:pt x="5215" y="3204"/>
                  </a:cubicBezTo>
                  <a:cubicBezTo>
                    <a:pt x="5259" y="3204"/>
                    <a:pt x="5303" y="3207"/>
                    <a:pt x="5347" y="3213"/>
                  </a:cubicBezTo>
                  <a:cubicBezTo>
                    <a:pt x="5121" y="3013"/>
                    <a:pt x="4996" y="2837"/>
                    <a:pt x="5071" y="2711"/>
                  </a:cubicBezTo>
                  <a:cubicBezTo>
                    <a:pt x="5132" y="2605"/>
                    <a:pt x="5299" y="2564"/>
                    <a:pt x="5521" y="2564"/>
                  </a:cubicBezTo>
                  <a:cubicBezTo>
                    <a:pt x="6297" y="2564"/>
                    <a:pt x="7759" y="3068"/>
                    <a:pt x="7857" y="3088"/>
                  </a:cubicBezTo>
                  <a:cubicBezTo>
                    <a:pt x="7782" y="3038"/>
                    <a:pt x="6326" y="2084"/>
                    <a:pt x="6853" y="1657"/>
                  </a:cubicBezTo>
                  <a:cubicBezTo>
                    <a:pt x="6926" y="1599"/>
                    <a:pt x="7024" y="1575"/>
                    <a:pt x="7150" y="1575"/>
                  </a:cubicBezTo>
                  <a:cubicBezTo>
                    <a:pt x="7675" y="1575"/>
                    <a:pt x="8667" y="2002"/>
                    <a:pt x="10166" y="2184"/>
                  </a:cubicBezTo>
                  <a:cubicBezTo>
                    <a:pt x="10467" y="2234"/>
                    <a:pt x="10793" y="2260"/>
                    <a:pt x="11095" y="2285"/>
                  </a:cubicBezTo>
                  <a:cubicBezTo>
                    <a:pt x="10944" y="1732"/>
                    <a:pt x="11044" y="1155"/>
                    <a:pt x="11396" y="703"/>
                  </a:cubicBezTo>
                  <a:cubicBezTo>
                    <a:pt x="11496" y="578"/>
                    <a:pt x="11597" y="452"/>
                    <a:pt x="11722" y="377"/>
                  </a:cubicBezTo>
                  <a:lnTo>
                    <a:pt x="11722" y="302"/>
                  </a:lnTo>
                  <a:cubicBezTo>
                    <a:pt x="9564" y="277"/>
                    <a:pt x="2285" y="176"/>
                    <a:pt x="20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62" name="Google Shape;1362;p53"/>
            <p:cNvSpPr/>
            <p:nvPr/>
          </p:nvSpPr>
          <p:spPr>
            <a:xfrm>
              <a:off x="6969625" y="3918225"/>
              <a:ext cx="110450" cy="39700"/>
            </a:xfrm>
            <a:custGeom>
              <a:avLst/>
              <a:gdLst/>
              <a:ahLst/>
              <a:cxnLst/>
              <a:rect l="l" t="t" r="r" b="b"/>
              <a:pathLst>
                <a:path w="4418" h="1588" extrusionOk="0">
                  <a:moveTo>
                    <a:pt x="452" y="0"/>
                  </a:moveTo>
                  <a:cubicBezTo>
                    <a:pt x="100" y="452"/>
                    <a:pt x="0" y="1029"/>
                    <a:pt x="151" y="1582"/>
                  </a:cubicBezTo>
                  <a:cubicBezTo>
                    <a:pt x="281" y="1586"/>
                    <a:pt x="411" y="1588"/>
                    <a:pt x="542" y="1588"/>
                  </a:cubicBezTo>
                  <a:cubicBezTo>
                    <a:pt x="1214" y="1588"/>
                    <a:pt x="1883" y="1532"/>
                    <a:pt x="2535" y="1406"/>
                  </a:cubicBezTo>
                  <a:cubicBezTo>
                    <a:pt x="3213" y="1280"/>
                    <a:pt x="3865" y="1004"/>
                    <a:pt x="4417" y="603"/>
                  </a:cubicBezTo>
                  <a:lnTo>
                    <a:pt x="45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63" name="Google Shape;1363;p53"/>
            <p:cNvSpPr/>
            <p:nvPr/>
          </p:nvSpPr>
          <p:spPr>
            <a:xfrm>
              <a:off x="6986550" y="3816575"/>
              <a:ext cx="125525" cy="105425"/>
            </a:xfrm>
            <a:custGeom>
              <a:avLst/>
              <a:gdLst/>
              <a:ahLst/>
              <a:cxnLst/>
              <a:rect l="l" t="t" r="r" b="b"/>
              <a:pathLst>
                <a:path w="5021" h="4217" extrusionOk="0">
                  <a:moveTo>
                    <a:pt x="478" y="0"/>
                  </a:moveTo>
                  <a:lnTo>
                    <a:pt x="478" y="0"/>
                  </a:lnTo>
                  <a:cubicBezTo>
                    <a:pt x="1" y="1205"/>
                    <a:pt x="51" y="2535"/>
                    <a:pt x="653" y="3690"/>
                  </a:cubicBezTo>
                  <a:lnTo>
                    <a:pt x="4293" y="4217"/>
                  </a:lnTo>
                  <a:cubicBezTo>
                    <a:pt x="4493" y="4041"/>
                    <a:pt x="4669" y="3841"/>
                    <a:pt x="4845" y="3640"/>
                  </a:cubicBezTo>
                  <a:lnTo>
                    <a:pt x="4820" y="3615"/>
                  </a:lnTo>
                  <a:cubicBezTo>
                    <a:pt x="4418" y="3113"/>
                    <a:pt x="4619" y="2184"/>
                    <a:pt x="4795" y="1607"/>
                  </a:cubicBezTo>
                  <a:cubicBezTo>
                    <a:pt x="4920" y="1255"/>
                    <a:pt x="5021" y="1029"/>
                    <a:pt x="5021" y="1029"/>
                  </a:cubicBezTo>
                  <a:lnTo>
                    <a:pt x="503" y="26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64" name="Google Shape;1364;p53"/>
            <p:cNvSpPr/>
            <p:nvPr/>
          </p:nvSpPr>
          <p:spPr>
            <a:xfrm>
              <a:off x="6659650" y="3968425"/>
              <a:ext cx="570400" cy="186425"/>
            </a:xfrm>
            <a:custGeom>
              <a:avLst/>
              <a:gdLst/>
              <a:ahLst/>
              <a:cxnLst/>
              <a:rect l="l" t="t" r="r" b="b"/>
              <a:pathLst>
                <a:path w="22816" h="7457" extrusionOk="0">
                  <a:moveTo>
                    <a:pt x="22815" y="0"/>
                  </a:moveTo>
                  <a:cubicBezTo>
                    <a:pt x="22012" y="1381"/>
                    <a:pt x="20857" y="2535"/>
                    <a:pt x="19452" y="3313"/>
                  </a:cubicBezTo>
                  <a:cubicBezTo>
                    <a:pt x="17884" y="4171"/>
                    <a:pt x="16022" y="4535"/>
                    <a:pt x="14157" y="4535"/>
                  </a:cubicBezTo>
                  <a:cubicBezTo>
                    <a:pt x="12530" y="4535"/>
                    <a:pt x="10901" y="4258"/>
                    <a:pt x="9463" y="3790"/>
                  </a:cubicBezTo>
                  <a:cubicBezTo>
                    <a:pt x="8760" y="3564"/>
                    <a:pt x="8107" y="3288"/>
                    <a:pt x="7455" y="2962"/>
                  </a:cubicBezTo>
                  <a:lnTo>
                    <a:pt x="7430" y="3012"/>
                  </a:lnTo>
                  <a:cubicBezTo>
                    <a:pt x="7097" y="3328"/>
                    <a:pt x="6400" y="3501"/>
                    <a:pt x="5543" y="3501"/>
                  </a:cubicBezTo>
                  <a:cubicBezTo>
                    <a:pt x="5108" y="3501"/>
                    <a:pt x="4632" y="3457"/>
                    <a:pt x="4142" y="3364"/>
                  </a:cubicBezTo>
                  <a:cubicBezTo>
                    <a:pt x="2987" y="3163"/>
                    <a:pt x="1883" y="2711"/>
                    <a:pt x="929" y="2033"/>
                  </a:cubicBezTo>
                  <a:lnTo>
                    <a:pt x="904" y="2058"/>
                  </a:lnTo>
                  <a:lnTo>
                    <a:pt x="0" y="5597"/>
                  </a:lnTo>
                  <a:cubicBezTo>
                    <a:pt x="527" y="5873"/>
                    <a:pt x="1105" y="6124"/>
                    <a:pt x="1682" y="6300"/>
                  </a:cubicBezTo>
                  <a:cubicBezTo>
                    <a:pt x="3257" y="6818"/>
                    <a:pt x="6002" y="7456"/>
                    <a:pt x="10116" y="7456"/>
                  </a:cubicBezTo>
                  <a:cubicBezTo>
                    <a:pt x="10591" y="7456"/>
                    <a:pt x="11084" y="7448"/>
                    <a:pt x="11596" y="7430"/>
                  </a:cubicBezTo>
                  <a:cubicBezTo>
                    <a:pt x="17093" y="7229"/>
                    <a:pt x="20255" y="6400"/>
                    <a:pt x="21761" y="5899"/>
                  </a:cubicBezTo>
                  <a:cubicBezTo>
                    <a:pt x="22112" y="5773"/>
                    <a:pt x="22464" y="5622"/>
                    <a:pt x="22815" y="5472"/>
                  </a:cubicBezTo>
                  <a:lnTo>
                    <a:pt x="2281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65" name="Google Shape;1365;p53"/>
            <p:cNvSpPr/>
            <p:nvPr/>
          </p:nvSpPr>
          <p:spPr>
            <a:xfrm>
              <a:off x="6610700" y="3639000"/>
              <a:ext cx="302475" cy="413525"/>
            </a:xfrm>
            <a:custGeom>
              <a:avLst/>
              <a:gdLst/>
              <a:ahLst/>
              <a:cxnLst/>
              <a:rect l="l" t="t" r="r" b="b"/>
              <a:pathLst>
                <a:path w="12099" h="16541" extrusionOk="0">
                  <a:moveTo>
                    <a:pt x="6351" y="0"/>
                  </a:moveTo>
                  <a:cubicBezTo>
                    <a:pt x="5723" y="0"/>
                    <a:pt x="3715" y="377"/>
                    <a:pt x="2234" y="4092"/>
                  </a:cubicBezTo>
                  <a:cubicBezTo>
                    <a:pt x="904" y="7430"/>
                    <a:pt x="1" y="10592"/>
                    <a:pt x="1055" y="13002"/>
                  </a:cubicBezTo>
                  <a:cubicBezTo>
                    <a:pt x="1431" y="13905"/>
                    <a:pt x="2084" y="14658"/>
                    <a:pt x="2887" y="15235"/>
                  </a:cubicBezTo>
                  <a:cubicBezTo>
                    <a:pt x="3841" y="15888"/>
                    <a:pt x="4945" y="16340"/>
                    <a:pt x="6100" y="16541"/>
                  </a:cubicBezTo>
                  <a:cubicBezTo>
                    <a:pt x="4845" y="15562"/>
                    <a:pt x="5623" y="13278"/>
                    <a:pt x="5623" y="13278"/>
                  </a:cubicBezTo>
                  <a:lnTo>
                    <a:pt x="5673" y="13152"/>
                  </a:lnTo>
                  <a:cubicBezTo>
                    <a:pt x="4820" y="12851"/>
                    <a:pt x="4041" y="12399"/>
                    <a:pt x="3364" y="11797"/>
                  </a:cubicBezTo>
                  <a:lnTo>
                    <a:pt x="3439" y="11772"/>
                  </a:lnTo>
                  <a:cubicBezTo>
                    <a:pt x="3439" y="11345"/>
                    <a:pt x="3489" y="10944"/>
                    <a:pt x="3590" y="10542"/>
                  </a:cubicBezTo>
                  <a:lnTo>
                    <a:pt x="3590" y="10467"/>
                  </a:lnTo>
                  <a:cubicBezTo>
                    <a:pt x="3414" y="10442"/>
                    <a:pt x="3238" y="10416"/>
                    <a:pt x="3063" y="10391"/>
                  </a:cubicBezTo>
                  <a:cubicBezTo>
                    <a:pt x="2385" y="10140"/>
                    <a:pt x="2761" y="6501"/>
                    <a:pt x="2937" y="6175"/>
                  </a:cubicBezTo>
                  <a:cubicBezTo>
                    <a:pt x="2962" y="6125"/>
                    <a:pt x="3238" y="6074"/>
                    <a:pt x="3665" y="6049"/>
                  </a:cubicBezTo>
                  <a:lnTo>
                    <a:pt x="3665" y="5974"/>
                  </a:lnTo>
                  <a:cubicBezTo>
                    <a:pt x="3414" y="5472"/>
                    <a:pt x="3665" y="2134"/>
                    <a:pt x="4292" y="1908"/>
                  </a:cubicBezTo>
                  <a:cubicBezTo>
                    <a:pt x="4401" y="1866"/>
                    <a:pt x="4923" y="1847"/>
                    <a:pt x="5697" y="1847"/>
                  </a:cubicBezTo>
                  <a:cubicBezTo>
                    <a:pt x="7246" y="1847"/>
                    <a:pt x="9806" y="1925"/>
                    <a:pt x="12098" y="2059"/>
                  </a:cubicBezTo>
                  <a:lnTo>
                    <a:pt x="12098" y="1657"/>
                  </a:lnTo>
                  <a:cubicBezTo>
                    <a:pt x="9864" y="1532"/>
                    <a:pt x="9162" y="829"/>
                    <a:pt x="9162" y="829"/>
                  </a:cubicBezTo>
                  <a:lnTo>
                    <a:pt x="9162" y="804"/>
                  </a:lnTo>
                  <a:cubicBezTo>
                    <a:pt x="8208" y="628"/>
                    <a:pt x="7254" y="352"/>
                    <a:pt x="63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66" name="Google Shape;1366;p53"/>
            <p:cNvSpPr/>
            <p:nvPr/>
          </p:nvSpPr>
          <p:spPr>
            <a:xfrm>
              <a:off x="6598150" y="3154600"/>
              <a:ext cx="737925" cy="511500"/>
            </a:xfrm>
            <a:custGeom>
              <a:avLst/>
              <a:gdLst/>
              <a:ahLst/>
              <a:cxnLst/>
              <a:rect l="l" t="t" r="r" b="b"/>
              <a:pathLst>
                <a:path w="29517" h="20460" extrusionOk="0">
                  <a:moveTo>
                    <a:pt x="19929" y="0"/>
                  </a:moveTo>
                  <a:cubicBezTo>
                    <a:pt x="18874" y="2626"/>
                    <a:pt x="16234" y="3867"/>
                    <a:pt x="14341" y="3867"/>
                  </a:cubicBezTo>
                  <a:cubicBezTo>
                    <a:pt x="14117" y="3867"/>
                    <a:pt x="13904" y="3850"/>
                    <a:pt x="13705" y="3815"/>
                  </a:cubicBezTo>
                  <a:cubicBezTo>
                    <a:pt x="12977" y="3740"/>
                    <a:pt x="12500" y="3062"/>
                    <a:pt x="12675" y="2360"/>
                  </a:cubicBezTo>
                  <a:lnTo>
                    <a:pt x="12675" y="2360"/>
                  </a:lnTo>
                  <a:cubicBezTo>
                    <a:pt x="11245" y="3389"/>
                    <a:pt x="9563" y="4016"/>
                    <a:pt x="7806" y="4167"/>
                  </a:cubicBezTo>
                  <a:cubicBezTo>
                    <a:pt x="7690" y="4174"/>
                    <a:pt x="7578" y="4178"/>
                    <a:pt x="7471" y="4178"/>
                  </a:cubicBezTo>
                  <a:cubicBezTo>
                    <a:pt x="5029" y="4178"/>
                    <a:pt x="5121" y="2335"/>
                    <a:pt x="5121" y="2334"/>
                  </a:cubicBezTo>
                  <a:lnTo>
                    <a:pt x="5121" y="2334"/>
                  </a:lnTo>
                  <a:cubicBezTo>
                    <a:pt x="4543" y="3138"/>
                    <a:pt x="3314" y="3640"/>
                    <a:pt x="2059" y="3740"/>
                  </a:cubicBezTo>
                  <a:cubicBezTo>
                    <a:pt x="1833" y="5321"/>
                    <a:pt x="1707" y="6928"/>
                    <a:pt x="1707" y="8534"/>
                  </a:cubicBezTo>
                  <a:cubicBezTo>
                    <a:pt x="452" y="9914"/>
                    <a:pt x="1" y="11847"/>
                    <a:pt x="553" y="13629"/>
                  </a:cubicBezTo>
                  <a:cubicBezTo>
                    <a:pt x="1205" y="15863"/>
                    <a:pt x="3640" y="18071"/>
                    <a:pt x="6853" y="19351"/>
                  </a:cubicBezTo>
                  <a:cubicBezTo>
                    <a:pt x="8698" y="20086"/>
                    <a:pt x="10670" y="20459"/>
                    <a:pt x="12655" y="20459"/>
                  </a:cubicBezTo>
                  <a:cubicBezTo>
                    <a:pt x="13180" y="20459"/>
                    <a:pt x="13706" y="20433"/>
                    <a:pt x="14232" y="20380"/>
                  </a:cubicBezTo>
                  <a:cubicBezTo>
                    <a:pt x="14934" y="20330"/>
                    <a:pt x="15662" y="20205"/>
                    <a:pt x="16365" y="20054"/>
                  </a:cubicBezTo>
                  <a:cubicBezTo>
                    <a:pt x="17143" y="19853"/>
                    <a:pt x="17946" y="19627"/>
                    <a:pt x="18699" y="19326"/>
                  </a:cubicBezTo>
                  <a:cubicBezTo>
                    <a:pt x="19151" y="19050"/>
                    <a:pt x="19603" y="18824"/>
                    <a:pt x="20105" y="18699"/>
                  </a:cubicBezTo>
                  <a:cubicBezTo>
                    <a:pt x="22866" y="17268"/>
                    <a:pt x="24196" y="15511"/>
                    <a:pt x="24196" y="15511"/>
                  </a:cubicBezTo>
                  <a:cubicBezTo>
                    <a:pt x="24196" y="15511"/>
                    <a:pt x="24571" y="15856"/>
                    <a:pt x="25315" y="15856"/>
                  </a:cubicBezTo>
                  <a:cubicBezTo>
                    <a:pt x="25741" y="15856"/>
                    <a:pt x="26289" y="15743"/>
                    <a:pt x="26957" y="15386"/>
                  </a:cubicBezTo>
                  <a:cubicBezTo>
                    <a:pt x="29517" y="14030"/>
                    <a:pt x="29492" y="9086"/>
                    <a:pt x="27032" y="8710"/>
                  </a:cubicBezTo>
                  <a:cubicBezTo>
                    <a:pt x="26825" y="8662"/>
                    <a:pt x="26608" y="8644"/>
                    <a:pt x="26394" y="8644"/>
                  </a:cubicBezTo>
                  <a:cubicBezTo>
                    <a:pt x="26270" y="8644"/>
                    <a:pt x="26147" y="8650"/>
                    <a:pt x="26028" y="8659"/>
                  </a:cubicBezTo>
                  <a:cubicBezTo>
                    <a:pt x="25551" y="8710"/>
                    <a:pt x="25099" y="8860"/>
                    <a:pt x="24723" y="9111"/>
                  </a:cubicBezTo>
                  <a:lnTo>
                    <a:pt x="24497" y="9086"/>
                  </a:lnTo>
                  <a:cubicBezTo>
                    <a:pt x="23443" y="8509"/>
                    <a:pt x="22941" y="5472"/>
                    <a:pt x="22941" y="5472"/>
                  </a:cubicBezTo>
                  <a:cubicBezTo>
                    <a:pt x="22941" y="5472"/>
                    <a:pt x="22723" y="6165"/>
                    <a:pt x="22057" y="6165"/>
                  </a:cubicBezTo>
                  <a:cubicBezTo>
                    <a:pt x="21791" y="6165"/>
                    <a:pt x="21455" y="6055"/>
                    <a:pt x="21033" y="5748"/>
                  </a:cubicBezTo>
                  <a:cubicBezTo>
                    <a:pt x="19653" y="4769"/>
                    <a:pt x="19929" y="1"/>
                    <a:pt x="19929" y="0"/>
                  </a:cubicBezTo>
                  <a:close/>
                </a:path>
              </a:pathLst>
            </a:custGeom>
            <a:solidFill>
              <a:srgbClr val="C798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67" name="Google Shape;1367;p53"/>
            <p:cNvSpPr/>
            <p:nvPr/>
          </p:nvSpPr>
          <p:spPr>
            <a:xfrm>
              <a:off x="6545269" y="2968225"/>
              <a:ext cx="722225" cy="414175"/>
            </a:xfrm>
            <a:custGeom>
              <a:avLst/>
              <a:gdLst/>
              <a:ahLst/>
              <a:cxnLst/>
              <a:rect l="l" t="t" r="r" b="b"/>
              <a:pathLst>
                <a:path w="28889" h="16567" extrusionOk="0">
                  <a:moveTo>
                    <a:pt x="15210" y="1"/>
                  </a:moveTo>
                  <a:cubicBezTo>
                    <a:pt x="8634" y="1"/>
                    <a:pt x="6852" y="3339"/>
                    <a:pt x="4518" y="5397"/>
                  </a:cubicBezTo>
                  <a:cubicBezTo>
                    <a:pt x="2209" y="7430"/>
                    <a:pt x="0" y="7430"/>
                    <a:pt x="678" y="9513"/>
                  </a:cubicBezTo>
                  <a:cubicBezTo>
                    <a:pt x="1062" y="10690"/>
                    <a:pt x="2365" y="11214"/>
                    <a:pt x="3739" y="11214"/>
                  </a:cubicBezTo>
                  <a:cubicBezTo>
                    <a:pt x="3889" y="11214"/>
                    <a:pt x="4041" y="11207"/>
                    <a:pt x="4192" y="11195"/>
                  </a:cubicBezTo>
                  <a:cubicBezTo>
                    <a:pt x="5447" y="11095"/>
                    <a:pt x="6676" y="10593"/>
                    <a:pt x="7254" y="9789"/>
                  </a:cubicBezTo>
                  <a:lnTo>
                    <a:pt x="7254" y="9789"/>
                  </a:lnTo>
                  <a:cubicBezTo>
                    <a:pt x="7254" y="9790"/>
                    <a:pt x="7162" y="11633"/>
                    <a:pt x="9604" y="11633"/>
                  </a:cubicBezTo>
                  <a:cubicBezTo>
                    <a:pt x="9711" y="11633"/>
                    <a:pt x="9823" y="11629"/>
                    <a:pt x="9939" y="11622"/>
                  </a:cubicBezTo>
                  <a:cubicBezTo>
                    <a:pt x="11696" y="11471"/>
                    <a:pt x="13378" y="10844"/>
                    <a:pt x="14808" y="9815"/>
                  </a:cubicBezTo>
                  <a:lnTo>
                    <a:pt x="14808" y="9815"/>
                  </a:lnTo>
                  <a:cubicBezTo>
                    <a:pt x="14608" y="10517"/>
                    <a:pt x="15110" y="11220"/>
                    <a:pt x="15838" y="11270"/>
                  </a:cubicBezTo>
                  <a:cubicBezTo>
                    <a:pt x="16027" y="11301"/>
                    <a:pt x="16230" y="11316"/>
                    <a:pt x="16442" y="11316"/>
                  </a:cubicBezTo>
                  <a:cubicBezTo>
                    <a:pt x="18337" y="11316"/>
                    <a:pt x="21001" y="10096"/>
                    <a:pt x="22062" y="7455"/>
                  </a:cubicBezTo>
                  <a:lnTo>
                    <a:pt x="22062" y="7455"/>
                  </a:lnTo>
                  <a:cubicBezTo>
                    <a:pt x="22062" y="7456"/>
                    <a:pt x="21786" y="12224"/>
                    <a:pt x="23166" y="13203"/>
                  </a:cubicBezTo>
                  <a:cubicBezTo>
                    <a:pt x="23588" y="13510"/>
                    <a:pt x="23924" y="13620"/>
                    <a:pt x="24190" y="13620"/>
                  </a:cubicBezTo>
                  <a:cubicBezTo>
                    <a:pt x="24856" y="13620"/>
                    <a:pt x="25074" y="12927"/>
                    <a:pt x="25074" y="12927"/>
                  </a:cubicBezTo>
                  <a:cubicBezTo>
                    <a:pt x="25074" y="12927"/>
                    <a:pt x="25576" y="15964"/>
                    <a:pt x="26630" y="16541"/>
                  </a:cubicBezTo>
                  <a:lnTo>
                    <a:pt x="26856" y="16566"/>
                  </a:lnTo>
                  <a:cubicBezTo>
                    <a:pt x="27232" y="16315"/>
                    <a:pt x="27684" y="16165"/>
                    <a:pt x="28161" y="16114"/>
                  </a:cubicBezTo>
                  <a:cubicBezTo>
                    <a:pt x="28211" y="15713"/>
                    <a:pt x="28889" y="11622"/>
                    <a:pt x="27860" y="7782"/>
                  </a:cubicBezTo>
                  <a:cubicBezTo>
                    <a:pt x="26931" y="4327"/>
                    <a:pt x="24666" y="4086"/>
                    <a:pt x="24051" y="4086"/>
                  </a:cubicBezTo>
                  <a:cubicBezTo>
                    <a:pt x="23951" y="4086"/>
                    <a:pt x="23894" y="4092"/>
                    <a:pt x="23894" y="4092"/>
                  </a:cubicBezTo>
                  <a:cubicBezTo>
                    <a:pt x="23894" y="4092"/>
                    <a:pt x="22413" y="1"/>
                    <a:pt x="15210" y="1"/>
                  </a:cubicBezTo>
                  <a:close/>
                </a:path>
              </a:pathLst>
            </a:custGeom>
            <a:solidFill>
              <a:srgbClr val="6D5C4E"/>
            </a:solidFill>
            <a:ln w="9525" cap="flat" cmpd="sng">
              <a:solidFill>
                <a:srgbClr val="6D5C4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68" name="Google Shape;1368;p53"/>
            <p:cNvSpPr/>
            <p:nvPr/>
          </p:nvSpPr>
          <p:spPr>
            <a:xfrm>
              <a:off x="6896200" y="3616375"/>
              <a:ext cx="396575" cy="465200"/>
            </a:xfrm>
            <a:custGeom>
              <a:avLst/>
              <a:gdLst/>
              <a:ahLst/>
              <a:cxnLst/>
              <a:rect l="l" t="t" r="r" b="b"/>
              <a:pathLst>
                <a:path w="15863" h="18608" extrusionOk="0">
                  <a:moveTo>
                    <a:pt x="9560" y="1"/>
                  </a:moveTo>
                  <a:cubicBezTo>
                    <a:pt x="9100" y="1"/>
                    <a:pt x="8636" y="74"/>
                    <a:pt x="8183" y="228"/>
                  </a:cubicBezTo>
                  <a:cubicBezTo>
                    <a:pt x="7756" y="429"/>
                    <a:pt x="7304" y="654"/>
                    <a:pt x="6802" y="855"/>
                  </a:cubicBezTo>
                  <a:cubicBezTo>
                    <a:pt x="6024" y="1156"/>
                    <a:pt x="5246" y="1407"/>
                    <a:pt x="4443" y="1583"/>
                  </a:cubicBezTo>
                  <a:cubicBezTo>
                    <a:pt x="4248" y="1778"/>
                    <a:pt x="3391" y="2564"/>
                    <a:pt x="1344" y="2564"/>
                  </a:cubicBezTo>
                  <a:cubicBezTo>
                    <a:pt x="1282" y="2564"/>
                    <a:pt x="1219" y="2563"/>
                    <a:pt x="1155" y="2562"/>
                  </a:cubicBezTo>
                  <a:lnTo>
                    <a:pt x="703" y="2562"/>
                  </a:lnTo>
                  <a:lnTo>
                    <a:pt x="678" y="2964"/>
                  </a:lnTo>
                  <a:cubicBezTo>
                    <a:pt x="3138" y="3089"/>
                    <a:pt x="5296" y="3290"/>
                    <a:pt x="5522" y="3516"/>
                  </a:cubicBezTo>
                  <a:cubicBezTo>
                    <a:pt x="5522" y="3516"/>
                    <a:pt x="10291" y="4846"/>
                    <a:pt x="10291" y="4946"/>
                  </a:cubicBezTo>
                  <a:cubicBezTo>
                    <a:pt x="10291" y="5072"/>
                    <a:pt x="9438" y="5649"/>
                    <a:pt x="9438" y="5649"/>
                  </a:cubicBezTo>
                  <a:lnTo>
                    <a:pt x="9413" y="5624"/>
                  </a:lnTo>
                  <a:cubicBezTo>
                    <a:pt x="9111" y="6302"/>
                    <a:pt x="8660" y="7582"/>
                    <a:pt x="8886" y="8385"/>
                  </a:cubicBezTo>
                  <a:lnTo>
                    <a:pt x="4995" y="7431"/>
                  </a:lnTo>
                  <a:lnTo>
                    <a:pt x="4995" y="7431"/>
                  </a:lnTo>
                  <a:cubicBezTo>
                    <a:pt x="5020" y="7481"/>
                    <a:pt x="5045" y="7532"/>
                    <a:pt x="5070" y="7582"/>
                  </a:cubicBezTo>
                  <a:lnTo>
                    <a:pt x="9413" y="8636"/>
                  </a:lnTo>
                  <a:lnTo>
                    <a:pt x="8509" y="9615"/>
                  </a:lnTo>
                  <a:lnTo>
                    <a:pt x="8409" y="9590"/>
                  </a:lnTo>
                  <a:lnTo>
                    <a:pt x="8409" y="9590"/>
                  </a:lnTo>
                  <a:cubicBezTo>
                    <a:pt x="8233" y="10192"/>
                    <a:pt x="8032" y="11096"/>
                    <a:pt x="8434" y="11623"/>
                  </a:cubicBezTo>
                  <a:lnTo>
                    <a:pt x="8459" y="11648"/>
                  </a:lnTo>
                  <a:cubicBezTo>
                    <a:pt x="8283" y="11849"/>
                    <a:pt x="8107" y="12049"/>
                    <a:pt x="7907" y="12225"/>
                  </a:cubicBezTo>
                  <a:cubicBezTo>
                    <a:pt x="7229" y="12852"/>
                    <a:pt x="6376" y="13279"/>
                    <a:pt x="5472" y="13480"/>
                  </a:cubicBezTo>
                  <a:cubicBezTo>
                    <a:pt x="4773" y="13589"/>
                    <a:pt x="4073" y="13660"/>
                    <a:pt x="3390" y="13660"/>
                  </a:cubicBezTo>
                  <a:cubicBezTo>
                    <a:pt x="3289" y="13660"/>
                    <a:pt x="3188" y="13659"/>
                    <a:pt x="3088" y="13656"/>
                  </a:cubicBezTo>
                  <a:cubicBezTo>
                    <a:pt x="2761" y="13631"/>
                    <a:pt x="2435" y="13605"/>
                    <a:pt x="2109" y="13555"/>
                  </a:cubicBezTo>
                  <a:lnTo>
                    <a:pt x="2109" y="13631"/>
                  </a:lnTo>
                  <a:cubicBezTo>
                    <a:pt x="2109" y="13631"/>
                    <a:pt x="2736" y="17094"/>
                    <a:pt x="1" y="17872"/>
                  </a:cubicBezTo>
                  <a:cubicBezTo>
                    <a:pt x="1446" y="18330"/>
                    <a:pt x="3083" y="18607"/>
                    <a:pt x="4717" y="18607"/>
                  </a:cubicBezTo>
                  <a:cubicBezTo>
                    <a:pt x="6575" y="18607"/>
                    <a:pt x="8428" y="18250"/>
                    <a:pt x="9990" y="17395"/>
                  </a:cubicBezTo>
                  <a:cubicBezTo>
                    <a:pt x="11395" y="16617"/>
                    <a:pt x="12575" y="15463"/>
                    <a:pt x="13353" y="14082"/>
                  </a:cubicBezTo>
                  <a:cubicBezTo>
                    <a:pt x="15863" y="9740"/>
                    <a:pt x="14859" y="3566"/>
                    <a:pt x="12751" y="1407"/>
                  </a:cubicBezTo>
                  <a:cubicBezTo>
                    <a:pt x="11917" y="501"/>
                    <a:pt x="10756" y="1"/>
                    <a:pt x="95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69" name="Google Shape;1369;p53"/>
            <p:cNvSpPr/>
            <p:nvPr/>
          </p:nvSpPr>
          <p:spPr>
            <a:xfrm>
              <a:off x="6640200" y="4115875"/>
              <a:ext cx="564125" cy="425400"/>
            </a:xfrm>
            <a:custGeom>
              <a:avLst/>
              <a:gdLst/>
              <a:ahLst/>
              <a:cxnLst/>
              <a:rect l="l" t="t" r="r" b="b"/>
              <a:pathLst>
                <a:path w="22565" h="17016" extrusionOk="0">
                  <a:moveTo>
                    <a:pt x="22564" y="1"/>
                  </a:moveTo>
                  <a:cubicBezTo>
                    <a:pt x="21058" y="502"/>
                    <a:pt x="17896" y="1331"/>
                    <a:pt x="12399" y="1532"/>
                  </a:cubicBezTo>
                  <a:cubicBezTo>
                    <a:pt x="11887" y="1550"/>
                    <a:pt x="11394" y="1558"/>
                    <a:pt x="10920" y="1558"/>
                  </a:cubicBezTo>
                  <a:cubicBezTo>
                    <a:pt x="6805" y="1558"/>
                    <a:pt x="4060" y="920"/>
                    <a:pt x="2485" y="402"/>
                  </a:cubicBezTo>
                  <a:cubicBezTo>
                    <a:pt x="2309" y="1456"/>
                    <a:pt x="0" y="14884"/>
                    <a:pt x="653" y="15185"/>
                  </a:cubicBezTo>
                  <a:cubicBezTo>
                    <a:pt x="2906" y="16174"/>
                    <a:pt x="4276" y="16308"/>
                    <a:pt x="4853" y="16308"/>
                  </a:cubicBezTo>
                  <a:cubicBezTo>
                    <a:pt x="5066" y="16308"/>
                    <a:pt x="5171" y="16290"/>
                    <a:pt x="5171" y="16290"/>
                  </a:cubicBezTo>
                  <a:lnTo>
                    <a:pt x="9237" y="4092"/>
                  </a:lnTo>
                  <a:lnTo>
                    <a:pt x="9237" y="4041"/>
                  </a:lnTo>
                  <a:cubicBezTo>
                    <a:pt x="10176" y="4157"/>
                    <a:pt x="11127" y="4218"/>
                    <a:pt x="12074" y="4218"/>
                  </a:cubicBezTo>
                  <a:cubicBezTo>
                    <a:pt x="12569" y="4218"/>
                    <a:pt x="13063" y="4201"/>
                    <a:pt x="13554" y="4167"/>
                  </a:cubicBezTo>
                  <a:cubicBezTo>
                    <a:pt x="13554" y="4167"/>
                    <a:pt x="15561" y="15637"/>
                    <a:pt x="16540" y="16792"/>
                  </a:cubicBezTo>
                  <a:cubicBezTo>
                    <a:pt x="16674" y="16953"/>
                    <a:pt x="16961" y="17015"/>
                    <a:pt x="17327" y="17015"/>
                  </a:cubicBezTo>
                  <a:cubicBezTo>
                    <a:pt x="18615" y="17015"/>
                    <a:pt x="20882" y="16239"/>
                    <a:pt x="20882" y="16239"/>
                  </a:cubicBezTo>
                  <a:lnTo>
                    <a:pt x="2256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70" name="Google Shape;1370;p53"/>
            <p:cNvSpPr/>
            <p:nvPr/>
          </p:nvSpPr>
          <p:spPr>
            <a:xfrm>
              <a:off x="7002875" y="4521850"/>
              <a:ext cx="164425" cy="77725"/>
            </a:xfrm>
            <a:custGeom>
              <a:avLst/>
              <a:gdLst/>
              <a:ahLst/>
              <a:cxnLst/>
              <a:rect l="l" t="t" r="r" b="b"/>
              <a:pathLst>
                <a:path w="6577" h="3109" extrusionOk="0">
                  <a:moveTo>
                    <a:pt x="6350" y="0"/>
                  </a:moveTo>
                  <a:cubicBezTo>
                    <a:pt x="6350" y="0"/>
                    <a:pt x="3824" y="609"/>
                    <a:pt x="2533" y="609"/>
                  </a:cubicBezTo>
                  <a:cubicBezTo>
                    <a:pt x="2318" y="609"/>
                    <a:pt x="2137" y="592"/>
                    <a:pt x="2008" y="553"/>
                  </a:cubicBezTo>
                  <a:cubicBezTo>
                    <a:pt x="2008" y="553"/>
                    <a:pt x="0" y="2008"/>
                    <a:pt x="302" y="2761"/>
                  </a:cubicBezTo>
                  <a:cubicBezTo>
                    <a:pt x="405" y="3011"/>
                    <a:pt x="805" y="3108"/>
                    <a:pt x="1353" y="3108"/>
                  </a:cubicBezTo>
                  <a:cubicBezTo>
                    <a:pt x="3066" y="3108"/>
                    <a:pt x="6230" y="2155"/>
                    <a:pt x="6325" y="1908"/>
                  </a:cubicBezTo>
                  <a:cubicBezTo>
                    <a:pt x="6576" y="1255"/>
                    <a:pt x="6350" y="1"/>
                    <a:pt x="6350" y="0"/>
                  </a:cubicBezTo>
                  <a:close/>
                </a:path>
              </a:pathLst>
            </a:custGeom>
            <a:solidFill>
              <a:srgbClr val="0100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71" name="Google Shape;1371;p53"/>
            <p:cNvSpPr/>
            <p:nvPr/>
          </p:nvSpPr>
          <p:spPr>
            <a:xfrm>
              <a:off x="6796425" y="3940050"/>
              <a:ext cx="168825" cy="123150"/>
            </a:xfrm>
            <a:custGeom>
              <a:avLst/>
              <a:gdLst/>
              <a:ahLst/>
              <a:cxnLst/>
              <a:rect l="l" t="t" r="r" b="b"/>
              <a:pathLst>
                <a:path w="6753" h="4926" extrusionOk="0">
                  <a:moveTo>
                    <a:pt x="3090" y="1"/>
                  </a:moveTo>
                  <a:cubicBezTo>
                    <a:pt x="2971" y="1"/>
                    <a:pt x="2878" y="25"/>
                    <a:pt x="2812" y="81"/>
                  </a:cubicBezTo>
                  <a:cubicBezTo>
                    <a:pt x="2285" y="508"/>
                    <a:pt x="3715" y="1462"/>
                    <a:pt x="3791" y="1512"/>
                  </a:cubicBezTo>
                  <a:cubicBezTo>
                    <a:pt x="3712" y="1492"/>
                    <a:pt x="2225" y="998"/>
                    <a:pt x="1458" y="998"/>
                  </a:cubicBezTo>
                  <a:cubicBezTo>
                    <a:pt x="1243" y="998"/>
                    <a:pt x="1085" y="1036"/>
                    <a:pt x="1030" y="1135"/>
                  </a:cubicBezTo>
                  <a:cubicBezTo>
                    <a:pt x="955" y="1261"/>
                    <a:pt x="1080" y="1437"/>
                    <a:pt x="1306" y="1637"/>
                  </a:cubicBezTo>
                  <a:cubicBezTo>
                    <a:pt x="1274" y="1633"/>
                    <a:pt x="1241" y="1631"/>
                    <a:pt x="1209" y="1631"/>
                  </a:cubicBezTo>
                  <a:cubicBezTo>
                    <a:pt x="1066" y="1631"/>
                    <a:pt x="922" y="1672"/>
                    <a:pt x="779" y="1713"/>
                  </a:cubicBezTo>
                  <a:cubicBezTo>
                    <a:pt x="653" y="1763"/>
                    <a:pt x="578" y="1888"/>
                    <a:pt x="578" y="2039"/>
                  </a:cubicBezTo>
                  <a:cubicBezTo>
                    <a:pt x="578" y="2215"/>
                    <a:pt x="829" y="2440"/>
                    <a:pt x="1180" y="2666"/>
                  </a:cubicBezTo>
                  <a:cubicBezTo>
                    <a:pt x="1030" y="2666"/>
                    <a:pt x="1" y="2717"/>
                    <a:pt x="678" y="3244"/>
                  </a:cubicBezTo>
                  <a:cubicBezTo>
                    <a:pt x="1105" y="3570"/>
                    <a:pt x="1532" y="3846"/>
                    <a:pt x="2009" y="4097"/>
                  </a:cubicBezTo>
                  <a:cubicBezTo>
                    <a:pt x="2636" y="4423"/>
                    <a:pt x="3314" y="4699"/>
                    <a:pt x="3992" y="4925"/>
                  </a:cubicBezTo>
                  <a:cubicBezTo>
                    <a:pt x="6752" y="4147"/>
                    <a:pt x="6125" y="684"/>
                    <a:pt x="6125" y="684"/>
                  </a:cubicBezTo>
                  <a:lnTo>
                    <a:pt x="6125" y="608"/>
                  </a:lnTo>
                  <a:cubicBezTo>
                    <a:pt x="4617" y="445"/>
                    <a:pt x="3605" y="1"/>
                    <a:pt x="3090" y="1"/>
                  </a:cubicBezTo>
                  <a:close/>
                </a:path>
              </a:pathLst>
            </a:custGeom>
            <a:solidFill>
              <a:srgbClr val="C798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72" name="Google Shape;1372;p53"/>
            <p:cNvSpPr/>
            <p:nvPr/>
          </p:nvSpPr>
          <p:spPr>
            <a:xfrm>
              <a:off x="6731800" y="3967800"/>
              <a:ext cx="114225" cy="88175"/>
            </a:xfrm>
            <a:custGeom>
              <a:avLst/>
              <a:gdLst/>
              <a:ahLst/>
              <a:cxnLst/>
              <a:rect l="l" t="t" r="r" b="b"/>
              <a:pathLst>
                <a:path w="4569" h="3527" extrusionOk="0">
                  <a:moveTo>
                    <a:pt x="829" y="0"/>
                  </a:moveTo>
                  <a:lnTo>
                    <a:pt x="779" y="126"/>
                  </a:lnTo>
                  <a:cubicBezTo>
                    <a:pt x="779" y="126"/>
                    <a:pt x="1" y="2410"/>
                    <a:pt x="1256" y="3389"/>
                  </a:cubicBezTo>
                  <a:cubicBezTo>
                    <a:pt x="1746" y="3482"/>
                    <a:pt x="2222" y="3526"/>
                    <a:pt x="2657" y="3526"/>
                  </a:cubicBezTo>
                  <a:cubicBezTo>
                    <a:pt x="3514" y="3526"/>
                    <a:pt x="4211" y="3353"/>
                    <a:pt x="4544" y="3037"/>
                  </a:cubicBezTo>
                  <a:lnTo>
                    <a:pt x="4569" y="2987"/>
                  </a:lnTo>
                  <a:cubicBezTo>
                    <a:pt x="4117" y="2761"/>
                    <a:pt x="3665" y="2460"/>
                    <a:pt x="3263" y="2134"/>
                  </a:cubicBezTo>
                  <a:cubicBezTo>
                    <a:pt x="2586" y="1607"/>
                    <a:pt x="3590" y="1556"/>
                    <a:pt x="3765" y="1556"/>
                  </a:cubicBezTo>
                  <a:cubicBezTo>
                    <a:pt x="3389" y="1330"/>
                    <a:pt x="3138" y="1105"/>
                    <a:pt x="3138" y="929"/>
                  </a:cubicBezTo>
                  <a:cubicBezTo>
                    <a:pt x="3138" y="778"/>
                    <a:pt x="3213" y="653"/>
                    <a:pt x="3339" y="603"/>
                  </a:cubicBezTo>
                  <a:lnTo>
                    <a:pt x="3339" y="577"/>
                  </a:lnTo>
                  <a:cubicBezTo>
                    <a:pt x="2460" y="477"/>
                    <a:pt x="1632" y="276"/>
                    <a:pt x="829" y="0"/>
                  </a:cubicBezTo>
                  <a:close/>
                </a:path>
              </a:pathLst>
            </a:custGeom>
            <a:solidFill>
              <a:srgbClr val="C798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73" name="Google Shape;1373;p53"/>
            <p:cNvSpPr/>
            <p:nvPr/>
          </p:nvSpPr>
          <p:spPr>
            <a:xfrm>
              <a:off x="6603750" y="4495500"/>
              <a:ext cx="165100" cy="75125"/>
            </a:xfrm>
            <a:custGeom>
              <a:avLst/>
              <a:gdLst/>
              <a:ahLst/>
              <a:cxnLst/>
              <a:rect l="l" t="t" r="r" b="b"/>
              <a:pathLst>
                <a:path w="6604" h="3005" extrusionOk="0">
                  <a:moveTo>
                    <a:pt x="2086" y="0"/>
                  </a:moveTo>
                  <a:cubicBezTo>
                    <a:pt x="2086" y="0"/>
                    <a:pt x="253" y="76"/>
                    <a:pt x="103" y="904"/>
                  </a:cubicBezTo>
                  <a:cubicBezTo>
                    <a:pt x="1" y="1515"/>
                    <a:pt x="3674" y="3004"/>
                    <a:pt x="5286" y="3004"/>
                  </a:cubicBezTo>
                  <a:cubicBezTo>
                    <a:pt x="5658" y="3004"/>
                    <a:pt x="5921" y="2925"/>
                    <a:pt x="6001" y="2736"/>
                  </a:cubicBezTo>
                  <a:cubicBezTo>
                    <a:pt x="6152" y="2410"/>
                    <a:pt x="6603" y="1105"/>
                    <a:pt x="6603" y="1105"/>
                  </a:cubicBezTo>
                  <a:lnTo>
                    <a:pt x="6603" y="1105"/>
                  </a:lnTo>
                  <a:cubicBezTo>
                    <a:pt x="6603" y="1105"/>
                    <a:pt x="6499" y="1123"/>
                    <a:pt x="6286" y="1123"/>
                  </a:cubicBezTo>
                  <a:cubicBezTo>
                    <a:pt x="5709" y="1123"/>
                    <a:pt x="4338" y="989"/>
                    <a:pt x="2086" y="0"/>
                  </a:cubicBezTo>
                  <a:close/>
                </a:path>
              </a:pathLst>
            </a:custGeom>
            <a:solidFill>
              <a:srgbClr val="0100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74" name="Google Shape;1374;p53"/>
            <p:cNvSpPr/>
            <p:nvPr/>
          </p:nvSpPr>
          <p:spPr>
            <a:xfrm>
              <a:off x="7011650" y="3797125"/>
              <a:ext cx="119875" cy="35775"/>
            </a:xfrm>
            <a:custGeom>
              <a:avLst/>
              <a:gdLst/>
              <a:ahLst/>
              <a:cxnLst/>
              <a:rect l="l" t="t" r="r" b="b"/>
              <a:pathLst>
                <a:path w="4795" h="1431" extrusionOk="0">
                  <a:moveTo>
                    <a:pt x="1" y="0"/>
                  </a:moveTo>
                  <a:lnTo>
                    <a:pt x="51" y="502"/>
                  </a:lnTo>
                  <a:lnTo>
                    <a:pt x="4795" y="1431"/>
                  </a:lnTo>
                  <a:cubicBezTo>
                    <a:pt x="4569" y="1255"/>
                    <a:pt x="4318" y="1130"/>
                    <a:pt x="4067" y="1029"/>
                  </a:cubicBezTo>
                  <a:cubicBezTo>
                    <a:pt x="3665" y="904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8B1C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75" name="Google Shape;1375;p53"/>
            <p:cNvSpPr/>
            <p:nvPr/>
          </p:nvSpPr>
          <p:spPr>
            <a:xfrm>
              <a:off x="6669675" y="3790250"/>
              <a:ext cx="337600" cy="118575"/>
            </a:xfrm>
            <a:custGeom>
              <a:avLst/>
              <a:gdLst/>
              <a:ahLst/>
              <a:cxnLst/>
              <a:rect l="l" t="t" r="r" b="b"/>
              <a:pathLst>
                <a:path w="13504" h="4743" extrusionOk="0">
                  <a:moveTo>
                    <a:pt x="2445" y="0"/>
                  </a:moveTo>
                  <a:cubicBezTo>
                    <a:pt x="1997" y="0"/>
                    <a:pt x="1610" y="8"/>
                    <a:pt x="1306" y="24"/>
                  </a:cubicBezTo>
                  <a:cubicBezTo>
                    <a:pt x="879" y="49"/>
                    <a:pt x="603" y="75"/>
                    <a:pt x="553" y="125"/>
                  </a:cubicBezTo>
                  <a:cubicBezTo>
                    <a:pt x="402" y="451"/>
                    <a:pt x="1" y="4090"/>
                    <a:pt x="704" y="4341"/>
                  </a:cubicBezTo>
                  <a:cubicBezTo>
                    <a:pt x="879" y="4392"/>
                    <a:pt x="1055" y="4417"/>
                    <a:pt x="1231" y="4417"/>
                  </a:cubicBezTo>
                  <a:cubicBezTo>
                    <a:pt x="3314" y="4592"/>
                    <a:pt x="10618" y="4718"/>
                    <a:pt x="12751" y="4743"/>
                  </a:cubicBezTo>
                  <a:lnTo>
                    <a:pt x="13353" y="4743"/>
                  </a:lnTo>
                  <a:cubicBezTo>
                    <a:pt x="12751" y="3588"/>
                    <a:pt x="12701" y="2258"/>
                    <a:pt x="13178" y="1053"/>
                  </a:cubicBezTo>
                  <a:cubicBezTo>
                    <a:pt x="13253" y="853"/>
                    <a:pt x="13379" y="652"/>
                    <a:pt x="13504" y="476"/>
                  </a:cubicBezTo>
                  <a:cubicBezTo>
                    <a:pt x="13504" y="476"/>
                    <a:pt x="6028" y="0"/>
                    <a:pt x="24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76" name="Google Shape;1376;p53"/>
            <p:cNvSpPr/>
            <p:nvPr/>
          </p:nvSpPr>
          <p:spPr>
            <a:xfrm>
              <a:off x="7011025" y="3717425"/>
              <a:ext cx="124900" cy="107950"/>
            </a:xfrm>
            <a:custGeom>
              <a:avLst/>
              <a:gdLst/>
              <a:ahLst/>
              <a:cxnLst/>
              <a:rect l="l" t="t" r="r" b="b"/>
              <a:pathLst>
                <a:path w="4996" h="4318" extrusionOk="0">
                  <a:moveTo>
                    <a:pt x="779" y="1"/>
                  </a:moveTo>
                  <a:cubicBezTo>
                    <a:pt x="503" y="754"/>
                    <a:pt x="1" y="2184"/>
                    <a:pt x="402" y="3389"/>
                  </a:cubicBezTo>
                  <a:lnTo>
                    <a:pt x="4293" y="4318"/>
                  </a:lnTo>
                  <a:cubicBezTo>
                    <a:pt x="4042" y="3540"/>
                    <a:pt x="4518" y="2260"/>
                    <a:pt x="4794" y="1582"/>
                  </a:cubicBezTo>
                  <a:cubicBezTo>
                    <a:pt x="4920" y="1306"/>
                    <a:pt x="4995" y="1155"/>
                    <a:pt x="4995" y="1155"/>
                  </a:cubicBezTo>
                  <a:lnTo>
                    <a:pt x="77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77" name="Google Shape;1377;p53"/>
            <p:cNvSpPr/>
            <p:nvPr/>
          </p:nvSpPr>
          <p:spPr>
            <a:xfrm>
              <a:off x="7030475" y="3704225"/>
              <a:ext cx="123000" cy="56525"/>
            </a:xfrm>
            <a:custGeom>
              <a:avLst/>
              <a:gdLst/>
              <a:ahLst/>
              <a:cxnLst/>
              <a:rect l="l" t="t" r="r" b="b"/>
              <a:pathLst>
                <a:path w="4920" h="2261" extrusionOk="0">
                  <a:moveTo>
                    <a:pt x="154" y="0"/>
                  </a:moveTo>
                  <a:cubicBezTo>
                    <a:pt x="151" y="0"/>
                    <a:pt x="150" y="1"/>
                    <a:pt x="151" y="2"/>
                  </a:cubicBezTo>
                  <a:cubicBezTo>
                    <a:pt x="176" y="27"/>
                    <a:pt x="101" y="228"/>
                    <a:pt x="1" y="529"/>
                  </a:cubicBezTo>
                  <a:lnTo>
                    <a:pt x="4217" y="1683"/>
                  </a:lnTo>
                  <a:cubicBezTo>
                    <a:pt x="4217" y="1683"/>
                    <a:pt x="4142" y="1859"/>
                    <a:pt x="4016" y="2110"/>
                  </a:cubicBezTo>
                  <a:lnTo>
                    <a:pt x="3966" y="2261"/>
                  </a:lnTo>
                  <a:cubicBezTo>
                    <a:pt x="3966" y="2261"/>
                    <a:pt x="4895" y="1558"/>
                    <a:pt x="4895" y="1432"/>
                  </a:cubicBezTo>
                  <a:cubicBezTo>
                    <a:pt x="4920" y="1162"/>
                    <a:pt x="295" y="0"/>
                    <a:pt x="1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78" name="Google Shape;1378;p53"/>
            <p:cNvSpPr/>
            <p:nvPr/>
          </p:nvSpPr>
          <p:spPr>
            <a:xfrm>
              <a:off x="6695400" y="3685150"/>
              <a:ext cx="339500" cy="120775"/>
            </a:xfrm>
            <a:custGeom>
              <a:avLst/>
              <a:gdLst/>
              <a:ahLst/>
              <a:cxnLst/>
              <a:rect l="l" t="t" r="r" b="b"/>
              <a:pathLst>
                <a:path w="13580" h="4831" extrusionOk="0">
                  <a:moveTo>
                    <a:pt x="2284" y="1"/>
                  </a:moveTo>
                  <a:cubicBezTo>
                    <a:pt x="1510" y="1"/>
                    <a:pt x="988" y="20"/>
                    <a:pt x="879" y="62"/>
                  </a:cubicBezTo>
                  <a:cubicBezTo>
                    <a:pt x="252" y="288"/>
                    <a:pt x="1" y="3626"/>
                    <a:pt x="252" y="4128"/>
                  </a:cubicBezTo>
                  <a:lnTo>
                    <a:pt x="252" y="4203"/>
                  </a:lnTo>
                  <a:cubicBezTo>
                    <a:pt x="512" y="4191"/>
                    <a:pt x="832" y="4186"/>
                    <a:pt x="1198" y="4186"/>
                  </a:cubicBezTo>
                  <a:cubicBezTo>
                    <a:pt x="4709" y="4186"/>
                    <a:pt x="12450" y="4680"/>
                    <a:pt x="12450" y="4680"/>
                  </a:cubicBezTo>
                  <a:lnTo>
                    <a:pt x="13077" y="4831"/>
                  </a:lnTo>
                  <a:cubicBezTo>
                    <a:pt x="13052" y="4781"/>
                    <a:pt x="13027" y="4730"/>
                    <a:pt x="13027" y="4680"/>
                  </a:cubicBezTo>
                  <a:cubicBezTo>
                    <a:pt x="12626" y="3475"/>
                    <a:pt x="13128" y="2045"/>
                    <a:pt x="13379" y="1292"/>
                  </a:cubicBezTo>
                  <a:cubicBezTo>
                    <a:pt x="13504" y="991"/>
                    <a:pt x="13579" y="790"/>
                    <a:pt x="13529" y="740"/>
                  </a:cubicBezTo>
                  <a:cubicBezTo>
                    <a:pt x="13303" y="514"/>
                    <a:pt x="11145" y="338"/>
                    <a:pt x="8685" y="213"/>
                  </a:cubicBezTo>
                  <a:cubicBezTo>
                    <a:pt x="6393" y="79"/>
                    <a:pt x="3833" y="1"/>
                    <a:pt x="22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79" name="Google Shape;1379;p53"/>
            <p:cNvSpPr/>
            <p:nvPr/>
          </p:nvSpPr>
          <p:spPr>
            <a:xfrm>
              <a:off x="6998475" y="3802150"/>
              <a:ext cx="134925" cy="59625"/>
            </a:xfrm>
            <a:custGeom>
              <a:avLst/>
              <a:gdLst/>
              <a:ahLst/>
              <a:cxnLst/>
              <a:rect l="l" t="t" r="r" b="b"/>
              <a:pathLst>
                <a:path w="5397" h="2385" extrusionOk="0">
                  <a:moveTo>
                    <a:pt x="327" y="0"/>
                  </a:moveTo>
                  <a:cubicBezTo>
                    <a:pt x="201" y="201"/>
                    <a:pt x="101" y="377"/>
                    <a:pt x="1" y="603"/>
                  </a:cubicBezTo>
                  <a:lnTo>
                    <a:pt x="26" y="603"/>
                  </a:lnTo>
                  <a:lnTo>
                    <a:pt x="4569" y="1606"/>
                  </a:lnTo>
                  <a:cubicBezTo>
                    <a:pt x="4569" y="1606"/>
                    <a:pt x="4443" y="1832"/>
                    <a:pt x="4343" y="2184"/>
                  </a:cubicBezTo>
                  <a:lnTo>
                    <a:pt x="4293" y="2385"/>
                  </a:lnTo>
                  <a:cubicBezTo>
                    <a:pt x="4293" y="2385"/>
                    <a:pt x="5397" y="1606"/>
                    <a:pt x="5322" y="1230"/>
                  </a:cubicBezTo>
                  <a:cubicBezTo>
                    <a:pt x="5296" y="1054"/>
                    <a:pt x="979" y="151"/>
                    <a:pt x="979" y="151"/>
                  </a:cubicBezTo>
                  <a:lnTo>
                    <a:pt x="32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80" name="Google Shape;1380;p53"/>
            <p:cNvSpPr/>
            <p:nvPr/>
          </p:nvSpPr>
          <p:spPr>
            <a:xfrm>
              <a:off x="6804600" y="4004975"/>
              <a:ext cx="88900" cy="58225"/>
            </a:xfrm>
            <a:custGeom>
              <a:avLst/>
              <a:gdLst/>
              <a:ahLst/>
              <a:cxnLst/>
              <a:rect l="l" t="t" r="r" b="b"/>
              <a:pathLst>
                <a:path w="3556" h="2329" extrusionOk="0">
                  <a:moveTo>
                    <a:pt x="766" y="0"/>
                  </a:moveTo>
                  <a:cubicBezTo>
                    <a:pt x="728" y="0"/>
                    <a:pt x="690" y="7"/>
                    <a:pt x="653" y="19"/>
                  </a:cubicBezTo>
                  <a:lnTo>
                    <a:pt x="427" y="19"/>
                  </a:lnTo>
                  <a:cubicBezTo>
                    <a:pt x="301" y="44"/>
                    <a:pt x="176" y="94"/>
                    <a:pt x="75" y="170"/>
                  </a:cubicBezTo>
                  <a:cubicBezTo>
                    <a:pt x="25" y="245"/>
                    <a:pt x="0" y="345"/>
                    <a:pt x="25" y="446"/>
                  </a:cubicBezTo>
                  <a:cubicBezTo>
                    <a:pt x="50" y="521"/>
                    <a:pt x="101" y="596"/>
                    <a:pt x="151" y="647"/>
                  </a:cubicBezTo>
                  <a:cubicBezTo>
                    <a:pt x="201" y="697"/>
                    <a:pt x="251" y="747"/>
                    <a:pt x="301" y="797"/>
                  </a:cubicBezTo>
                  <a:cubicBezTo>
                    <a:pt x="351" y="822"/>
                    <a:pt x="427" y="873"/>
                    <a:pt x="477" y="923"/>
                  </a:cubicBezTo>
                  <a:lnTo>
                    <a:pt x="828" y="1174"/>
                  </a:lnTo>
                  <a:cubicBezTo>
                    <a:pt x="954" y="1274"/>
                    <a:pt x="1079" y="1349"/>
                    <a:pt x="1230" y="1425"/>
                  </a:cubicBezTo>
                  <a:cubicBezTo>
                    <a:pt x="1355" y="1500"/>
                    <a:pt x="1481" y="1575"/>
                    <a:pt x="1606" y="1651"/>
                  </a:cubicBezTo>
                  <a:lnTo>
                    <a:pt x="2008" y="1826"/>
                  </a:lnTo>
                  <a:lnTo>
                    <a:pt x="2384" y="2002"/>
                  </a:lnTo>
                  <a:cubicBezTo>
                    <a:pt x="2510" y="2027"/>
                    <a:pt x="2610" y="2077"/>
                    <a:pt x="2736" y="2102"/>
                  </a:cubicBezTo>
                  <a:cubicBezTo>
                    <a:pt x="3163" y="2253"/>
                    <a:pt x="3464" y="2328"/>
                    <a:pt x="3464" y="2328"/>
                  </a:cubicBezTo>
                  <a:lnTo>
                    <a:pt x="3464" y="2303"/>
                  </a:lnTo>
                  <a:cubicBezTo>
                    <a:pt x="3472" y="2306"/>
                    <a:pt x="3480" y="2307"/>
                    <a:pt x="3487" y="2307"/>
                  </a:cubicBezTo>
                  <a:cubicBezTo>
                    <a:pt x="3543" y="2307"/>
                    <a:pt x="3556" y="2225"/>
                    <a:pt x="3489" y="2203"/>
                  </a:cubicBezTo>
                  <a:cubicBezTo>
                    <a:pt x="3489" y="2203"/>
                    <a:pt x="3238" y="2077"/>
                    <a:pt x="2811" y="1902"/>
                  </a:cubicBezTo>
                  <a:cubicBezTo>
                    <a:pt x="2711" y="1851"/>
                    <a:pt x="2585" y="1801"/>
                    <a:pt x="2485" y="1751"/>
                  </a:cubicBezTo>
                  <a:lnTo>
                    <a:pt x="2134" y="1550"/>
                  </a:lnTo>
                  <a:lnTo>
                    <a:pt x="1757" y="1374"/>
                  </a:lnTo>
                  <a:lnTo>
                    <a:pt x="1381" y="1149"/>
                  </a:lnTo>
                  <a:cubicBezTo>
                    <a:pt x="1255" y="1073"/>
                    <a:pt x="1104" y="998"/>
                    <a:pt x="979" y="923"/>
                  </a:cubicBezTo>
                  <a:cubicBezTo>
                    <a:pt x="879" y="847"/>
                    <a:pt x="753" y="772"/>
                    <a:pt x="628" y="672"/>
                  </a:cubicBezTo>
                  <a:lnTo>
                    <a:pt x="477" y="571"/>
                  </a:lnTo>
                  <a:cubicBezTo>
                    <a:pt x="427" y="546"/>
                    <a:pt x="377" y="496"/>
                    <a:pt x="326" y="446"/>
                  </a:cubicBezTo>
                  <a:cubicBezTo>
                    <a:pt x="276" y="421"/>
                    <a:pt x="251" y="396"/>
                    <a:pt x="226" y="345"/>
                  </a:cubicBezTo>
                  <a:cubicBezTo>
                    <a:pt x="226" y="320"/>
                    <a:pt x="226" y="320"/>
                    <a:pt x="226" y="295"/>
                  </a:cubicBezTo>
                  <a:cubicBezTo>
                    <a:pt x="301" y="245"/>
                    <a:pt x="377" y="195"/>
                    <a:pt x="452" y="170"/>
                  </a:cubicBezTo>
                  <a:cubicBezTo>
                    <a:pt x="527" y="145"/>
                    <a:pt x="602" y="120"/>
                    <a:pt x="678" y="120"/>
                  </a:cubicBezTo>
                  <a:cubicBezTo>
                    <a:pt x="803" y="94"/>
                    <a:pt x="879" y="94"/>
                    <a:pt x="879" y="94"/>
                  </a:cubicBezTo>
                  <a:cubicBezTo>
                    <a:pt x="879" y="94"/>
                    <a:pt x="904" y="69"/>
                    <a:pt x="904" y="44"/>
                  </a:cubicBezTo>
                  <a:cubicBezTo>
                    <a:pt x="904" y="19"/>
                    <a:pt x="904" y="19"/>
                    <a:pt x="879" y="19"/>
                  </a:cubicBezTo>
                  <a:cubicBezTo>
                    <a:pt x="841" y="7"/>
                    <a:pt x="803" y="0"/>
                    <a:pt x="766" y="0"/>
                  </a:cubicBezTo>
                  <a:close/>
                </a:path>
              </a:pathLst>
            </a:custGeom>
            <a:solidFill>
              <a:srgbClr val="AF6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81" name="Google Shape;1381;p53"/>
            <p:cNvSpPr/>
            <p:nvPr/>
          </p:nvSpPr>
          <p:spPr>
            <a:xfrm>
              <a:off x="6817775" y="3960275"/>
              <a:ext cx="74550" cy="47075"/>
            </a:xfrm>
            <a:custGeom>
              <a:avLst/>
              <a:gdLst/>
              <a:ahLst/>
              <a:cxnLst/>
              <a:rect l="l" t="t" r="r" b="b"/>
              <a:pathLst>
                <a:path w="2982" h="1883" extrusionOk="0">
                  <a:moveTo>
                    <a:pt x="2909" y="747"/>
                  </a:moveTo>
                  <a:lnTo>
                    <a:pt x="2912" y="753"/>
                  </a:lnTo>
                  <a:lnTo>
                    <a:pt x="2937" y="753"/>
                  </a:lnTo>
                  <a:cubicBezTo>
                    <a:pt x="2927" y="751"/>
                    <a:pt x="2918" y="749"/>
                    <a:pt x="2909" y="747"/>
                  </a:cubicBezTo>
                  <a:close/>
                  <a:moveTo>
                    <a:pt x="477" y="0"/>
                  </a:moveTo>
                  <a:cubicBezTo>
                    <a:pt x="402" y="25"/>
                    <a:pt x="326" y="25"/>
                    <a:pt x="251" y="50"/>
                  </a:cubicBezTo>
                  <a:cubicBezTo>
                    <a:pt x="151" y="75"/>
                    <a:pt x="75" y="151"/>
                    <a:pt x="25" y="251"/>
                  </a:cubicBezTo>
                  <a:lnTo>
                    <a:pt x="0" y="301"/>
                  </a:lnTo>
                  <a:cubicBezTo>
                    <a:pt x="0" y="326"/>
                    <a:pt x="0" y="351"/>
                    <a:pt x="0" y="377"/>
                  </a:cubicBezTo>
                  <a:cubicBezTo>
                    <a:pt x="0" y="427"/>
                    <a:pt x="25" y="477"/>
                    <a:pt x="25" y="527"/>
                  </a:cubicBezTo>
                  <a:cubicBezTo>
                    <a:pt x="50" y="602"/>
                    <a:pt x="101" y="678"/>
                    <a:pt x="151" y="728"/>
                  </a:cubicBezTo>
                  <a:cubicBezTo>
                    <a:pt x="201" y="778"/>
                    <a:pt x="251" y="828"/>
                    <a:pt x="301" y="878"/>
                  </a:cubicBezTo>
                  <a:cubicBezTo>
                    <a:pt x="326" y="904"/>
                    <a:pt x="352" y="929"/>
                    <a:pt x="377" y="929"/>
                  </a:cubicBezTo>
                  <a:lnTo>
                    <a:pt x="452" y="1004"/>
                  </a:lnTo>
                  <a:lnTo>
                    <a:pt x="753" y="1205"/>
                  </a:lnTo>
                  <a:cubicBezTo>
                    <a:pt x="854" y="1255"/>
                    <a:pt x="954" y="1330"/>
                    <a:pt x="1054" y="1380"/>
                  </a:cubicBezTo>
                  <a:lnTo>
                    <a:pt x="1381" y="1531"/>
                  </a:lnTo>
                  <a:lnTo>
                    <a:pt x="1732" y="1682"/>
                  </a:lnTo>
                  <a:cubicBezTo>
                    <a:pt x="1832" y="1732"/>
                    <a:pt x="1958" y="1757"/>
                    <a:pt x="2083" y="1782"/>
                  </a:cubicBezTo>
                  <a:cubicBezTo>
                    <a:pt x="2209" y="1832"/>
                    <a:pt x="2309" y="1857"/>
                    <a:pt x="2435" y="1882"/>
                  </a:cubicBezTo>
                  <a:cubicBezTo>
                    <a:pt x="2460" y="1882"/>
                    <a:pt x="2485" y="1857"/>
                    <a:pt x="2485" y="1857"/>
                  </a:cubicBezTo>
                  <a:cubicBezTo>
                    <a:pt x="2485" y="1832"/>
                    <a:pt x="2485" y="1807"/>
                    <a:pt x="2460" y="1807"/>
                  </a:cubicBezTo>
                  <a:lnTo>
                    <a:pt x="2159" y="1657"/>
                  </a:lnTo>
                  <a:cubicBezTo>
                    <a:pt x="2033" y="1606"/>
                    <a:pt x="1933" y="1556"/>
                    <a:pt x="1832" y="1506"/>
                  </a:cubicBezTo>
                  <a:lnTo>
                    <a:pt x="1531" y="1355"/>
                  </a:lnTo>
                  <a:lnTo>
                    <a:pt x="1230" y="1155"/>
                  </a:lnTo>
                  <a:cubicBezTo>
                    <a:pt x="1130" y="1104"/>
                    <a:pt x="1029" y="1054"/>
                    <a:pt x="929" y="979"/>
                  </a:cubicBezTo>
                  <a:lnTo>
                    <a:pt x="628" y="753"/>
                  </a:lnTo>
                  <a:lnTo>
                    <a:pt x="577" y="703"/>
                  </a:lnTo>
                  <a:cubicBezTo>
                    <a:pt x="552" y="703"/>
                    <a:pt x="527" y="678"/>
                    <a:pt x="502" y="653"/>
                  </a:cubicBezTo>
                  <a:cubicBezTo>
                    <a:pt x="477" y="628"/>
                    <a:pt x="427" y="577"/>
                    <a:pt x="402" y="552"/>
                  </a:cubicBezTo>
                  <a:cubicBezTo>
                    <a:pt x="377" y="502"/>
                    <a:pt x="352" y="477"/>
                    <a:pt x="326" y="427"/>
                  </a:cubicBezTo>
                  <a:cubicBezTo>
                    <a:pt x="326" y="427"/>
                    <a:pt x="326" y="402"/>
                    <a:pt x="326" y="402"/>
                  </a:cubicBezTo>
                  <a:lnTo>
                    <a:pt x="326" y="351"/>
                  </a:lnTo>
                  <a:cubicBezTo>
                    <a:pt x="326" y="368"/>
                    <a:pt x="329" y="374"/>
                    <a:pt x="334" y="374"/>
                  </a:cubicBezTo>
                  <a:cubicBezTo>
                    <a:pt x="343" y="374"/>
                    <a:pt x="360" y="351"/>
                    <a:pt x="377" y="351"/>
                  </a:cubicBezTo>
                  <a:cubicBezTo>
                    <a:pt x="427" y="351"/>
                    <a:pt x="477" y="326"/>
                    <a:pt x="527" y="326"/>
                  </a:cubicBezTo>
                  <a:lnTo>
                    <a:pt x="828" y="326"/>
                  </a:lnTo>
                  <a:cubicBezTo>
                    <a:pt x="1054" y="351"/>
                    <a:pt x="1305" y="402"/>
                    <a:pt x="1531" y="427"/>
                  </a:cubicBezTo>
                  <a:cubicBezTo>
                    <a:pt x="1974" y="525"/>
                    <a:pt x="2441" y="648"/>
                    <a:pt x="2909" y="747"/>
                  </a:cubicBezTo>
                  <a:lnTo>
                    <a:pt x="2909" y="747"/>
                  </a:lnTo>
                  <a:lnTo>
                    <a:pt x="2887" y="703"/>
                  </a:lnTo>
                  <a:lnTo>
                    <a:pt x="2887" y="703"/>
                  </a:lnTo>
                  <a:cubicBezTo>
                    <a:pt x="2898" y="714"/>
                    <a:pt x="2910" y="719"/>
                    <a:pt x="2921" y="719"/>
                  </a:cubicBezTo>
                  <a:cubicBezTo>
                    <a:pt x="2956" y="719"/>
                    <a:pt x="2981" y="666"/>
                    <a:pt x="2962" y="628"/>
                  </a:cubicBezTo>
                  <a:cubicBezTo>
                    <a:pt x="2510" y="427"/>
                    <a:pt x="2058" y="276"/>
                    <a:pt x="1581" y="151"/>
                  </a:cubicBezTo>
                  <a:cubicBezTo>
                    <a:pt x="1356" y="100"/>
                    <a:pt x="1105" y="50"/>
                    <a:pt x="854" y="0"/>
                  </a:cubicBezTo>
                  <a:close/>
                </a:path>
              </a:pathLst>
            </a:custGeom>
            <a:solidFill>
              <a:srgbClr val="AF6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82" name="Google Shape;1382;p53"/>
            <p:cNvSpPr/>
            <p:nvPr/>
          </p:nvSpPr>
          <p:spPr>
            <a:xfrm>
              <a:off x="6861700" y="3935950"/>
              <a:ext cx="84725" cy="41900"/>
            </a:xfrm>
            <a:custGeom>
              <a:avLst/>
              <a:gdLst/>
              <a:ahLst/>
              <a:cxnLst/>
              <a:rect l="l" t="t" r="r" b="b"/>
              <a:pathLst>
                <a:path w="3389" h="1676" extrusionOk="0">
                  <a:moveTo>
                    <a:pt x="590" y="0"/>
                  </a:moveTo>
                  <a:cubicBezTo>
                    <a:pt x="502" y="0"/>
                    <a:pt x="414" y="7"/>
                    <a:pt x="326" y="19"/>
                  </a:cubicBezTo>
                  <a:cubicBezTo>
                    <a:pt x="276" y="44"/>
                    <a:pt x="226" y="69"/>
                    <a:pt x="176" y="95"/>
                  </a:cubicBezTo>
                  <a:lnTo>
                    <a:pt x="151" y="95"/>
                  </a:lnTo>
                  <a:lnTo>
                    <a:pt x="126" y="120"/>
                  </a:lnTo>
                  <a:lnTo>
                    <a:pt x="100" y="145"/>
                  </a:lnTo>
                  <a:lnTo>
                    <a:pt x="75" y="195"/>
                  </a:lnTo>
                  <a:cubicBezTo>
                    <a:pt x="50" y="245"/>
                    <a:pt x="25" y="295"/>
                    <a:pt x="0" y="346"/>
                  </a:cubicBezTo>
                  <a:cubicBezTo>
                    <a:pt x="0" y="396"/>
                    <a:pt x="0" y="471"/>
                    <a:pt x="0" y="521"/>
                  </a:cubicBezTo>
                  <a:cubicBezTo>
                    <a:pt x="25" y="672"/>
                    <a:pt x="126" y="822"/>
                    <a:pt x="251" y="948"/>
                  </a:cubicBezTo>
                  <a:cubicBezTo>
                    <a:pt x="326" y="1048"/>
                    <a:pt x="427" y="1149"/>
                    <a:pt x="527" y="1224"/>
                  </a:cubicBezTo>
                  <a:cubicBezTo>
                    <a:pt x="678" y="1350"/>
                    <a:pt x="853" y="1475"/>
                    <a:pt x="1029" y="1575"/>
                  </a:cubicBezTo>
                  <a:lnTo>
                    <a:pt x="1205" y="1676"/>
                  </a:lnTo>
                  <a:lnTo>
                    <a:pt x="1255" y="1676"/>
                  </a:lnTo>
                  <a:cubicBezTo>
                    <a:pt x="1280" y="1651"/>
                    <a:pt x="1280" y="1626"/>
                    <a:pt x="1255" y="1626"/>
                  </a:cubicBezTo>
                  <a:lnTo>
                    <a:pt x="1104" y="1475"/>
                  </a:lnTo>
                  <a:cubicBezTo>
                    <a:pt x="954" y="1350"/>
                    <a:pt x="803" y="1224"/>
                    <a:pt x="678" y="1073"/>
                  </a:cubicBezTo>
                  <a:cubicBezTo>
                    <a:pt x="577" y="998"/>
                    <a:pt x="502" y="898"/>
                    <a:pt x="427" y="797"/>
                  </a:cubicBezTo>
                  <a:cubicBezTo>
                    <a:pt x="351" y="722"/>
                    <a:pt x="301" y="597"/>
                    <a:pt x="276" y="496"/>
                  </a:cubicBezTo>
                  <a:lnTo>
                    <a:pt x="276" y="421"/>
                  </a:lnTo>
                  <a:cubicBezTo>
                    <a:pt x="276" y="421"/>
                    <a:pt x="251" y="421"/>
                    <a:pt x="276" y="396"/>
                  </a:cubicBezTo>
                  <a:lnTo>
                    <a:pt x="326" y="371"/>
                  </a:lnTo>
                  <a:lnTo>
                    <a:pt x="326" y="346"/>
                  </a:lnTo>
                  <a:cubicBezTo>
                    <a:pt x="326" y="346"/>
                    <a:pt x="351" y="320"/>
                    <a:pt x="377" y="320"/>
                  </a:cubicBezTo>
                  <a:cubicBezTo>
                    <a:pt x="527" y="320"/>
                    <a:pt x="653" y="320"/>
                    <a:pt x="778" y="346"/>
                  </a:cubicBezTo>
                  <a:cubicBezTo>
                    <a:pt x="1079" y="421"/>
                    <a:pt x="1406" y="496"/>
                    <a:pt x="1682" y="571"/>
                  </a:cubicBezTo>
                  <a:cubicBezTo>
                    <a:pt x="1983" y="647"/>
                    <a:pt x="2259" y="697"/>
                    <a:pt x="2510" y="722"/>
                  </a:cubicBezTo>
                  <a:cubicBezTo>
                    <a:pt x="2761" y="772"/>
                    <a:pt x="3037" y="797"/>
                    <a:pt x="3313" y="797"/>
                  </a:cubicBezTo>
                  <a:lnTo>
                    <a:pt x="3313" y="772"/>
                  </a:lnTo>
                  <a:cubicBezTo>
                    <a:pt x="3338" y="772"/>
                    <a:pt x="3363" y="772"/>
                    <a:pt x="3388" y="747"/>
                  </a:cubicBezTo>
                  <a:cubicBezTo>
                    <a:pt x="3388" y="722"/>
                    <a:pt x="3363" y="672"/>
                    <a:pt x="3338" y="672"/>
                  </a:cubicBezTo>
                  <a:lnTo>
                    <a:pt x="2560" y="471"/>
                  </a:lnTo>
                  <a:cubicBezTo>
                    <a:pt x="2334" y="421"/>
                    <a:pt x="2083" y="346"/>
                    <a:pt x="1782" y="270"/>
                  </a:cubicBezTo>
                  <a:cubicBezTo>
                    <a:pt x="1481" y="170"/>
                    <a:pt x="1180" y="95"/>
                    <a:pt x="853" y="19"/>
                  </a:cubicBezTo>
                  <a:cubicBezTo>
                    <a:pt x="766" y="7"/>
                    <a:pt x="678" y="0"/>
                    <a:pt x="590" y="0"/>
                  </a:cubicBezTo>
                  <a:close/>
                </a:path>
              </a:pathLst>
            </a:custGeom>
            <a:solidFill>
              <a:srgbClr val="AF6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83" name="Google Shape;1383;p53"/>
            <p:cNvSpPr/>
            <p:nvPr/>
          </p:nvSpPr>
          <p:spPr>
            <a:xfrm>
              <a:off x="6942625" y="3797150"/>
              <a:ext cx="221525" cy="162500"/>
            </a:xfrm>
            <a:custGeom>
              <a:avLst/>
              <a:gdLst/>
              <a:ahLst/>
              <a:cxnLst/>
              <a:rect l="l" t="t" r="r" b="b"/>
              <a:pathLst>
                <a:path w="8861" h="6500" extrusionOk="0">
                  <a:moveTo>
                    <a:pt x="8761" y="0"/>
                  </a:moveTo>
                  <a:cubicBezTo>
                    <a:pt x="8728" y="0"/>
                    <a:pt x="8696" y="22"/>
                    <a:pt x="8685" y="75"/>
                  </a:cubicBezTo>
                  <a:cubicBezTo>
                    <a:pt x="8685" y="75"/>
                    <a:pt x="8635" y="250"/>
                    <a:pt x="8534" y="552"/>
                  </a:cubicBezTo>
                  <a:cubicBezTo>
                    <a:pt x="8484" y="702"/>
                    <a:pt x="8434" y="903"/>
                    <a:pt x="8334" y="1104"/>
                  </a:cubicBezTo>
                  <a:cubicBezTo>
                    <a:pt x="8258" y="1330"/>
                    <a:pt x="8158" y="1555"/>
                    <a:pt x="8032" y="1806"/>
                  </a:cubicBezTo>
                  <a:cubicBezTo>
                    <a:pt x="7982" y="1932"/>
                    <a:pt x="7932" y="2083"/>
                    <a:pt x="7857" y="2208"/>
                  </a:cubicBezTo>
                  <a:cubicBezTo>
                    <a:pt x="7781" y="2334"/>
                    <a:pt x="7706" y="2484"/>
                    <a:pt x="7631" y="2610"/>
                  </a:cubicBezTo>
                  <a:cubicBezTo>
                    <a:pt x="7505" y="2911"/>
                    <a:pt x="7305" y="3187"/>
                    <a:pt x="7129" y="3463"/>
                  </a:cubicBezTo>
                  <a:cubicBezTo>
                    <a:pt x="7029" y="3614"/>
                    <a:pt x="6928" y="3764"/>
                    <a:pt x="6803" y="3890"/>
                  </a:cubicBezTo>
                  <a:lnTo>
                    <a:pt x="6501" y="4316"/>
                  </a:lnTo>
                  <a:cubicBezTo>
                    <a:pt x="6376" y="4442"/>
                    <a:pt x="6250" y="4592"/>
                    <a:pt x="6100" y="4718"/>
                  </a:cubicBezTo>
                  <a:lnTo>
                    <a:pt x="5999" y="4818"/>
                  </a:lnTo>
                  <a:lnTo>
                    <a:pt x="5949" y="4869"/>
                  </a:lnTo>
                  <a:lnTo>
                    <a:pt x="5924" y="4894"/>
                  </a:lnTo>
                  <a:lnTo>
                    <a:pt x="5723" y="5069"/>
                  </a:lnTo>
                  <a:lnTo>
                    <a:pt x="5497" y="5245"/>
                  </a:lnTo>
                  <a:lnTo>
                    <a:pt x="5447" y="5295"/>
                  </a:lnTo>
                  <a:lnTo>
                    <a:pt x="5422" y="5295"/>
                  </a:lnTo>
                  <a:lnTo>
                    <a:pt x="5297" y="5370"/>
                  </a:lnTo>
                  <a:lnTo>
                    <a:pt x="5046" y="5521"/>
                  </a:lnTo>
                  <a:cubicBezTo>
                    <a:pt x="4970" y="5571"/>
                    <a:pt x="4895" y="5621"/>
                    <a:pt x="4820" y="5647"/>
                  </a:cubicBezTo>
                  <a:lnTo>
                    <a:pt x="4594" y="5772"/>
                  </a:lnTo>
                  <a:lnTo>
                    <a:pt x="4343" y="5872"/>
                  </a:lnTo>
                  <a:cubicBezTo>
                    <a:pt x="4243" y="5898"/>
                    <a:pt x="4167" y="5923"/>
                    <a:pt x="4092" y="5948"/>
                  </a:cubicBezTo>
                  <a:lnTo>
                    <a:pt x="3841" y="6023"/>
                  </a:lnTo>
                  <a:cubicBezTo>
                    <a:pt x="3766" y="6023"/>
                    <a:pt x="3665" y="6073"/>
                    <a:pt x="3590" y="6073"/>
                  </a:cubicBezTo>
                  <a:lnTo>
                    <a:pt x="3339" y="6098"/>
                  </a:lnTo>
                  <a:lnTo>
                    <a:pt x="2862" y="6174"/>
                  </a:lnTo>
                  <a:lnTo>
                    <a:pt x="2385" y="6224"/>
                  </a:lnTo>
                  <a:cubicBezTo>
                    <a:pt x="2235" y="6249"/>
                    <a:pt x="2084" y="6249"/>
                    <a:pt x="1959" y="6249"/>
                  </a:cubicBezTo>
                  <a:cubicBezTo>
                    <a:pt x="1682" y="6249"/>
                    <a:pt x="1431" y="6274"/>
                    <a:pt x="1206" y="6274"/>
                  </a:cubicBezTo>
                  <a:lnTo>
                    <a:pt x="603" y="6224"/>
                  </a:lnTo>
                  <a:cubicBezTo>
                    <a:pt x="453" y="6199"/>
                    <a:pt x="327" y="6199"/>
                    <a:pt x="227" y="6199"/>
                  </a:cubicBezTo>
                  <a:lnTo>
                    <a:pt x="101" y="6199"/>
                  </a:lnTo>
                  <a:cubicBezTo>
                    <a:pt x="51" y="6199"/>
                    <a:pt x="26" y="6224"/>
                    <a:pt x="26" y="6274"/>
                  </a:cubicBezTo>
                  <a:cubicBezTo>
                    <a:pt x="1" y="6324"/>
                    <a:pt x="26" y="6349"/>
                    <a:pt x="76" y="6374"/>
                  </a:cubicBezTo>
                  <a:lnTo>
                    <a:pt x="227" y="6400"/>
                  </a:lnTo>
                  <a:cubicBezTo>
                    <a:pt x="302" y="6400"/>
                    <a:pt x="428" y="6425"/>
                    <a:pt x="603" y="6425"/>
                  </a:cubicBezTo>
                  <a:lnTo>
                    <a:pt x="1180" y="6500"/>
                  </a:lnTo>
                  <a:lnTo>
                    <a:pt x="2410" y="6500"/>
                  </a:lnTo>
                  <a:lnTo>
                    <a:pt x="2887" y="6450"/>
                  </a:lnTo>
                  <a:lnTo>
                    <a:pt x="3389" y="6400"/>
                  </a:lnTo>
                  <a:lnTo>
                    <a:pt x="3640" y="6374"/>
                  </a:lnTo>
                  <a:cubicBezTo>
                    <a:pt x="3741" y="6349"/>
                    <a:pt x="3816" y="6324"/>
                    <a:pt x="3916" y="6299"/>
                  </a:cubicBezTo>
                  <a:lnTo>
                    <a:pt x="4167" y="6249"/>
                  </a:lnTo>
                  <a:cubicBezTo>
                    <a:pt x="4268" y="6224"/>
                    <a:pt x="4343" y="6174"/>
                    <a:pt x="4443" y="6149"/>
                  </a:cubicBezTo>
                  <a:lnTo>
                    <a:pt x="4694" y="6048"/>
                  </a:lnTo>
                  <a:lnTo>
                    <a:pt x="4970" y="5923"/>
                  </a:lnTo>
                  <a:cubicBezTo>
                    <a:pt x="5146" y="5847"/>
                    <a:pt x="5297" y="5747"/>
                    <a:pt x="5472" y="5647"/>
                  </a:cubicBezTo>
                  <a:lnTo>
                    <a:pt x="5573" y="5571"/>
                  </a:lnTo>
                  <a:lnTo>
                    <a:pt x="5598" y="5546"/>
                  </a:lnTo>
                  <a:lnTo>
                    <a:pt x="5648" y="5546"/>
                  </a:lnTo>
                  <a:lnTo>
                    <a:pt x="5698" y="5496"/>
                  </a:lnTo>
                  <a:lnTo>
                    <a:pt x="5924" y="5320"/>
                  </a:lnTo>
                  <a:lnTo>
                    <a:pt x="6125" y="5145"/>
                  </a:lnTo>
                  <a:lnTo>
                    <a:pt x="6150" y="5120"/>
                  </a:lnTo>
                  <a:lnTo>
                    <a:pt x="6200" y="5094"/>
                  </a:lnTo>
                  <a:lnTo>
                    <a:pt x="6225" y="5044"/>
                  </a:lnTo>
                  <a:lnTo>
                    <a:pt x="6326" y="4944"/>
                  </a:lnTo>
                  <a:lnTo>
                    <a:pt x="6727" y="4542"/>
                  </a:lnTo>
                  <a:cubicBezTo>
                    <a:pt x="6853" y="4392"/>
                    <a:pt x="6953" y="4241"/>
                    <a:pt x="7079" y="4090"/>
                  </a:cubicBezTo>
                  <a:cubicBezTo>
                    <a:pt x="7179" y="3940"/>
                    <a:pt x="7280" y="3789"/>
                    <a:pt x="7380" y="3639"/>
                  </a:cubicBezTo>
                  <a:cubicBezTo>
                    <a:pt x="7556" y="3363"/>
                    <a:pt x="7731" y="3061"/>
                    <a:pt x="7882" y="2760"/>
                  </a:cubicBezTo>
                  <a:lnTo>
                    <a:pt x="8108" y="2334"/>
                  </a:lnTo>
                  <a:lnTo>
                    <a:pt x="8283" y="1907"/>
                  </a:lnTo>
                  <a:cubicBezTo>
                    <a:pt x="8384" y="1656"/>
                    <a:pt x="8459" y="1405"/>
                    <a:pt x="8560" y="1179"/>
                  </a:cubicBezTo>
                  <a:cubicBezTo>
                    <a:pt x="8635" y="978"/>
                    <a:pt x="8685" y="777"/>
                    <a:pt x="8735" y="627"/>
                  </a:cubicBezTo>
                  <a:cubicBezTo>
                    <a:pt x="8811" y="301"/>
                    <a:pt x="8861" y="125"/>
                    <a:pt x="8861" y="125"/>
                  </a:cubicBezTo>
                  <a:lnTo>
                    <a:pt x="8836" y="100"/>
                  </a:lnTo>
                  <a:cubicBezTo>
                    <a:pt x="8850" y="42"/>
                    <a:pt x="8806" y="0"/>
                    <a:pt x="87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84" name="Google Shape;1384;p53"/>
            <p:cNvSpPr/>
            <p:nvPr/>
          </p:nvSpPr>
          <p:spPr>
            <a:xfrm>
              <a:off x="6805850" y="3979075"/>
              <a:ext cx="60875" cy="45225"/>
            </a:xfrm>
            <a:custGeom>
              <a:avLst/>
              <a:gdLst/>
              <a:ahLst/>
              <a:cxnLst/>
              <a:rect l="l" t="t" r="r" b="b"/>
              <a:pathLst>
                <a:path w="2435" h="1809" extrusionOk="0">
                  <a:moveTo>
                    <a:pt x="527" y="1"/>
                  </a:moveTo>
                  <a:cubicBezTo>
                    <a:pt x="427" y="1"/>
                    <a:pt x="352" y="26"/>
                    <a:pt x="276" y="76"/>
                  </a:cubicBezTo>
                  <a:lnTo>
                    <a:pt x="201" y="101"/>
                  </a:lnTo>
                  <a:lnTo>
                    <a:pt x="126" y="177"/>
                  </a:lnTo>
                  <a:cubicBezTo>
                    <a:pt x="76" y="227"/>
                    <a:pt x="51" y="277"/>
                    <a:pt x="25" y="327"/>
                  </a:cubicBezTo>
                  <a:lnTo>
                    <a:pt x="0" y="428"/>
                  </a:lnTo>
                  <a:lnTo>
                    <a:pt x="0" y="453"/>
                  </a:lnTo>
                  <a:lnTo>
                    <a:pt x="0" y="528"/>
                  </a:lnTo>
                  <a:cubicBezTo>
                    <a:pt x="25" y="603"/>
                    <a:pt x="51" y="679"/>
                    <a:pt x="101" y="729"/>
                  </a:cubicBezTo>
                  <a:cubicBezTo>
                    <a:pt x="176" y="829"/>
                    <a:pt x="251" y="930"/>
                    <a:pt x="352" y="1005"/>
                  </a:cubicBezTo>
                  <a:cubicBezTo>
                    <a:pt x="452" y="1080"/>
                    <a:pt x="527" y="1130"/>
                    <a:pt x="653" y="1206"/>
                  </a:cubicBezTo>
                  <a:cubicBezTo>
                    <a:pt x="753" y="1256"/>
                    <a:pt x="854" y="1306"/>
                    <a:pt x="954" y="1356"/>
                  </a:cubicBezTo>
                  <a:cubicBezTo>
                    <a:pt x="1054" y="1407"/>
                    <a:pt x="1155" y="1457"/>
                    <a:pt x="1280" y="1507"/>
                  </a:cubicBezTo>
                  <a:cubicBezTo>
                    <a:pt x="1456" y="1582"/>
                    <a:pt x="1632" y="1632"/>
                    <a:pt x="1833" y="1683"/>
                  </a:cubicBezTo>
                  <a:cubicBezTo>
                    <a:pt x="1958" y="1733"/>
                    <a:pt x="2084" y="1758"/>
                    <a:pt x="2234" y="1783"/>
                  </a:cubicBezTo>
                  <a:lnTo>
                    <a:pt x="2385" y="1808"/>
                  </a:lnTo>
                  <a:cubicBezTo>
                    <a:pt x="2410" y="1808"/>
                    <a:pt x="2410" y="1783"/>
                    <a:pt x="2435" y="1783"/>
                  </a:cubicBezTo>
                  <a:cubicBezTo>
                    <a:pt x="2435" y="1758"/>
                    <a:pt x="2435" y="1733"/>
                    <a:pt x="2435" y="1733"/>
                  </a:cubicBezTo>
                  <a:lnTo>
                    <a:pt x="2284" y="1658"/>
                  </a:lnTo>
                  <a:cubicBezTo>
                    <a:pt x="2184" y="1607"/>
                    <a:pt x="2058" y="1557"/>
                    <a:pt x="1908" y="1482"/>
                  </a:cubicBezTo>
                  <a:lnTo>
                    <a:pt x="1682" y="1381"/>
                  </a:lnTo>
                  <a:lnTo>
                    <a:pt x="1406" y="1256"/>
                  </a:lnTo>
                  <a:cubicBezTo>
                    <a:pt x="1331" y="1206"/>
                    <a:pt x="1230" y="1156"/>
                    <a:pt x="1130" y="1105"/>
                  </a:cubicBezTo>
                  <a:cubicBezTo>
                    <a:pt x="1029" y="1055"/>
                    <a:pt x="929" y="980"/>
                    <a:pt x="854" y="930"/>
                  </a:cubicBezTo>
                  <a:cubicBezTo>
                    <a:pt x="678" y="829"/>
                    <a:pt x="502" y="704"/>
                    <a:pt x="377" y="578"/>
                  </a:cubicBezTo>
                  <a:cubicBezTo>
                    <a:pt x="352" y="553"/>
                    <a:pt x="352" y="528"/>
                    <a:pt x="327" y="503"/>
                  </a:cubicBezTo>
                  <a:lnTo>
                    <a:pt x="327" y="453"/>
                  </a:lnTo>
                  <a:cubicBezTo>
                    <a:pt x="327" y="453"/>
                    <a:pt x="327" y="428"/>
                    <a:pt x="327" y="403"/>
                  </a:cubicBezTo>
                  <a:cubicBezTo>
                    <a:pt x="327" y="377"/>
                    <a:pt x="352" y="352"/>
                    <a:pt x="352" y="327"/>
                  </a:cubicBezTo>
                  <a:cubicBezTo>
                    <a:pt x="377" y="327"/>
                    <a:pt x="377" y="302"/>
                    <a:pt x="377" y="302"/>
                  </a:cubicBezTo>
                  <a:lnTo>
                    <a:pt x="427" y="277"/>
                  </a:lnTo>
                  <a:cubicBezTo>
                    <a:pt x="477" y="227"/>
                    <a:pt x="552" y="202"/>
                    <a:pt x="603" y="177"/>
                  </a:cubicBezTo>
                  <a:cubicBezTo>
                    <a:pt x="653" y="177"/>
                    <a:pt x="728" y="152"/>
                    <a:pt x="753" y="152"/>
                  </a:cubicBezTo>
                  <a:lnTo>
                    <a:pt x="904" y="126"/>
                  </a:lnTo>
                  <a:cubicBezTo>
                    <a:pt x="904" y="101"/>
                    <a:pt x="904" y="101"/>
                    <a:pt x="904" y="76"/>
                  </a:cubicBezTo>
                  <a:cubicBezTo>
                    <a:pt x="904" y="51"/>
                    <a:pt x="904" y="26"/>
                    <a:pt x="879" y="26"/>
                  </a:cubicBezTo>
                  <a:cubicBezTo>
                    <a:pt x="829" y="1"/>
                    <a:pt x="753" y="1"/>
                    <a:pt x="703" y="1"/>
                  </a:cubicBezTo>
                  <a:close/>
                </a:path>
              </a:pathLst>
            </a:custGeom>
            <a:solidFill>
              <a:srgbClr val="AF6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85" name="Google Shape;1385;p53"/>
            <p:cNvSpPr/>
            <p:nvPr/>
          </p:nvSpPr>
          <p:spPr>
            <a:xfrm>
              <a:off x="6672200" y="3906300"/>
              <a:ext cx="82850" cy="63400"/>
            </a:xfrm>
            <a:custGeom>
              <a:avLst/>
              <a:gdLst/>
              <a:ahLst/>
              <a:cxnLst/>
              <a:rect l="l" t="t" r="r" b="b"/>
              <a:pathLst>
                <a:path w="3314" h="2536" extrusionOk="0">
                  <a:moveTo>
                    <a:pt x="76" y="1"/>
                  </a:moveTo>
                  <a:cubicBezTo>
                    <a:pt x="25" y="1"/>
                    <a:pt x="0" y="51"/>
                    <a:pt x="25" y="101"/>
                  </a:cubicBezTo>
                  <a:lnTo>
                    <a:pt x="50" y="151"/>
                  </a:lnTo>
                  <a:cubicBezTo>
                    <a:pt x="50" y="176"/>
                    <a:pt x="76" y="226"/>
                    <a:pt x="101" y="252"/>
                  </a:cubicBezTo>
                  <a:cubicBezTo>
                    <a:pt x="176" y="402"/>
                    <a:pt x="251" y="528"/>
                    <a:pt x="352" y="653"/>
                  </a:cubicBezTo>
                  <a:cubicBezTo>
                    <a:pt x="477" y="829"/>
                    <a:pt x="628" y="1004"/>
                    <a:pt x="778" y="1155"/>
                  </a:cubicBezTo>
                  <a:cubicBezTo>
                    <a:pt x="879" y="1255"/>
                    <a:pt x="954" y="1331"/>
                    <a:pt x="1054" y="1406"/>
                  </a:cubicBezTo>
                  <a:cubicBezTo>
                    <a:pt x="1155" y="1481"/>
                    <a:pt x="1255" y="1582"/>
                    <a:pt x="1381" y="1632"/>
                  </a:cubicBezTo>
                  <a:lnTo>
                    <a:pt x="1682" y="1858"/>
                  </a:lnTo>
                  <a:cubicBezTo>
                    <a:pt x="1782" y="1933"/>
                    <a:pt x="1883" y="1983"/>
                    <a:pt x="2008" y="2034"/>
                  </a:cubicBezTo>
                  <a:cubicBezTo>
                    <a:pt x="2184" y="2134"/>
                    <a:pt x="2385" y="2234"/>
                    <a:pt x="2585" y="2310"/>
                  </a:cubicBezTo>
                  <a:cubicBezTo>
                    <a:pt x="2962" y="2460"/>
                    <a:pt x="3188" y="2536"/>
                    <a:pt x="3188" y="2536"/>
                  </a:cubicBezTo>
                  <a:cubicBezTo>
                    <a:pt x="3238" y="2536"/>
                    <a:pt x="3288" y="2536"/>
                    <a:pt x="3288" y="2485"/>
                  </a:cubicBezTo>
                  <a:cubicBezTo>
                    <a:pt x="3313" y="2460"/>
                    <a:pt x="3288" y="2410"/>
                    <a:pt x="3263" y="2385"/>
                  </a:cubicBezTo>
                  <a:cubicBezTo>
                    <a:pt x="3263" y="2385"/>
                    <a:pt x="3037" y="2259"/>
                    <a:pt x="2711" y="2109"/>
                  </a:cubicBezTo>
                  <a:cubicBezTo>
                    <a:pt x="2611" y="2059"/>
                    <a:pt x="2535" y="2008"/>
                    <a:pt x="2435" y="1958"/>
                  </a:cubicBezTo>
                  <a:cubicBezTo>
                    <a:pt x="2360" y="1908"/>
                    <a:pt x="2259" y="1833"/>
                    <a:pt x="2159" y="1783"/>
                  </a:cubicBezTo>
                  <a:cubicBezTo>
                    <a:pt x="2033" y="1732"/>
                    <a:pt x="1933" y="1682"/>
                    <a:pt x="1832" y="1607"/>
                  </a:cubicBezTo>
                  <a:lnTo>
                    <a:pt x="1531" y="1406"/>
                  </a:lnTo>
                  <a:cubicBezTo>
                    <a:pt x="1431" y="1331"/>
                    <a:pt x="1330" y="1255"/>
                    <a:pt x="1230" y="1180"/>
                  </a:cubicBezTo>
                  <a:cubicBezTo>
                    <a:pt x="1130" y="1105"/>
                    <a:pt x="1029" y="1030"/>
                    <a:pt x="954" y="954"/>
                  </a:cubicBezTo>
                  <a:cubicBezTo>
                    <a:pt x="879" y="879"/>
                    <a:pt x="803" y="804"/>
                    <a:pt x="728" y="728"/>
                  </a:cubicBezTo>
                  <a:cubicBezTo>
                    <a:pt x="653" y="653"/>
                    <a:pt x="578" y="578"/>
                    <a:pt x="527" y="503"/>
                  </a:cubicBezTo>
                  <a:cubicBezTo>
                    <a:pt x="452" y="427"/>
                    <a:pt x="402" y="377"/>
                    <a:pt x="352" y="327"/>
                  </a:cubicBezTo>
                  <a:lnTo>
                    <a:pt x="251" y="176"/>
                  </a:lnTo>
                  <a:cubicBezTo>
                    <a:pt x="201" y="126"/>
                    <a:pt x="176" y="76"/>
                    <a:pt x="151" y="26"/>
                  </a:cubicBezTo>
                  <a:cubicBezTo>
                    <a:pt x="126" y="1"/>
                    <a:pt x="101" y="1"/>
                    <a:pt x="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86" name="Google Shape;1386;p53"/>
            <p:cNvSpPr/>
            <p:nvPr/>
          </p:nvSpPr>
          <p:spPr>
            <a:xfrm>
              <a:off x="7021075" y="3355925"/>
              <a:ext cx="69675" cy="59725"/>
            </a:xfrm>
            <a:custGeom>
              <a:avLst/>
              <a:gdLst/>
              <a:ahLst/>
              <a:cxnLst/>
              <a:rect l="l" t="t" r="r" b="b"/>
              <a:pathLst>
                <a:path w="2787" h="2389" extrusionOk="0">
                  <a:moveTo>
                    <a:pt x="1193" y="1"/>
                  </a:moveTo>
                  <a:cubicBezTo>
                    <a:pt x="583" y="1"/>
                    <a:pt x="0" y="472"/>
                    <a:pt x="0" y="1184"/>
                  </a:cubicBezTo>
                  <a:cubicBezTo>
                    <a:pt x="0" y="1836"/>
                    <a:pt x="527" y="2363"/>
                    <a:pt x="1180" y="2388"/>
                  </a:cubicBezTo>
                  <a:cubicBezTo>
                    <a:pt x="2234" y="2388"/>
                    <a:pt x="2786" y="1108"/>
                    <a:pt x="2033" y="355"/>
                  </a:cubicBezTo>
                  <a:cubicBezTo>
                    <a:pt x="1788" y="110"/>
                    <a:pt x="1488" y="1"/>
                    <a:pt x="1193" y="1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87" name="Google Shape;1387;p53"/>
            <p:cNvSpPr/>
            <p:nvPr/>
          </p:nvSpPr>
          <p:spPr>
            <a:xfrm>
              <a:off x="6721125" y="3343375"/>
              <a:ext cx="69675" cy="59725"/>
            </a:xfrm>
            <a:custGeom>
              <a:avLst/>
              <a:gdLst/>
              <a:ahLst/>
              <a:cxnLst/>
              <a:rect l="l" t="t" r="r" b="b"/>
              <a:pathLst>
                <a:path w="2787" h="2389" extrusionOk="0">
                  <a:moveTo>
                    <a:pt x="1205" y="1"/>
                  </a:moveTo>
                  <a:cubicBezTo>
                    <a:pt x="595" y="1"/>
                    <a:pt x="1" y="472"/>
                    <a:pt x="1" y="1184"/>
                  </a:cubicBezTo>
                  <a:cubicBezTo>
                    <a:pt x="1" y="1836"/>
                    <a:pt x="528" y="2388"/>
                    <a:pt x="1181" y="2388"/>
                  </a:cubicBezTo>
                  <a:cubicBezTo>
                    <a:pt x="2260" y="2388"/>
                    <a:pt x="2787" y="1108"/>
                    <a:pt x="2034" y="355"/>
                  </a:cubicBezTo>
                  <a:cubicBezTo>
                    <a:pt x="1797" y="110"/>
                    <a:pt x="1499" y="1"/>
                    <a:pt x="1205" y="1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88" name="Google Shape;1388;p53"/>
            <p:cNvSpPr/>
            <p:nvPr/>
          </p:nvSpPr>
          <p:spPr>
            <a:xfrm>
              <a:off x="6852275" y="3377975"/>
              <a:ext cx="80975" cy="60600"/>
            </a:xfrm>
            <a:custGeom>
              <a:avLst/>
              <a:gdLst/>
              <a:ahLst/>
              <a:cxnLst/>
              <a:rect l="l" t="t" r="r" b="b"/>
              <a:pathLst>
                <a:path w="3239" h="2424" extrusionOk="0">
                  <a:moveTo>
                    <a:pt x="1657" y="0"/>
                  </a:moveTo>
                  <a:cubicBezTo>
                    <a:pt x="1582" y="0"/>
                    <a:pt x="1507" y="26"/>
                    <a:pt x="1431" y="26"/>
                  </a:cubicBezTo>
                  <a:cubicBezTo>
                    <a:pt x="1256" y="51"/>
                    <a:pt x="1105" y="101"/>
                    <a:pt x="954" y="151"/>
                  </a:cubicBezTo>
                  <a:cubicBezTo>
                    <a:pt x="929" y="176"/>
                    <a:pt x="879" y="201"/>
                    <a:pt x="829" y="226"/>
                  </a:cubicBezTo>
                  <a:lnTo>
                    <a:pt x="754" y="276"/>
                  </a:lnTo>
                  <a:cubicBezTo>
                    <a:pt x="703" y="276"/>
                    <a:pt x="678" y="302"/>
                    <a:pt x="653" y="327"/>
                  </a:cubicBezTo>
                  <a:lnTo>
                    <a:pt x="553" y="402"/>
                  </a:lnTo>
                  <a:cubicBezTo>
                    <a:pt x="302" y="603"/>
                    <a:pt x="126" y="879"/>
                    <a:pt x="51" y="1180"/>
                  </a:cubicBezTo>
                  <a:cubicBezTo>
                    <a:pt x="1" y="1306"/>
                    <a:pt x="1" y="1456"/>
                    <a:pt x="1" y="1582"/>
                  </a:cubicBezTo>
                  <a:cubicBezTo>
                    <a:pt x="1" y="1757"/>
                    <a:pt x="26" y="1958"/>
                    <a:pt x="76" y="2134"/>
                  </a:cubicBezTo>
                  <a:cubicBezTo>
                    <a:pt x="101" y="2209"/>
                    <a:pt x="101" y="2259"/>
                    <a:pt x="151" y="2335"/>
                  </a:cubicBezTo>
                  <a:cubicBezTo>
                    <a:pt x="161" y="2396"/>
                    <a:pt x="209" y="2424"/>
                    <a:pt x="258" y="2424"/>
                  </a:cubicBezTo>
                  <a:cubicBezTo>
                    <a:pt x="330" y="2424"/>
                    <a:pt x="407" y="2364"/>
                    <a:pt x="377" y="2259"/>
                  </a:cubicBezTo>
                  <a:cubicBezTo>
                    <a:pt x="377" y="2259"/>
                    <a:pt x="402" y="2259"/>
                    <a:pt x="377" y="2234"/>
                  </a:cubicBezTo>
                  <a:cubicBezTo>
                    <a:pt x="352" y="2184"/>
                    <a:pt x="352" y="2159"/>
                    <a:pt x="352" y="2084"/>
                  </a:cubicBezTo>
                  <a:cubicBezTo>
                    <a:pt x="352" y="1933"/>
                    <a:pt x="352" y="1757"/>
                    <a:pt x="352" y="1607"/>
                  </a:cubicBezTo>
                  <a:cubicBezTo>
                    <a:pt x="377" y="1506"/>
                    <a:pt x="402" y="1406"/>
                    <a:pt x="427" y="1306"/>
                  </a:cubicBezTo>
                  <a:cubicBezTo>
                    <a:pt x="477" y="1205"/>
                    <a:pt x="528" y="1105"/>
                    <a:pt x="578" y="1029"/>
                  </a:cubicBezTo>
                  <a:cubicBezTo>
                    <a:pt x="653" y="929"/>
                    <a:pt x="728" y="854"/>
                    <a:pt x="804" y="778"/>
                  </a:cubicBezTo>
                  <a:lnTo>
                    <a:pt x="879" y="728"/>
                  </a:lnTo>
                  <a:cubicBezTo>
                    <a:pt x="904" y="703"/>
                    <a:pt x="929" y="703"/>
                    <a:pt x="954" y="678"/>
                  </a:cubicBezTo>
                  <a:lnTo>
                    <a:pt x="1055" y="628"/>
                  </a:lnTo>
                  <a:lnTo>
                    <a:pt x="1130" y="603"/>
                  </a:lnTo>
                  <a:cubicBezTo>
                    <a:pt x="1256" y="553"/>
                    <a:pt x="1381" y="502"/>
                    <a:pt x="1507" y="502"/>
                  </a:cubicBezTo>
                  <a:lnTo>
                    <a:pt x="1682" y="477"/>
                  </a:lnTo>
                  <a:lnTo>
                    <a:pt x="1858" y="477"/>
                  </a:lnTo>
                  <a:cubicBezTo>
                    <a:pt x="1958" y="477"/>
                    <a:pt x="2059" y="502"/>
                    <a:pt x="2184" y="527"/>
                  </a:cubicBezTo>
                  <a:cubicBezTo>
                    <a:pt x="2285" y="553"/>
                    <a:pt x="2360" y="603"/>
                    <a:pt x="2460" y="653"/>
                  </a:cubicBezTo>
                  <a:cubicBezTo>
                    <a:pt x="2611" y="728"/>
                    <a:pt x="2736" y="829"/>
                    <a:pt x="2862" y="929"/>
                  </a:cubicBezTo>
                  <a:lnTo>
                    <a:pt x="2962" y="1029"/>
                  </a:lnTo>
                  <a:lnTo>
                    <a:pt x="2987" y="1055"/>
                  </a:lnTo>
                  <a:lnTo>
                    <a:pt x="2987" y="1029"/>
                  </a:lnTo>
                  <a:cubicBezTo>
                    <a:pt x="3017" y="1059"/>
                    <a:pt x="3046" y="1071"/>
                    <a:pt x="3076" y="1071"/>
                  </a:cubicBezTo>
                  <a:cubicBezTo>
                    <a:pt x="3096" y="1071"/>
                    <a:pt x="3117" y="1065"/>
                    <a:pt x="3138" y="1055"/>
                  </a:cubicBezTo>
                  <a:cubicBezTo>
                    <a:pt x="3213" y="1029"/>
                    <a:pt x="3238" y="954"/>
                    <a:pt x="3188" y="904"/>
                  </a:cubicBezTo>
                  <a:lnTo>
                    <a:pt x="3163" y="854"/>
                  </a:lnTo>
                  <a:cubicBezTo>
                    <a:pt x="3138" y="804"/>
                    <a:pt x="3113" y="753"/>
                    <a:pt x="3088" y="703"/>
                  </a:cubicBezTo>
                  <a:cubicBezTo>
                    <a:pt x="2962" y="553"/>
                    <a:pt x="2812" y="427"/>
                    <a:pt x="2661" y="302"/>
                  </a:cubicBezTo>
                  <a:cubicBezTo>
                    <a:pt x="2561" y="226"/>
                    <a:pt x="2460" y="176"/>
                    <a:pt x="2335" y="126"/>
                  </a:cubicBezTo>
                  <a:cubicBezTo>
                    <a:pt x="2184" y="76"/>
                    <a:pt x="2059" y="26"/>
                    <a:pt x="1908" y="0"/>
                  </a:cubicBezTo>
                  <a:close/>
                </a:path>
              </a:pathLst>
            </a:custGeom>
            <a:solidFill>
              <a:srgbClr val="9C71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89" name="Google Shape;1389;p53"/>
            <p:cNvSpPr/>
            <p:nvPr/>
          </p:nvSpPr>
          <p:spPr>
            <a:xfrm>
              <a:off x="6855425" y="3490050"/>
              <a:ext cx="94125" cy="32475"/>
            </a:xfrm>
            <a:custGeom>
              <a:avLst/>
              <a:gdLst/>
              <a:ahLst/>
              <a:cxnLst/>
              <a:rect l="l" t="t" r="r" b="b"/>
              <a:pathLst>
                <a:path w="3765" h="1299" extrusionOk="0">
                  <a:moveTo>
                    <a:pt x="1991" y="1"/>
                  </a:moveTo>
                  <a:cubicBezTo>
                    <a:pt x="881" y="1"/>
                    <a:pt x="50" y="763"/>
                    <a:pt x="50" y="763"/>
                  </a:cubicBezTo>
                  <a:lnTo>
                    <a:pt x="0" y="863"/>
                  </a:lnTo>
                  <a:cubicBezTo>
                    <a:pt x="527" y="1114"/>
                    <a:pt x="1079" y="1265"/>
                    <a:pt x="1657" y="1290"/>
                  </a:cubicBezTo>
                  <a:cubicBezTo>
                    <a:pt x="1740" y="1296"/>
                    <a:pt x="1824" y="1298"/>
                    <a:pt x="1907" y="1298"/>
                  </a:cubicBezTo>
                  <a:cubicBezTo>
                    <a:pt x="2570" y="1298"/>
                    <a:pt x="3207" y="1120"/>
                    <a:pt x="3765" y="763"/>
                  </a:cubicBezTo>
                  <a:lnTo>
                    <a:pt x="3740" y="713"/>
                  </a:lnTo>
                  <a:cubicBezTo>
                    <a:pt x="3133" y="180"/>
                    <a:pt x="2529" y="1"/>
                    <a:pt x="1991" y="1"/>
                  </a:cubicBezTo>
                  <a:close/>
                </a:path>
              </a:pathLst>
            </a:custGeom>
            <a:solidFill>
              <a:srgbClr val="E561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90" name="Google Shape;1390;p53"/>
            <p:cNvSpPr/>
            <p:nvPr/>
          </p:nvSpPr>
          <p:spPr>
            <a:xfrm>
              <a:off x="6810875" y="3445750"/>
              <a:ext cx="175075" cy="65900"/>
            </a:xfrm>
            <a:custGeom>
              <a:avLst/>
              <a:gdLst/>
              <a:ahLst/>
              <a:cxnLst/>
              <a:rect l="l" t="t" r="r" b="b"/>
              <a:pathLst>
                <a:path w="7003" h="2636" extrusionOk="0">
                  <a:moveTo>
                    <a:pt x="5885" y="0"/>
                  </a:moveTo>
                  <a:cubicBezTo>
                    <a:pt x="5255" y="0"/>
                    <a:pt x="4474" y="592"/>
                    <a:pt x="3263" y="628"/>
                  </a:cubicBezTo>
                  <a:cubicBezTo>
                    <a:pt x="3237" y="629"/>
                    <a:pt x="3211" y="629"/>
                    <a:pt x="3186" y="629"/>
                  </a:cubicBezTo>
                  <a:cubicBezTo>
                    <a:pt x="2327" y="629"/>
                    <a:pt x="1682" y="20"/>
                    <a:pt x="1101" y="20"/>
                  </a:cubicBezTo>
                  <a:cubicBezTo>
                    <a:pt x="913" y="20"/>
                    <a:pt x="732" y="83"/>
                    <a:pt x="552" y="251"/>
                  </a:cubicBezTo>
                  <a:cubicBezTo>
                    <a:pt x="0" y="778"/>
                    <a:pt x="527" y="1983"/>
                    <a:pt x="1782" y="2635"/>
                  </a:cubicBezTo>
                  <a:lnTo>
                    <a:pt x="1832" y="2560"/>
                  </a:lnTo>
                  <a:cubicBezTo>
                    <a:pt x="1832" y="2560"/>
                    <a:pt x="2671" y="1779"/>
                    <a:pt x="3789" y="1779"/>
                  </a:cubicBezTo>
                  <a:cubicBezTo>
                    <a:pt x="4323" y="1779"/>
                    <a:pt x="4921" y="1957"/>
                    <a:pt x="5522" y="2485"/>
                  </a:cubicBezTo>
                  <a:lnTo>
                    <a:pt x="5547" y="2535"/>
                  </a:lnTo>
                  <a:cubicBezTo>
                    <a:pt x="6551" y="1882"/>
                    <a:pt x="7003" y="828"/>
                    <a:pt x="6601" y="377"/>
                  </a:cubicBezTo>
                  <a:cubicBezTo>
                    <a:pt x="6375" y="100"/>
                    <a:pt x="6143" y="0"/>
                    <a:pt x="5885" y="0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91" name="Google Shape;1391;p53"/>
            <p:cNvSpPr/>
            <p:nvPr/>
          </p:nvSpPr>
          <p:spPr>
            <a:xfrm>
              <a:off x="7142175" y="3369200"/>
              <a:ext cx="73425" cy="20100"/>
            </a:xfrm>
            <a:custGeom>
              <a:avLst/>
              <a:gdLst/>
              <a:ahLst/>
              <a:cxnLst/>
              <a:rect l="l" t="t" r="r" b="b"/>
              <a:pathLst>
                <a:path w="2937" h="804" extrusionOk="0">
                  <a:moveTo>
                    <a:pt x="678" y="0"/>
                  </a:moveTo>
                  <a:cubicBezTo>
                    <a:pt x="452" y="0"/>
                    <a:pt x="301" y="25"/>
                    <a:pt x="301" y="25"/>
                  </a:cubicBezTo>
                  <a:cubicBezTo>
                    <a:pt x="176" y="25"/>
                    <a:pt x="76" y="126"/>
                    <a:pt x="50" y="251"/>
                  </a:cubicBezTo>
                  <a:cubicBezTo>
                    <a:pt x="0" y="402"/>
                    <a:pt x="101" y="552"/>
                    <a:pt x="251" y="602"/>
                  </a:cubicBezTo>
                  <a:cubicBezTo>
                    <a:pt x="251" y="602"/>
                    <a:pt x="402" y="653"/>
                    <a:pt x="628" y="678"/>
                  </a:cubicBezTo>
                  <a:cubicBezTo>
                    <a:pt x="904" y="728"/>
                    <a:pt x="1180" y="778"/>
                    <a:pt x="1456" y="803"/>
                  </a:cubicBezTo>
                  <a:lnTo>
                    <a:pt x="2309" y="803"/>
                  </a:lnTo>
                  <a:cubicBezTo>
                    <a:pt x="2435" y="778"/>
                    <a:pt x="2560" y="778"/>
                    <a:pt x="2711" y="753"/>
                  </a:cubicBezTo>
                  <a:cubicBezTo>
                    <a:pt x="2786" y="728"/>
                    <a:pt x="2862" y="678"/>
                    <a:pt x="2887" y="602"/>
                  </a:cubicBezTo>
                  <a:cubicBezTo>
                    <a:pt x="2937" y="477"/>
                    <a:pt x="2862" y="326"/>
                    <a:pt x="2736" y="276"/>
                  </a:cubicBezTo>
                  <a:cubicBezTo>
                    <a:pt x="2736" y="276"/>
                    <a:pt x="2585" y="226"/>
                    <a:pt x="2360" y="176"/>
                  </a:cubicBezTo>
                  <a:cubicBezTo>
                    <a:pt x="2083" y="126"/>
                    <a:pt x="1807" y="75"/>
                    <a:pt x="1531" y="50"/>
                  </a:cubicBezTo>
                  <a:cubicBezTo>
                    <a:pt x="1230" y="0"/>
                    <a:pt x="904" y="0"/>
                    <a:pt x="6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92" name="Google Shape;1392;p53"/>
            <p:cNvSpPr/>
            <p:nvPr/>
          </p:nvSpPr>
          <p:spPr>
            <a:xfrm>
              <a:off x="7215575" y="3409550"/>
              <a:ext cx="75325" cy="43350"/>
            </a:xfrm>
            <a:custGeom>
              <a:avLst/>
              <a:gdLst/>
              <a:ahLst/>
              <a:cxnLst/>
              <a:rect l="l" t="t" r="r" b="b"/>
              <a:pathLst>
                <a:path w="3013" h="1734" extrusionOk="0">
                  <a:moveTo>
                    <a:pt x="1568" y="1"/>
                  </a:moveTo>
                  <a:cubicBezTo>
                    <a:pt x="1506" y="1"/>
                    <a:pt x="1444" y="7"/>
                    <a:pt x="1381" y="17"/>
                  </a:cubicBezTo>
                  <a:cubicBezTo>
                    <a:pt x="1080" y="43"/>
                    <a:pt x="829" y="168"/>
                    <a:pt x="603" y="344"/>
                  </a:cubicBezTo>
                  <a:cubicBezTo>
                    <a:pt x="402" y="494"/>
                    <a:pt x="252" y="695"/>
                    <a:pt x="151" y="896"/>
                  </a:cubicBezTo>
                  <a:cubicBezTo>
                    <a:pt x="51" y="1072"/>
                    <a:pt x="1" y="1247"/>
                    <a:pt x="1" y="1423"/>
                  </a:cubicBezTo>
                  <a:cubicBezTo>
                    <a:pt x="1" y="1473"/>
                    <a:pt x="1" y="1523"/>
                    <a:pt x="26" y="1599"/>
                  </a:cubicBezTo>
                  <a:cubicBezTo>
                    <a:pt x="26" y="1599"/>
                    <a:pt x="26" y="1624"/>
                    <a:pt x="26" y="1624"/>
                  </a:cubicBezTo>
                  <a:cubicBezTo>
                    <a:pt x="48" y="1699"/>
                    <a:pt x="106" y="1733"/>
                    <a:pt x="164" y="1733"/>
                  </a:cubicBezTo>
                  <a:cubicBezTo>
                    <a:pt x="241" y="1733"/>
                    <a:pt x="316" y="1674"/>
                    <a:pt x="302" y="1574"/>
                  </a:cubicBezTo>
                  <a:lnTo>
                    <a:pt x="302" y="1523"/>
                  </a:lnTo>
                  <a:cubicBezTo>
                    <a:pt x="302" y="1498"/>
                    <a:pt x="302" y="1473"/>
                    <a:pt x="327" y="1448"/>
                  </a:cubicBezTo>
                  <a:cubicBezTo>
                    <a:pt x="377" y="1323"/>
                    <a:pt x="428" y="1222"/>
                    <a:pt x="503" y="1122"/>
                  </a:cubicBezTo>
                  <a:cubicBezTo>
                    <a:pt x="729" y="821"/>
                    <a:pt x="1055" y="595"/>
                    <a:pt x="1431" y="519"/>
                  </a:cubicBezTo>
                  <a:cubicBezTo>
                    <a:pt x="1482" y="507"/>
                    <a:pt x="1532" y="501"/>
                    <a:pt x="1582" y="501"/>
                  </a:cubicBezTo>
                  <a:cubicBezTo>
                    <a:pt x="1632" y="501"/>
                    <a:pt x="1682" y="507"/>
                    <a:pt x="1733" y="519"/>
                  </a:cubicBezTo>
                  <a:cubicBezTo>
                    <a:pt x="1783" y="519"/>
                    <a:pt x="1833" y="545"/>
                    <a:pt x="1883" y="545"/>
                  </a:cubicBezTo>
                  <a:lnTo>
                    <a:pt x="1933" y="570"/>
                  </a:lnTo>
                  <a:lnTo>
                    <a:pt x="2009" y="595"/>
                  </a:lnTo>
                  <a:cubicBezTo>
                    <a:pt x="2059" y="620"/>
                    <a:pt x="2109" y="645"/>
                    <a:pt x="2134" y="670"/>
                  </a:cubicBezTo>
                  <a:cubicBezTo>
                    <a:pt x="2184" y="695"/>
                    <a:pt x="2210" y="720"/>
                    <a:pt x="2260" y="745"/>
                  </a:cubicBezTo>
                  <a:cubicBezTo>
                    <a:pt x="2335" y="796"/>
                    <a:pt x="2385" y="846"/>
                    <a:pt x="2461" y="921"/>
                  </a:cubicBezTo>
                  <a:cubicBezTo>
                    <a:pt x="2586" y="1046"/>
                    <a:pt x="2686" y="1197"/>
                    <a:pt x="2737" y="1373"/>
                  </a:cubicBezTo>
                  <a:cubicBezTo>
                    <a:pt x="2757" y="1435"/>
                    <a:pt x="2812" y="1480"/>
                    <a:pt x="2859" y="1480"/>
                  </a:cubicBezTo>
                  <a:cubicBezTo>
                    <a:pt x="2869" y="1480"/>
                    <a:pt x="2878" y="1478"/>
                    <a:pt x="2887" y="1473"/>
                  </a:cubicBezTo>
                  <a:cubicBezTo>
                    <a:pt x="2962" y="1473"/>
                    <a:pt x="3013" y="1398"/>
                    <a:pt x="3013" y="1323"/>
                  </a:cubicBezTo>
                  <a:cubicBezTo>
                    <a:pt x="2988" y="1272"/>
                    <a:pt x="2988" y="1197"/>
                    <a:pt x="2962" y="1122"/>
                  </a:cubicBezTo>
                  <a:cubicBezTo>
                    <a:pt x="2937" y="971"/>
                    <a:pt x="2862" y="821"/>
                    <a:pt x="2762" y="670"/>
                  </a:cubicBezTo>
                  <a:cubicBezTo>
                    <a:pt x="2686" y="570"/>
                    <a:pt x="2611" y="494"/>
                    <a:pt x="2536" y="419"/>
                  </a:cubicBezTo>
                  <a:cubicBezTo>
                    <a:pt x="2486" y="369"/>
                    <a:pt x="2435" y="319"/>
                    <a:pt x="2385" y="294"/>
                  </a:cubicBezTo>
                  <a:cubicBezTo>
                    <a:pt x="2335" y="243"/>
                    <a:pt x="2285" y="218"/>
                    <a:pt x="2210" y="193"/>
                  </a:cubicBezTo>
                  <a:lnTo>
                    <a:pt x="2134" y="143"/>
                  </a:lnTo>
                  <a:lnTo>
                    <a:pt x="2034" y="93"/>
                  </a:lnTo>
                  <a:cubicBezTo>
                    <a:pt x="1959" y="68"/>
                    <a:pt x="1908" y="43"/>
                    <a:pt x="1833" y="43"/>
                  </a:cubicBezTo>
                  <a:cubicBezTo>
                    <a:pt x="1745" y="13"/>
                    <a:pt x="1657" y="1"/>
                    <a:pt x="1568" y="1"/>
                  </a:cubicBezTo>
                  <a:close/>
                </a:path>
              </a:pathLst>
            </a:custGeom>
            <a:solidFill>
              <a:srgbClr val="9C71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93" name="Google Shape;1393;p53"/>
            <p:cNvSpPr/>
            <p:nvPr/>
          </p:nvSpPr>
          <p:spPr>
            <a:xfrm>
              <a:off x="6884900" y="3208550"/>
              <a:ext cx="25" cy="650"/>
            </a:xfrm>
            <a:custGeom>
              <a:avLst/>
              <a:gdLst/>
              <a:ahLst/>
              <a:cxnLst/>
              <a:rect l="l" t="t" r="r" b="b"/>
              <a:pathLst>
                <a:path w="1" h="26" extrusionOk="0">
                  <a:moveTo>
                    <a:pt x="1" y="1"/>
                  </a:moveTo>
                  <a:lnTo>
                    <a:pt x="1" y="26"/>
                  </a:lnTo>
                  <a:close/>
                </a:path>
              </a:pathLst>
            </a:custGeom>
            <a:solidFill>
              <a:srgbClr val="6639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94" name="Google Shape;1394;p53"/>
            <p:cNvSpPr/>
            <p:nvPr/>
          </p:nvSpPr>
          <p:spPr>
            <a:xfrm>
              <a:off x="6648350" y="3433200"/>
              <a:ext cx="120500" cy="120500"/>
            </a:xfrm>
            <a:custGeom>
              <a:avLst/>
              <a:gdLst/>
              <a:ahLst/>
              <a:cxnLst/>
              <a:rect l="l" t="t" r="r" b="b"/>
              <a:pathLst>
                <a:path w="4820" h="4820" extrusionOk="0">
                  <a:moveTo>
                    <a:pt x="2410" y="0"/>
                  </a:moveTo>
                  <a:cubicBezTo>
                    <a:pt x="1080" y="0"/>
                    <a:pt x="1" y="1079"/>
                    <a:pt x="1" y="2410"/>
                  </a:cubicBezTo>
                  <a:cubicBezTo>
                    <a:pt x="1" y="3740"/>
                    <a:pt x="1080" y="4819"/>
                    <a:pt x="2410" y="4819"/>
                  </a:cubicBezTo>
                  <a:cubicBezTo>
                    <a:pt x="3740" y="4819"/>
                    <a:pt x="4819" y="3740"/>
                    <a:pt x="4819" y="2410"/>
                  </a:cubicBezTo>
                  <a:cubicBezTo>
                    <a:pt x="4819" y="1079"/>
                    <a:pt x="3740" y="0"/>
                    <a:pt x="2410" y="0"/>
                  </a:cubicBezTo>
                  <a:close/>
                </a:path>
              </a:pathLst>
            </a:custGeom>
            <a:solidFill>
              <a:srgbClr val="CE82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95" name="Google Shape;1395;p53"/>
            <p:cNvSpPr/>
            <p:nvPr/>
          </p:nvSpPr>
          <p:spPr>
            <a:xfrm>
              <a:off x="7020450" y="3451375"/>
              <a:ext cx="119850" cy="120500"/>
            </a:xfrm>
            <a:custGeom>
              <a:avLst/>
              <a:gdLst/>
              <a:ahLst/>
              <a:cxnLst/>
              <a:rect l="l" t="t" r="r" b="b"/>
              <a:pathLst>
                <a:path w="4794" h="4820" extrusionOk="0">
                  <a:moveTo>
                    <a:pt x="2384" y="1"/>
                  </a:moveTo>
                  <a:cubicBezTo>
                    <a:pt x="1079" y="1"/>
                    <a:pt x="0" y="1080"/>
                    <a:pt x="0" y="2410"/>
                  </a:cubicBezTo>
                  <a:cubicBezTo>
                    <a:pt x="0" y="3741"/>
                    <a:pt x="1079" y="4820"/>
                    <a:pt x="2384" y="4820"/>
                  </a:cubicBezTo>
                  <a:cubicBezTo>
                    <a:pt x="3715" y="4820"/>
                    <a:pt x="4794" y="3741"/>
                    <a:pt x="4794" y="2410"/>
                  </a:cubicBezTo>
                  <a:cubicBezTo>
                    <a:pt x="4794" y="1080"/>
                    <a:pt x="3715" y="1"/>
                    <a:pt x="2384" y="1"/>
                  </a:cubicBezTo>
                  <a:close/>
                </a:path>
              </a:pathLst>
            </a:custGeom>
            <a:solidFill>
              <a:srgbClr val="CE82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96" name="Google Shape;1396;p53"/>
            <p:cNvSpPr/>
            <p:nvPr/>
          </p:nvSpPr>
          <p:spPr>
            <a:xfrm>
              <a:off x="6633925" y="3268800"/>
              <a:ext cx="217750" cy="216500"/>
            </a:xfrm>
            <a:custGeom>
              <a:avLst/>
              <a:gdLst/>
              <a:ahLst/>
              <a:cxnLst/>
              <a:rect l="l" t="t" r="r" b="b"/>
              <a:pathLst>
                <a:path w="8710" h="8660" extrusionOk="0">
                  <a:moveTo>
                    <a:pt x="4644" y="929"/>
                  </a:moveTo>
                  <a:cubicBezTo>
                    <a:pt x="6526" y="979"/>
                    <a:pt x="8007" y="2535"/>
                    <a:pt x="7982" y="4393"/>
                  </a:cubicBezTo>
                  <a:cubicBezTo>
                    <a:pt x="7957" y="6275"/>
                    <a:pt x="6426" y="7781"/>
                    <a:pt x="4568" y="7781"/>
                  </a:cubicBezTo>
                  <a:cubicBezTo>
                    <a:pt x="2686" y="7781"/>
                    <a:pt x="1155" y="6275"/>
                    <a:pt x="1130" y="4393"/>
                  </a:cubicBezTo>
                  <a:cubicBezTo>
                    <a:pt x="1105" y="2535"/>
                    <a:pt x="2585" y="979"/>
                    <a:pt x="4468" y="929"/>
                  </a:cubicBezTo>
                  <a:close/>
                  <a:moveTo>
                    <a:pt x="4367" y="0"/>
                  </a:moveTo>
                  <a:cubicBezTo>
                    <a:pt x="1983" y="0"/>
                    <a:pt x="50" y="1908"/>
                    <a:pt x="25" y="4267"/>
                  </a:cubicBezTo>
                  <a:cubicBezTo>
                    <a:pt x="0" y="6651"/>
                    <a:pt x="1883" y="8609"/>
                    <a:pt x="4242" y="8659"/>
                  </a:cubicBezTo>
                  <a:lnTo>
                    <a:pt x="4468" y="8659"/>
                  </a:lnTo>
                  <a:cubicBezTo>
                    <a:pt x="6827" y="8609"/>
                    <a:pt x="8710" y="6651"/>
                    <a:pt x="8684" y="4267"/>
                  </a:cubicBezTo>
                  <a:cubicBezTo>
                    <a:pt x="8659" y="1908"/>
                    <a:pt x="6727" y="0"/>
                    <a:pt x="43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97" name="Google Shape;1397;p53"/>
            <p:cNvSpPr/>
            <p:nvPr/>
          </p:nvSpPr>
          <p:spPr>
            <a:xfrm>
              <a:off x="6943900" y="3280100"/>
              <a:ext cx="217750" cy="216500"/>
            </a:xfrm>
            <a:custGeom>
              <a:avLst/>
              <a:gdLst/>
              <a:ahLst/>
              <a:cxnLst/>
              <a:rect l="l" t="t" r="r" b="b"/>
              <a:pathLst>
                <a:path w="8710" h="8660" extrusionOk="0">
                  <a:moveTo>
                    <a:pt x="4643" y="929"/>
                  </a:moveTo>
                  <a:cubicBezTo>
                    <a:pt x="6526" y="979"/>
                    <a:pt x="8057" y="2535"/>
                    <a:pt x="8032" y="4442"/>
                  </a:cubicBezTo>
                  <a:cubicBezTo>
                    <a:pt x="8007" y="6325"/>
                    <a:pt x="6450" y="7856"/>
                    <a:pt x="4543" y="7856"/>
                  </a:cubicBezTo>
                  <a:cubicBezTo>
                    <a:pt x="2635" y="7856"/>
                    <a:pt x="1104" y="6325"/>
                    <a:pt x="1079" y="4442"/>
                  </a:cubicBezTo>
                  <a:cubicBezTo>
                    <a:pt x="1054" y="2535"/>
                    <a:pt x="2560" y="979"/>
                    <a:pt x="4468" y="929"/>
                  </a:cubicBezTo>
                  <a:close/>
                  <a:moveTo>
                    <a:pt x="4342" y="0"/>
                  </a:moveTo>
                  <a:cubicBezTo>
                    <a:pt x="1983" y="0"/>
                    <a:pt x="50" y="1908"/>
                    <a:pt x="25" y="4267"/>
                  </a:cubicBezTo>
                  <a:cubicBezTo>
                    <a:pt x="0" y="6626"/>
                    <a:pt x="1857" y="8584"/>
                    <a:pt x="4242" y="8659"/>
                  </a:cubicBezTo>
                  <a:lnTo>
                    <a:pt x="4468" y="8659"/>
                  </a:lnTo>
                  <a:cubicBezTo>
                    <a:pt x="6827" y="8584"/>
                    <a:pt x="8709" y="6626"/>
                    <a:pt x="8659" y="4267"/>
                  </a:cubicBezTo>
                  <a:cubicBezTo>
                    <a:pt x="8634" y="1908"/>
                    <a:pt x="6701" y="0"/>
                    <a:pt x="434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  <p:sp>
          <p:nvSpPr>
            <p:cNvPr id="1398" name="Google Shape;1398;p53"/>
            <p:cNvSpPr/>
            <p:nvPr/>
          </p:nvSpPr>
          <p:spPr>
            <a:xfrm>
              <a:off x="6836600" y="3353575"/>
              <a:ext cx="126775" cy="35100"/>
            </a:xfrm>
            <a:custGeom>
              <a:avLst/>
              <a:gdLst/>
              <a:ahLst/>
              <a:cxnLst/>
              <a:rect l="l" t="t" r="r" b="b"/>
              <a:pathLst>
                <a:path w="5071" h="1404" extrusionOk="0">
                  <a:moveTo>
                    <a:pt x="2244" y="1"/>
                  </a:moveTo>
                  <a:cubicBezTo>
                    <a:pt x="1488" y="1"/>
                    <a:pt x="732" y="116"/>
                    <a:pt x="0" y="349"/>
                  </a:cubicBezTo>
                  <a:lnTo>
                    <a:pt x="301" y="1227"/>
                  </a:lnTo>
                  <a:cubicBezTo>
                    <a:pt x="945" y="1039"/>
                    <a:pt x="1604" y="943"/>
                    <a:pt x="2259" y="943"/>
                  </a:cubicBezTo>
                  <a:cubicBezTo>
                    <a:pt x="3087" y="943"/>
                    <a:pt x="3910" y="1095"/>
                    <a:pt x="4694" y="1403"/>
                  </a:cubicBezTo>
                  <a:lnTo>
                    <a:pt x="5070" y="550"/>
                  </a:lnTo>
                  <a:cubicBezTo>
                    <a:pt x="4159" y="185"/>
                    <a:pt x="3201" y="1"/>
                    <a:pt x="22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>
                <a:latin typeface="Gochi Hand" panose="020B0604020202020204" charset="0"/>
              </a:endParaRPr>
            </a:p>
          </p:txBody>
        </p:sp>
      </p:grpSp>
      <p:sp>
        <p:nvSpPr>
          <p:cNvPr id="1399" name="Google Shape;1399;p53"/>
          <p:cNvSpPr/>
          <p:nvPr/>
        </p:nvSpPr>
        <p:spPr>
          <a:xfrm>
            <a:off x="4626809" y="929298"/>
            <a:ext cx="697444" cy="697457"/>
          </a:xfrm>
          <a:custGeom>
            <a:avLst/>
            <a:gdLst/>
            <a:ahLst/>
            <a:cxnLst/>
            <a:rect l="l" t="t" r="r" b="b"/>
            <a:pathLst>
              <a:path w="53240" h="53241" extrusionOk="0">
                <a:moveTo>
                  <a:pt x="26620" y="1"/>
                </a:moveTo>
                <a:cubicBezTo>
                  <a:pt x="11909" y="1"/>
                  <a:pt x="0" y="11910"/>
                  <a:pt x="0" y="26621"/>
                </a:cubicBezTo>
                <a:cubicBezTo>
                  <a:pt x="0" y="41332"/>
                  <a:pt x="11909" y="53241"/>
                  <a:pt x="26620" y="53241"/>
                </a:cubicBezTo>
                <a:cubicBezTo>
                  <a:pt x="41331" y="53241"/>
                  <a:pt x="53240" y="41332"/>
                  <a:pt x="53240" y="26621"/>
                </a:cubicBezTo>
                <a:cubicBezTo>
                  <a:pt x="53240" y="11910"/>
                  <a:pt x="41331" y="1"/>
                  <a:pt x="266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latin typeface="Gochi Hand" panose="020B0604020202020204" charset="0"/>
            </a:endParaRPr>
          </a:p>
        </p:txBody>
      </p:sp>
      <p:sp>
        <p:nvSpPr>
          <p:cNvPr id="1400" name="Google Shape;1400;p53"/>
          <p:cNvSpPr/>
          <p:nvPr/>
        </p:nvSpPr>
        <p:spPr>
          <a:xfrm>
            <a:off x="4626809" y="2152531"/>
            <a:ext cx="697444" cy="697457"/>
          </a:xfrm>
          <a:custGeom>
            <a:avLst/>
            <a:gdLst/>
            <a:ahLst/>
            <a:cxnLst/>
            <a:rect l="l" t="t" r="r" b="b"/>
            <a:pathLst>
              <a:path w="53240" h="53241" extrusionOk="0">
                <a:moveTo>
                  <a:pt x="26620" y="1"/>
                </a:moveTo>
                <a:cubicBezTo>
                  <a:pt x="11909" y="1"/>
                  <a:pt x="0" y="11910"/>
                  <a:pt x="0" y="26621"/>
                </a:cubicBezTo>
                <a:cubicBezTo>
                  <a:pt x="0" y="41332"/>
                  <a:pt x="11909" y="53241"/>
                  <a:pt x="26620" y="53241"/>
                </a:cubicBezTo>
                <a:cubicBezTo>
                  <a:pt x="41331" y="53241"/>
                  <a:pt x="53240" y="41332"/>
                  <a:pt x="53240" y="26621"/>
                </a:cubicBezTo>
                <a:cubicBezTo>
                  <a:pt x="53240" y="11910"/>
                  <a:pt x="41331" y="1"/>
                  <a:pt x="2662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latin typeface="Gochi Hand" panose="020B0604020202020204" charset="0"/>
            </a:endParaRPr>
          </a:p>
        </p:txBody>
      </p:sp>
      <p:sp>
        <p:nvSpPr>
          <p:cNvPr id="1401" name="Google Shape;1401;p53"/>
          <p:cNvSpPr/>
          <p:nvPr/>
        </p:nvSpPr>
        <p:spPr>
          <a:xfrm>
            <a:off x="4626809" y="3306194"/>
            <a:ext cx="697444" cy="697457"/>
          </a:xfrm>
          <a:custGeom>
            <a:avLst/>
            <a:gdLst/>
            <a:ahLst/>
            <a:cxnLst/>
            <a:rect l="l" t="t" r="r" b="b"/>
            <a:pathLst>
              <a:path w="53240" h="53241" extrusionOk="0">
                <a:moveTo>
                  <a:pt x="26620" y="1"/>
                </a:moveTo>
                <a:cubicBezTo>
                  <a:pt x="11909" y="1"/>
                  <a:pt x="0" y="11910"/>
                  <a:pt x="0" y="26621"/>
                </a:cubicBezTo>
                <a:cubicBezTo>
                  <a:pt x="0" y="41332"/>
                  <a:pt x="11909" y="53241"/>
                  <a:pt x="26620" y="53241"/>
                </a:cubicBezTo>
                <a:cubicBezTo>
                  <a:pt x="41331" y="53241"/>
                  <a:pt x="53240" y="41332"/>
                  <a:pt x="53240" y="26621"/>
                </a:cubicBezTo>
                <a:cubicBezTo>
                  <a:pt x="53240" y="11910"/>
                  <a:pt x="41331" y="1"/>
                  <a:pt x="2662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latin typeface="Gochi Hand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07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4" name="Google Shape;1354;p53"/>
          <p:cNvSpPr txBox="1">
            <a:spLocks noGrp="1"/>
          </p:cNvSpPr>
          <p:nvPr>
            <p:ph type="subTitle" idx="1"/>
          </p:nvPr>
        </p:nvSpPr>
        <p:spPr>
          <a:xfrm>
            <a:off x="5649975" y="977172"/>
            <a:ext cx="2964089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 err="1">
                <a:latin typeface="Gochi Hand" panose="020B0604020202020204" charset="0"/>
              </a:rPr>
              <a:t>Ketika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berhasil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menangkap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tersangka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beserta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barang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bukti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kemudian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menyerahkannya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ke</a:t>
            </a:r>
            <a:r>
              <a:rPr lang="en-US" dirty="0">
                <a:latin typeface="Gochi Hand" panose="020B0604020202020204" charset="0"/>
              </a:rPr>
              <a:t> unit </a:t>
            </a:r>
            <a:r>
              <a:rPr lang="en-US" dirty="0" err="1">
                <a:latin typeface="Gochi Hand" panose="020B0604020202020204" charset="0"/>
              </a:rPr>
              <a:t>sidik</a:t>
            </a:r>
            <a:r>
              <a:rPr lang="en-US" dirty="0">
                <a:latin typeface="Gochi Hand" panose="020B0604020202020204" charset="0"/>
              </a:rPr>
              <a:t> Sat. </a:t>
            </a:r>
            <a:r>
              <a:rPr lang="en-US" dirty="0" err="1">
                <a:latin typeface="Gochi Hand" panose="020B0604020202020204" charset="0"/>
              </a:rPr>
              <a:t>Narkoba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 smtClean="0">
                <a:latin typeface="Gochi Hand" panose="020B0604020202020204" charset="0"/>
              </a:rPr>
              <a:t>Polres</a:t>
            </a:r>
            <a:r>
              <a:rPr lang="en-US" dirty="0" smtClean="0">
                <a:latin typeface="Gochi Hand" panose="020B0604020202020204" charset="0"/>
              </a:rPr>
              <a:t> </a:t>
            </a:r>
            <a:r>
              <a:rPr lang="en-US" dirty="0" err="1" smtClean="0">
                <a:latin typeface="Gochi Hand" panose="020B0604020202020204" charset="0"/>
              </a:rPr>
              <a:t>setempat</a:t>
            </a:r>
            <a:r>
              <a:rPr lang="en-US" dirty="0" smtClean="0">
                <a:latin typeface="Gochi Hand" panose="020B0604020202020204" charset="0"/>
              </a:rPr>
              <a:t>.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355" name="Google Shape;1355;p53"/>
          <p:cNvSpPr txBox="1">
            <a:spLocks noGrp="1"/>
          </p:cNvSpPr>
          <p:nvPr>
            <p:ph type="subTitle" idx="2"/>
          </p:nvPr>
        </p:nvSpPr>
        <p:spPr>
          <a:xfrm>
            <a:off x="5649975" y="3354069"/>
            <a:ext cx="2964090" cy="87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>
                <a:latin typeface="Gochi Hand" panose="020B0604020202020204" charset="0"/>
              </a:rPr>
              <a:t>Dari </a:t>
            </a:r>
            <a:r>
              <a:rPr lang="en-US" dirty="0" err="1">
                <a:latin typeface="Gochi Hand" panose="020B0604020202020204" charset="0"/>
              </a:rPr>
              <a:t>hasil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penangkapan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penyitaan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barang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bukti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selanjutnya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dilakukan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pengembangan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ke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jaringan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atau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sindikatnya</a:t>
            </a:r>
            <a:r>
              <a:rPr lang="en-US" dirty="0">
                <a:latin typeface="Gochi Hand" panose="020B0604020202020204" charset="0"/>
              </a:rPr>
              <a:t>.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356" name="Google Shape;1356;p53"/>
          <p:cNvSpPr txBox="1">
            <a:spLocks noGrp="1"/>
          </p:cNvSpPr>
          <p:nvPr>
            <p:ph type="subTitle" idx="3"/>
          </p:nvPr>
        </p:nvSpPr>
        <p:spPr>
          <a:xfrm>
            <a:off x="5649975" y="2227327"/>
            <a:ext cx="2870570" cy="54786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 err="1">
                <a:latin typeface="Gochi Hand" panose="020B0604020202020204" charset="0"/>
              </a:rPr>
              <a:t>Melakukan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gelar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perkara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bersama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Kasat</a:t>
            </a:r>
            <a:r>
              <a:rPr lang="en-US" dirty="0">
                <a:latin typeface="Gochi Hand" panose="020B0604020202020204" charset="0"/>
              </a:rPr>
              <a:t>, KBO, unit </a:t>
            </a:r>
            <a:r>
              <a:rPr lang="en-US" dirty="0" err="1">
                <a:latin typeface="Gochi Hand" panose="020B0604020202020204" charset="0"/>
              </a:rPr>
              <a:t>lidik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dan</a:t>
            </a:r>
            <a:r>
              <a:rPr lang="en-US" dirty="0">
                <a:latin typeface="Gochi Hand" panose="020B0604020202020204" charset="0"/>
              </a:rPr>
              <a:t> </a:t>
            </a:r>
            <a:r>
              <a:rPr lang="en-US" dirty="0" err="1">
                <a:latin typeface="Gochi Hand" panose="020B0604020202020204" charset="0"/>
              </a:rPr>
              <a:t>sidik</a:t>
            </a:r>
            <a:r>
              <a:rPr lang="en-US" dirty="0">
                <a:latin typeface="Gochi Hand" panose="020B0604020202020204" charset="0"/>
              </a:rPr>
              <a:t>.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357" name="Google Shape;1357;p53"/>
          <p:cNvSpPr txBox="1">
            <a:spLocks noGrp="1"/>
          </p:cNvSpPr>
          <p:nvPr>
            <p:ph type="title"/>
          </p:nvPr>
        </p:nvSpPr>
        <p:spPr>
          <a:xfrm>
            <a:off x="728499" y="851275"/>
            <a:ext cx="2648546" cy="111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Gochi Hand" panose="020B0604020202020204" charset="0"/>
              </a:rPr>
              <a:t>Proses</a:t>
            </a:r>
            <a:r>
              <a:rPr lang="en" dirty="0" smtClean="0">
                <a:latin typeface="Gochi Hand" panose="020B0604020202020204" charset="0"/>
              </a:rPr>
              <a:t> Penyelidikan</a:t>
            </a:r>
            <a:endParaRPr dirty="0">
              <a:latin typeface="Gochi Hand" panose="020B0604020202020204" charset="0"/>
            </a:endParaRPr>
          </a:p>
        </p:txBody>
      </p:sp>
      <p:grpSp>
        <p:nvGrpSpPr>
          <p:cNvPr id="1358" name="Google Shape;1358;p53"/>
          <p:cNvGrpSpPr/>
          <p:nvPr/>
        </p:nvGrpSpPr>
        <p:grpSpPr>
          <a:xfrm flipH="1">
            <a:off x="297467" y="2152531"/>
            <a:ext cx="1479377" cy="2990969"/>
            <a:chOff x="6545269" y="2968225"/>
            <a:chExt cx="790806" cy="1631350"/>
          </a:xfrm>
        </p:grpSpPr>
        <p:sp>
          <p:nvSpPr>
            <p:cNvPr id="1359" name="Google Shape;1359;p53"/>
            <p:cNvSpPr/>
            <p:nvPr/>
          </p:nvSpPr>
          <p:spPr>
            <a:xfrm>
              <a:off x="6824050" y="3645900"/>
              <a:ext cx="198300" cy="42150"/>
            </a:xfrm>
            <a:custGeom>
              <a:avLst/>
              <a:gdLst/>
              <a:ahLst/>
              <a:cxnLst/>
              <a:rect l="l" t="t" r="r" b="b"/>
              <a:pathLst>
                <a:path w="7932" h="1686" extrusionOk="0">
                  <a:moveTo>
                    <a:pt x="7931" y="1"/>
                  </a:moveTo>
                  <a:lnTo>
                    <a:pt x="7931" y="1"/>
                  </a:lnTo>
                  <a:cubicBezTo>
                    <a:pt x="7103" y="252"/>
                    <a:pt x="6275" y="452"/>
                    <a:pt x="5422" y="578"/>
                  </a:cubicBezTo>
                  <a:cubicBezTo>
                    <a:pt x="4811" y="662"/>
                    <a:pt x="4200" y="703"/>
                    <a:pt x="3592" y="703"/>
                  </a:cubicBezTo>
                  <a:cubicBezTo>
                    <a:pt x="2376" y="703"/>
                    <a:pt x="1171" y="536"/>
                    <a:pt x="0" y="201"/>
                  </a:cubicBezTo>
                  <a:lnTo>
                    <a:pt x="0" y="252"/>
                  </a:lnTo>
                  <a:cubicBezTo>
                    <a:pt x="0" y="252"/>
                    <a:pt x="828" y="1431"/>
                    <a:pt x="3489" y="1632"/>
                  </a:cubicBezTo>
                  <a:cubicBezTo>
                    <a:pt x="3665" y="1657"/>
                    <a:pt x="3840" y="1682"/>
                    <a:pt x="4041" y="1682"/>
                  </a:cubicBezTo>
                  <a:cubicBezTo>
                    <a:pt x="4108" y="1684"/>
                    <a:pt x="4175" y="1685"/>
                    <a:pt x="4240" y="1685"/>
                  </a:cubicBezTo>
                  <a:cubicBezTo>
                    <a:pt x="6682" y="1685"/>
                    <a:pt x="7711" y="343"/>
                    <a:pt x="7931" y="1"/>
                  </a:cubicBezTo>
                  <a:close/>
                </a:path>
              </a:pathLst>
            </a:custGeom>
            <a:solidFill>
              <a:srgbClr val="C798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60" name="Google Shape;1360;p53"/>
            <p:cNvSpPr/>
            <p:nvPr/>
          </p:nvSpPr>
          <p:spPr>
            <a:xfrm>
              <a:off x="6980900" y="3908800"/>
              <a:ext cx="112975" cy="24500"/>
            </a:xfrm>
            <a:custGeom>
              <a:avLst/>
              <a:gdLst/>
              <a:ahLst/>
              <a:cxnLst/>
              <a:rect l="l" t="t" r="r" b="b"/>
              <a:pathLst>
                <a:path w="4519" h="980" extrusionOk="0">
                  <a:moveTo>
                    <a:pt x="302" y="1"/>
                  </a:moveTo>
                  <a:lnTo>
                    <a:pt x="302" y="51"/>
                  </a:lnTo>
                  <a:cubicBezTo>
                    <a:pt x="177" y="152"/>
                    <a:pt x="76" y="252"/>
                    <a:pt x="1" y="377"/>
                  </a:cubicBezTo>
                  <a:lnTo>
                    <a:pt x="3966" y="980"/>
                  </a:lnTo>
                  <a:cubicBezTo>
                    <a:pt x="4167" y="854"/>
                    <a:pt x="4343" y="704"/>
                    <a:pt x="4519" y="528"/>
                  </a:cubicBezTo>
                  <a:lnTo>
                    <a:pt x="879" y="1"/>
                  </a:lnTo>
                  <a:close/>
                </a:path>
              </a:pathLst>
            </a:custGeom>
            <a:solidFill>
              <a:srgbClr val="C568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61" name="Google Shape;1361;p53"/>
            <p:cNvSpPr/>
            <p:nvPr/>
          </p:nvSpPr>
          <p:spPr>
            <a:xfrm>
              <a:off x="6695400" y="3900650"/>
              <a:ext cx="293075" cy="82225"/>
            </a:xfrm>
            <a:custGeom>
              <a:avLst/>
              <a:gdLst/>
              <a:ahLst/>
              <a:cxnLst/>
              <a:rect l="l" t="t" r="r" b="b"/>
              <a:pathLst>
                <a:path w="11723" h="3289" extrusionOk="0">
                  <a:moveTo>
                    <a:pt x="202" y="1"/>
                  </a:moveTo>
                  <a:lnTo>
                    <a:pt x="202" y="76"/>
                  </a:lnTo>
                  <a:cubicBezTo>
                    <a:pt x="101" y="478"/>
                    <a:pt x="51" y="879"/>
                    <a:pt x="26" y="1306"/>
                  </a:cubicBezTo>
                  <a:lnTo>
                    <a:pt x="1" y="1331"/>
                  </a:lnTo>
                  <a:cubicBezTo>
                    <a:pt x="679" y="1933"/>
                    <a:pt x="1457" y="2385"/>
                    <a:pt x="2285" y="2686"/>
                  </a:cubicBezTo>
                  <a:cubicBezTo>
                    <a:pt x="3113" y="2962"/>
                    <a:pt x="3941" y="3163"/>
                    <a:pt x="4795" y="3263"/>
                  </a:cubicBezTo>
                  <a:lnTo>
                    <a:pt x="4820" y="3289"/>
                  </a:lnTo>
                  <a:cubicBezTo>
                    <a:pt x="4952" y="3232"/>
                    <a:pt x="5083" y="3204"/>
                    <a:pt x="5215" y="3204"/>
                  </a:cubicBezTo>
                  <a:cubicBezTo>
                    <a:pt x="5259" y="3204"/>
                    <a:pt x="5303" y="3207"/>
                    <a:pt x="5347" y="3213"/>
                  </a:cubicBezTo>
                  <a:cubicBezTo>
                    <a:pt x="5121" y="3013"/>
                    <a:pt x="4996" y="2837"/>
                    <a:pt x="5071" y="2711"/>
                  </a:cubicBezTo>
                  <a:cubicBezTo>
                    <a:pt x="5132" y="2605"/>
                    <a:pt x="5299" y="2564"/>
                    <a:pt x="5521" y="2564"/>
                  </a:cubicBezTo>
                  <a:cubicBezTo>
                    <a:pt x="6297" y="2564"/>
                    <a:pt x="7759" y="3068"/>
                    <a:pt x="7857" y="3088"/>
                  </a:cubicBezTo>
                  <a:cubicBezTo>
                    <a:pt x="7782" y="3038"/>
                    <a:pt x="6326" y="2084"/>
                    <a:pt x="6853" y="1657"/>
                  </a:cubicBezTo>
                  <a:cubicBezTo>
                    <a:pt x="6926" y="1599"/>
                    <a:pt x="7024" y="1575"/>
                    <a:pt x="7150" y="1575"/>
                  </a:cubicBezTo>
                  <a:cubicBezTo>
                    <a:pt x="7675" y="1575"/>
                    <a:pt x="8667" y="2002"/>
                    <a:pt x="10166" y="2184"/>
                  </a:cubicBezTo>
                  <a:cubicBezTo>
                    <a:pt x="10467" y="2234"/>
                    <a:pt x="10793" y="2260"/>
                    <a:pt x="11095" y="2285"/>
                  </a:cubicBezTo>
                  <a:cubicBezTo>
                    <a:pt x="10944" y="1732"/>
                    <a:pt x="11044" y="1155"/>
                    <a:pt x="11396" y="703"/>
                  </a:cubicBezTo>
                  <a:cubicBezTo>
                    <a:pt x="11496" y="578"/>
                    <a:pt x="11597" y="452"/>
                    <a:pt x="11722" y="377"/>
                  </a:cubicBezTo>
                  <a:lnTo>
                    <a:pt x="11722" y="302"/>
                  </a:lnTo>
                  <a:cubicBezTo>
                    <a:pt x="9564" y="277"/>
                    <a:pt x="2285" y="176"/>
                    <a:pt x="20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62" name="Google Shape;1362;p53"/>
            <p:cNvSpPr/>
            <p:nvPr/>
          </p:nvSpPr>
          <p:spPr>
            <a:xfrm>
              <a:off x="6969625" y="3918225"/>
              <a:ext cx="110450" cy="39700"/>
            </a:xfrm>
            <a:custGeom>
              <a:avLst/>
              <a:gdLst/>
              <a:ahLst/>
              <a:cxnLst/>
              <a:rect l="l" t="t" r="r" b="b"/>
              <a:pathLst>
                <a:path w="4418" h="1588" extrusionOk="0">
                  <a:moveTo>
                    <a:pt x="452" y="0"/>
                  </a:moveTo>
                  <a:cubicBezTo>
                    <a:pt x="100" y="452"/>
                    <a:pt x="0" y="1029"/>
                    <a:pt x="151" y="1582"/>
                  </a:cubicBezTo>
                  <a:cubicBezTo>
                    <a:pt x="281" y="1586"/>
                    <a:pt x="411" y="1588"/>
                    <a:pt x="542" y="1588"/>
                  </a:cubicBezTo>
                  <a:cubicBezTo>
                    <a:pt x="1214" y="1588"/>
                    <a:pt x="1883" y="1532"/>
                    <a:pt x="2535" y="1406"/>
                  </a:cubicBezTo>
                  <a:cubicBezTo>
                    <a:pt x="3213" y="1280"/>
                    <a:pt x="3865" y="1004"/>
                    <a:pt x="4417" y="603"/>
                  </a:cubicBezTo>
                  <a:lnTo>
                    <a:pt x="45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63" name="Google Shape;1363;p53"/>
            <p:cNvSpPr/>
            <p:nvPr/>
          </p:nvSpPr>
          <p:spPr>
            <a:xfrm>
              <a:off x="6986550" y="3816575"/>
              <a:ext cx="125525" cy="105425"/>
            </a:xfrm>
            <a:custGeom>
              <a:avLst/>
              <a:gdLst/>
              <a:ahLst/>
              <a:cxnLst/>
              <a:rect l="l" t="t" r="r" b="b"/>
              <a:pathLst>
                <a:path w="5021" h="4217" extrusionOk="0">
                  <a:moveTo>
                    <a:pt x="478" y="0"/>
                  </a:moveTo>
                  <a:lnTo>
                    <a:pt x="478" y="0"/>
                  </a:lnTo>
                  <a:cubicBezTo>
                    <a:pt x="1" y="1205"/>
                    <a:pt x="51" y="2535"/>
                    <a:pt x="653" y="3690"/>
                  </a:cubicBezTo>
                  <a:lnTo>
                    <a:pt x="4293" y="4217"/>
                  </a:lnTo>
                  <a:cubicBezTo>
                    <a:pt x="4493" y="4041"/>
                    <a:pt x="4669" y="3841"/>
                    <a:pt x="4845" y="3640"/>
                  </a:cubicBezTo>
                  <a:lnTo>
                    <a:pt x="4820" y="3615"/>
                  </a:lnTo>
                  <a:cubicBezTo>
                    <a:pt x="4418" y="3113"/>
                    <a:pt x="4619" y="2184"/>
                    <a:pt x="4795" y="1607"/>
                  </a:cubicBezTo>
                  <a:cubicBezTo>
                    <a:pt x="4920" y="1255"/>
                    <a:pt x="5021" y="1029"/>
                    <a:pt x="5021" y="1029"/>
                  </a:cubicBezTo>
                  <a:lnTo>
                    <a:pt x="503" y="26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64" name="Google Shape;1364;p53"/>
            <p:cNvSpPr/>
            <p:nvPr/>
          </p:nvSpPr>
          <p:spPr>
            <a:xfrm>
              <a:off x="6659650" y="3968425"/>
              <a:ext cx="570400" cy="186425"/>
            </a:xfrm>
            <a:custGeom>
              <a:avLst/>
              <a:gdLst/>
              <a:ahLst/>
              <a:cxnLst/>
              <a:rect l="l" t="t" r="r" b="b"/>
              <a:pathLst>
                <a:path w="22816" h="7457" extrusionOk="0">
                  <a:moveTo>
                    <a:pt x="22815" y="0"/>
                  </a:moveTo>
                  <a:cubicBezTo>
                    <a:pt x="22012" y="1381"/>
                    <a:pt x="20857" y="2535"/>
                    <a:pt x="19452" y="3313"/>
                  </a:cubicBezTo>
                  <a:cubicBezTo>
                    <a:pt x="17884" y="4171"/>
                    <a:pt x="16022" y="4535"/>
                    <a:pt x="14157" y="4535"/>
                  </a:cubicBezTo>
                  <a:cubicBezTo>
                    <a:pt x="12530" y="4535"/>
                    <a:pt x="10901" y="4258"/>
                    <a:pt x="9463" y="3790"/>
                  </a:cubicBezTo>
                  <a:cubicBezTo>
                    <a:pt x="8760" y="3564"/>
                    <a:pt x="8107" y="3288"/>
                    <a:pt x="7455" y="2962"/>
                  </a:cubicBezTo>
                  <a:lnTo>
                    <a:pt x="7430" y="3012"/>
                  </a:lnTo>
                  <a:cubicBezTo>
                    <a:pt x="7097" y="3328"/>
                    <a:pt x="6400" y="3501"/>
                    <a:pt x="5543" y="3501"/>
                  </a:cubicBezTo>
                  <a:cubicBezTo>
                    <a:pt x="5108" y="3501"/>
                    <a:pt x="4632" y="3457"/>
                    <a:pt x="4142" y="3364"/>
                  </a:cubicBezTo>
                  <a:cubicBezTo>
                    <a:pt x="2987" y="3163"/>
                    <a:pt x="1883" y="2711"/>
                    <a:pt x="929" y="2033"/>
                  </a:cubicBezTo>
                  <a:lnTo>
                    <a:pt x="904" y="2058"/>
                  </a:lnTo>
                  <a:lnTo>
                    <a:pt x="0" y="5597"/>
                  </a:lnTo>
                  <a:cubicBezTo>
                    <a:pt x="527" y="5873"/>
                    <a:pt x="1105" y="6124"/>
                    <a:pt x="1682" y="6300"/>
                  </a:cubicBezTo>
                  <a:cubicBezTo>
                    <a:pt x="3257" y="6818"/>
                    <a:pt x="6002" y="7456"/>
                    <a:pt x="10116" y="7456"/>
                  </a:cubicBezTo>
                  <a:cubicBezTo>
                    <a:pt x="10591" y="7456"/>
                    <a:pt x="11084" y="7448"/>
                    <a:pt x="11596" y="7430"/>
                  </a:cubicBezTo>
                  <a:cubicBezTo>
                    <a:pt x="17093" y="7229"/>
                    <a:pt x="20255" y="6400"/>
                    <a:pt x="21761" y="5899"/>
                  </a:cubicBezTo>
                  <a:cubicBezTo>
                    <a:pt x="22112" y="5773"/>
                    <a:pt x="22464" y="5622"/>
                    <a:pt x="22815" y="5472"/>
                  </a:cubicBezTo>
                  <a:lnTo>
                    <a:pt x="2281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65" name="Google Shape;1365;p53"/>
            <p:cNvSpPr/>
            <p:nvPr/>
          </p:nvSpPr>
          <p:spPr>
            <a:xfrm>
              <a:off x="6610700" y="3639000"/>
              <a:ext cx="302475" cy="413525"/>
            </a:xfrm>
            <a:custGeom>
              <a:avLst/>
              <a:gdLst/>
              <a:ahLst/>
              <a:cxnLst/>
              <a:rect l="l" t="t" r="r" b="b"/>
              <a:pathLst>
                <a:path w="12099" h="16541" extrusionOk="0">
                  <a:moveTo>
                    <a:pt x="6351" y="0"/>
                  </a:moveTo>
                  <a:cubicBezTo>
                    <a:pt x="5723" y="0"/>
                    <a:pt x="3715" y="377"/>
                    <a:pt x="2234" y="4092"/>
                  </a:cubicBezTo>
                  <a:cubicBezTo>
                    <a:pt x="904" y="7430"/>
                    <a:pt x="1" y="10592"/>
                    <a:pt x="1055" y="13002"/>
                  </a:cubicBezTo>
                  <a:cubicBezTo>
                    <a:pt x="1431" y="13905"/>
                    <a:pt x="2084" y="14658"/>
                    <a:pt x="2887" y="15235"/>
                  </a:cubicBezTo>
                  <a:cubicBezTo>
                    <a:pt x="3841" y="15888"/>
                    <a:pt x="4945" y="16340"/>
                    <a:pt x="6100" y="16541"/>
                  </a:cubicBezTo>
                  <a:cubicBezTo>
                    <a:pt x="4845" y="15562"/>
                    <a:pt x="5623" y="13278"/>
                    <a:pt x="5623" y="13278"/>
                  </a:cubicBezTo>
                  <a:lnTo>
                    <a:pt x="5673" y="13152"/>
                  </a:lnTo>
                  <a:cubicBezTo>
                    <a:pt x="4820" y="12851"/>
                    <a:pt x="4041" y="12399"/>
                    <a:pt x="3364" y="11797"/>
                  </a:cubicBezTo>
                  <a:lnTo>
                    <a:pt x="3439" y="11772"/>
                  </a:lnTo>
                  <a:cubicBezTo>
                    <a:pt x="3439" y="11345"/>
                    <a:pt x="3489" y="10944"/>
                    <a:pt x="3590" y="10542"/>
                  </a:cubicBezTo>
                  <a:lnTo>
                    <a:pt x="3590" y="10467"/>
                  </a:lnTo>
                  <a:cubicBezTo>
                    <a:pt x="3414" y="10442"/>
                    <a:pt x="3238" y="10416"/>
                    <a:pt x="3063" y="10391"/>
                  </a:cubicBezTo>
                  <a:cubicBezTo>
                    <a:pt x="2385" y="10140"/>
                    <a:pt x="2761" y="6501"/>
                    <a:pt x="2937" y="6175"/>
                  </a:cubicBezTo>
                  <a:cubicBezTo>
                    <a:pt x="2962" y="6125"/>
                    <a:pt x="3238" y="6074"/>
                    <a:pt x="3665" y="6049"/>
                  </a:cubicBezTo>
                  <a:lnTo>
                    <a:pt x="3665" y="5974"/>
                  </a:lnTo>
                  <a:cubicBezTo>
                    <a:pt x="3414" y="5472"/>
                    <a:pt x="3665" y="2134"/>
                    <a:pt x="4292" y="1908"/>
                  </a:cubicBezTo>
                  <a:cubicBezTo>
                    <a:pt x="4401" y="1866"/>
                    <a:pt x="4923" y="1847"/>
                    <a:pt x="5697" y="1847"/>
                  </a:cubicBezTo>
                  <a:cubicBezTo>
                    <a:pt x="7246" y="1847"/>
                    <a:pt x="9806" y="1925"/>
                    <a:pt x="12098" y="2059"/>
                  </a:cubicBezTo>
                  <a:lnTo>
                    <a:pt x="12098" y="1657"/>
                  </a:lnTo>
                  <a:cubicBezTo>
                    <a:pt x="9864" y="1532"/>
                    <a:pt x="9162" y="829"/>
                    <a:pt x="9162" y="829"/>
                  </a:cubicBezTo>
                  <a:lnTo>
                    <a:pt x="9162" y="804"/>
                  </a:lnTo>
                  <a:cubicBezTo>
                    <a:pt x="8208" y="628"/>
                    <a:pt x="7254" y="352"/>
                    <a:pt x="63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66" name="Google Shape;1366;p53"/>
            <p:cNvSpPr/>
            <p:nvPr/>
          </p:nvSpPr>
          <p:spPr>
            <a:xfrm>
              <a:off x="6598150" y="3154600"/>
              <a:ext cx="737925" cy="511500"/>
            </a:xfrm>
            <a:custGeom>
              <a:avLst/>
              <a:gdLst/>
              <a:ahLst/>
              <a:cxnLst/>
              <a:rect l="l" t="t" r="r" b="b"/>
              <a:pathLst>
                <a:path w="29517" h="20460" extrusionOk="0">
                  <a:moveTo>
                    <a:pt x="19929" y="0"/>
                  </a:moveTo>
                  <a:cubicBezTo>
                    <a:pt x="18874" y="2626"/>
                    <a:pt x="16234" y="3867"/>
                    <a:pt x="14341" y="3867"/>
                  </a:cubicBezTo>
                  <a:cubicBezTo>
                    <a:pt x="14117" y="3867"/>
                    <a:pt x="13904" y="3850"/>
                    <a:pt x="13705" y="3815"/>
                  </a:cubicBezTo>
                  <a:cubicBezTo>
                    <a:pt x="12977" y="3740"/>
                    <a:pt x="12500" y="3062"/>
                    <a:pt x="12675" y="2360"/>
                  </a:cubicBezTo>
                  <a:lnTo>
                    <a:pt x="12675" y="2360"/>
                  </a:lnTo>
                  <a:cubicBezTo>
                    <a:pt x="11245" y="3389"/>
                    <a:pt x="9563" y="4016"/>
                    <a:pt x="7806" y="4167"/>
                  </a:cubicBezTo>
                  <a:cubicBezTo>
                    <a:pt x="7690" y="4174"/>
                    <a:pt x="7578" y="4178"/>
                    <a:pt x="7471" y="4178"/>
                  </a:cubicBezTo>
                  <a:cubicBezTo>
                    <a:pt x="5029" y="4178"/>
                    <a:pt x="5121" y="2335"/>
                    <a:pt x="5121" y="2334"/>
                  </a:cubicBezTo>
                  <a:lnTo>
                    <a:pt x="5121" y="2334"/>
                  </a:lnTo>
                  <a:cubicBezTo>
                    <a:pt x="4543" y="3138"/>
                    <a:pt x="3314" y="3640"/>
                    <a:pt x="2059" y="3740"/>
                  </a:cubicBezTo>
                  <a:cubicBezTo>
                    <a:pt x="1833" y="5321"/>
                    <a:pt x="1707" y="6928"/>
                    <a:pt x="1707" y="8534"/>
                  </a:cubicBezTo>
                  <a:cubicBezTo>
                    <a:pt x="452" y="9914"/>
                    <a:pt x="1" y="11847"/>
                    <a:pt x="553" y="13629"/>
                  </a:cubicBezTo>
                  <a:cubicBezTo>
                    <a:pt x="1205" y="15863"/>
                    <a:pt x="3640" y="18071"/>
                    <a:pt x="6853" y="19351"/>
                  </a:cubicBezTo>
                  <a:cubicBezTo>
                    <a:pt x="8698" y="20086"/>
                    <a:pt x="10670" y="20459"/>
                    <a:pt x="12655" y="20459"/>
                  </a:cubicBezTo>
                  <a:cubicBezTo>
                    <a:pt x="13180" y="20459"/>
                    <a:pt x="13706" y="20433"/>
                    <a:pt x="14232" y="20380"/>
                  </a:cubicBezTo>
                  <a:cubicBezTo>
                    <a:pt x="14934" y="20330"/>
                    <a:pt x="15662" y="20205"/>
                    <a:pt x="16365" y="20054"/>
                  </a:cubicBezTo>
                  <a:cubicBezTo>
                    <a:pt x="17143" y="19853"/>
                    <a:pt x="17946" y="19627"/>
                    <a:pt x="18699" y="19326"/>
                  </a:cubicBezTo>
                  <a:cubicBezTo>
                    <a:pt x="19151" y="19050"/>
                    <a:pt x="19603" y="18824"/>
                    <a:pt x="20105" y="18699"/>
                  </a:cubicBezTo>
                  <a:cubicBezTo>
                    <a:pt x="22866" y="17268"/>
                    <a:pt x="24196" y="15511"/>
                    <a:pt x="24196" y="15511"/>
                  </a:cubicBezTo>
                  <a:cubicBezTo>
                    <a:pt x="24196" y="15511"/>
                    <a:pt x="24571" y="15856"/>
                    <a:pt x="25315" y="15856"/>
                  </a:cubicBezTo>
                  <a:cubicBezTo>
                    <a:pt x="25741" y="15856"/>
                    <a:pt x="26289" y="15743"/>
                    <a:pt x="26957" y="15386"/>
                  </a:cubicBezTo>
                  <a:cubicBezTo>
                    <a:pt x="29517" y="14030"/>
                    <a:pt x="29492" y="9086"/>
                    <a:pt x="27032" y="8710"/>
                  </a:cubicBezTo>
                  <a:cubicBezTo>
                    <a:pt x="26825" y="8662"/>
                    <a:pt x="26608" y="8644"/>
                    <a:pt x="26394" y="8644"/>
                  </a:cubicBezTo>
                  <a:cubicBezTo>
                    <a:pt x="26270" y="8644"/>
                    <a:pt x="26147" y="8650"/>
                    <a:pt x="26028" y="8659"/>
                  </a:cubicBezTo>
                  <a:cubicBezTo>
                    <a:pt x="25551" y="8710"/>
                    <a:pt x="25099" y="8860"/>
                    <a:pt x="24723" y="9111"/>
                  </a:cubicBezTo>
                  <a:lnTo>
                    <a:pt x="24497" y="9086"/>
                  </a:lnTo>
                  <a:cubicBezTo>
                    <a:pt x="23443" y="8509"/>
                    <a:pt x="22941" y="5472"/>
                    <a:pt x="22941" y="5472"/>
                  </a:cubicBezTo>
                  <a:cubicBezTo>
                    <a:pt x="22941" y="5472"/>
                    <a:pt x="22723" y="6165"/>
                    <a:pt x="22057" y="6165"/>
                  </a:cubicBezTo>
                  <a:cubicBezTo>
                    <a:pt x="21791" y="6165"/>
                    <a:pt x="21455" y="6055"/>
                    <a:pt x="21033" y="5748"/>
                  </a:cubicBezTo>
                  <a:cubicBezTo>
                    <a:pt x="19653" y="4769"/>
                    <a:pt x="19929" y="1"/>
                    <a:pt x="19929" y="0"/>
                  </a:cubicBezTo>
                  <a:close/>
                </a:path>
              </a:pathLst>
            </a:custGeom>
            <a:solidFill>
              <a:srgbClr val="C798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67" name="Google Shape;1367;p53"/>
            <p:cNvSpPr/>
            <p:nvPr/>
          </p:nvSpPr>
          <p:spPr>
            <a:xfrm>
              <a:off x="6545269" y="2968225"/>
              <a:ext cx="722225" cy="414175"/>
            </a:xfrm>
            <a:custGeom>
              <a:avLst/>
              <a:gdLst/>
              <a:ahLst/>
              <a:cxnLst/>
              <a:rect l="l" t="t" r="r" b="b"/>
              <a:pathLst>
                <a:path w="28889" h="16567" extrusionOk="0">
                  <a:moveTo>
                    <a:pt x="15210" y="1"/>
                  </a:moveTo>
                  <a:cubicBezTo>
                    <a:pt x="8634" y="1"/>
                    <a:pt x="6852" y="3339"/>
                    <a:pt x="4518" y="5397"/>
                  </a:cubicBezTo>
                  <a:cubicBezTo>
                    <a:pt x="2209" y="7430"/>
                    <a:pt x="0" y="7430"/>
                    <a:pt x="678" y="9513"/>
                  </a:cubicBezTo>
                  <a:cubicBezTo>
                    <a:pt x="1062" y="10690"/>
                    <a:pt x="2365" y="11214"/>
                    <a:pt x="3739" y="11214"/>
                  </a:cubicBezTo>
                  <a:cubicBezTo>
                    <a:pt x="3889" y="11214"/>
                    <a:pt x="4041" y="11207"/>
                    <a:pt x="4192" y="11195"/>
                  </a:cubicBezTo>
                  <a:cubicBezTo>
                    <a:pt x="5447" y="11095"/>
                    <a:pt x="6676" y="10593"/>
                    <a:pt x="7254" y="9789"/>
                  </a:cubicBezTo>
                  <a:lnTo>
                    <a:pt x="7254" y="9789"/>
                  </a:lnTo>
                  <a:cubicBezTo>
                    <a:pt x="7254" y="9790"/>
                    <a:pt x="7162" y="11633"/>
                    <a:pt x="9604" y="11633"/>
                  </a:cubicBezTo>
                  <a:cubicBezTo>
                    <a:pt x="9711" y="11633"/>
                    <a:pt x="9823" y="11629"/>
                    <a:pt x="9939" y="11622"/>
                  </a:cubicBezTo>
                  <a:cubicBezTo>
                    <a:pt x="11696" y="11471"/>
                    <a:pt x="13378" y="10844"/>
                    <a:pt x="14808" y="9815"/>
                  </a:cubicBezTo>
                  <a:lnTo>
                    <a:pt x="14808" y="9815"/>
                  </a:lnTo>
                  <a:cubicBezTo>
                    <a:pt x="14608" y="10517"/>
                    <a:pt x="15110" y="11220"/>
                    <a:pt x="15838" y="11270"/>
                  </a:cubicBezTo>
                  <a:cubicBezTo>
                    <a:pt x="16027" y="11301"/>
                    <a:pt x="16230" y="11316"/>
                    <a:pt x="16442" y="11316"/>
                  </a:cubicBezTo>
                  <a:cubicBezTo>
                    <a:pt x="18337" y="11316"/>
                    <a:pt x="21001" y="10096"/>
                    <a:pt x="22062" y="7455"/>
                  </a:cubicBezTo>
                  <a:lnTo>
                    <a:pt x="22062" y="7455"/>
                  </a:lnTo>
                  <a:cubicBezTo>
                    <a:pt x="22062" y="7456"/>
                    <a:pt x="21786" y="12224"/>
                    <a:pt x="23166" y="13203"/>
                  </a:cubicBezTo>
                  <a:cubicBezTo>
                    <a:pt x="23588" y="13510"/>
                    <a:pt x="23924" y="13620"/>
                    <a:pt x="24190" y="13620"/>
                  </a:cubicBezTo>
                  <a:cubicBezTo>
                    <a:pt x="24856" y="13620"/>
                    <a:pt x="25074" y="12927"/>
                    <a:pt x="25074" y="12927"/>
                  </a:cubicBezTo>
                  <a:cubicBezTo>
                    <a:pt x="25074" y="12927"/>
                    <a:pt x="25576" y="15964"/>
                    <a:pt x="26630" y="16541"/>
                  </a:cubicBezTo>
                  <a:lnTo>
                    <a:pt x="26856" y="16566"/>
                  </a:lnTo>
                  <a:cubicBezTo>
                    <a:pt x="27232" y="16315"/>
                    <a:pt x="27684" y="16165"/>
                    <a:pt x="28161" y="16114"/>
                  </a:cubicBezTo>
                  <a:cubicBezTo>
                    <a:pt x="28211" y="15713"/>
                    <a:pt x="28889" y="11622"/>
                    <a:pt x="27860" y="7782"/>
                  </a:cubicBezTo>
                  <a:cubicBezTo>
                    <a:pt x="26931" y="4327"/>
                    <a:pt x="24666" y="4086"/>
                    <a:pt x="24051" y="4086"/>
                  </a:cubicBezTo>
                  <a:cubicBezTo>
                    <a:pt x="23951" y="4086"/>
                    <a:pt x="23894" y="4092"/>
                    <a:pt x="23894" y="4092"/>
                  </a:cubicBezTo>
                  <a:cubicBezTo>
                    <a:pt x="23894" y="4092"/>
                    <a:pt x="22413" y="1"/>
                    <a:pt x="15210" y="1"/>
                  </a:cubicBezTo>
                  <a:close/>
                </a:path>
              </a:pathLst>
            </a:custGeom>
            <a:solidFill>
              <a:srgbClr val="6D5C4E"/>
            </a:solidFill>
            <a:ln w="9525" cap="flat" cmpd="sng">
              <a:solidFill>
                <a:srgbClr val="6D5C4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68" name="Google Shape;1368;p53"/>
            <p:cNvSpPr/>
            <p:nvPr/>
          </p:nvSpPr>
          <p:spPr>
            <a:xfrm>
              <a:off x="6896200" y="3616375"/>
              <a:ext cx="396575" cy="465200"/>
            </a:xfrm>
            <a:custGeom>
              <a:avLst/>
              <a:gdLst/>
              <a:ahLst/>
              <a:cxnLst/>
              <a:rect l="l" t="t" r="r" b="b"/>
              <a:pathLst>
                <a:path w="15863" h="18608" extrusionOk="0">
                  <a:moveTo>
                    <a:pt x="9560" y="1"/>
                  </a:moveTo>
                  <a:cubicBezTo>
                    <a:pt x="9100" y="1"/>
                    <a:pt x="8636" y="74"/>
                    <a:pt x="8183" y="228"/>
                  </a:cubicBezTo>
                  <a:cubicBezTo>
                    <a:pt x="7756" y="429"/>
                    <a:pt x="7304" y="654"/>
                    <a:pt x="6802" y="855"/>
                  </a:cubicBezTo>
                  <a:cubicBezTo>
                    <a:pt x="6024" y="1156"/>
                    <a:pt x="5246" y="1407"/>
                    <a:pt x="4443" y="1583"/>
                  </a:cubicBezTo>
                  <a:cubicBezTo>
                    <a:pt x="4248" y="1778"/>
                    <a:pt x="3391" y="2564"/>
                    <a:pt x="1344" y="2564"/>
                  </a:cubicBezTo>
                  <a:cubicBezTo>
                    <a:pt x="1282" y="2564"/>
                    <a:pt x="1219" y="2563"/>
                    <a:pt x="1155" y="2562"/>
                  </a:cubicBezTo>
                  <a:lnTo>
                    <a:pt x="703" y="2562"/>
                  </a:lnTo>
                  <a:lnTo>
                    <a:pt x="678" y="2964"/>
                  </a:lnTo>
                  <a:cubicBezTo>
                    <a:pt x="3138" y="3089"/>
                    <a:pt x="5296" y="3290"/>
                    <a:pt x="5522" y="3516"/>
                  </a:cubicBezTo>
                  <a:cubicBezTo>
                    <a:pt x="5522" y="3516"/>
                    <a:pt x="10291" y="4846"/>
                    <a:pt x="10291" y="4946"/>
                  </a:cubicBezTo>
                  <a:cubicBezTo>
                    <a:pt x="10291" y="5072"/>
                    <a:pt x="9438" y="5649"/>
                    <a:pt x="9438" y="5649"/>
                  </a:cubicBezTo>
                  <a:lnTo>
                    <a:pt x="9413" y="5624"/>
                  </a:lnTo>
                  <a:cubicBezTo>
                    <a:pt x="9111" y="6302"/>
                    <a:pt x="8660" y="7582"/>
                    <a:pt x="8886" y="8385"/>
                  </a:cubicBezTo>
                  <a:lnTo>
                    <a:pt x="4995" y="7431"/>
                  </a:lnTo>
                  <a:lnTo>
                    <a:pt x="4995" y="7431"/>
                  </a:lnTo>
                  <a:cubicBezTo>
                    <a:pt x="5020" y="7481"/>
                    <a:pt x="5045" y="7532"/>
                    <a:pt x="5070" y="7582"/>
                  </a:cubicBezTo>
                  <a:lnTo>
                    <a:pt x="9413" y="8636"/>
                  </a:lnTo>
                  <a:lnTo>
                    <a:pt x="8509" y="9615"/>
                  </a:lnTo>
                  <a:lnTo>
                    <a:pt x="8409" y="9590"/>
                  </a:lnTo>
                  <a:lnTo>
                    <a:pt x="8409" y="9590"/>
                  </a:lnTo>
                  <a:cubicBezTo>
                    <a:pt x="8233" y="10192"/>
                    <a:pt x="8032" y="11096"/>
                    <a:pt x="8434" y="11623"/>
                  </a:cubicBezTo>
                  <a:lnTo>
                    <a:pt x="8459" y="11648"/>
                  </a:lnTo>
                  <a:cubicBezTo>
                    <a:pt x="8283" y="11849"/>
                    <a:pt x="8107" y="12049"/>
                    <a:pt x="7907" y="12225"/>
                  </a:cubicBezTo>
                  <a:cubicBezTo>
                    <a:pt x="7229" y="12852"/>
                    <a:pt x="6376" y="13279"/>
                    <a:pt x="5472" y="13480"/>
                  </a:cubicBezTo>
                  <a:cubicBezTo>
                    <a:pt x="4773" y="13589"/>
                    <a:pt x="4073" y="13660"/>
                    <a:pt x="3390" y="13660"/>
                  </a:cubicBezTo>
                  <a:cubicBezTo>
                    <a:pt x="3289" y="13660"/>
                    <a:pt x="3188" y="13659"/>
                    <a:pt x="3088" y="13656"/>
                  </a:cubicBezTo>
                  <a:cubicBezTo>
                    <a:pt x="2761" y="13631"/>
                    <a:pt x="2435" y="13605"/>
                    <a:pt x="2109" y="13555"/>
                  </a:cubicBezTo>
                  <a:lnTo>
                    <a:pt x="2109" y="13631"/>
                  </a:lnTo>
                  <a:cubicBezTo>
                    <a:pt x="2109" y="13631"/>
                    <a:pt x="2736" y="17094"/>
                    <a:pt x="1" y="17872"/>
                  </a:cubicBezTo>
                  <a:cubicBezTo>
                    <a:pt x="1446" y="18330"/>
                    <a:pt x="3083" y="18607"/>
                    <a:pt x="4717" y="18607"/>
                  </a:cubicBezTo>
                  <a:cubicBezTo>
                    <a:pt x="6575" y="18607"/>
                    <a:pt x="8428" y="18250"/>
                    <a:pt x="9990" y="17395"/>
                  </a:cubicBezTo>
                  <a:cubicBezTo>
                    <a:pt x="11395" y="16617"/>
                    <a:pt x="12575" y="15463"/>
                    <a:pt x="13353" y="14082"/>
                  </a:cubicBezTo>
                  <a:cubicBezTo>
                    <a:pt x="15863" y="9740"/>
                    <a:pt x="14859" y="3566"/>
                    <a:pt x="12751" y="1407"/>
                  </a:cubicBezTo>
                  <a:cubicBezTo>
                    <a:pt x="11917" y="501"/>
                    <a:pt x="10756" y="1"/>
                    <a:pt x="95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69" name="Google Shape;1369;p53"/>
            <p:cNvSpPr/>
            <p:nvPr/>
          </p:nvSpPr>
          <p:spPr>
            <a:xfrm>
              <a:off x="6640200" y="4115875"/>
              <a:ext cx="564125" cy="425400"/>
            </a:xfrm>
            <a:custGeom>
              <a:avLst/>
              <a:gdLst/>
              <a:ahLst/>
              <a:cxnLst/>
              <a:rect l="l" t="t" r="r" b="b"/>
              <a:pathLst>
                <a:path w="22565" h="17016" extrusionOk="0">
                  <a:moveTo>
                    <a:pt x="22564" y="1"/>
                  </a:moveTo>
                  <a:cubicBezTo>
                    <a:pt x="21058" y="502"/>
                    <a:pt x="17896" y="1331"/>
                    <a:pt x="12399" y="1532"/>
                  </a:cubicBezTo>
                  <a:cubicBezTo>
                    <a:pt x="11887" y="1550"/>
                    <a:pt x="11394" y="1558"/>
                    <a:pt x="10920" y="1558"/>
                  </a:cubicBezTo>
                  <a:cubicBezTo>
                    <a:pt x="6805" y="1558"/>
                    <a:pt x="4060" y="920"/>
                    <a:pt x="2485" y="402"/>
                  </a:cubicBezTo>
                  <a:cubicBezTo>
                    <a:pt x="2309" y="1456"/>
                    <a:pt x="0" y="14884"/>
                    <a:pt x="653" y="15185"/>
                  </a:cubicBezTo>
                  <a:cubicBezTo>
                    <a:pt x="2906" y="16174"/>
                    <a:pt x="4276" y="16308"/>
                    <a:pt x="4853" y="16308"/>
                  </a:cubicBezTo>
                  <a:cubicBezTo>
                    <a:pt x="5066" y="16308"/>
                    <a:pt x="5171" y="16290"/>
                    <a:pt x="5171" y="16290"/>
                  </a:cubicBezTo>
                  <a:lnTo>
                    <a:pt x="9237" y="4092"/>
                  </a:lnTo>
                  <a:lnTo>
                    <a:pt x="9237" y="4041"/>
                  </a:lnTo>
                  <a:cubicBezTo>
                    <a:pt x="10176" y="4157"/>
                    <a:pt x="11127" y="4218"/>
                    <a:pt x="12074" y="4218"/>
                  </a:cubicBezTo>
                  <a:cubicBezTo>
                    <a:pt x="12569" y="4218"/>
                    <a:pt x="13063" y="4201"/>
                    <a:pt x="13554" y="4167"/>
                  </a:cubicBezTo>
                  <a:cubicBezTo>
                    <a:pt x="13554" y="4167"/>
                    <a:pt x="15561" y="15637"/>
                    <a:pt x="16540" y="16792"/>
                  </a:cubicBezTo>
                  <a:cubicBezTo>
                    <a:pt x="16674" y="16953"/>
                    <a:pt x="16961" y="17015"/>
                    <a:pt x="17327" y="17015"/>
                  </a:cubicBezTo>
                  <a:cubicBezTo>
                    <a:pt x="18615" y="17015"/>
                    <a:pt x="20882" y="16239"/>
                    <a:pt x="20882" y="16239"/>
                  </a:cubicBezTo>
                  <a:lnTo>
                    <a:pt x="2256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70" name="Google Shape;1370;p53"/>
            <p:cNvSpPr/>
            <p:nvPr/>
          </p:nvSpPr>
          <p:spPr>
            <a:xfrm>
              <a:off x="7002875" y="4521850"/>
              <a:ext cx="164425" cy="77725"/>
            </a:xfrm>
            <a:custGeom>
              <a:avLst/>
              <a:gdLst/>
              <a:ahLst/>
              <a:cxnLst/>
              <a:rect l="l" t="t" r="r" b="b"/>
              <a:pathLst>
                <a:path w="6577" h="3109" extrusionOk="0">
                  <a:moveTo>
                    <a:pt x="6350" y="0"/>
                  </a:moveTo>
                  <a:cubicBezTo>
                    <a:pt x="6350" y="0"/>
                    <a:pt x="3824" y="609"/>
                    <a:pt x="2533" y="609"/>
                  </a:cubicBezTo>
                  <a:cubicBezTo>
                    <a:pt x="2318" y="609"/>
                    <a:pt x="2137" y="592"/>
                    <a:pt x="2008" y="553"/>
                  </a:cubicBezTo>
                  <a:cubicBezTo>
                    <a:pt x="2008" y="553"/>
                    <a:pt x="0" y="2008"/>
                    <a:pt x="302" y="2761"/>
                  </a:cubicBezTo>
                  <a:cubicBezTo>
                    <a:pt x="405" y="3011"/>
                    <a:pt x="805" y="3108"/>
                    <a:pt x="1353" y="3108"/>
                  </a:cubicBezTo>
                  <a:cubicBezTo>
                    <a:pt x="3066" y="3108"/>
                    <a:pt x="6230" y="2155"/>
                    <a:pt x="6325" y="1908"/>
                  </a:cubicBezTo>
                  <a:cubicBezTo>
                    <a:pt x="6576" y="1255"/>
                    <a:pt x="6350" y="1"/>
                    <a:pt x="6350" y="0"/>
                  </a:cubicBezTo>
                  <a:close/>
                </a:path>
              </a:pathLst>
            </a:custGeom>
            <a:solidFill>
              <a:srgbClr val="0100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71" name="Google Shape;1371;p53"/>
            <p:cNvSpPr/>
            <p:nvPr/>
          </p:nvSpPr>
          <p:spPr>
            <a:xfrm>
              <a:off x="6796425" y="3940050"/>
              <a:ext cx="168825" cy="123150"/>
            </a:xfrm>
            <a:custGeom>
              <a:avLst/>
              <a:gdLst/>
              <a:ahLst/>
              <a:cxnLst/>
              <a:rect l="l" t="t" r="r" b="b"/>
              <a:pathLst>
                <a:path w="6753" h="4926" extrusionOk="0">
                  <a:moveTo>
                    <a:pt x="3090" y="1"/>
                  </a:moveTo>
                  <a:cubicBezTo>
                    <a:pt x="2971" y="1"/>
                    <a:pt x="2878" y="25"/>
                    <a:pt x="2812" y="81"/>
                  </a:cubicBezTo>
                  <a:cubicBezTo>
                    <a:pt x="2285" y="508"/>
                    <a:pt x="3715" y="1462"/>
                    <a:pt x="3791" y="1512"/>
                  </a:cubicBezTo>
                  <a:cubicBezTo>
                    <a:pt x="3712" y="1492"/>
                    <a:pt x="2225" y="998"/>
                    <a:pt x="1458" y="998"/>
                  </a:cubicBezTo>
                  <a:cubicBezTo>
                    <a:pt x="1243" y="998"/>
                    <a:pt x="1085" y="1036"/>
                    <a:pt x="1030" y="1135"/>
                  </a:cubicBezTo>
                  <a:cubicBezTo>
                    <a:pt x="955" y="1261"/>
                    <a:pt x="1080" y="1437"/>
                    <a:pt x="1306" y="1637"/>
                  </a:cubicBezTo>
                  <a:cubicBezTo>
                    <a:pt x="1274" y="1633"/>
                    <a:pt x="1241" y="1631"/>
                    <a:pt x="1209" y="1631"/>
                  </a:cubicBezTo>
                  <a:cubicBezTo>
                    <a:pt x="1066" y="1631"/>
                    <a:pt x="922" y="1672"/>
                    <a:pt x="779" y="1713"/>
                  </a:cubicBezTo>
                  <a:cubicBezTo>
                    <a:pt x="653" y="1763"/>
                    <a:pt x="578" y="1888"/>
                    <a:pt x="578" y="2039"/>
                  </a:cubicBezTo>
                  <a:cubicBezTo>
                    <a:pt x="578" y="2215"/>
                    <a:pt x="829" y="2440"/>
                    <a:pt x="1180" y="2666"/>
                  </a:cubicBezTo>
                  <a:cubicBezTo>
                    <a:pt x="1030" y="2666"/>
                    <a:pt x="1" y="2717"/>
                    <a:pt x="678" y="3244"/>
                  </a:cubicBezTo>
                  <a:cubicBezTo>
                    <a:pt x="1105" y="3570"/>
                    <a:pt x="1532" y="3846"/>
                    <a:pt x="2009" y="4097"/>
                  </a:cubicBezTo>
                  <a:cubicBezTo>
                    <a:pt x="2636" y="4423"/>
                    <a:pt x="3314" y="4699"/>
                    <a:pt x="3992" y="4925"/>
                  </a:cubicBezTo>
                  <a:cubicBezTo>
                    <a:pt x="6752" y="4147"/>
                    <a:pt x="6125" y="684"/>
                    <a:pt x="6125" y="684"/>
                  </a:cubicBezTo>
                  <a:lnTo>
                    <a:pt x="6125" y="608"/>
                  </a:lnTo>
                  <a:cubicBezTo>
                    <a:pt x="4617" y="445"/>
                    <a:pt x="3605" y="1"/>
                    <a:pt x="3090" y="1"/>
                  </a:cubicBezTo>
                  <a:close/>
                </a:path>
              </a:pathLst>
            </a:custGeom>
            <a:solidFill>
              <a:srgbClr val="C798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72" name="Google Shape;1372;p53"/>
            <p:cNvSpPr/>
            <p:nvPr/>
          </p:nvSpPr>
          <p:spPr>
            <a:xfrm>
              <a:off x="6731800" y="3967800"/>
              <a:ext cx="114225" cy="88175"/>
            </a:xfrm>
            <a:custGeom>
              <a:avLst/>
              <a:gdLst/>
              <a:ahLst/>
              <a:cxnLst/>
              <a:rect l="l" t="t" r="r" b="b"/>
              <a:pathLst>
                <a:path w="4569" h="3527" extrusionOk="0">
                  <a:moveTo>
                    <a:pt x="829" y="0"/>
                  </a:moveTo>
                  <a:lnTo>
                    <a:pt x="779" y="126"/>
                  </a:lnTo>
                  <a:cubicBezTo>
                    <a:pt x="779" y="126"/>
                    <a:pt x="1" y="2410"/>
                    <a:pt x="1256" y="3389"/>
                  </a:cubicBezTo>
                  <a:cubicBezTo>
                    <a:pt x="1746" y="3482"/>
                    <a:pt x="2222" y="3526"/>
                    <a:pt x="2657" y="3526"/>
                  </a:cubicBezTo>
                  <a:cubicBezTo>
                    <a:pt x="3514" y="3526"/>
                    <a:pt x="4211" y="3353"/>
                    <a:pt x="4544" y="3037"/>
                  </a:cubicBezTo>
                  <a:lnTo>
                    <a:pt x="4569" y="2987"/>
                  </a:lnTo>
                  <a:cubicBezTo>
                    <a:pt x="4117" y="2761"/>
                    <a:pt x="3665" y="2460"/>
                    <a:pt x="3263" y="2134"/>
                  </a:cubicBezTo>
                  <a:cubicBezTo>
                    <a:pt x="2586" y="1607"/>
                    <a:pt x="3590" y="1556"/>
                    <a:pt x="3765" y="1556"/>
                  </a:cubicBezTo>
                  <a:cubicBezTo>
                    <a:pt x="3389" y="1330"/>
                    <a:pt x="3138" y="1105"/>
                    <a:pt x="3138" y="929"/>
                  </a:cubicBezTo>
                  <a:cubicBezTo>
                    <a:pt x="3138" y="778"/>
                    <a:pt x="3213" y="653"/>
                    <a:pt x="3339" y="603"/>
                  </a:cubicBezTo>
                  <a:lnTo>
                    <a:pt x="3339" y="577"/>
                  </a:lnTo>
                  <a:cubicBezTo>
                    <a:pt x="2460" y="477"/>
                    <a:pt x="1632" y="276"/>
                    <a:pt x="829" y="0"/>
                  </a:cubicBezTo>
                  <a:close/>
                </a:path>
              </a:pathLst>
            </a:custGeom>
            <a:solidFill>
              <a:srgbClr val="C798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73" name="Google Shape;1373;p53"/>
            <p:cNvSpPr/>
            <p:nvPr/>
          </p:nvSpPr>
          <p:spPr>
            <a:xfrm>
              <a:off x="6603750" y="4495500"/>
              <a:ext cx="165100" cy="75125"/>
            </a:xfrm>
            <a:custGeom>
              <a:avLst/>
              <a:gdLst/>
              <a:ahLst/>
              <a:cxnLst/>
              <a:rect l="l" t="t" r="r" b="b"/>
              <a:pathLst>
                <a:path w="6604" h="3005" extrusionOk="0">
                  <a:moveTo>
                    <a:pt x="2086" y="0"/>
                  </a:moveTo>
                  <a:cubicBezTo>
                    <a:pt x="2086" y="0"/>
                    <a:pt x="253" y="76"/>
                    <a:pt x="103" y="904"/>
                  </a:cubicBezTo>
                  <a:cubicBezTo>
                    <a:pt x="1" y="1515"/>
                    <a:pt x="3674" y="3004"/>
                    <a:pt x="5286" y="3004"/>
                  </a:cubicBezTo>
                  <a:cubicBezTo>
                    <a:pt x="5658" y="3004"/>
                    <a:pt x="5921" y="2925"/>
                    <a:pt x="6001" y="2736"/>
                  </a:cubicBezTo>
                  <a:cubicBezTo>
                    <a:pt x="6152" y="2410"/>
                    <a:pt x="6603" y="1105"/>
                    <a:pt x="6603" y="1105"/>
                  </a:cubicBezTo>
                  <a:lnTo>
                    <a:pt x="6603" y="1105"/>
                  </a:lnTo>
                  <a:cubicBezTo>
                    <a:pt x="6603" y="1105"/>
                    <a:pt x="6499" y="1123"/>
                    <a:pt x="6286" y="1123"/>
                  </a:cubicBezTo>
                  <a:cubicBezTo>
                    <a:pt x="5709" y="1123"/>
                    <a:pt x="4338" y="989"/>
                    <a:pt x="2086" y="0"/>
                  </a:cubicBezTo>
                  <a:close/>
                </a:path>
              </a:pathLst>
            </a:custGeom>
            <a:solidFill>
              <a:srgbClr val="0100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74" name="Google Shape;1374;p53"/>
            <p:cNvSpPr/>
            <p:nvPr/>
          </p:nvSpPr>
          <p:spPr>
            <a:xfrm>
              <a:off x="7011650" y="3797125"/>
              <a:ext cx="119875" cy="35775"/>
            </a:xfrm>
            <a:custGeom>
              <a:avLst/>
              <a:gdLst/>
              <a:ahLst/>
              <a:cxnLst/>
              <a:rect l="l" t="t" r="r" b="b"/>
              <a:pathLst>
                <a:path w="4795" h="1431" extrusionOk="0">
                  <a:moveTo>
                    <a:pt x="1" y="0"/>
                  </a:moveTo>
                  <a:lnTo>
                    <a:pt x="51" y="502"/>
                  </a:lnTo>
                  <a:lnTo>
                    <a:pt x="4795" y="1431"/>
                  </a:lnTo>
                  <a:cubicBezTo>
                    <a:pt x="4569" y="1255"/>
                    <a:pt x="4318" y="1130"/>
                    <a:pt x="4067" y="1029"/>
                  </a:cubicBezTo>
                  <a:cubicBezTo>
                    <a:pt x="3665" y="904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8B1C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75" name="Google Shape;1375;p53"/>
            <p:cNvSpPr/>
            <p:nvPr/>
          </p:nvSpPr>
          <p:spPr>
            <a:xfrm>
              <a:off x="6669675" y="3790250"/>
              <a:ext cx="337600" cy="118575"/>
            </a:xfrm>
            <a:custGeom>
              <a:avLst/>
              <a:gdLst/>
              <a:ahLst/>
              <a:cxnLst/>
              <a:rect l="l" t="t" r="r" b="b"/>
              <a:pathLst>
                <a:path w="13504" h="4743" extrusionOk="0">
                  <a:moveTo>
                    <a:pt x="2445" y="0"/>
                  </a:moveTo>
                  <a:cubicBezTo>
                    <a:pt x="1997" y="0"/>
                    <a:pt x="1610" y="8"/>
                    <a:pt x="1306" y="24"/>
                  </a:cubicBezTo>
                  <a:cubicBezTo>
                    <a:pt x="879" y="49"/>
                    <a:pt x="603" y="75"/>
                    <a:pt x="553" y="125"/>
                  </a:cubicBezTo>
                  <a:cubicBezTo>
                    <a:pt x="402" y="451"/>
                    <a:pt x="1" y="4090"/>
                    <a:pt x="704" y="4341"/>
                  </a:cubicBezTo>
                  <a:cubicBezTo>
                    <a:pt x="879" y="4392"/>
                    <a:pt x="1055" y="4417"/>
                    <a:pt x="1231" y="4417"/>
                  </a:cubicBezTo>
                  <a:cubicBezTo>
                    <a:pt x="3314" y="4592"/>
                    <a:pt x="10618" y="4718"/>
                    <a:pt x="12751" y="4743"/>
                  </a:cubicBezTo>
                  <a:lnTo>
                    <a:pt x="13353" y="4743"/>
                  </a:lnTo>
                  <a:cubicBezTo>
                    <a:pt x="12751" y="3588"/>
                    <a:pt x="12701" y="2258"/>
                    <a:pt x="13178" y="1053"/>
                  </a:cubicBezTo>
                  <a:cubicBezTo>
                    <a:pt x="13253" y="853"/>
                    <a:pt x="13379" y="652"/>
                    <a:pt x="13504" y="476"/>
                  </a:cubicBezTo>
                  <a:cubicBezTo>
                    <a:pt x="13504" y="476"/>
                    <a:pt x="6028" y="0"/>
                    <a:pt x="24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76" name="Google Shape;1376;p53"/>
            <p:cNvSpPr/>
            <p:nvPr/>
          </p:nvSpPr>
          <p:spPr>
            <a:xfrm>
              <a:off x="7011025" y="3717425"/>
              <a:ext cx="124900" cy="107950"/>
            </a:xfrm>
            <a:custGeom>
              <a:avLst/>
              <a:gdLst/>
              <a:ahLst/>
              <a:cxnLst/>
              <a:rect l="l" t="t" r="r" b="b"/>
              <a:pathLst>
                <a:path w="4996" h="4318" extrusionOk="0">
                  <a:moveTo>
                    <a:pt x="779" y="1"/>
                  </a:moveTo>
                  <a:cubicBezTo>
                    <a:pt x="503" y="754"/>
                    <a:pt x="1" y="2184"/>
                    <a:pt x="402" y="3389"/>
                  </a:cubicBezTo>
                  <a:lnTo>
                    <a:pt x="4293" y="4318"/>
                  </a:lnTo>
                  <a:cubicBezTo>
                    <a:pt x="4042" y="3540"/>
                    <a:pt x="4518" y="2260"/>
                    <a:pt x="4794" y="1582"/>
                  </a:cubicBezTo>
                  <a:cubicBezTo>
                    <a:pt x="4920" y="1306"/>
                    <a:pt x="4995" y="1155"/>
                    <a:pt x="4995" y="1155"/>
                  </a:cubicBezTo>
                  <a:lnTo>
                    <a:pt x="77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77" name="Google Shape;1377;p53"/>
            <p:cNvSpPr/>
            <p:nvPr/>
          </p:nvSpPr>
          <p:spPr>
            <a:xfrm>
              <a:off x="7030475" y="3704225"/>
              <a:ext cx="123000" cy="56525"/>
            </a:xfrm>
            <a:custGeom>
              <a:avLst/>
              <a:gdLst/>
              <a:ahLst/>
              <a:cxnLst/>
              <a:rect l="l" t="t" r="r" b="b"/>
              <a:pathLst>
                <a:path w="4920" h="2261" extrusionOk="0">
                  <a:moveTo>
                    <a:pt x="154" y="0"/>
                  </a:moveTo>
                  <a:cubicBezTo>
                    <a:pt x="151" y="0"/>
                    <a:pt x="150" y="1"/>
                    <a:pt x="151" y="2"/>
                  </a:cubicBezTo>
                  <a:cubicBezTo>
                    <a:pt x="176" y="27"/>
                    <a:pt x="101" y="228"/>
                    <a:pt x="1" y="529"/>
                  </a:cubicBezTo>
                  <a:lnTo>
                    <a:pt x="4217" y="1683"/>
                  </a:lnTo>
                  <a:cubicBezTo>
                    <a:pt x="4217" y="1683"/>
                    <a:pt x="4142" y="1859"/>
                    <a:pt x="4016" y="2110"/>
                  </a:cubicBezTo>
                  <a:lnTo>
                    <a:pt x="3966" y="2261"/>
                  </a:lnTo>
                  <a:cubicBezTo>
                    <a:pt x="3966" y="2261"/>
                    <a:pt x="4895" y="1558"/>
                    <a:pt x="4895" y="1432"/>
                  </a:cubicBezTo>
                  <a:cubicBezTo>
                    <a:pt x="4920" y="1162"/>
                    <a:pt x="295" y="0"/>
                    <a:pt x="1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78" name="Google Shape;1378;p53"/>
            <p:cNvSpPr/>
            <p:nvPr/>
          </p:nvSpPr>
          <p:spPr>
            <a:xfrm>
              <a:off x="6695400" y="3685150"/>
              <a:ext cx="339500" cy="120775"/>
            </a:xfrm>
            <a:custGeom>
              <a:avLst/>
              <a:gdLst/>
              <a:ahLst/>
              <a:cxnLst/>
              <a:rect l="l" t="t" r="r" b="b"/>
              <a:pathLst>
                <a:path w="13580" h="4831" extrusionOk="0">
                  <a:moveTo>
                    <a:pt x="2284" y="1"/>
                  </a:moveTo>
                  <a:cubicBezTo>
                    <a:pt x="1510" y="1"/>
                    <a:pt x="988" y="20"/>
                    <a:pt x="879" y="62"/>
                  </a:cubicBezTo>
                  <a:cubicBezTo>
                    <a:pt x="252" y="288"/>
                    <a:pt x="1" y="3626"/>
                    <a:pt x="252" y="4128"/>
                  </a:cubicBezTo>
                  <a:lnTo>
                    <a:pt x="252" y="4203"/>
                  </a:lnTo>
                  <a:cubicBezTo>
                    <a:pt x="512" y="4191"/>
                    <a:pt x="832" y="4186"/>
                    <a:pt x="1198" y="4186"/>
                  </a:cubicBezTo>
                  <a:cubicBezTo>
                    <a:pt x="4709" y="4186"/>
                    <a:pt x="12450" y="4680"/>
                    <a:pt x="12450" y="4680"/>
                  </a:cubicBezTo>
                  <a:lnTo>
                    <a:pt x="13077" y="4831"/>
                  </a:lnTo>
                  <a:cubicBezTo>
                    <a:pt x="13052" y="4781"/>
                    <a:pt x="13027" y="4730"/>
                    <a:pt x="13027" y="4680"/>
                  </a:cubicBezTo>
                  <a:cubicBezTo>
                    <a:pt x="12626" y="3475"/>
                    <a:pt x="13128" y="2045"/>
                    <a:pt x="13379" y="1292"/>
                  </a:cubicBezTo>
                  <a:cubicBezTo>
                    <a:pt x="13504" y="991"/>
                    <a:pt x="13579" y="790"/>
                    <a:pt x="13529" y="740"/>
                  </a:cubicBezTo>
                  <a:cubicBezTo>
                    <a:pt x="13303" y="514"/>
                    <a:pt x="11145" y="338"/>
                    <a:pt x="8685" y="213"/>
                  </a:cubicBezTo>
                  <a:cubicBezTo>
                    <a:pt x="6393" y="79"/>
                    <a:pt x="3833" y="1"/>
                    <a:pt x="22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79" name="Google Shape;1379;p53"/>
            <p:cNvSpPr/>
            <p:nvPr/>
          </p:nvSpPr>
          <p:spPr>
            <a:xfrm>
              <a:off x="6998475" y="3802150"/>
              <a:ext cx="134925" cy="59625"/>
            </a:xfrm>
            <a:custGeom>
              <a:avLst/>
              <a:gdLst/>
              <a:ahLst/>
              <a:cxnLst/>
              <a:rect l="l" t="t" r="r" b="b"/>
              <a:pathLst>
                <a:path w="5397" h="2385" extrusionOk="0">
                  <a:moveTo>
                    <a:pt x="327" y="0"/>
                  </a:moveTo>
                  <a:cubicBezTo>
                    <a:pt x="201" y="201"/>
                    <a:pt x="101" y="377"/>
                    <a:pt x="1" y="603"/>
                  </a:cubicBezTo>
                  <a:lnTo>
                    <a:pt x="26" y="603"/>
                  </a:lnTo>
                  <a:lnTo>
                    <a:pt x="4569" y="1606"/>
                  </a:lnTo>
                  <a:cubicBezTo>
                    <a:pt x="4569" y="1606"/>
                    <a:pt x="4443" y="1832"/>
                    <a:pt x="4343" y="2184"/>
                  </a:cubicBezTo>
                  <a:lnTo>
                    <a:pt x="4293" y="2385"/>
                  </a:lnTo>
                  <a:cubicBezTo>
                    <a:pt x="4293" y="2385"/>
                    <a:pt x="5397" y="1606"/>
                    <a:pt x="5322" y="1230"/>
                  </a:cubicBezTo>
                  <a:cubicBezTo>
                    <a:pt x="5296" y="1054"/>
                    <a:pt x="979" y="151"/>
                    <a:pt x="979" y="151"/>
                  </a:cubicBezTo>
                  <a:lnTo>
                    <a:pt x="32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80" name="Google Shape;1380;p53"/>
            <p:cNvSpPr/>
            <p:nvPr/>
          </p:nvSpPr>
          <p:spPr>
            <a:xfrm>
              <a:off x="6804600" y="4004975"/>
              <a:ext cx="88900" cy="58225"/>
            </a:xfrm>
            <a:custGeom>
              <a:avLst/>
              <a:gdLst/>
              <a:ahLst/>
              <a:cxnLst/>
              <a:rect l="l" t="t" r="r" b="b"/>
              <a:pathLst>
                <a:path w="3556" h="2329" extrusionOk="0">
                  <a:moveTo>
                    <a:pt x="766" y="0"/>
                  </a:moveTo>
                  <a:cubicBezTo>
                    <a:pt x="728" y="0"/>
                    <a:pt x="690" y="7"/>
                    <a:pt x="653" y="19"/>
                  </a:cubicBezTo>
                  <a:lnTo>
                    <a:pt x="427" y="19"/>
                  </a:lnTo>
                  <a:cubicBezTo>
                    <a:pt x="301" y="44"/>
                    <a:pt x="176" y="94"/>
                    <a:pt x="75" y="170"/>
                  </a:cubicBezTo>
                  <a:cubicBezTo>
                    <a:pt x="25" y="245"/>
                    <a:pt x="0" y="345"/>
                    <a:pt x="25" y="446"/>
                  </a:cubicBezTo>
                  <a:cubicBezTo>
                    <a:pt x="50" y="521"/>
                    <a:pt x="101" y="596"/>
                    <a:pt x="151" y="647"/>
                  </a:cubicBezTo>
                  <a:cubicBezTo>
                    <a:pt x="201" y="697"/>
                    <a:pt x="251" y="747"/>
                    <a:pt x="301" y="797"/>
                  </a:cubicBezTo>
                  <a:cubicBezTo>
                    <a:pt x="351" y="822"/>
                    <a:pt x="427" y="873"/>
                    <a:pt x="477" y="923"/>
                  </a:cubicBezTo>
                  <a:lnTo>
                    <a:pt x="828" y="1174"/>
                  </a:lnTo>
                  <a:cubicBezTo>
                    <a:pt x="954" y="1274"/>
                    <a:pt x="1079" y="1349"/>
                    <a:pt x="1230" y="1425"/>
                  </a:cubicBezTo>
                  <a:cubicBezTo>
                    <a:pt x="1355" y="1500"/>
                    <a:pt x="1481" y="1575"/>
                    <a:pt x="1606" y="1651"/>
                  </a:cubicBezTo>
                  <a:lnTo>
                    <a:pt x="2008" y="1826"/>
                  </a:lnTo>
                  <a:lnTo>
                    <a:pt x="2384" y="2002"/>
                  </a:lnTo>
                  <a:cubicBezTo>
                    <a:pt x="2510" y="2027"/>
                    <a:pt x="2610" y="2077"/>
                    <a:pt x="2736" y="2102"/>
                  </a:cubicBezTo>
                  <a:cubicBezTo>
                    <a:pt x="3163" y="2253"/>
                    <a:pt x="3464" y="2328"/>
                    <a:pt x="3464" y="2328"/>
                  </a:cubicBezTo>
                  <a:lnTo>
                    <a:pt x="3464" y="2303"/>
                  </a:lnTo>
                  <a:cubicBezTo>
                    <a:pt x="3472" y="2306"/>
                    <a:pt x="3480" y="2307"/>
                    <a:pt x="3487" y="2307"/>
                  </a:cubicBezTo>
                  <a:cubicBezTo>
                    <a:pt x="3543" y="2307"/>
                    <a:pt x="3556" y="2225"/>
                    <a:pt x="3489" y="2203"/>
                  </a:cubicBezTo>
                  <a:cubicBezTo>
                    <a:pt x="3489" y="2203"/>
                    <a:pt x="3238" y="2077"/>
                    <a:pt x="2811" y="1902"/>
                  </a:cubicBezTo>
                  <a:cubicBezTo>
                    <a:pt x="2711" y="1851"/>
                    <a:pt x="2585" y="1801"/>
                    <a:pt x="2485" y="1751"/>
                  </a:cubicBezTo>
                  <a:lnTo>
                    <a:pt x="2134" y="1550"/>
                  </a:lnTo>
                  <a:lnTo>
                    <a:pt x="1757" y="1374"/>
                  </a:lnTo>
                  <a:lnTo>
                    <a:pt x="1381" y="1149"/>
                  </a:lnTo>
                  <a:cubicBezTo>
                    <a:pt x="1255" y="1073"/>
                    <a:pt x="1104" y="998"/>
                    <a:pt x="979" y="923"/>
                  </a:cubicBezTo>
                  <a:cubicBezTo>
                    <a:pt x="879" y="847"/>
                    <a:pt x="753" y="772"/>
                    <a:pt x="628" y="672"/>
                  </a:cubicBezTo>
                  <a:lnTo>
                    <a:pt x="477" y="571"/>
                  </a:lnTo>
                  <a:cubicBezTo>
                    <a:pt x="427" y="546"/>
                    <a:pt x="377" y="496"/>
                    <a:pt x="326" y="446"/>
                  </a:cubicBezTo>
                  <a:cubicBezTo>
                    <a:pt x="276" y="421"/>
                    <a:pt x="251" y="396"/>
                    <a:pt x="226" y="345"/>
                  </a:cubicBezTo>
                  <a:cubicBezTo>
                    <a:pt x="226" y="320"/>
                    <a:pt x="226" y="320"/>
                    <a:pt x="226" y="295"/>
                  </a:cubicBezTo>
                  <a:cubicBezTo>
                    <a:pt x="301" y="245"/>
                    <a:pt x="377" y="195"/>
                    <a:pt x="452" y="170"/>
                  </a:cubicBezTo>
                  <a:cubicBezTo>
                    <a:pt x="527" y="145"/>
                    <a:pt x="602" y="120"/>
                    <a:pt x="678" y="120"/>
                  </a:cubicBezTo>
                  <a:cubicBezTo>
                    <a:pt x="803" y="94"/>
                    <a:pt x="879" y="94"/>
                    <a:pt x="879" y="94"/>
                  </a:cubicBezTo>
                  <a:cubicBezTo>
                    <a:pt x="879" y="94"/>
                    <a:pt x="904" y="69"/>
                    <a:pt x="904" y="44"/>
                  </a:cubicBezTo>
                  <a:cubicBezTo>
                    <a:pt x="904" y="19"/>
                    <a:pt x="904" y="19"/>
                    <a:pt x="879" y="19"/>
                  </a:cubicBezTo>
                  <a:cubicBezTo>
                    <a:pt x="841" y="7"/>
                    <a:pt x="803" y="0"/>
                    <a:pt x="766" y="0"/>
                  </a:cubicBezTo>
                  <a:close/>
                </a:path>
              </a:pathLst>
            </a:custGeom>
            <a:solidFill>
              <a:srgbClr val="AF6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81" name="Google Shape;1381;p53"/>
            <p:cNvSpPr/>
            <p:nvPr/>
          </p:nvSpPr>
          <p:spPr>
            <a:xfrm>
              <a:off x="6817775" y="3960275"/>
              <a:ext cx="74550" cy="47075"/>
            </a:xfrm>
            <a:custGeom>
              <a:avLst/>
              <a:gdLst/>
              <a:ahLst/>
              <a:cxnLst/>
              <a:rect l="l" t="t" r="r" b="b"/>
              <a:pathLst>
                <a:path w="2982" h="1883" extrusionOk="0">
                  <a:moveTo>
                    <a:pt x="2909" y="747"/>
                  </a:moveTo>
                  <a:lnTo>
                    <a:pt x="2912" y="753"/>
                  </a:lnTo>
                  <a:lnTo>
                    <a:pt x="2937" y="753"/>
                  </a:lnTo>
                  <a:cubicBezTo>
                    <a:pt x="2927" y="751"/>
                    <a:pt x="2918" y="749"/>
                    <a:pt x="2909" y="747"/>
                  </a:cubicBezTo>
                  <a:close/>
                  <a:moveTo>
                    <a:pt x="477" y="0"/>
                  </a:moveTo>
                  <a:cubicBezTo>
                    <a:pt x="402" y="25"/>
                    <a:pt x="326" y="25"/>
                    <a:pt x="251" y="50"/>
                  </a:cubicBezTo>
                  <a:cubicBezTo>
                    <a:pt x="151" y="75"/>
                    <a:pt x="75" y="151"/>
                    <a:pt x="25" y="251"/>
                  </a:cubicBezTo>
                  <a:lnTo>
                    <a:pt x="0" y="301"/>
                  </a:lnTo>
                  <a:cubicBezTo>
                    <a:pt x="0" y="326"/>
                    <a:pt x="0" y="351"/>
                    <a:pt x="0" y="377"/>
                  </a:cubicBezTo>
                  <a:cubicBezTo>
                    <a:pt x="0" y="427"/>
                    <a:pt x="25" y="477"/>
                    <a:pt x="25" y="527"/>
                  </a:cubicBezTo>
                  <a:cubicBezTo>
                    <a:pt x="50" y="602"/>
                    <a:pt x="101" y="678"/>
                    <a:pt x="151" y="728"/>
                  </a:cubicBezTo>
                  <a:cubicBezTo>
                    <a:pt x="201" y="778"/>
                    <a:pt x="251" y="828"/>
                    <a:pt x="301" y="878"/>
                  </a:cubicBezTo>
                  <a:cubicBezTo>
                    <a:pt x="326" y="904"/>
                    <a:pt x="352" y="929"/>
                    <a:pt x="377" y="929"/>
                  </a:cubicBezTo>
                  <a:lnTo>
                    <a:pt x="452" y="1004"/>
                  </a:lnTo>
                  <a:lnTo>
                    <a:pt x="753" y="1205"/>
                  </a:lnTo>
                  <a:cubicBezTo>
                    <a:pt x="854" y="1255"/>
                    <a:pt x="954" y="1330"/>
                    <a:pt x="1054" y="1380"/>
                  </a:cubicBezTo>
                  <a:lnTo>
                    <a:pt x="1381" y="1531"/>
                  </a:lnTo>
                  <a:lnTo>
                    <a:pt x="1732" y="1682"/>
                  </a:lnTo>
                  <a:cubicBezTo>
                    <a:pt x="1832" y="1732"/>
                    <a:pt x="1958" y="1757"/>
                    <a:pt x="2083" y="1782"/>
                  </a:cubicBezTo>
                  <a:cubicBezTo>
                    <a:pt x="2209" y="1832"/>
                    <a:pt x="2309" y="1857"/>
                    <a:pt x="2435" y="1882"/>
                  </a:cubicBezTo>
                  <a:cubicBezTo>
                    <a:pt x="2460" y="1882"/>
                    <a:pt x="2485" y="1857"/>
                    <a:pt x="2485" y="1857"/>
                  </a:cubicBezTo>
                  <a:cubicBezTo>
                    <a:pt x="2485" y="1832"/>
                    <a:pt x="2485" y="1807"/>
                    <a:pt x="2460" y="1807"/>
                  </a:cubicBezTo>
                  <a:lnTo>
                    <a:pt x="2159" y="1657"/>
                  </a:lnTo>
                  <a:cubicBezTo>
                    <a:pt x="2033" y="1606"/>
                    <a:pt x="1933" y="1556"/>
                    <a:pt x="1832" y="1506"/>
                  </a:cubicBezTo>
                  <a:lnTo>
                    <a:pt x="1531" y="1355"/>
                  </a:lnTo>
                  <a:lnTo>
                    <a:pt x="1230" y="1155"/>
                  </a:lnTo>
                  <a:cubicBezTo>
                    <a:pt x="1130" y="1104"/>
                    <a:pt x="1029" y="1054"/>
                    <a:pt x="929" y="979"/>
                  </a:cubicBezTo>
                  <a:lnTo>
                    <a:pt x="628" y="753"/>
                  </a:lnTo>
                  <a:lnTo>
                    <a:pt x="577" y="703"/>
                  </a:lnTo>
                  <a:cubicBezTo>
                    <a:pt x="552" y="703"/>
                    <a:pt x="527" y="678"/>
                    <a:pt x="502" y="653"/>
                  </a:cubicBezTo>
                  <a:cubicBezTo>
                    <a:pt x="477" y="628"/>
                    <a:pt x="427" y="577"/>
                    <a:pt x="402" y="552"/>
                  </a:cubicBezTo>
                  <a:cubicBezTo>
                    <a:pt x="377" y="502"/>
                    <a:pt x="352" y="477"/>
                    <a:pt x="326" y="427"/>
                  </a:cubicBezTo>
                  <a:cubicBezTo>
                    <a:pt x="326" y="427"/>
                    <a:pt x="326" y="402"/>
                    <a:pt x="326" y="402"/>
                  </a:cubicBezTo>
                  <a:lnTo>
                    <a:pt x="326" y="351"/>
                  </a:lnTo>
                  <a:cubicBezTo>
                    <a:pt x="326" y="368"/>
                    <a:pt x="329" y="374"/>
                    <a:pt x="334" y="374"/>
                  </a:cubicBezTo>
                  <a:cubicBezTo>
                    <a:pt x="343" y="374"/>
                    <a:pt x="360" y="351"/>
                    <a:pt x="377" y="351"/>
                  </a:cubicBezTo>
                  <a:cubicBezTo>
                    <a:pt x="427" y="351"/>
                    <a:pt x="477" y="326"/>
                    <a:pt x="527" y="326"/>
                  </a:cubicBezTo>
                  <a:lnTo>
                    <a:pt x="828" y="326"/>
                  </a:lnTo>
                  <a:cubicBezTo>
                    <a:pt x="1054" y="351"/>
                    <a:pt x="1305" y="402"/>
                    <a:pt x="1531" y="427"/>
                  </a:cubicBezTo>
                  <a:cubicBezTo>
                    <a:pt x="1974" y="525"/>
                    <a:pt x="2441" y="648"/>
                    <a:pt x="2909" y="747"/>
                  </a:cubicBezTo>
                  <a:lnTo>
                    <a:pt x="2909" y="747"/>
                  </a:lnTo>
                  <a:lnTo>
                    <a:pt x="2887" y="703"/>
                  </a:lnTo>
                  <a:lnTo>
                    <a:pt x="2887" y="703"/>
                  </a:lnTo>
                  <a:cubicBezTo>
                    <a:pt x="2898" y="714"/>
                    <a:pt x="2910" y="719"/>
                    <a:pt x="2921" y="719"/>
                  </a:cubicBezTo>
                  <a:cubicBezTo>
                    <a:pt x="2956" y="719"/>
                    <a:pt x="2981" y="666"/>
                    <a:pt x="2962" y="628"/>
                  </a:cubicBezTo>
                  <a:cubicBezTo>
                    <a:pt x="2510" y="427"/>
                    <a:pt x="2058" y="276"/>
                    <a:pt x="1581" y="151"/>
                  </a:cubicBezTo>
                  <a:cubicBezTo>
                    <a:pt x="1356" y="100"/>
                    <a:pt x="1105" y="50"/>
                    <a:pt x="854" y="0"/>
                  </a:cubicBezTo>
                  <a:close/>
                </a:path>
              </a:pathLst>
            </a:custGeom>
            <a:solidFill>
              <a:srgbClr val="AF6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82" name="Google Shape;1382;p53"/>
            <p:cNvSpPr/>
            <p:nvPr/>
          </p:nvSpPr>
          <p:spPr>
            <a:xfrm>
              <a:off x="6861700" y="3935950"/>
              <a:ext cx="84725" cy="41900"/>
            </a:xfrm>
            <a:custGeom>
              <a:avLst/>
              <a:gdLst/>
              <a:ahLst/>
              <a:cxnLst/>
              <a:rect l="l" t="t" r="r" b="b"/>
              <a:pathLst>
                <a:path w="3389" h="1676" extrusionOk="0">
                  <a:moveTo>
                    <a:pt x="590" y="0"/>
                  </a:moveTo>
                  <a:cubicBezTo>
                    <a:pt x="502" y="0"/>
                    <a:pt x="414" y="7"/>
                    <a:pt x="326" y="19"/>
                  </a:cubicBezTo>
                  <a:cubicBezTo>
                    <a:pt x="276" y="44"/>
                    <a:pt x="226" y="69"/>
                    <a:pt x="176" y="95"/>
                  </a:cubicBezTo>
                  <a:lnTo>
                    <a:pt x="151" y="95"/>
                  </a:lnTo>
                  <a:lnTo>
                    <a:pt x="126" y="120"/>
                  </a:lnTo>
                  <a:lnTo>
                    <a:pt x="100" y="145"/>
                  </a:lnTo>
                  <a:lnTo>
                    <a:pt x="75" y="195"/>
                  </a:lnTo>
                  <a:cubicBezTo>
                    <a:pt x="50" y="245"/>
                    <a:pt x="25" y="295"/>
                    <a:pt x="0" y="346"/>
                  </a:cubicBezTo>
                  <a:cubicBezTo>
                    <a:pt x="0" y="396"/>
                    <a:pt x="0" y="471"/>
                    <a:pt x="0" y="521"/>
                  </a:cubicBezTo>
                  <a:cubicBezTo>
                    <a:pt x="25" y="672"/>
                    <a:pt x="126" y="822"/>
                    <a:pt x="251" y="948"/>
                  </a:cubicBezTo>
                  <a:cubicBezTo>
                    <a:pt x="326" y="1048"/>
                    <a:pt x="427" y="1149"/>
                    <a:pt x="527" y="1224"/>
                  </a:cubicBezTo>
                  <a:cubicBezTo>
                    <a:pt x="678" y="1350"/>
                    <a:pt x="853" y="1475"/>
                    <a:pt x="1029" y="1575"/>
                  </a:cubicBezTo>
                  <a:lnTo>
                    <a:pt x="1205" y="1676"/>
                  </a:lnTo>
                  <a:lnTo>
                    <a:pt x="1255" y="1676"/>
                  </a:lnTo>
                  <a:cubicBezTo>
                    <a:pt x="1280" y="1651"/>
                    <a:pt x="1280" y="1626"/>
                    <a:pt x="1255" y="1626"/>
                  </a:cubicBezTo>
                  <a:lnTo>
                    <a:pt x="1104" y="1475"/>
                  </a:lnTo>
                  <a:cubicBezTo>
                    <a:pt x="954" y="1350"/>
                    <a:pt x="803" y="1224"/>
                    <a:pt x="678" y="1073"/>
                  </a:cubicBezTo>
                  <a:cubicBezTo>
                    <a:pt x="577" y="998"/>
                    <a:pt x="502" y="898"/>
                    <a:pt x="427" y="797"/>
                  </a:cubicBezTo>
                  <a:cubicBezTo>
                    <a:pt x="351" y="722"/>
                    <a:pt x="301" y="597"/>
                    <a:pt x="276" y="496"/>
                  </a:cubicBezTo>
                  <a:lnTo>
                    <a:pt x="276" y="421"/>
                  </a:lnTo>
                  <a:cubicBezTo>
                    <a:pt x="276" y="421"/>
                    <a:pt x="251" y="421"/>
                    <a:pt x="276" y="396"/>
                  </a:cubicBezTo>
                  <a:lnTo>
                    <a:pt x="326" y="371"/>
                  </a:lnTo>
                  <a:lnTo>
                    <a:pt x="326" y="346"/>
                  </a:lnTo>
                  <a:cubicBezTo>
                    <a:pt x="326" y="346"/>
                    <a:pt x="351" y="320"/>
                    <a:pt x="377" y="320"/>
                  </a:cubicBezTo>
                  <a:cubicBezTo>
                    <a:pt x="527" y="320"/>
                    <a:pt x="653" y="320"/>
                    <a:pt x="778" y="346"/>
                  </a:cubicBezTo>
                  <a:cubicBezTo>
                    <a:pt x="1079" y="421"/>
                    <a:pt x="1406" y="496"/>
                    <a:pt x="1682" y="571"/>
                  </a:cubicBezTo>
                  <a:cubicBezTo>
                    <a:pt x="1983" y="647"/>
                    <a:pt x="2259" y="697"/>
                    <a:pt x="2510" y="722"/>
                  </a:cubicBezTo>
                  <a:cubicBezTo>
                    <a:pt x="2761" y="772"/>
                    <a:pt x="3037" y="797"/>
                    <a:pt x="3313" y="797"/>
                  </a:cubicBezTo>
                  <a:lnTo>
                    <a:pt x="3313" y="772"/>
                  </a:lnTo>
                  <a:cubicBezTo>
                    <a:pt x="3338" y="772"/>
                    <a:pt x="3363" y="772"/>
                    <a:pt x="3388" y="747"/>
                  </a:cubicBezTo>
                  <a:cubicBezTo>
                    <a:pt x="3388" y="722"/>
                    <a:pt x="3363" y="672"/>
                    <a:pt x="3338" y="672"/>
                  </a:cubicBezTo>
                  <a:lnTo>
                    <a:pt x="2560" y="471"/>
                  </a:lnTo>
                  <a:cubicBezTo>
                    <a:pt x="2334" y="421"/>
                    <a:pt x="2083" y="346"/>
                    <a:pt x="1782" y="270"/>
                  </a:cubicBezTo>
                  <a:cubicBezTo>
                    <a:pt x="1481" y="170"/>
                    <a:pt x="1180" y="95"/>
                    <a:pt x="853" y="19"/>
                  </a:cubicBezTo>
                  <a:cubicBezTo>
                    <a:pt x="766" y="7"/>
                    <a:pt x="678" y="0"/>
                    <a:pt x="590" y="0"/>
                  </a:cubicBezTo>
                  <a:close/>
                </a:path>
              </a:pathLst>
            </a:custGeom>
            <a:solidFill>
              <a:srgbClr val="AF6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83" name="Google Shape;1383;p53"/>
            <p:cNvSpPr/>
            <p:nvPr/>
          </p:nvSpPr>
          <p:spPr>
            <a:xfrm>
              <a:off x="6942625" y="3797150"/>
              <a:ext cx="221525" cy="162500"/>
            </a:xfrm>
            <a:custGeom>
              <a:avLst/>
              <a:gdLst/>
              <a:ahLst/>
              <a:cxnLst/>
              <a:rect l="l" t="t" r="r" b="b"/>
              <a:pathLst>
                <a:path w="8861" h="6500" extrusionOk="0">
                  <a:moveTo>
                    <a:pt x="8761" y="0"/>
                  </a:moveTo>
                  <a:cubicBezTo>
                    <a:pt x="8728" y="0"/>
                    <a:pt x="8696" y="22"/>
                    <a:pt x="8685" y="75"/>
                  </a:cubicBezTo>
                  <a:cubicBezTo>
                    <a:pt x="8685" y="75"/>
                    <a:pt x="8635" y="250"/>
                    <a:pt x="8534" y="552"/>
                  </a:cubicBezTo>
                  <a:cubicBezTo>
                    <a:pt x="8484" y="702"/>
                    <a:pt x="8434" y="903"/>
                    <a:pt x="8334" y="1104"/>
                  </a:cubicBezTo>
                  <a:cubicBezTo>
                    <a:pt x="8258" y="1330"/>
                    <a:pt x="8158" y="1555"/>
                    <a:pt x="8032" y="1806"/>
                  </a:cubicBezTo>
                  <a:cubicBezTo>
                    <a:pt x="7982" y="1932"/>
                    <a:pt x="7932" y="2083"/>
                    <a:pt x="7857" y="2208"/>
                  </a:cubicBezTo>
                  <a:cubicBezTo>
                    <a:pt x="7781" y="2334"/>
                    <a:pt x="7706" y="2484"/>
                    <a:pt x="7631" y="2610"/>
                  </a:cubicBezTo>
                  <a:cubicBezTo>
                    <a:pt x="7505" y="2911"/>
                    <a:pt x="7305" y="3187"/>
                    <a:pt x="7129" y="3463"/>
                  </a:cubicBezTo>
                  <a:cubicBezTo>
                    <a:pt x="7029" y="3614"/>
                    <a:pt x="6928" y="3764"/>
                    <a:pt x="6803" y="3890"/>
                  </a:cubicBezTo>
                  <a:lnTo>
                    <a:pt x="6501" y="4316"/>
                  </a:lnTo>
                  <a:cubicBezTo>
                    <a:pt x="6376" y="4442"/>
                    <a:pt x="6250" y="4592"/>
                    <a:pt x="6100" y="4718"/>
                  </a:cubicBezTo>
                  <a:lnTo>
                    <a:pt x="5999" y="4818"/>
                  </a:lnTo>
                  <a:lnTo>
                    <a:pt x="5949" y="4869"/>
                  </a:lnTo>
                  <a:lnTo>
                    <a:pt x="5924" y="4894"/>
                  </a:lnTo>
                  <a:lnTo>
                    <a:pt x="5723" y="5069"/>
                  </a:lnTo>
                  <a:lnTo>
                    <a:pt x="5497" y="5245"/>
                  </a:lnTo>
                  <a:lnTo>
                    <a:pt x="5447" y="5295"/>
                  </a:lnTo>
                  <a:lnTo>
                    <a:pt x="5422" y="5295"/>
                  </a:lnTo>
                  <a:lnTo>
                    <a:pt x="5297" y="5370"/>
                  </a:lnTo>
                  <a:lnTo>
                    <a:pt x="5046" y="5521"/>
                  </a:lnTo>
                  <a:cubicBezTo>
                    <a:pt x="4970" y="5571"/>
                    <a:pt x="4895" y="5621"/>
                    <a:pt x="4820" y="5647"/>
                  </a:cubicBezTo>
                  <a:lnTo>
                    <a:pt x="4594" y="5772"/>
                  </a:lnTo>
                  <a:lnTo>
                    <a:pt x="4343" y="5872"/>
                  </a:lnTo>
                  <a:cubicBezTo>
                    <a:pt x="4243" y="5898"/>
                    <a:pt x="4167" y="5923"/>
                    <a:pt x="4092" y="5948"/>
                  </a:cubicBezTo>
                  <a:lnTo>
                    <a:pt x="3841" y="6023"/>
                  </a:lnTo>
                  <a:cubicBezTo>
                    <a:pt x="3766" y="6023"/>
                    <a:pt x="3665" y="6073"/>
                    <a:pt x="3590" y="6073"/>
                  </a:cubicBezTo>
                  <a:lnTo>
                    <a:pt x="3339" y="6098"/>
                  </a:lnTo>
                  <a:lnTo>
                    <a:pt x="2862" y="6174"/>
                  </a:lnTo>
                  <a:lnTo>
                    <a:pt x="2385" y="6224"/>
                  </a:lnTo>
                  <a:cubicBezTo>
                    <a:pt x="2235" y="6249"/>
                    <a:pt x="2084" y="6249"/>
                    <a:pt x="1959" y="6249"/>
                  </a:cubicBezTo>
                  <a:cubicBezTo>
                    <a:pt x="1682" y="6249"/>
                    <a:pt x="1431" y="6274"/>
                    <a:pt x="1206" y="6274"/>
                  </a:cubicBezTo>
                  <a:lnTo>
                    <a:pt x="603" y="6224"/>
                  </a:lnTo>
                  <a:cubicBezTo>
                    <a:pt x="453" y="6199"/>
                    <a:pt x="327" y="6199"/>
                    <a:pt x="227" y="6199"/>
                  </a:cubicBezTo>
                  <a:lnTo>
                    <a:pt x="101" y="6199"/>
                  </a:lnTo>
                  <a:cubicBezTo>
                    <a:pt x="51" y="6199"/>
                    <a:pt x="26" y="6224"/>
                    <a:pt x="26" y="6274"/>
                  </a:cubicBezTo>
                  <a:cubicBezTo>
                    <a:pt x="1" y="6324"/>
                    <a:pt x="26" y="6349"/>
                    <a:pt x="76" y="6374"/>
                  </a:cubicBezTo>
                  <a:lnTo>
                    <a:pt x="227" y="6400"/>
                  </a:lnTo>
                  <a:cubicBezTo>
                    <a:pt x="302" y="6400"/>
                    <a:pt x="428" y="6425"/>
                    <a:pt x="603" y="6425"/>
                  </a:cubicBezTo>
                  <a:lnTo>
                    <a:pt x="1180" y="6500"/>
                  </a:lnTo>
                  <a:lnTo>
                    <a:pt x="2410" y="6500"/>
                  </a:lnTo>
                  <a:lnTo>
                    <a:pt x="2887" y="6450"/>
                  </a:lnTo>
                  <a:lnTo>
                    <a:pt x="3389" y="6400"/>
                  </a:lnTo>
                  <a:lnTo>
                    <a:pt x="3640" y="6374"/>
                  </a:lnTo>
                  <a:cubicBezTo>
                    <a:pt x="3741" y="6349"/>
                    <a:pt x="3816" y="6324"/>
                    <a:pt x="3916" y="6299"/>
                  </a:cubicBezTo>
                  <a:lnTo>
                    <a:pt x="4167" y="6249"/>
                  </a:lnTo>
                  <a:cubicBezTo>
                    <a:pt x="4268" y="6224"/>
                    <a:pt x="4343" y="6174"/>
                    <a:pt x="4443" y="6149"/>
                  </a:cubicBezTo>
                  <a:lnTo>
                    <a:pt x="4694" y="6048"/>
                  </a:lnTo>
                  <a:lnTo>
                    <a:pt x="4970" y="5923"/>
                  </a:lnTo>
                  <a:cubicBezTo>
                    <a:pt x="5146" y="5847"/>
                    <a:pt x="5297" y="5747"/>
                    <a:pt x="5472" y="5647"/>
                  </a:cubicBezTo>
                  <a:lnTo>
                    <a:pt x="5573" y="5571"/>
                  </a:lnTo>
                  <a:lnTo>
                    <a:pt x="5598" y="5546"/>
                  </a:lnTo>
                  <a:lnTo>
                    <a:pt x="5648" y="5546"/>
                  </a:lnTo>
                  <a:lnTo>
                    <a:pt x="5698" y="5496"/>
                  </a:lnTo>
                  <a:lnTo>
                    <a:pt x="5924" y="5320"/>
                  </a:lnTo>
                  <a:lnTo>
                    <a:pt x="6125" y="5145"/>
                  </a:lnTo>
                  <a:lnTo>
                    <a:pt x="6150" y="5120"/>
                  </a:lnTo>
                  <a:lnTo>
                    <a:pt x="6200" y="5094"/>
                  </a:lnTo>
                  <a:lnTo>
                    <a:pt x="6225" y="5044"/>
                  </a:lnTo>
                  <a:lnTo>
                    <a:pt x="6326" y="4944"/>
                  </a:lnTo>
                  <a:lnTo>
                    <a:pt x="6727" y="4542"/>
                  </a:lnTo>
                  <a:cubicBezTo>
                    <a:pt x="6853" y="4392"/>
                    <a:pt x="6953" y="4241"/>
                    <a:pt x="7079" y="4090"/>
                  </a:cubicBezTo>
                  <a:cubicBezTo>
                    <a:pt x="7179" y="3940"/>
                    <a:pt x="7280" y="3789"/>
                    <a:pt x="7380" y="3639"/>
                  </a:cubicBezTo>
                  <a:cubicBezTo>
                    <a:pt x="7556" y="3363"/>
                    <a:pt x="7731" y="3061"/>
                    <a:pt x="7882" y="2760"/>
                  </a:cubicBezTo>
                  <a:lnTo>
                    <a:pt x="8108" y="2334"/>
                  </a:lnTo>
                  <a:lnTo>
                    <a:pt x="8283" y="1907"/>
                  </a:lnTo>
                  <a:cubicBezTo>
                    <a:pt x="8384" y="1656"/>
                    <a:pt x="8459" y="1405"/>
                    <a:pt x="8560" y="1179"/>
                  </a:cubicBezTo>
                  <a:cubicBezTo>
                    <a:pt x="8635" y="978"/>
                    <a:pt x="8685" y="777"/>
                    <a:pt x="8735" y="627"/>
                  </a:cubicBezTo>
                  <a:cubicBezTo>
                    <a:pt x="8811" y="301"/>
                    <a:pt x="8861" y="125"/>
                    <a:pt x="8861" y="125"/>
                  </a:cubicBezTo>
                  <a:lnTo>
                    <a:pt x="8836" y="100"/>
                  </a:lnTo>
                  <a:cubicBezTo>
                    <a:pt x="8850" y="42"/>
                    <a:pt x="8806" y="0"/>
                    <a:pt x="87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84" name="Google Shape;1384;p53"/>
            <p:cNvSpPr/>
            <p:nvPr/>
          </p:nvSpPr>
          <p:spPr>
            <a:xfrm>
              <a:off x="6805850" y="3979075"/>
              <a:ext cx="60875" cy="45225"/>
            </a:xfrm>
            <a:custGeom>
              <a:avLst/>
              <a:gdLst/>
              <a:ahLst/>
              <a:cxnLst/>
              <a:rect l="l" t="t" r="r" b="b"/>
              <a:pathLst>
                <a:path w="2435" h="1809" extrusionOk="0">
                  <a:moveTo>
                    <a:pt x="527" y="1"/>
                  </a:moveTo>
                  <a:cubicBezTo>
                    <a:pt x="427" y="1"/>
                    <a:pt x="352" y="26"/>
                    <a:pt x="276" y="76"/>
                  </a:cubicBezTo>
                  <a:lnTo>
                    <a:pt x="201" y="101"/>
                  </a:lnTo>
                  <a:lnTo>
                    <a:pt x="126" y="177"/>
                  </a:lnTo>
                  <a:cubicBezTo>
                    <a:pt x="76" y="227"/>
                    <a:pt x="51" y="277"/>
                    <a:pt x="25" y="327"/>
                  </a:cubicBezTo>
                  <a:lnTo>
                    <a:pt x="0" y="428"/>
                  </a:lnTo>
                  <a:lnTo>
                    <a:pt x="0" y="453"/>
                  </a:lnTo>
                  <a:lnTo>
                    <a:pt x="0" y="528"/>
                  </a:lnTo>
                  <a:cubicBezTo>
                    <a:pt x="25" y="603"/>
                    <a:pt x="51" y="679"/>
                    <a:pt x="101" y="729"/>
                  </a:cubicBezTo>
                  <a:cubicBezTo>
                    <a:pt x="176" y="829"/>
                    <a:pt x="251" y="930"/>
                    <a:pt x="352" y="1005"/>
                  </a:cubicBezTo>
                  <a:cubicBezTo>
                    <a:pt x="452" y="1080"/>
                    <a:pt x="527" y="1130"/>
                    <a:pt x="653" y="1206"/>
                  </a:cubicBezTo>
                  <a:cubicBezTo>
                    <a:pt x="753" y="1256"/>
                    <a:pt x="854" y="1306"/>
                    <a:pt x="954" y="1356"/>
                  </a:cubicBezTo>
                  <a:cubicBezTo>
                    <a:pt x="1054" y="1407"/>
                    <a:pt x="1155" y="1457"/>
                    <a:pt x="1280" y="1507"/>
                  </a:cubicBezTo>
                  <a:cubicBezTo>
                    <a:pt x="1456" y="1582"/>
                    <a:pt x="1632" y="1632"/>
                    <a:pt x="1833" y="1683"/>
                  </a:cubicBezTo>
                  <a:cubicBezTo>
                    <a:pt x="1958" y="1733"/>
                    <a:pt x="2084" y="1758"/>
                    <a:pt x="2234" y="1783"/>
                  </a:cubicBezTo>
                  <a:lnTo>
                    <a:pt x="2385" y="1808"/>
                  </a:lnTo>
                  <a:cubicBezTo>
                    <a:pt x="2410" y="1808"/>
                    <a:pt x="2410" y="1783"/>
                    <a:pt x="2435" y="1783"/>
                  </a:cubicBezTo>
                  <a:cubicBezTo>
                    <a:pt x="2435" y="1758"/>
                    <a:pt x="2435" y="1733"/>
                    <a:pt x="2435" y="1733"/>
                  </a:cubicBezTo>
                  <a:lnTo>
                    <a:pt x="2284" y="1658"/>
                  </a:lnTo>
                  <a:cubicBezTo>
                    <a:pt x="2184" y="1607"/>
                    <a:pt x="2058" y="1557"/>
                    <a:pt x="1908" y="1482"/>
                  </a:cubicBezTo>
                  <a:lnTo>
                    <a:pt x="1682" y="1381"/>
                  </a:lnTo>
                  <a:lnTo>
                    <a:pt x="1406" y="1256"/>
                  </a:lnTo>
                  <a:cubicBezTo>
                    <a:pt x="1331" y="1206"/>
                    <a:pt x="1230" y="1156"/>
                    <a:pt x="1130" y="1105"/>
                  </a:cubicBezTo>
                  <a:cubicBezTo>
                    <a:pt x="1029" y="1055"/>
                    <a:pt x="929" y="980"/>
                    <a:pt x="854" y="930"/>
                  </a:cubicBezTo>
                  <a:cubicBezTo>
                    <a:pt x="678" y="829"/>
                    <a:pt x="502" y="704"/>
                    <a:pt x="377" y="578"/>
                  </a:cubicBezTo>
                  <a:cubicBezTo>
                    <a:pt x="352" y="553"/>
                    <a:pt x="352" y="528"/>
                    <a:pt x="327" y="503"/>
                  </a:cubicBezTo>
                  <a:lnTo>
                    <a:pt x="327" y="453"/>
                  </a:lnTo>
                  <a:cubicBezTo>
                    <a:pt x="327" y="453"/>
                    <a:pt x="327" y="428"/>
                    <a:pt x="327" y="403"/>
                  </a:cubicBezTo>
                  <a:cubicBezTo>
                    <a:pt x="327" y="377"/>
                    <a:pt x="352" y="352"/>
                    <a:pt x="352" y="327"/>
                  </a:cubicBezTo>
                  <a:cubicBezTo>
                    <a:pt x="377" y="327"/>
                    <a:pt x="377" y="302"/>
                    <a:pt x="377" y="302"/>
                  </a:cubicBezTo>
                  <a:lnTo>
                    <a:pt x="427" y="277"/>
                  </a:lnTo>
                  <a:cubicBezTo>
                    <a:pt x="477" y="227"/>
                    <a:pt x="552" y="202"/>
                    <a:pt x="603" y="177"/>
                  </a:cubicBezTo>
                  <a:cubicBezTo>
                    <a:pt x="653" y="177"/>
                    <a:pt x="728" y="152"/>
                    <a:pt x="753" y="152"/>
                  </a:cubicBezTo>
                  <a:lnTo>
                    <a:pt x="904" y="126"/>
                  </a:lnTo>
                  <a:cubicBezTo>
                    <a:pt x="904" y="101"/>
                    <a:pt x="904" y="101"/>
                    <a:pt x="904" y="76"/>
                  </a:cubicBezTo>
                  <a:cubicBezTo>
                    <a:pt x="904" y="51"/>
                    <a:pt x="904" y="26"/>
                    <a:pt x="879" y="26"/>
                  </a:cubicBezTo>
                  <a:cubicBezTo>
                    <a:pt x="829" y="1"/>
                    <a:pt x="753" y="1"/>
                    <a:pt x="703" y="1"/>
                  </a:cubicBezTo>
                  <a:close/>
                </a:path>
              </a:pathLst>
            </a:custGeom>
            <a:solidFill>
              <a:srgbClr val="AF6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85" name="Google Shape;1385;p53"/>
            <p:cNvSpPr/>
            <p:nvPr/>
          </p:nvSpPr>
          <p:spPr>
            <a:xfrm>
              <a:off x="6672200" y="3906300"/>
              <a:ext cx="82850" cy="63400"/>
            </a:xfrm>
            <a:custGeom>
              <a:avLst/>
              <a:gdLst/>
              <a:ahLst/>
              <a:cxnLst/>
              <a:rect l="l" t="t" r="r" b="b"/>
              <a:pathLst>
                <a:path w="3314" h="2536" extrusionOk="0">
                  <a:moveTo>
                    <a:pt x="76" y="1"/>
                  </a:moveTo>
                  <a:cubicBezTo>
                    <a:pt x="25" y="1"/>
                    <a:pt x="0" y="51"/>
                    <a:pt x="25" y="101"/>
                  </a:cubicBezTo>
                  <a:lnTo>
                    <a:pt x="50" y="151"/>
                  </a:lnTo>
                  <a:cubicBezTo>
                    <a:pt x="50" y="176"/>
                    <a:pt x="76" y="226"/>
                    <a:pt x="101" y="252"/>
                  </a:cubicBezTo>
                  <a:cubicBezTo>
                    <a:pt x="176" y="402"/>
                    <a:pt x="251" y="528"/>
                    <a:pt x="352" y="653"/>
                  </a:cubicBezTo>
                  <a:cubicBezTo>
                    <a:pt x="477" y="829"/>
                    <a:pt x="628" y="1004"/>
                    <a:pt x="778" y="1155"/>
                  </a:cubicBezTo>
                  <a:cubicBezTo>
                    <a:pt x="879" y="1255"/>
                    <a:pt x="954" y="1331"/>
                    <a:pt x="1054" y="1406"/>
                  </a:cubicBezTo>
                  <a:cubicBezTo>
                    <a:pt x="1155" y="1481"/>
                    <a:pt x="1255" y="1582"/>
                    <a:pt x="1381" y="1632"/>
                  </a:cubicBezTo>
                  <a:lnTo>
                    <a:pt x="1682" y="1858"/>
                  </a:lnTo>
                  <a:cubicBezTo>
                    <a:pt x="1782" y="1933"/>
                    <a:pt x="1883" y="1983"/>
                    <a:pt x="2008" y="2034"/>
                  </a:cubicBezTo>
                  <a:cubicBezTo>
                    <a:pt x="2184" y="2134"/>
                    <a:pt x="2385" y="2234"/>
                    <a:pt x="2585" y="2310"/>
                  </a:cubicBezTo>
                  <a:cubicBezTo>
                    <a:pt x="2962" y="2460"/>
                    <a:pt x="3188" y="2536"/>
                    <a:pt x="3188" y="2536"/>
                  </a:cubicBezTo>
                  <a:cubicBezTo>
                    <a:pt x="3238" y="2536"/>
                    <a:pt x="3288" y="2536"/>
                    <a:pt x="3288" y="2485"/>
                  </a:cubicBezTo>
                  <a:cubicBezTo>
                    <a:pt x="3313" y="2460"/>
                    <a:pt x="3288" y="2410"/>
                    <a:pt x="3263" y="2385"/>
                  </a:cubicBezTo>
                  <a:cubicBezTo>
                    <a:pt x="3263" y="2385"/>
                    <a:pt x="3037" y="2259"/>
                    <a:pt x="2711" y="2109"/>
                  </a:cubicBezTo>
                  <a:cubicBezTo>
                    <a:pt x="2611" y="2059"/>
                    <a:pt x="2535" y="2008"/>
                    <a:pt x="2435" y="1958"/>
                  </a:cubicBezTo>
                  <a:cubicBezTo>
                    <a:pt x="2360" y="1908"/>
                    <a:pt x="2259" y="1833"/>
                    <a:pt x="2159" y="1783"/>
                  </a:cubicBezTo>
                  <a:cubicBezTo>
                    <a:pt x="2033" y="1732"/>
                    <a:pt x="1933" y="1682"/>
                    <a:pt x="1832" y="1607"/>
                  </a:cubicBezTo>
                  <a:lnTo>
                    <a:pt x="1531" y="1406"/>
                  </a:lnTo>
                  <a:cubicBezTo>
                    <a:pt x="1431" y="1331"/>
                    <a:pt x="1330" y="1255"/>
                    <a:pt x="1230" y="1180"/>
                  </a:cubicBezTo>
                  <a:cubicBezTo>
                    <a:pt x="1130" y="1105"/>
                    <a:pt x="1029" y="1030"/>
                    <a:pt x="954" y="954"/>
                  </a:cubicBezTo>
                  <a:cubicBezTo>
                    <a:pt x="879" y="879"/>
                    <a:pt x="803" y="804"/>
                    <a:pt x="728" y="728"/>
                  </a:cubicBezTo>
                  <a:cubicBezTo>
                    <a:pt x="653" y="653"/>
                    <a:pt x="578" y="578"/>
                    <a:pt x="527" y="503"/>
                  </a:cubicBezTo>
                  <a:cubicBezTo>
                    <a:pt x="452" y="427"/>
                    <a:pt x="402" y="377"/>
                    <a:pt x="352" y="327"/>
                  </a:cubicBezTo>
                  <a:lnTo>
                    <a:pt x="251" y="176"/>
                  </a:lnTo>
                  <a:cubicBezTo>
                    <a:pt x="201" y="126"/>
                    <a:pt x="176" y="76"/>
                    <a:pt x="151" y="26"/>
                  </a:cubicBezTo>
                  <a:cubicBezTo>
                    <a:pt x="126" y="1"/>
                    <a:pt x="101" y="1"/>
                    <a:pt x="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86" name="Google Shape;1386;p53"/>
            <p:cNvSpPr/>
            <p:nvPr/>
          </p:nvSpPr>
          <p:spPr>
            <a:xfrm>
              <a:off x="7021075" y="3355925"/>
              <a:ext cx="69675" cy="59725"/>
            </a:xfrm>
            <a:custGeom>
              <a:avLst/>
              <a:gdLst/>
              <a:ahLst/>
              <a:cxnLst/>
              <a:rect l="l" t="t" r="r" b="b"/>
              <a:pathLst>
                <a:path w="2787" h="2389" extrusionOk="0">
                  <a:moveTo>
                    <a:pt x="1193" y="1"/>
                  </a:moveTo>
                  <a:cubicBezTo>
                    <a:pt x="583" y="1"/>
                    <a:pt x="0" y="472"/>
                    <a:pt x="0" y="1184"/>
                  </a:cubicBezTo>
                  <a:cubicBezTo>
                    <a:pt x="0" y="1836"/>
                    <a:pt x="527" y="2363"/>
                    <a:pt x="1180" y="2388"/>
                  </a:cubicBezTo>
                  <a:cubicBezTo>
                    <a:pt x="2234" y="2388"/>
                    <a:pt x="2786" y="1108"/>
                    <a:pt x="2033" y="355"/>
                  </a:cubicBezTo>
                  <a:cubicBezTo>
                    <a:pt x="1788" y="110"/>
                    <a:pt x="1488" y="1"/>
                    <a:pt x="1193" y="1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87" name="Google Shape;1387;p53"/>
            <p:cNvSpPr/>
            <p:nvPr/>
          </p:nvSpPr>
          <p:spPr>
            <a:xfrm>
              <a:off x="6721125" y="3343375"/>
              <a:ext cx="69675" cy="59725"/>
            </a:xfrm>
            <a:custGeom>
              <a:avLst/>
              <a:gdLst/>
              <a:ahLst/>
              <a:cxnLst/>
              <a:rect l="l" t="t" r="r" b="b"/>
              <a:pathLst>
                <a:path w="2787" h="2389" extrusionOk="0">
                  <a:moveTo>
                    <a:pt x="1205" y="1"/>
                  </a:moveTo>
                  <a:cubicBezTo>
                    <a:pt x="595" y="1"/>
                    <a:pt x="1" y="472"/>
                    <a:pt x="1" y="1184"/>
                  </a:cubicBezTo>
                  <a:cubicBezTo>
                    <a:pt x="1" y="1836"/>
                    <a:pt x="528" y="2388"/>
                    <a:pt x="1181" y="2388"/>
                  </a:cubicBezTo>
                  <a:cubicBezTo>
                    <a:pt x="2260" y="2388"/>
                    <a:pt x="2787" y="1108"/>
                    <a:pt x="2034" y="355"/>
                  </a:cubicBezTo>
                  <a:cubicBezTo>
                    <a:pt x="1797" y="110"/>
                    <a:pt x="1499" y="1"/>
                    <a:pt x="1205" y="1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88" name="Google Shape;1388;p53"/>
            <p:cNvSpPr/>
            <p:nvPr/>
          </p:nvSpPr>
          <p:spPr>
            <a:xfrm>
              <a:off x="6852275" y="3377975"/>
              <a:ext cx="80975" cy="60600"/>
            </a:xfrm>
            <a:custGeom>
              <a:avLst/>
              <a:gdLst/>
              <a:ahLst/>
              <a:cxnLst/>
              <a:rect l="l" t="t" r="r" b="b"/>
              <a:pathLst>
                <a:path w="3239" h="2424" extrusionOk="0">
                  <a:moveTo>
                    <a:pt x="1657" y="0"/>
                  </a:moveTo>
                  <a:cubicBezTo>
                    <a:pt x="1582" y="0"/>
                    <a:pt x="1507" y="26"/>
                    <a:pt x="1431" y="26"/>
                  </a:cubicBezTo>
                  <a:cubicBezTo>
                    <a:pt x="1256" y="51"/>
                    <a:pt x="1105" y="101"/>
                    <a:pt x="954" y="151"/>
                  </a:cubicBezTo>
                  <a:cubicBezTo>
                    <a:pt x="929" y="176"/>
                    <a:pt x="879" y="201"/>
                    <a:pt x="829" y="226"/>
                  </a:cubicBezTo>
                  <a:lnTo>
                    <a:pt x="754" y="276"/>
                  </a:lnTo>
                  <a:cubicBezTo>
                    <a:pt x="703" y="276"/>
                    <a:pt x="678" y="302"/>
                    <a:pt x="653" y="327"/>
                  </a:cubicBezTo>
                  <a:lnTo>
                    <a:pt x="553" y="402"/>
                  </a:lnTo>
                  <a:cubicBezTo>
                    <a:pt x="302" y="603"/>
                    <a:pt x="126" y="879"/>
                    <a:pt x="51" y="1180"/>
                  </a:cubicBezTo>
                  <a:cubicBezTo>
                    <a:pt x="1" y="1306"/>
                    <a:pt x="1" y="1456"/>
                    <a:pt x="1" y="1582"/>
                  </a:cubicBezTo>
                  <a:cubicBezTo>
                    <a:pt x="1" y="1757"/>
                    <a:pt x="26" y="1958"/>
                    <a:pt x="76" y="2134"/>
                  </a:cubicBezTo>
                  <a:cubicBezTo>
                    <a:pt x="101" y="2209"/>
                    <a:pt x="101" y="2259"/>
                    <a:pt x="151" y="2335"/>
                  </a:cubicBezTo>
                  <a:cubicBezTo>
                    <a:pt x="161" y="2396"/>
                    <a:pt x="209" y="2424"/>
                    <a:pt x="258" y="2424"/>
                  </a:cubicBezTo>
                  <a:cubicBezTo>
                    <a:pt x="330" y="2424"/>
                    <a:pt x="407" y="2364"/>
                    <a:pt x="377" y="2259"/>
                  </a:cubicBezTo>
                  <a:cubicBezTo>
                    <a:pt x="377" y="2259"/>
                    <a:pt x="402" y="2259"/>
                    <a:pt x="377" y="2234"/>
                  </a:cubicBezTo>
                  <a:cubicBezTo>
                    <a:pt x="352" y="2184"/>
                    <a:pt x="352" y="2159"/>
                    <a:pt x="352" y="2084"/>
                  </a:cubicBezTo>
                  <a:cubicBezTo>
                    <a:pt x="352" y="1933"/>
                    <a:pt x="352" y="1757"/>
                    <a:pt x="352" y="1607"/>
                  </a:cubicBezTo>
                  <a:cubicBezTo>
                    <a:pt x="377" y="1506"/>
                    <a:pt x="402" y="1406"/>
                    <a:pt x="427" y="1306"/>
                  </a:cubicBezTo>
                  <a:cubicBezTo>
                    <a:pt x="477" y="1205"/>
                    <a:pt x="528" y="1105"/>
                    <a:pt x="578" y="1029"/>
                  </a:cubicBezTo>
                  <a:cubicBezTo>
                    <a:pt x="653" y="929"/>
                    <a:pt x="728" y="854"/>
                    <a:pt x="804" y="778"/>
                  </a:cubicBezTo>
                  <a:lnTo>
                    <a:pt x="879" y="728"/>
                  </a:lnTo>
                  <a:cubicBezTo>
                    <a:pt x="904" y="703"/>
                    <a:pt x="929" y="703"/>
                    <a:pt x="954" y="678"/>
                  </a:cubicBezTo>
                  <a:lnTo>
                    <a:pt x="1055" y="628"/>
                  </a:lnTo>
                  <a:lnTo>
                    <a:pt x="1130" y="603"/>
                  </a:lnTo>
                  <a:cubicBezTo>
                    <a:pt x="1256" y="553"/>
                    <a:pt x="1381" y="502"/>
                    <a:pt x="1507" y="502"/>
                  </a:cubicBezTo>
                  <a:lnTo>
                    <a:pt x="1682" y="477"/>
                  </a:lnTo>
                  <a:lnTo>
                    <a:pt x="1858" y="477"/>
                  </a:lnTo>
                  <a:cubicBezTo>
                    <a:pt x="1958" y="477"/>
                    <a:pt x="2059" y="502"/>
                    <a:pt x="2184" y="527"/>
                  </a:cubicBezTo>
                  <a:cubicBezTo>
                    <a:pt x="2285" y="553"/>
                    <a:pt x="2360" y="603"/>
                    <a:pt x="2460" y="653"/>
                  </a:cubicBezTo>
                  <a:cubicBezTo>
                    <a:pt x="2611" y="728"/>
                    <a:pt x="2736" y="829"/>
                    <a:pt x="2862" y="929"/>
                  </a:cubicBezTo>
                  <a:lnTo>
                    <a:pt x="2962" y="1029"/>
                  </a:lnTo>
                  <a:lnTo>
                    <a:pt x="2987" y="1055"/>
                  </a:lnTo>
                  <a:lnTo>
                    <a:pt x="2987" y="1029"/>
                  </a:lnTo>
                  <a:cubicBezTo>
                    <a:pt x="3017" y="1059"/>
                    <a:pt x="3046" y="1071"/>
                    <a:pt x="3076" y="1071"/>
                  </a:cubicBezTo>
                  <a:cubicBezTo>
                    <a:pt x="3096" y="1071"/>
                    <a:pt x="3117" y="1065"/>
                    <a:pt x="3138" y="1055"/>
                  </a:cubicBezTo>
                  <a:cubicBezTo>
                    <a:pt x="3213" y="1029"/>
                    <a:pt x="3238" y="954"/>
                    <a:pt x="3188" y="904"/>
                  </a:cubicBezTo>
                  <a:lnTo>
                    <a:pt x="3163" y="854"/>
                  </a:lnTo>
                  <a:cubicBezTo>
                    <a:pt x="3138" y="804"/>
                    <a:pt x="3113" y="753"/>
                    <a:pt x="3088" y="703"/>
                  </a:cubicBezTo>
                  <a:cubicBezTo>
                    <a:pt x="2962" y="553"/>
                    <a:pt x="2812" y="427"/>
                    <a:pt x="2661" y="302"/>
                  </a:cubicBezTo>
                  <a:cubicBezTo>
                    <a:pt x="2561" y="226"/>
                    <a:pt x="2460" y="176"/>
                    <a:pt x="2335" y="126"/>
                  </a:cubicBezTo>
                  <a:cubicBezTo>
                    <a:pt x="2184" y="76"/>
                    <a:pt x="2059" y="26"/>
                    <a:pt x="1908" y="0"/>
                  </a:cubicBezTo>
                  <a:close/>
                </a:path>
              </a:pathLst>
            </a:custGeom>
            <a:solidFill>
              <a:srgbClr val="9C71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89" name="Google Shape;1389;p53"/>
            <p:cNvSpPr/>
            <p:nvPr/>
          </p:nvSpPr>
          <p:spPr>
            <a:xfrm>
              <a:off x="6855425" y="3490050"/>
              <a:ext cx="94125" cy="32475"/>
            </a:xfrm>
            <a:custGeom>
              <a:avLst/>
              <a:gdLst/>
              <a:ahLst/>
              <a:cxnLst/>
              <a:rect l="l" t="t" r="r" b="b"/>
              <a:pathLst>
                <a:path w="3765" h="1299" extrusionOk="0">
                  <a:moveTo>
                    <a:pt x="1991" y="1"/>
                  </a:moveTo>
                  <a:cubicBezTo>
                    <a:pt x="881" y="1"/>
                    <a:pt x="50" y="763"/>
                    <a:pt x="50" y="763"/>
                  </a:cubicBezTo>
                  <a:lnTo>
                    <a:pt x="0" y="863"/>
                  </a:lnTo>
                  <a:cubicBezTo>
                    <a:pt x="527" y="1114"/>
                    <a:pt x="1079" y="1265"/>
                    <a:pt x="1657" y="1290"/>
                  </a:cubicBezTo>
                  <a:cubicBezTo>
                    <a:pt x="1740" y="1296"/>
                    <a:pt x="1824" y="1298"/>
                    <a:pt x="1907" y="1298"/>
                  </a:cubicBezTo>
                  <a:cubicBezTo>
                    <a:pt x="2570" y="1298"/>
                    <a:pt x="3207" y="1120"/>
                    <a:pt x="3765" y="763"/>
                  </a:cubicBezTo>
                  <a:lnTo>
                    <a:pt x="3740" y="713"/>
                  </a:lnTo>
                  <a:cubicBezTo>
                    <a:pt x="3133" y="180"/>
                    <a:pt x="2529" y="1"/>
                    <a:pt x="1991" y="1"/>
                  </a:cubicBezTo>
                  <a:close/>
                </a:path>
              </a:pathLst>
            </a:custGeom>
            <a:solidFill>
              <a:srgbClr val="E561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90" name="Google Shape;1390;p53"/>
            <p:cNvSpPr/>
            <p:nvPr/>
          </p:nvSpPr>
          <p:spPr>
            <a:xfrm>
              <a:off x="6810875" y="3445750"/>
              <a:ext cx="175075" cy="65900"/>
            </a:xfrm>
            <a:custGeom>
              <a:avLst/>
              <a:gdLst/>
              <a:ahLst/>
              <a:cxnLst/>
              <a:rect l="l" t="t" r="r" b="b"/>
              <a:pathLst>
                <a:path w="7003" h="2636" extrusionOk="0">
                  <a:moveTo>
                    <a:pt x="5885" y="0"/>
                  </a:moveTo>
                  <a:cubicBezTo>
                    <a:pt x="5255" y="0"/>
                    <a:pt x="4474" y="592"/>
                    <a:pt x="3263" y="628"/>
                  </a:cubicBezTo>
                  <a:cubicBezTo>
                    <a:pt x="3237" y="629"/>
                    <a:pt x="3211" y="629"/>
                    <a:pt x="3186" y="629"/>
                  </a:cubicBezTo>
                  <a:cubicBezTo>
                    <a:pt x="2327" y="629"/>
                    <a:pt x="1682" y="20"/>
                    <a:pt x="1101" y="20"/>
                  </a:cubicBezTo>
                  <a:cubicBezTo>
                    <a:pt x="913" y="20"/>
                    <a:pt x="732" y="83"/>
                    <a:pt x="552" y="251"/>
                  </a:cubicBezTo>
                  <a:cubicBezTo>
                    <a:pt x="0" y="778"/>
                    <a:pt x="527" y="1983"/>
                    <a:pt x="1782" y="2635"/>
                  </a:cubicBezTo>
                  <a:lnTo>
                    <a:pt x="1832" y="2560"/>
                  </a:lnTo>
                  <a:cubicBezTo>
                    <a:pt x="1832" y="2560"/>
                    <a:pt x="2671" y="1779"/>
                    <a:pt x="3789" y="1779"/>
                  </a:cubicBezTo>
                  <a:cubicBezTo>
                    <a:pt x="4323" y="1779"/>
                    <a:pt x="4921" y="1957"/>
                    <a:pt x="5522" y="2485"/>
                  </a:cubicBezTo>
                  <a:lnTo>
                    <a:pt x="5547" y="2535"/>
                  </a:lnTo>
                  <a:cubicBezTo>
                    <a:pt x="6551" y="1882"/>
                    <a:pt x="7003" y="828"/>
                    <a:pt x="6601" y="377"/>
                  </a:cubicBezTo>
                  <a:cubicBezTo>
                    <a:pt x="6375" y="100"/>
                    <a:pt x="6143" y="0"/>
                    <a:pt x="5885" y="0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91" name="Google Shape;1391;p53"/>
            <p:cNvSpPr/>
            <p:nvPr/>
          </p:nvSpPr>
          <p:spPr>
            <a:xfrm>
              <a:off x="7142175" y="3369200"/>
              <a:ext cx="73425" cy="20100"/>
            </a:xfrm>
            <a:custGeom>
              <a:avLst/>
              <a:gdLst/>
              <a:ahLst/>
              <a:cxnLst/>
              <a:rect l="l" t="t" r="r" b="b"/>
              <a:pathLst>
                <a:path w="2937" h="804" extrusionOk="0">
                  <a:moveTo>
                    <a:pt x="678" y="0"/>
                  </a:moveTo>
                  <a:cubicBezTo>
                    <a:pt x="452" y="0"/>
                    <a:pt x="301" y="25"/>
                    <a:pt x="301" y="25"/>
                  </a:cubicBezTo>
                  <a:cubicBezTo>
                    <a:pt x="176" y="25"/>
                    <a:pt x="76" y="126"/>
                    <a:pt x="50" y="251"/>
                  </a:cubicBezTo>
                  <a:cubicBezTo>
                    <a:pt x="0" y="402"/>
                    <a:pt x="101" y="552"/>
                    <a:pt x="251" y="602"/>
                  </a:cubicBezTo>
                  <a:cubicBezTo>
                    <a:pt x="251" y="602"/>
                    <a:pt x="402" y="653"/>
                    <a:pt x="628" y="678"/>
                  </a:cubicBezTo>
                  <a:cubicBezTo>
                    <a:pt x="904" y="728"/>
                    <a:pt x="1180" y="778"/>
                    <a:pt x="1456" y="803"/>
                  </a:cubicBezTo>
                  <a:lnTo>
                    <a:pt x="2309" y="803"/>
                  </a:lnTo>
                  <a:cubicBezTo>
                    <a:pt x="2435" y="778"/>
                    <a:pt x="2560" y="778"/>
                    <a:pt x="2711" y="753"/>
                  </a:cubicBezTo>
                  <a:cubicBezTo>
                    <a:pt x="2786" y="728"/>
                    <a:pt x="2862" y="678"/>
                    <a:pt x="2887" y="602"/>
                  </a:cubicBezTo>
                  <a:cubicBezTo>
                    <a:pt x="2937" y="477"/>
                    <a:pt x="2862" y="326"/>
                    <a:pt x="2736" y="276"/>
                  </a:cubicBezTo>
                  <a:cubicBezTo>
                    <a:pt x="2736" y="276"/>
                    <a:pt x="2585" y="226"/>
                    <a:pt x="2360" y="176"/>
                  </a:cubicBezTo>
                  <a:cubicBezTo>
                    <a:pt x="2083" y="126"/>
                    <a:pt x="1807" y="75"/>
                    <a:pt x="1531" y="50"/>
                  </a:cubicBezTo>
                  <a:cubicBezTo>
                    <a:pt x="1230" y="0"/>
                    <a:pt x="904" y="0"/>
                    <a:pt x="6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92" name="Google Shape;1392;p53"/>
            <p:cNvSpPr/>
            <p:nvPr/>
          </p:nvSpPr>
          <p:spPr>
            <a:xfrm>
              <a:off x="7215575" y="3409550"/>
              <a:ext cx="75325" cy="43350"/>
            </a:xfrm>
            <a:custGeom>
              <a:avLst/>
              <a:gdLst/>
              <a:ahLst/>
              <a:cxnLst/>
              <a:rect l="l" t="t" r="r" b="b"/>
              <a:pathLst>
                <a:path w="3013" h="1734" extrusionOk="0">
                  <a:moveTo>
                    <a:pt x="1568" y="1"/>
                  </a:moveTo>
                  <a:cubicBezTo>
                    <a:pt x="1506" y="1"/>
                    <a:pt x="1444" y="7"/>
                    <a:pt x="1381" y="17"/>
                  </a:cubicBezTo>
                  <a:cubicBezTo>
                    <a:pt x="1080" y="43"/>
                    <a:pt x="829" y="168"/>
                    <a:pt x="603" y="344"/>
                  </a:cubicBezTo>
                  <a:cubicBezTo>
                    <a:pt x="402" y="494"/>
                    <a:pt x="252" y="695"/>
                    <a:pt x="151" y="896"/>
                  </a:cubicBezTo>
                  <a:cubicBezTo>
                    <a:pt x="51" y="1072"/>
                    <a:pt x="1" y="1247"/>
                    <a:pt x="1" y="1423"/>
                  </a:cubicBezTo>
                  <a:cubicBezTo>
                    <a:pt x="1" y="1473"/>
                    <a:pt x="1" y="1523"/>
                    <a:pt x="26" y="1599"/>
                  </a:cubicBezTo>
                  <a:cubicBezTo>
                    <a:pt x="26" y="1599"/>
                    <a:pt x="26" y="1624"/>
                    <a:pt x="26" y="1624"/>
                  </a:cubicBezTo>
                  <a:cubicBezTo>
                    <a:pt x="48" y="1699"/>
                    <a:pt x="106" y="1733"/>
                    <a:pt x="164" y="1733"/>
                  </a:cubicBezTo>
                  <a:cubicBezTo>
                    <a:pt x="241" y="1733"/>
                    <a:pt x="316" y="1674"/>
                    <a:pt x="302" y="1574"/>
                  </a:cubicBezTo>
                  <a:lnTo>
                    <a:pt x="302" y="1523"/>
                  </a:lnTo>
                  <a:cubicBezTo>
                    <a:pt x="302" y="1498"/>
                    <a:pt x="302" y="1473"/>
                    <a:pt x="327" y="1448"/>
                  </a:cubicBezTo>
                  <a:cubicBezTo>
                    <a:pt x="377" y="1323"/>
                    <a:pt x="428" y="1222"/>
                    <a:pt x="503" y="1122"/>
                  </a:cubicBezTo>
                  <a:cubicBezTo>
                    <a:pt x="729" y="821"/>
                    <a:pt x="1055" y="595"/>
                    <a:pt x="1431" y="519"/>
                  </a:cubicBezTo>
                  <a:cubicBezTo>
                    <a:pt x="1482" y="507"/>
                    <a:pt x="1532" y="501"/>
                    <a:pt x="1582" y="501"/>
                  </a:cubicBezTo>
                  <a:cubicBezTo>
                    <a:pt x="1632" y="501"/>
                    <a:pt x="1682" y="507"/>
                    <a:pt x="1733" y="519"/>
                  </a:cubicBezTo>
                  <a:cubicBezTo>
                    <a:pt x="1783" y="519"/>
                    <a:pt x="1833" y="545"/>
                    <a:pt x="1883" y="545"/>
                  </a:cubicBezTo>
                  <a:lnTo>
                    <a:pt x="1933" y="570"/>
                  </a:lnTo>
                  <a:lnTo>
                    <a:pt x="2009" y="595"/>
                  </a:lnTo>
                  <a:cubicBezTo>
                    <a:pt x="2059" y="620"/>
                    <a:pt x="2109" y="645"/>
                    <a:pt x="2134" y="670"/>
                  </a:cubicBezTo>
                  <a:cubicBezTo>
                    <a:pt x="2184" y="695"/>
                    <a:pt x="2210" y="720"/>
                    <a:pt x="2260" y="745"/>
                  </a:cubicBezTo>
                  <a:cubicBezTo>
                    <a:pt x="2335" y="796"/>
                    <a:pt x="2385" y="846"/>
                    <a:pt x="2461" y="921"/>
                  </a:cubicBezTo>
                  <a:cubicBezTo>
                    <a:pt x="2586" y="1046"/>
                    <a:pt x="2686" y="1197"/>
                    <a:pt x="2737" y="1373"/>
                  </a:cubicBezTo>
                  <a:cubicBezTo>
                    <a:pt x="2757" y="1435"/>
                    <a:pt x="2812" y="1480"/>
                    <a:pt x="2859" y="1480"/>
                  </a:cubicBezTo>
                  <a:cubicBezTo>
                    <a:pt x="2869" y="1480"/>
                    <a:pt x="2878" y="1478"/>
                    <a:pt x="2887" y="1473"/>
                  </a:cubicBezTo>
                  <a:cubicBezTo>
                    <a:pt x="2962" y="1473"/>
                    <a:pt x="3013" y="1398"/>
                    <a:pt x="3013" y="1323"/>
                  </a:cubicBezTo>
                  <a:cubicBezTo>
                    <a:pt x="2988" y="1272"/>
                    <a:pt x="2988" y="1197"/>
                    <a:pt x="2962" y="1122"/>
                  </a:cubicBezTo>
                  <a:cubicBezTo>
                    <a:pt x="2937" y="971"/>
                    <a:pt x="2862" y="821"/>
                    <a:pt x="2762" y="670"/>
                  </a:cubicBezTo>
                  <a:cubicBezTo>
                    <a:pt x="2686" y="570"/>
                    <a:pt x="2611" y="494"/>
                    <a:pt x="2536" y="419"/>
                  </a:cubicBezTo>
                  <a:cubicBezTo>
                    <a:pt x="2486" y="369"/>
                    <a:pt x="2435" y="319"/>
                    <a:pt x="2385" y="294"/>
                  </a:cubicBezTo>
                  <a:cubicBezTo>
                    <a:pt x="2335" y="243"/>
                    <a:pt x="2285" y="218"/>
                    <a:pt x="2210" y="193"/>
                  </a:cubicBezTo>
                  <a:lnTo>
                    <a:pt x="2134" y="143"/>
                  </a:lnTo>
                  <a:lnTo>
                    <a:pt x="2034" y="93"/>
                  </a:lnTo>
                  <a:cubicBezTo>
                    <a:pt x="1959" y="68"/>
                    <a:pt x="1908" y="43"/>
                    <a:pt x="1833" y="43"/>
                  </a:cubicBezTo>
                  <a:cubicBezTo>
                    <a:pt x="1745" y="13"/>
                    <a:pt x="1657" y="1"/>
                    <a:pt x="1568" y="1"/>
                  </a:cubicBezTo>
                  <a:close/>
                </a:path>
              </a:pathLst>
            </a:custGeom>
            <a:solidFill>
              <a:srgbClr val="9C71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93" name="Google Shape;1393;p53"/>
            <p:cNvSpPr/>
            <p:nvPr/>
          </p:nvSpPr>
          <p:spPr>
            <a:xfrm>
              <a:off x="6884900" y="3208550"/>
              <a:ext cx="25" cy="650"/>
            </a:xfrm>
            <a:custGeom>
              <a:avLst/>
              <a:gdLst/>
              <a:ahLst/>
              <a:cxnLst/>
              <a:rect l="l" t="t" r="r" b="b"/>
              <a:pathLst>
                <a:path w="1" h="26" extrusionOk="0">
                  <a:moveTo>
                    <a:pt x="1" y="1"/>
                  </a:moveTo>
                  <a:lnTo>
                    <a:pt x="1" y="26"/>
                  </a:lnTo>
                  <a:close/>
                </a:path>
              </a:pathLst>
            </a:custGeom>
            <a:solidFill>
              <a:srgbClr val="6639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94" name="Google Shape;1394;p53"/>
            <p:cNvSpPr/>
            <p:nvPr/>
          </p:nvSpPr>
          <p:spPr>
            <a:xfrm>
              <a:off x="6648350" y="3433200"/>
              <a:ext cx="120500" cy="120500"/>
            </a:xfrm>
            <a:custGeom>
              <a:avLst/>
              <a:gdLst/>
              <a:ahLst/>
              <a:cxnLst/>
              <a:rect l="l" t="t" r="r" b="b"/>
              <a:pathLst>
                <a:path w="4820" h="4820" extrusionOk="0">
                  <a:moveTo>
                    <a:pt x="2410" y="0"/>
                  </a:moveTo>
                  <a:cubicBezTo>
                    <a:pt x="1080" y="0"/>
                    <a:pt x="1" y="1079"/>
                    <a:pt x="1" y="2410"/>
                  </a:cubicBezTo>
                  <a:cubicBezTo>
                    <a:pt x="1" y="3740"/>
                    <a:pt x="1080" y="4819"/>
                    <a:pt x="2410" y="4819"/>
                  </a:cubicBezTo>
                  <a:cubicBezTo>
                    <a:pt x="3740" y="4819"/>
                    <a:pt x="4819" y="3740"/>
                    <a:pt x="4819" y="2410"/>
                  </a:cubicBezTo>
                  <a:cubicBezTo>
                    <a:pt x="4819" y="1079"/>
                    <a:pt x="3740" y="0"/>
                    <a:pt x="2410" y="0"/>
                  </a:cubicBezTo>
                  <a:close/>
                </a:path>
              </a:pathLst>
            </a:custGeom>
            <a:solidFill>
              <a:srgbClr val="CE82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95" name="Google Shape;1395;p53"/>
            <p:cNvSpPr/>
            <p:nvPr/>
          </p:nvSpPr>
          <p:spPr>
            <a:xfrm>
              <a:off x="7020450" y="3451375"/>
              <a:ext cx="119850" cy="120500"/>
            </a:xfrm>
            <a:custGeom>
              <a:avLst/>
              <a:gdLst/>
              <a:ahLst/>
              <a:cxnLst/>
              <a:rect l="l" t="t" r="r" b="b"/>
              <a:pathLst>
                <a:path w="4794" h="4820" extrusionOk="0">
                  <a:moveTo>
                    <a:pt x="2384" y="1"/>
                  </a:moveTo>
                  <a:cubicBezTo>
                    <a:pt x="1079" y="1"/>
                    <a:pt x="0" y="1080"/>
                    <a:pt x="0" y="2410"/>
                  </a:cubicBezTo>
                  <a:cubicBezTo>
                    <a:pt x="0" y="3741"/>
                    <a:pt x="1079" y="4820"/>
                    <a:pt x="2384" y="4820"/>
                  </a:cubicBezTo>
                  <a:cubicBezTo>
                    <a:pt x="3715" y="4820"/>
                    <a:pt x="4794" y="3741"/>
                    <a:pt x="4794" y="2410"/>
                  </a:cubicBezTo>
                  <a:cubicBezTo>
                    <a:pt x="4794" y="1080"/>
                    <a:pt x="3715" y="1"/>
                    <a:pt x="2384" y="1"/>
                  </a:cubicBezTo>
                  <a:close/>
                </a:path>
              </a:pathLst>
            </a:custGeom>
            <a:solidFill>
              <a:srgbClr val="CE82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96" name="Google Shape;1396;p53"/>
            <p:cNvSpPr/>
            <p:nvPr/>
          </p:nvSpPr>
          <p:spPr>
            <a:xfrm>
              <a:off x="6633925" y="3268800"/>
              <a:ext cx="217750" cy="216500"/>
            </a:xfrm>
            <a:custGeom>
              <a:avLst/>
              <a:gdLst/>
              <a:ahLst/>
              <a:cxnLst/>
              <a:rect l="l" t="t" r="r" b="b"/>
              <a:pathLst>
                <a:path w="8710" h="8660" extrusionOk="0">
                  <a:moveTo>
                    <a:pt x="4644" y="929"/>
                  </a:moveTo>
                  <a:cubicBezTo>
                    <a:pt x="6526" y="979"/>
                    <a:pt x="8007" y="2535"/>
                    <a:pt x="7982" y="4393"/>
                  </a:cubicBezTo>
                  <a:cubicBezTo>
                    <a:pt x="7957" y="6275"/>
                    <a:pt x="6426" y="7781"/>
                    <a:pt x="4568" y="7781"/>
                  </a:cubicBezTo>
                  <a:cubicBezTo>
                    <a:pt x="2686" y="7781"/>
                    <a:pt x="1155" y="6275"/>
                    <a:pt x="1130" y="4393"/>
                  </a:cubicBezTo>
                  <a:cubicBezTo>
                    <a:pt x="1105" y="2535"/>
                    <a:pt x="2585" y="979"/>
                    <a:pt x="4468" y="929"/>
                  </a:cubicBezTo>
                  <a:close/>
                  <a:moveTo>
                    <a:pt x="4367" y="0"/>
                  </a:moveTo>
                  <a:cubicBezTo>
                    <a:pt x="1983" y="0"/>
                    <a:pt x="50" y="1908"/>
                    <a:pt x="25" y="4267"/>
                  </a:cubicBezTo>
                  <a:cubicBezTo>
                    <a:pt x="0" y="6651"/>
                    <a:pt x="1883" y="8609"/>
                    <a:pt x="4242" y="8659"/>
                  </a:cubicBezTo>
                  <a:lnTo>
                    <a:pt x="4468" y="8659"/>
                  </a:lnTo>
                  <a:cubicBezTo>
                    <a:pt x="6827" y="8609"/>
                    <a:pt x="8710" y="6651"/>
                    <a:pt x="8684" y="4267"/>
                  </a:cubicBezTo>
                  <a:cubicBezTo>
                    <a:pt x="8659" y="1908"/>
                    <a:pt x="6727" y="0"/>
                    <a:pt x="43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97" name="Google Shape;1397;p53"/>
            <p:cNvSpPr/>
            <p:nvPr/>
          </p:nvSpPr>
          <p:spPr>
            <a:xfrm>
              <a:off x="6943900" y="3280100"/>
              <a:ext cx="217750" cy="216500"/>
            </a:xfrm>
            <a:custGeom>
              <a:avLst/>
              <a:gdLst/>
              <a:ahLst/>
              <a:cxnLst/>
              <a:rect l="l" t="t" r="r" b="b"/>
              <a:pathLst>
                <a:path w="8710" h="8660" extrusionOk="0">
                  <a:moveTo>
                    <a:pt x="4643" y="929"/>
                  </a:moveTo>
                  <a:cubicBezTo>
                    <a:pt x="6526" y="979"/>
                    <a:pt x="8057" y="2535"/>
                    <a:pt x="8032" y="4442"/>
                  </a:cubicBezTo>
                  <a:cubicBezTo>
                    <a:pt x="8007" y="6325"/>
                    <a:pt x="6450" y="7856"/>
                    <a:pt x="4543" y="7856"/>
                  </a:cubicBezTo>
                  <a:cubicBezTo>
                    <a:pt x="2635" y="7856"/>
                    <a:pt x="1104" y="6325"/>
                    <a:pt x="1079" y="4442"/>
                  </a:cubicBezTo>
                  <a:cubicBezTo>
                    <a:pt x="1054" y="2535"/>
                    <a:pt x="2560" y="979"/>
                    <a:pt x="4468" y="929"/>
                  </a:cubicBezTo>
                  <a:close/>
                  <a:moveTo>
                    <a:pt x="4342" y="0"/>
                  </a:moveTo>
                  <a:cubicBezTo>
                    <a:pt x="1983" y="0"/>
                    <a:pt x="50" y="1908"/>
                    <a:pt x="25" y="4267"/>
                  </a:cubicBezTo>
                  <a:cubicBezTo>
                    <a:pt x="0" y="6626"/>
                    <a:pt x="1857" y="8584"/>
                    <a:pt x="4242" y="8659"/>
                  </a:cubicBezTo>
                  <a:lnTo>
                    <a:pt x="4468" y="8659"/>
                  </a:lnTo>
                  <a:cubicBezTo>
                    <a:pt x="6827" y="8584"/>
                    <a:pt x="8709" y="6626"/>
                    <a:pt x="8659" y="4267"/>
                  </a:cubicBezTo>
                  <a:cubicBezTo>
                    <a:pt x="8634" y="1908"/>
                    <a:pt x="6701" y="0"/>
                    <a:pt x="434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398" name="Google Shape;1398;p53"/>
            <p:cNvSpPr/>
            <p:nvPr/>
          </p:nvSpPr>
          <p:spPr>
            <a:xfrm>
              <a:off x="6836600" y="3353575"/>
              <a:ext cx="126775" cy="35100"/>
            </a:xfrm>
            <a:custGeom>
              <a:avLst/>
              <a:gdLst/>
              <a:ahLst/>
              <a:cxnLst/>
              <a:rect l="l" t="t" r="r" b="b"/>
              <a:pathLst>
                <a:path w="5071" h="1404" extrusionOk="0">
                  <a:moveTo>
                    <a:pt x="2244" y="1"/>
                  </a:moveTo>
                  <a:cubicBezTo>
                    <a:pt x="1488" y="1"/>
                    <a:pt x="732" y="116"/>
                    <a:pt x="0" y="349"/>
                  </a:cubicBezTo>
                  <a:lnTo>
                    <a:pt x="301" y="1227"/>
                  </a:lnTo>
                  <a:cubicBezTo>
                    <a:pt x="945" y="1039"/>
                    <a:pt x="1604" y="943"/>
                    <a:pt x="2259" y="943"/>
                  </a:cubicBezTo>
                  <a:cubicBezTo>
                    <a:pt x="3087" y="943"/>
                    <a:pt x="3910" y="1095"/>
                    <a:pt x="4694" y="1403"/>
                  </a:cubicBezTo>
                  <a:lnTo>
                    <a:pt x="5070" y="550"/>
                  </a:lnTo>
                  <a:cubicBezTo>
                    <a:pt x="4159" y="185"/>
                    <a:pt x="3201" y="1"/>
                    <a:pt x="22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sp>
        <p:nvSpPr>
          <p:cNvPr id="1399" name="Google Shape;1399;p53"/>
          <p:cNvSpPr/>
          <p:nvPr/>
        </p:nvSpPr>
        <p:spPr>
          <a:xfrm>
            <a:off x="4626809" y="929298"/>
            <a:ext cx="697444" cy="697457"/>
          </a:xfrm>
          <a:custGeom>
            <a:avLst/>
            <a:gdLst/>
            <a:ahLst/>
            <a:cxnLst/>
            <a:rect l="l" t="t" r="r" b="b"/>
            <a:pathLst>
              <a:path w="53240" h="53241" extrusionOk="0">
                <a:moveTo>
                  <a:pt x="26620" y="1"/>
                </a:moveTo>
                <a:cubicBezTo>
                  <a:pt x="11909" y="1"/>
                  <a:pt x="0" y="11910"/>
                  <a:pt x="0" y="26621"/>
                </a:cubicBezTo>
                <a:cubicBezTo>
                  <a:pt x="0" y="41332"/>
                  <a:pt x="11909" y="53241"/>
                  <a:pt x="26620" y="53241"/>
                </a:cubicBezTo>
                <a:cubicBezTo>
                  <a:pt x="41331" y="53241"/>
                  <a:pt x="53240" y="41332"/>
                  <a:pt x="53240" y="26621"/>
                </a:cubicBezTo>
                <a:cubicBezTo>
                  <a:pt x="53240" y="11910"/>
                  <a:pt x="41331" y="1"/>
                  <a:pt x="266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00" name="Google Shape;1400;p53"/>
          <p:cNvSpPr/>
          <p:nvPr/>
        </p:nvSpPr>
        <p:spPr>
          <a:xfrm>
            <a:off x="4626809" y="2152531"/>
            <a:ext cx="697444" cy="697457"/>
          </a:xfrm>
          <a:custGeom>
            <a:avLst/>
            <a:gdLst/>
            <a:ahLst/>
            <a:cxnLst/>
            <a:rect l="l" t="t" r="r" b="b"/>
            <a:pathLst>
              <a:path w="53240" h="53241" extrusionOk="0">
                <a:moveTo>
                  <a:pt x="26620" y="1"/>
                </a:moveTo>
                <a:cubicBezTo>
                  <a:pt x="11909" y="1"/>
                  <a:pt x="0" y="11910"/>
                  <a:pt x="0" y="26621"/>
                </a:cubicBezTo>
                <a:cubicBezTo>
                  <a:pt x="0" y="41332"/>
                  <a:pt x="11909" y="53241"/>
                  <a:pt x="26620" y="53241"/>
                </a:cubicBezTo>
                <a:cubicBezTo>
                  <a:pt x="41331" y="53241"/>
                  <a:pt x="53240" y="41332"/>
                  <a:pt x="53240" y="26621"/>
                </a:cubicBezTo>
                <a:cubicBezTo>
                  <a:pt x="53240" y="11910"/>
                  <a:pt x="41331" y="1"/>
                  <a:pt x="2662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01" name="Google Shape;1401;p53"/>
          <p:cNvSpPr/>
          <p:nvPr/>
        </p:nvSpPr>
        <p:spPr>
          <a:xfrm>
            <a:off x="4626809" y="3306194"/>
            <a:ext cx="697444" cy="697457"/>
          </a:xfrm>
          <a:custGeom>
            <a:avLst/>
            <a:gdLst/>
            <a:ahLst/>
            <a:cxnLst/>
            <a:rect l="l" t="t" r="r" b="b"/>
            <a:pathLst>
              <a:path w="53240" h="53241" extrusionOk="0">
                <a:moveTo>
                  <a:pt x="26620" y="1"/>
                </a:moveTo>
                <a:cubicBezTo>
                  <a:pt x="11909" y="1"/>
                  <a:pt x="0" y="11910"/>
                  <a:pt x="0" y="26621"/>
                </a:cubicBezTo>
                <a:cubicBezTo>
                  <a:pt x="0" y="41332"/>
                  <a:pt x="11909" y="53241"/>
                  <a:pt x="26620" y="53241"/>
                </a:cubicBezTo>
                <a:cubicBezTo>
                  <a:pt x="41331" y="53241"/>
                  <a:pt x="53240" y="41332"/>
                  <a:pt x="53240" y="26621"/>
                </a:cubicBezTo>
                <a:cubicBezTo>
                  <a:pt x="53240" y="11910"/>
                  <a:pt x="41331" y="1"/>
                  <a:pt x="2662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30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p41"/>
          <p:cNvSpPr txBox="1">
            <a:spLocks noGrp="1"/>
          </p:cNvSpPr>
          <p:nvPr>
            <p:ph type="title"/>
          </p:nvPr>
        </p:nvSpPr>
        <p:spPr>
          <a:xfrm>
            <a:off x="2831550" y="1200926"/>
            <a:ext cx="3480900" cy="95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Gochi Hand" panose="020B0604020202020204" charset="0"/>
              </a:rPr>
              <a:t>2</a:t>
            </a:r>
            <a:r>
              <a:rPr lang="en" dirty="0" smtClean="0">
                <a:latin typeface="Gochi Hand" panose="020B0604020202020204" charset="0"/>
              </a:rPr>
              <a:t>. Penyidikan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491" name="Google Shape;491;p41"/>
          <p:cNvSpPr txBox="1">
            <a:spLocks noGrp="1"/>
          </p:cNvSpPr>
          <p:nvPr>
            <p:ph type="subTitle" idx="1"/>
          </p:nvPr>
        </p:nvSpPr>
        <p:spPr>
          <a:xfrm>
            <a:off x="2831550" y="2132320"/>
            <a:ext cx="3480900" cy="119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sv-SE" dirty="0">
                <a:latin typeface="Gochi Hand" panose="020B0604020202020204" charset="0"/>
              </a:rPr>
              <a:t>Penyidikan dalam undang-undang No.35 Tahun 2009 diatur dalam </a:t>
            </a:r>
            <a:r>
              <a:rPr lang="sv-SE" dirty="0" smtClean="0">
                <a:latin typeface="Gochi Hand" panose="020B0604020202020204" charset="0"/>
              </a:rPr>
              <a:t>Pasal 73, </a:t>
            </a:r>
            <a:r>
              <a:rPr lang="sv-SE" dirty="0">
                <a:latin typeface="Gochi Hand" panose="020B0604020202020204" charset="0"/>
              </a:rPr>
              <a:t>Pasal </a:t>
            </a:r>
            <a:r>
              <a:rPr lang="sv-SE" dirty="0" smtClean="0">
                <a:latin typeface="Gochi Hand" panose="020B0604020202020204" charset="0"/>
              </a:rPr>
              <a:t>74,</a:t>
            </a:r>
            <a:r>
              <a:rPr lang="sv-SE" dirty="0">
                <a:latin typeface="Gochi Hand" panose="020B0604020202020204" charset="0"/>
              </a:rPr>
              <a:t> </a:t>
            </a:r>
            <a:r>
              <a:rPr lang="sv-SE" dirty="0" smtClean="0">
                <a:latin typeface="Gochi Hand" panose="020B0604020202020204" charset="0"/>
              </a:rPr>
              <a:t>Pasal</a:t>
            </a:r>
            <a:r>
              <a:rPr lang="sv-SE" dirty="0">
                <a:latin typeface="Gochi Hand" panose="020B0604020202020204" charset="0"/>
              </a:rPr>
              <a:t> </a:t>
            </a:r>
            <a:r>
              <a:rPr lang="sv-SE" dirty="0" smtClean="0">
                <a:latin typeface="Gochi Hand" panose="020B0604020202020204" charset="0"/>
              </a:rPr>
              <a:t>75,81,Pasal 83, Pasal 84, Pasal 85</a:t>
            </a:r>
            <a:endParaRPr dirty="0">
              <a:latin typeface="Gochi Hand" panose="020B0604020202020204" charset="0"/>
            </a:endParaRPr>
          </a:p>
        </p:txBody>
      </p:sp>
      <p:grpSp>
        <p:nvGrpSpPr>
          <p:cNvPr id="492" name="Google Shape;492;p41"/>
          <p:cNvGrpSpPr/>
          <p:nvPr/>
        </p:nvGrpSpPr>
        <p:grpSpPr>
          <a:xfrm rot="8256043">
            <a:off x="3854237" y="3755492"/>
            <a:ext cx="1421571" cy="1162479"/>
            <a:chOff x="3697750" y="3943825"/>
            <a:chExt cx="1190900" cy="973850"/>
          </a:xfrm>
        </p:grpSpPr>
        <p:sp>
          <p:nvSpPr>
            <p:cNvPr id="493" name="Google Shape;493;p41"/>
            <p:cNvSpPr/>
            <p:nvPr/>
          </p:nvSpPr>
          <p:spPr>
            <a:xfrm>
              <a:off x="3710475" y="3943825"/>
              <a:ext cx="1178175" cy="972725"/>
            </a:xfrm>
            <a:custGeom>
              <a:avLst/>
              <a:gdLst/>
              <a:ahLst/>
              <a:cxnLst/>
              <a:rect l="l" t="t" r="r" b="b"/>
              <a:pathLst>
                <a:path w="47127" h="38909" extrusionOk="0">
                  <a:moveTo>
                    <a:pt x="24255" y="9636"/>
                  </a:moveTo>
                  <a:cubicBezTo>
                    <a:pt x="25365" y="9636"/>
                    <a:pt x="26598" y="9848"/>
                    <a:pt x="27831" y="10296"/>
                  </a:cubicBezTo>
                  <a:cubicBezTo>
                    <a:pt x="31397" y="11570"/>
                    <a:pt x="33690" y="14245"/>
                    <a:pt x="32989" y="16219"/>
                  </a:cubicBezTo>
                  <a:cubicBezTo>
                    <a:pt x="32539" y="17527"/>
                    <a:pt x="30961" y="18231"/>
                    <a:pt x="28946" y="18231"/>
                  </a:cubicBezTo>
                  <a:cubicBezTo>
                    <a:pt x="27821" y="18231"/>
                    <a:pt x="26560" y="18012"/>
                    <a:pt x="25283" y="17556"/>
                  </a:cubicBezTo>
                  <a:cubicBezTo>
                    <a:pt x="21717" y="16282"/>
                    <a:pt x="19424" y="13671"/>
                    <a:pt x="20125" y="11634"/>
                  </a:cubicBezTo>
                  <a:cubicBezTo>
                    <a:pt x="20579" y="10354"/>
                    <a:pt x="22210" y="9636"/>
                    <a:pt x="24255" y="9636"/>
                  </a:cubicBezTo>
                  <a:close/>
                  <a:moveTo>
                    <a:pt x="15909" y="0"/>
                  </a:moveTo>
                  <a:cubicBezTo>
                    <a:pt x="12470" y="0"/>
                    <a:pt x="9395" y="2043"/>
                    <a:pt x="7452" y="4756"/>
                  </a:cubicBezTo>
                  <a:cubicBezTo>
                    <a:pt x="1" y="15327"/>
                    <a:pt x="3440" y="29974"/>
                    <a:pt x="14712" y="36215"/>
                  </a:cubicBezTo>
                  <a:cubicBezTo>
                    <a:pt x="18040" y="38048"/>
                    <a:pt x="21616" y="38909"/>
                    <a:pt x="25133" y="38909"/>
                  </a:cubicBezTo>
                  <a:cubicBezTo>
                    <a:pt x="33592" y="38909"/>
                    <a:pt x="41708" y="33929"/>
                    <a:pt x="45216" y="25517"/>
                  </a:cubicBezTo>
                  <a:cubicBezTo>
                    <a:pt x="46554" y="22205"/>
                    <a:pt x="47127" y="18575"/>
                    <a:pt x="46745" y="15009"/>
                  </a:cubicBezTo>
                  <a:cubicBezTo>
                    <a:pt x="46198" y="10691"/>
                    <a:pt x="42086" y="7686"/>
                    <a:pt x="36543" y="7686"/>
                  </a:cubicBezTo>
                  <a:cubicBezTo>
                    <a:pt x="35628" y="7686"/>
                    <a:pt x="34673" y="7768"/>
                    <a:pt x="33690" y="7940"/>
                  </a:cubicBezTo>
                  <a:cubicBezTo>
                    <a:pt x="32495" y="8143"/>
                    <a:pt x="31547" y="8242"/>
                    <a:pt x="30764" y="8242"/>
                  </a:cubicBezTo>
                  <a:cubicBezTo>
                    <a:pt x="27119" y="8242"/>
                    <a:pt x="27015" y="6098"/>
                    <a:pt x="22035" y="2272"/>
                  </a:cubicBezTo>
                  <a:cubicBezTo>
                    <a:pt x="19971" y="671"/>
                    <a:pt x="17880" y="0"/>
                    <a:pt x="15909" y="0"/>
                  </a:cubicBezTo>
                  <a:close/>
                </a:path>
              </a:pathLst>
            </a:custGeom>
            <a:solidFill>
              <a:srgbClr val="3B58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94" name="Google Shape;494;p41"/>
            <p:cNvSpPr/>
            <p:nvPr/>
          </p:nvSpPr>
          <p:spPr>
            <a:xfrm>
              <a:off x="3697750" y="3945400"/>
              <a:ext cx="614575" cy="972275"/>
            </a:xfrm>
            <a:custGeom>
              <a:avLst/>
              <a:gdLst/>
              <a:ahLst/>
              <a:cxnLst/>
              <a:rect l="l" t="t" r="r" b="b"/>
              <a:pathLst>
                <a:path w="24583" h="38891" extrusionOk="0">
                  <a:moveTo>
                    <a:pt x="16418" y="1"/>
                  </a:moveTo>
                  <a:cubicBezTo>
                    <a:pt x="12979" y="1"/>
                    <a:pt x="9904" y="2044"/>
                    <a:pt x="7961" y="4756"/>
                  </a:cubicBezTo>
                  <a:cubicBezTo>
                    <a:pt x="0" y="16156"/>
                    <a:pt x="4586" y="31949"/>
                    <a:pt x="17450" y="37299"/>
                  </a:cubicBezTo>
                  <a:cubicBezTo>
                    <a:pt x="19679" y="38254"/>
                    <a:pt x="22099" y="38764"/>
                    <a:pt x="24582" y="38891"/>
                  </a:cubicBezTo>
                  <a:cubicBezTo>
                    <a:pt x="22099" y="35834"/>
                    <a:pt x="20188" y="32331"/>
                    <a:pt x="18914" y="28638"/>
                  </a:cubicBezTo>
                  <a:cubicBezTo>
                    <a:pt x="16813" y="22397"/>
                    <a:pt x="16749" y="15328"/>
                    <a:pt x="19424" y="9278"/>
                  </a:cubicBezTo>
                  <a:cubicBezTo>
                    <a:pt x="20443" y="6985"/>
                    <a:pt x="21844" y="4884"/>
                    <a:pt x="23627" y="3037"/>
                  </a:cubicBezTo>
                  <a:cubicBezTo>
                    <a:pt x="23309" y="2782"/>
                    <a:pt x="22927" y="2527"/>
                    <a:pt x="22544" y="2273"/>
                  </a:cubicBezTo>
                  <a:cubicBezTo>
                    <a:pt x="20480" y="672"/>
                    <a:pt x="18389" y="1"/>
                    <a:pt x="16418" y="1"/>
                  </a:cubicBezTo>
                  <a:close/>
                </a:path>
              </a:pathLst>
            </a:custGeom>
            <a:solidFill>
              <a:srgbClr val="3B58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95" name="Google Shape;495;p41"/>
            <p:cNvSpPr/>
            <p:nvPr/>
          </p:nvSpPr>
          <p:spPr>
            <a:xfrm>
              <a:off x="4080275" y="4634275"/>
              <a:ext cx="220900" cy="188300"/>
            </a:xfrm>
            <a:custGeom>
              <a:avLst/>
              <a:gdLst/>
              <a:ahLst/>
              <a:cxnLst/>
              <a:rect l="l" t="t" r="r" b="b"/>
              <a:pathLst>
                <a:path w="8836" h="7532" extrusionOk="0">
                  <a:moveTo>
                    <a:pt x="4523" y="1"/>
                  </a:moveTo>
                  <a:cubicBezTo>
                    <a:pt x="2011" y="1"/>
                    <a:pt x="0" y="2611"/>
                    <a:pt x="1066" y="5222"/>
                  </a:cubicBezTo>
                  <a:cubicBezTo>
                    <a:pt x="1728" y="6767"/>
                    <a:pt x="3138" y="7531"/>
                    <a:pt x="4549" y="7531"/>
                  </a:cubicBezTo>
                  <a:cubicBezTo>
                    <a:pt x="5989" y="7531"/>
                    <a:pt x="7428" y="6735"/>
                    <a:pt x="8071" y="5159"/>
                  </a:cubicBezTo>
                  <a:cubicBezTo>
                    <a:pt x="8836" y="3248"/>
                    <a:pt x="7944" y="1083"/>
                    <a:pt x="6033" y="319"/>
                  </a:cubicBezTo>
                  <a:cubicBezTo>
                    <a:pt x="5524" y="100"/>
                    <a:pt x="5014" y="1"/>
                    <a:pt x="4523" y="1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96" name="Google Shape;496;p41"/>
            <p:cNvSpPr/>
            <p:nvPr/>
          </p:nvSpPr>
          <p:spPr>
            <a:xfrm>
              <a:off x="4084625" y="4639050"/>
              <a:ext cx="154450" cy="183900"/>
            </a:xfrm>
            <a:custGeom>
              <a:avLst/>
              <a:gdLst/>
              <a:ahLst/>
              <a:cxnLst/>
              <a:rect l="l" t="t" r="r" b="b"/>
              <a:pathLst>
                <a:path w="6178" h="7356" extrusionOk="0">
                  <a:moveTo>
                    <a:pt x="3185" y="0"/>
                  </a:moveTo>
                  <a:cubicBezTo>
                    <a:pt x="1083" y="701"/>
                    <a:pt x="0" y="3057"/>
                    <a:pt x="892" y="5095"/>
                  </a:cubicBezTo>
                  <a:cubicBezTo>
                    <a:pt x="1561" y="6522"/>
                    <a:pt x="2948" y="7356"/>
                    <a:pt x="4375" y="7356"/>
                  </a:cubicBezTo>
                  <a:cubicBezTo>
                    <a:pt x="4986" y="7356"/>
                    <a:pt x="5605" y="7203"/>
                    <a:pt x="6178" y="6878"/>
                  </a:cubicBezTo>
                  <a:cubicBezTo>
                    <a:pt x="5095" y="4968"/>
                    <a:pt x="4140" y="2930"/>
                    <a:pt x="3439" y="892"/>
                  </a:cubicBezTo>
                  <a:cubicBezTo>
                    <a:pt x="3376" y="573"/>
                    <a:pt x="3248" y="319"/>
                    <a:pt x="3185" y="0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97" name="Google Shape;497;p41"/>
            <p:cNvSpPr/>
            <p:nvPr/>
          </p:nvSpPr>
          <p:spPr>
            <a:xfrm>
              <a:off x="4382575" y="4614225"/>
              <a:ext cx="221100" cy="188425"/>
            </a:xfrm>
            <a:custGeom>
              <a:avLst/>
              <a:gdLst/>
              <a:ahLst/>
              <a:cxnLst/>
              <a:rect l="l" t="t" r="r" b="b"/>
              <a:pathLst>
                <a:path w="8844" h="7537" extrusionOk="0">
                  <a:moveTo>
                    <a:pt x="4525" y="0"/>
                  </a:moveTo>
                  <a:cubicBezTo>
                    <a:pt x="2002" y="0"/>
                    <a:pt x="1" y="2621"/>
                    <a:pt x="1074" y="5196"/>
                  </a:cubicBezTo>
                  <a:cubicBezTo>
                    <a:pt x="1711" y="6757"/>
                    <a:pt x="3128" y="7537"/>
                    <a:pt x="4545" y="7537"/>
                  </a:cubicBezTo>
                  <a:cubicBezTo>
                    <a:pt x="5962" y="7537"/>
                    <a:pt x="7379" y="6757"/>
                    <a:pt x="8016" y="5196"/>
                  </a:cubicBezTo>
                  <a:cubicBezTo>
                    <a:pt x="8843" y="3286"/>
                    <a:pt x="7888" y="1057"/>
                    <a:pt x="5978" y="293"/>
                  </a:cubicBezTo>
                  <a:cubicBezTo>
                    <a:pt x="5486" y="92"/>
                    <a:pt x="4996" y="0"/>
                    <a:pt x="4525" y="0"/>
                  </a:cubicBezTo>
                  <a:close/>
                </a:path>
              </a:pathLst>
            </a:custGeom>
            <a:solidFill>
              <a:srgbClr val="FCA0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98" name="Google Shape;498;p41"/>
            <p:cNvSpPr/>
            <p:nvPr/>
          </p:nvSpPr>
          <p:spPr>
            <a:xfrm>
              <a:off x="4599100" y="4434325"/>
              <a:ext cx="221100" cy="188425"/>
            </a:xfrm>
            <a:custGeom>
              <a:avLst/>
              <a:gdLst/>
              <a:ahLst/>
              <a:cxnLst/>
              <a:rect l="l" t="t" r="r" b="b"/>
              <a:pathLst>
                <a:path w="8844" h="7537" extrusionOk="0">
                  <a:moveTo>
                    <a:pt x="4525" y="0"/>
                  </a:moveTo>
                  <a:cubicBezTo>
                    <a:pt x="2002" y="0"/>
                    <a:pt x="1" y="2621"/>
                    <a:pt x="1074" y="5196"/>
                  </a:cubicBezTo>
                  <a:cubicBezTo>
                    <a:pt x="1711" y="6756"/>
                    <a:pt x="3128" y="7536"/>
                    <a:pt x="4545" y="7536"/>
                  </a:cubicBezTo>
                  <a:cubicBezTo>
                    <a:pt x="5962" y="7536"/>
                    <a:pt x="7379" y="6756"/>
                    <a:pt x="8016" y="5196"/>
                  </a:cubicBezTo>
                  <a:cubicBezTo>
                    <a:pt x="8843" y="3286"/>
                    <a:pt x="7888" y="1057"/>
                    <a:pt x="5978" y="292"/>
                  </a:cubicBezTo>
                  <a:cubicBezTo>
                    <a:pt x="5486" y="92"/>
                    <a:pt x="4996" y="0"/>
                    <a:pt x="4525" y="0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499" name="Google Shape;499;p41"/>
            <p:cNvSpPr/>
            <p:nvPr/>
          </p:nvSpPr>
          <p:spPr>
            <a:xfrm>
              <a:off x="3863625" y="4423075"/>
              <a:ext cx="221025" cy="188525"/>
            </a:xfrm>
            <a:custGeom>
              <a:avLst/>
              <a:gdLst/>
              <a:ahLst/>
              <a:cxnLst/>
              <a:rect l="l" t="t" r="r" b="b"/>
              <a:pathLst>
                <a:path w="8841" h="7541" extrusionOk="0">
                  <a:moveTo>
                    <a:pt x="4524" y="0"/>
                  </a:moveTo>
                  <a:cubicBezTo>
                    <a:pt x="2034" y="0"/>
                    <a:pt x="1" y="2578"/>
                    <a:pt x="1071" y="5200"/>
                  </a:cubicBezTo>
                  <a:cubicBezTo>
                    <a:pt x="1708" y="6761"/>
                    <a:pt x="3125" y="7541"/>
                    <a:pt x="4542" y="7541"/>
                  </a:cubicBezTo>
                  <a:cubicBezTo>
                    <a:pt x="5959" y="7541"/>
                    <a:pt x="7376" y="6761"/>
                    <a:pt x="8013" y="5200"/>
                  </a:cubicBezTo>
                  <a:cubicBezTo>
                    <a:pt x="8840" y="3290"/>
                    <a:pt x="7949" y="1061"/>
                    <a:pt x="5975" y="297"/>
                  </a:cubicBezTo>
                  <a:cubicBezTo>
                    <a:pt x="5487" y="93"/>
                    <a:pt x="4997" y="0"/>
                    <a:pt x="4524" y="0"/>
                  </a:cubicBezTo>
                  <a:close/>
                </a:path>
              </a:pathLst>
            </a:custGeom>
            <a:solidFill>
              <a:srgbClr val="FF73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500" name="Google Shape;500;p41"/>
            <p:cNvSpPr/>
            <p:nvPr/>
          </p:nvSpPr>
          <p:spPr>
            <a:xfrm>
              <a:off x="3854250" y="4150925"/>
              <a:ext cx="220850" cy="188625"/>
            </a:xfrm>
            <a:custGeom>
              <a:avLst/>
              <a:gdLst/>
              <a:ahLst/>
              <a:cxnLst/>
              <a:rect l="l" t="t" r="r" b="b"/>
              <a:pathLst>
                <a:path w="8834" h="7545" extrusionOk="0">
                  <a:moveTo>
                    <a:pt x="4576" y="1"/>
                  </a:moveTo>
                  <a:cubicBezTo>
                    <a:pt x="2039" y="1"/>
                    <a:pt x="1" y="2630"/>
                    <a:pt x="1128" y="5260"/>
                  </a:cubicBezTo>
                  <a:cubicBezTo>
                    <a:pt x="1761" y="6781"/>
                    <a:pt x="3167" y="7545"/>
                    <a:pt x="4576" y="7545"/>
                  </a:cubicBezTo>
                  <a:cubicBezTo>
                    <a:pt x="6001" y="7545"/>
                    <a:pt x="7429" y="6765"/>
                    <a:pt x="8069" y="5196"/>
                  </a:cubicBezTo>
                  <a:cubicBezTo>
                    <a:pt x="8833" y="3286"/>
                    <a:pt x="7942" y="1121"/>
                    <a:pt x="6031" y="293"/>
                  </a:cubicBezTo>
                  <a:cubicBezTo>
                    <a:pt x="5540" y="92"/>
                    <a:pt x="5050" y="1"/>
                    <a:pt x="4576" y="1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grpSp>
        <p:nvGrpSpPr>
          <p:cNvPr id="501" name="Google Shape;501;p41"/>
          <p:cNvGrpSpPr/>
          <p:nvPr/>
        </p:nvGrpSpPr>
        <p:grpSpPr>
          <a:xfrm rot="891456">
            <a:off x="7914049" y="1804565"/>
            <a:ext cx="598509" cy="2371638"/>
            <a:chOff x="3608950" y="238125"/>
            <a:chExt cx="598550" cy="2371800"/>
          </a:xfrm>
        </p:grpSpPr>
        <p:sp>
          <p:nvSpPr>
            <p:cNvPr id="502" name="Google Shape;502;p41"/>
            <p:cNvSpPr/>
            <p:nvPr/>
          </p:nvSpPr>
          <p:spPr>
            <a:xfrm>
              <a:off x="3608950" y="1942450"/>
              <a:ext cx="423875" cy="667475"/>
            </a:xfrm>
            <a:custGeom>
              <a:avLst/>
              <a:gdLst/>
              <a:ahLst/>
              <a:cxnLst/>
              <a:rect l="l" t="t" r="r" b="b"/>
              <a:pathLst>
                <a:path w="16955" h="26699" extrusionOk="0">
                  <a:moveTo>
                    <a:pt x="8794" y="0"/>
                  </a:moveTo>
                  <a:cubicBezTo>
                    <a:pt x="7527" y="4912"/>
                    <a:pt x="2218" y="8279"/>
                    <a:pt x="1030" y="13191"/>
                  </a:cubicBezTo>
                  <a:cubicBezTo>
                    <a:pt x="0" y="17390"/>
                    <a:pt x="2179" y="21668"/>
                    <a:pt x="4278" y="25590"/>
                  </a:cubicBezTo>
                  <a:lnTo>
                    <a:pt x="4873" y="26699"/>
                  </a:lnTo>
                  <a:cubicBezTo>
                    <a:pt x="5150" y="25194"/>
                    <a:pt x="5784" y="23728"/>
                    <a:pt x="6695" y="22500"/>
                  </a:cubicBezTo>
                  <a:cubicBezTo>
                    <a:pt x="8398" y="20282"/>
                    <a:pt x="10933" y="18776"/>
                    <a:pt x="13310" y="17152"/>
                  </a:cubicBezTo>
                  <a:cubicBezTo>
                    <a:pt x="13944" y="16717"/>
                    <a:pt x="14538" y="16202"/>
                    <a:pt x="15053" y="15647"/>
                  </a:cubicBezTo>
                  <a:cubicBezTo>
                    <a:pt x="15528" y="15053"/>
                    <a:pt x="15885" y="14379"/>
                    <a:pt x="16083" y="13666"/>
                  </a:cubicBezTo>
                  <a:cubicBezTo>
                    <a:pt x="16954" y="11290"/>
                    <a:pt x="16875" y="8675"/>
                    <a:pt x="15885" y="6378"/>
                  </a:cubicBezTo>
                  <a:cubicBezTo>
                    <a:pt x="14696" y="3882"/>
                    <a:pt x="12478" y="2060"/>
                    <a:pt x="9824" y="1426"/>
                  </a:cubicBezTo>
                  <a:lnTo>
                    <a:pt x="87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503" name="Google Shape;503;p41"/>
            <p:cNvSpPr/>
            <p:nvPr/>
          </p:nvSpPr>
          <p:spPr>
            <a:xfrm>
              <a:off x="3775625" y="238125"/>
              <a:ext cx="431875" cy="1686525"/>
            </a:xfrm>
            <a:custGeom>
              <a:avLst/>
              <a:gdLst/>
              <a:ahLst/>
              <a:cxnLst/>
              <a:rect l="l" t="t" r="r" b="b"/>
              <a:pathLst>
                <a:path w="17275" h="67461" extrusionOk="0">
                  <a:moveTo>
                    <a:pt x="12228" y="0"/>
                  </a:moveTo>
                  <a:lnTo>
                    <a:pt x="12228" y="0"/>
                  </a:lnTo>
                  <a:cubicBezTo>
                    <a:pt x="12281" y="230"/>
                    <a:pt x="12332" y="460"/>
                    <a:pt x="12383" y="690"/>
                  </a:cubicBezTo>
                  <a:lnTo>
                    <a:pt x="12383" y="690"/>
                  </a:lnTo>
                  <a:cubicBezTo>
                    <a:pt x="12489" y="473"/>
                    <a:pt x="12596" y="256"/>
                    <a:pt x="12704" y="40"/>
                  </a:cubicBezTo>
                  <a:lnTo>
                    <a:pt x="12228" y="0"/>
                  </a:lnTo>
                  <a:close/>
                  <a:moveTo>
                    <a:pt x="12383" y="690"/>
                  </a:moveTo>
                  <a:cubicBezTo>
                    <a:pt x="2393" y="21128"/>
                    <a:pt x="1" y="44170"/>
                    <a:pt x="1216" y="66707"/>
                  </a:cubicBezTo>
                  <a:lnTo>
                    <a:pt x="7633" y="67460"/>
                  </a:lnTo>
                  <a:cubicBezTo>
                    <a:pt x="14181" y="45857"/>
                    <a:pt x="17275" y="22935"/>
                    <a:pt x="12383" y="690"/>
                  </a:cubicBezTo>
                  <a:close/>
                </a:path>
              </a:pathLst>
            </a:custGeom>
            <a:solidFill>
              <a:srgbClr val="FF73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504" name="Google Shape;504;p41"/>
            <p:cNvSpPr/>
            <p:nvPr/>
          </p:nvSpPr>
          <p:spPr>
            <a:xfrm>
              <a:off x="3622800" y="2254675"/>
              <a:ext cx="309000" cy="355250"/>
            </a:xfrm>
            <a:custGeom>
              <a:avLst/>
              <a:gdLst/>
              <a:ahLst/>
              <a:cxnLst/>
              <a:rect l="l" t="t" r="r" b="b"/>
              <a:pathLst>
                <a:path w="12360" h="14210" extrusionOk="0">
                  <a:moveTo>
                    <a:pt x="6778" y="0"/>
                  </a:moveTo>
                  <a:cubicBezTo>
                    <a:pt x="6699" y="0"/>
                    <a:pt x="6618" y="9"/>
                    <a:pt x="6537" y="29"/>
                  </a:cubicBezTo>
                  <a:cubicBezTo>
                    <a:pt x="6260" y="147"/>
                    <a:pt x="6061" y="306"/>
                    <a:pt x="5863" y="504"/>
                  </a:cubicBezTo>
                  <a:cubicBezTo>
                    <a:pt x="5507" y="900"/>
                    <a:pt x="5230" y="1415"/>
                    <a:pt x="5071" y="1930"/>
                  </a:cubicBezTo>
                  <a:cubicBezTo>
                    <a:pt x="4992" y="2287"/>
                    <a:pt x="4873" y="2683"/>
                    <a:pt x="4715" y="3000"/>
                  </a:cubicBezTo>
                  <a:cubicBezTo>
                    <a:pt x="4517" y="3396"/>
                    <a:pt x="4120" y="3594"/>
                    <a:pt x="3724" y="3594"/>
                  </a:cubicBezTo>
                  <a:cubicBezTo>
                    <a:pt x="2972" y="3515"/>
                    <a:pt x="2734" y="2603"/>
                    <a:pt x="2179" y="2168"/>
                  </a:cubicBezTo>
                  <a:cubicBezTo>
                    <a:pt x="1915" y="2019"/>
                    <a:pt x="1623" y="1946"/>
                    <a:pt x="1333" y="1946"/>
                  </a:cubicBezTo>
                  <a:cubicBezTo>
                    <a:pt x="926" y="1946"/>
                    <a:pt x="522" y="2089"/>
                    <a:pt x="199" y="2366"/>
                  </a:cubicBezTo>
                  <a:cubicBezTo>
                    <a:pt x="1" y="6010"/>
                    <a:pt x="1863" y="9694"/>
                    <a:pt x="3685" y="13101"/>
                  </a:cubicBezTo>
                  <a:lnTo>
                    <a:pt x="4319" y="14210"/>
                  </a:lnTo>
                  <a:cubicBezTo>
                    <a:pt x="4596" y="12705"/>
                    <a:pt x="5230" y="11239"/>
                    <a:pt x="6141" y="10011"/>
                  </a:cubicBezTo>
                  <a:cubicBezTo>
                    <a:pt x="7646" y="8070"/>
                    <a:pt x="9785" y="6644"/>
                    <a:pt x="11924" y="5218"/>
                  </a:cubicBezTo>
                  <a:cubicBezTo>
                    <a:pt x="12083" y="4980"/>
                    <a:pt x="12201" y="4703"/>
                    <a:pt x="12281" y="4386"/>
                  </a:cubicBezTo>
                  <a:cubicBezTo>
                    <a:pt x="12360" y="3871"/>
                    <a:pt x="12083" y="3396"/>
                    <a:pt x="11607" y="3198"/>
                  </a:cubicBezTo>
                  <a:cubicBezTo>
                    <a:pt x="11471" y="3139"/>
                    <a:pt x="11336" y="3114"/>
                    <a:pt x="11202" y="3114"/>
                  </a:cubicBezTo>
                  <a:cubicBezTo>
                    <a:pt x="10516" y="3114"/>
                    <a:pt x="9853" y="3777"/>
                    <a:pt x="9191" y="4109"/>
                  </a:cubicBezTo>
                  <a:cubicBezTo>
                    <a:pt x="9063" y="4194"/>
                    <a:pt x="8913" y="4233"/>
                    <a:pt x="8759" y="4233"/>
                  </a:cubicBezTo>
                  <a:cubicBezTo>
                    <a:pt x="8625" y="4233"/>
                    <a:pt x="8488" y="4203"/>
                    <a:pt x="8359" y="4148"/>
                  </a:cubicBezTo>
                  <a:cubicBezTo>
                    <a:pt x="8240" y="4029"/>
                    <a:pt x="8161" y="3871"/>
                    <a:pt x="8121" y="3713"/>
                  </a:cubicBezTo>
                  <a:cubicBezTo>
                    <a:pt x="7923" y="3000"/>
                    <a:pt x="8240" y="2207"/>
                    <a:pt x="8161" y="1455"/>
                  </a:cubicBezTo>
                  <a:cubicBezTo>
                    <a:pt x="8125" y="776"/>
                    <a:pt x="7509" y="0"/>
                    <a:pt x="6778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505" name="Google Shape;505;p41"/>
            <p:cNvSpPr/>
            <p:nvPr/>
          </p:nvSpPr>
          <p:spPr>
            <a:xfrm>
              <a:off x="3790175" y="1723575"/>
              <a:ext cx="233725" cy="305050"/>
            </a:xfrm>
            <a:custGeom>
              <a:avLst/>
              <a:gdLst/>
              <a:ahLst/>
              <a:cxnLst/>
              <a:rect l="l" t="t" r="r" b="b"/>
              <a:pathLst>
                <a:path w="9349" h="12202" extrusionOk="0">
                  <a:moveTo>
                    <a:pt x="0" y="1"/>
                  </a:moveTo>
                  <a:lnTo>
                    <a:pt x="0" y="1"/>
                  </a:lnTo>
                  <a:cubicBezTo>
                    <a:pt x="40" y="3922"/>
                    <a:pt x="198" y="7804"/>
                    <a:pt x="476" y="11726"/>
                  </a:cubicBezTo>
                  <a:cubicBezTo>
                    <a:pt x="2298" y="11964"/>
                    <a:pt x="4160" y="12122"/>
                    <a:pt x="6021" y="12201"/>
                  </a:cubicBezTo>
                  <a:cubicBezTo>
                    <a:pt x="7447" y="8676"/>
                    <a:pt x="8557" y="5032"/>
                    <a:pt x="9349" y="1348"/>
                  </a:cubicBezTo>
                  <a:cubicBezTo>
                    <a:pt x="6259" y="793"/>
                    <a:pt x="3130" y="318"/>
                    <a:pt x="0" y="1"/>
                  </a:cubicBezTo>
                  <a:close/>
                </a:path>
              </a:pathLst>
            </a:custGeom>
            <a:solidFill>
              <a:srgbClr val="FCA0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506" name="Google Shape;506;p41"/>
            <p:cNvSpPr/>
            <p:nvPr/>
          </p:nvSpPr>
          <p:spPr>
            <a:xfrm>
              <a:off x="3958525" y="2079350"/>
              <a:ext cx="146575" cy="140300"/>
            </a:xfrm>
            <a:custGeom>
              <a:avLst/>
              <a:gdLst/>
              <a:ahLst/>
              <a:cxnLst/>
              <a:rect l="l" t="t" r="r" b="b"/>
              <a:pathLst>
                <a:path w="5863" h="5612" extrusionOk="0">
                  <a:moveTo>
                    <a:pt x="5031" y="2011"/>
                  </a:moveTo>
                  <a:lnTo>
                    <a:pt x="5110" y="2090"/>
                  </a:lnTo>
                  <a:lnTo>
                    <a:pt x="5205" y="2166"/>
                  </a:lnTo>
                  <a:lnTo>
                    <a:pt x="5205" y="2166"/>
                  </a:lnTo>
                  <a:lnTo>
                    <a:pt x="5248" y="2225"/>
                  </a:lnTo>
                  <a:lnTo>
                    <a:pt x="5248" y="2225"/>
                  </a:lnTo>
                  <a:cubicBezTo>
                    <a:pt x="5242" y="2220"/>
                    <a:pt x="5236" y="2215"/>
                    <a:pt x="5230" y="2210"/>
                  </a:cubicBezTo>
                  <a:lnTo>
                    <a:pt x="5230" y="2210"/>
                  </a:lnTo>
                  <a:lnTo>
                    <a:pt x="5256" y="2235"/>
                  </a:lnTo>
                  <a:lnTo>
                    <a:pt x="5258" y="2238"/>
                  </a:lnTo>
                  <a:lnTo>
                    <a:pt x="5258" y="2238"/>
                  </a:lnTo>
                  <a:cubicBezTo>
                    <a:pt x="5245" y="2226"/>
                    <a:pt x="5232" y="2213"/>
                    <a:pt x="5219" y="2201"/>
                  </a:cubicBezTo>
                  <a:lnTo>
                    <a:pt x="5219" y="2201"/>
                  </a:lnTo>
                  <a:cubicBezTo>
                    <a:pt x="5179" y="2168"/>
                    <a:pt x="5138" y="2136"/>
                    <a:pt x="5095" y="2106"/>
                  </a:cubicBezTo>
                  <a:lnTo>
                    <a:pt x="5095" y="2106"/>
                  </a:lnTo>
                  <a:lnTo>
                    <a:pt x="5058" y="2051"/>
                  </a:lnTo>
                  <a:lnTo>
                    <a:pt x="5058" y="2051"/>
                  </a:lnTo>
                  <a:cubicBezTo>
                    <a:pt x="5111" y="2098"/>
                    <a:pt x="5165" y="2148"/>
                    <a:pt x="5219" y="2201"/>
                  </a:cubicBezTo>
                  <a:lnTo>
                    <a:pt x="5219" y="2201"/>
                  </a:lnTo>
                  <a:cubicBezTo>
                    <a:pt x="5223" y="2204"/>
                    <a:pt x="5226" y="2207"/>
                    <a:pt x="5230" y="2210"/>
                  </a:cubicBezTo>
                  <a:lnTo>
                    <a:pt x="5230" y="2210"/>
                  </a:lnTo>
                  <a:lnTo>
                    <a:pt x="5110" y="2090"/>
                  </a:lnTo>
                  <a:lnTo>
                    <a:pt x="5054" y="2045"/>
                  </a:lnTo>
                  <a:lnTo>
                    <a:pt x="5054" y="2045"/>
                  </a:lnTo>
                  <a:lnTo>
                    <a:pt x="5058" y="2051"/>
                  </a:lnTo>
                  <a:lnTo>
                    <a:pt x="5058" y="2051"/>
                  </a:lnTo>
                  <a:cubicBezTo>
                    <a:pt x="5043" y="2038"/>
                    <a:pt x="5029" y="2026"/>
                    <a:pt x="5015" y="2014"/>
                  </a:cubicBezTo>
                  <a:lnTo>
                    <a:pt x="5015" y="2014"/>
                  </a:lnTo>
                  <a:lnTo>
                    <a:pt x="5054" y="2045"/>
                  </a:lnTo>
                  <a:lnTo>
                    <a:pt x="5054" y="2045"/>
                  </a:lnTo>
                  <a:lnTo>
                    <a:pt x="5031" y="2011"/>
                  </a:lnTo>
                  <a:close/>
                  <a:moveTo>
                    <a:pt x="5048" y="2257"/>
                  </a:moveTo>
                  <a:lnTo>
                    <a:pt x="5071" y="2288"/>
                  </a:lnTo>
                  <a:cubicBezTo>
                    <a:pt x="5066" y="2283"/>
                    <a:pt x="5061" y="2277"/>
                    <a:pt x="5056" y="2271"/>
                  </a:cubicBezTo>
                  <a:lnTo>
                    <a:pt x="5056" y="2271"/>
                  </a:lnTo>
                  <a:cubicBezTo>
                    <a:pt x="5053" y="2267"/>
                    <a:pt x="5050" y="2262"/>
                    <a:pt x="5048" y="2257"/>
                  </a:cubicBezTo>
                  <a:close/>
                  <a:moveTo>
                    <a:pt x="5459" y="2662"/>
                  </a:moveTo>
                  <a:lnTo>
                    <a:pt x="5459" y="2662"/>
                  </a:lnTo>
                  <a:cubicBezTo>
                    <a:pt x="5459" y="2662"/>
                    <a:pt x="5459" y="2663"/>
                    <a:pt x="5460" y="2663"/>
                  </a:cubicBezTo>
                  <a:lnTo>
                    <a:pt x="5460" y="2663"/>
                  </a:lnTo>
                  <a:cubicBezTo>
                    <a:pt x="5458" y="2667"/>
                    <a:pt x="5457" y="2670"/>
                    <a:pt x="5456" y="2673"/>
                  </a:cubicBezTo>
                  <a:lnTo>
                    <a:pt x="5456" y="2673"/>
                  </a:lnTo>
                  <a:cubicBezTo>
                    <a:pt x="5456" y="2672"/>
                    <a:pt x="5455" y="2671"/>
                    <a:pt x="5455" y="2670"/>
                  </a:cubicBezTo>
                  <a:lnTo>
                    <a:pt x="5455" y="2670"/>
                  </a:lnTo>
                  <a:cubicBezTo>
                    <a:pt x="5457" y="2667"/>
                    <a:pt x="5458" y="2664"/>
                    <a:pt x="5459" y="2662"/>
                  </a:cubicBezTo>
                  <a:close/>
                  <a:moveTo>
                    <a:pt x="5469" y="2696"/>
                  </a:moveTo>
                  <a:lnTo>
                    <a:pt x="5469" y="2696"/>
                  </a:lnTo>
                  <a:cubicBezTo>
                    <a:pt x="5482" y="2745"/>
                    <a:pt x="5494" y="2794"/>
                    <a:pt x="5506" y="2843"/>
                  </a:cubicBezTo>
                  <a:lnTo>
                    <a:pt x="5506" y="3239"/>
                  </a:lnTo>
                  <a:cubicBezTo>
                    <a:pt x="5506" y="3068"/>
                    <a:pt x="5483" y="2897"/>
                    <a:pt x="5462" y="2727"/>
                  </a:cubicBezTo>
                  <a:lnTo>
                    <a:pt x="5462" y="2727"/>
                  </a:lnTo>
                  <a:cubicBezTo>
                    <a:pt x="5465" y="2717"/>
                    <a:pt x="5467" y="2707"/>
                    <a:pt x="5469" y="2696"/>
                  </a:cubicBezTo>
                  <a:close/>
                  <a:moveTo>
                    <a:pt x="2875" y="0"/>
                  </a:moveTo>
                  <a:cubicBezTo>
                    <a:pt x="2571" y="0"/>
                    <a:pt x="2268" y="49"/>
                    <a:pt x="1981" y="149"/>
                  </a:cubicBezTo>
                  <a:cubicBezTo>
                    <a:pt x="911" y="506"/>
                    <a:pt x="159" y="1417"/>
                    <a:pt x="40" y="2486"/>
                  </a:cubicBezTo>
                  <a:cubicBezTo>
                    <a:pt x="0" y="3001"/>
                    <a:pt x="80" y="3516"/>
                    <a:pt x="317" y="3991"/>
                  </a:cubicBezTo>
                  <a:cubicBezTo>
                    <a:pt x="436" y="4229"/>
                    <a:pt x="555" y="4467"/>
                    <a:pt x="753" y="4665"/>
                  </a:cubicBezTo>
                  <a:cubicBezTo>
                    <a:pt x="1228" y="5180"/>
                    <a:pt x="1862" y="5497"/>
                    <a:pt x="2575" y="5576"/>
                  </a:cubicBezTo>
                  <a:cubicBezTo>
                    <a:pt x="2713" y="5600"/>
                    <a:pt x="2851" y="5612"/>
                    <a:pt x="2988" y="5612"/>
                  </a:cubicBezTo>
                  <a:cubicBezTo>
                    <a:pt x="3531" y="5612"/>
                    <a:pt x="4054" y="5429"/>
                    <a:pt x="4477" y="5132"/>
                  </a:cubicBezTo>
                  <a:lnTo>
                    <a:pt x="4477" y="5132"/>
                  </a:lnTo>
                  <a:cubicBezTo>
                    <a:pt x="4708" y="5056"/>
                    <a:pt x="4934" y="4953"/>
                    <a:pt x="5150" y="4823"/>
                  </a:cubicBezTo>
                  <a:cubicBezTo>
                    <a:pt x="5586" y="4546"/>
                    <a:pt x="5863" y="3991"/>
                    <a:pt x="5863" y="3476"/>
                  </a:cubicBezTo>
                  <a:cubicBezTo>
                    <a:pt x="5837" y="3119"/>
                    <a:pt x="5713" y="2777"/>
                    <a:pt x="5500" y="2495"/>
                  </a:cubicBezTo>
                  <a:lnTo>
                    <a:pt x="5500" y="2495"/>
                  </a:lnTo>
                  <a:cubicBezTo>
                    <a:pt x="5570" y="1819"/>
                    <a:pt x="5296" y="1123"/>
                    <a:pt x="4714" y="664"/>
                  </a:cubicBezTo>
                  <a:cubicBezTo>
                    <a:pt x="4199" y="230"/>
                    <a:pt x="3535" y="0"/>
                    <a:pt x="2875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507" name="Google Shape;507;p41"/>
            <p:cNvSpPr/>
            <p:nvPr/>
          </p:nvSpPr>
          <p:spPr>
            <a:xfrm>
              <a:off x="3699050" y="1743575"/>
              <a:ext cx="193575" cy="207050"/>
            </a:xfrm>
            <a:custGeom>
              <a:avLst/>
              <a:gdLst/>
              <a:ahLst/>
              <a:cxnLst/>
              <a:rect l="l" t="t" r="r" b="b"/>
              <a:pathLst>
                <a:path w="7743" h="8282" extrusionOk="0">
                  <a:moveTo>
                    <a:pt x="2955" y="0"/>
                  </a:moveTo>
                  <a:cubicBezTo>
                    <a:pt x="2043" y="0"/>
                    <a:pt x="1139" y="392"/>
                    <a:pt x="674" y="1102"/>
                  </a:cubicBezTo>
                  <a:cubicBezTo>
                    <a:pt x="1" y="2013"/>
                    <a:pt x="437" y="3320"/>
                    <a:pt x="1546" y="3677"/>
                  </a:cubicBezTo>
                  <a:cubicBezTo>
                    <a:pt x="1591" y="3692"/>
                    <a:pt x="1636" y="3706"/>
                    <a:pt x="1682" y="3719"/>
                  </a:cubicBezTo>
                  <a:lnTo>
                    <a:pt x="1682" y="3719"/>
                  </a:lnTo>
                  <a:cubicBezTo>
                    <a:pt x="1768" y="4003"/>
                    <a:pt x="1875" y="4289"/>
                    <a:pt x="2061" y="4548"/>
                  </a:cubicBezTo>
                  <a:cubicBezTo>
                    <a:pt x="2067" y="4559"/>
                    <a:pt x="2073" y="4569"/>
                    <a:pt x="2079" y="4580"/>
                  </a:cubicBezTo>
                  <a:lnTo>
                    <a:pt x="2079" y="4580"/>
                  </a:lnTo>
                  <a:cubicBezTo>
                    <a:pt x="1763" y="4950"/>
                    <a:pt x="1594" y="5433"/>
                    <a:pt x="1663" y="5960"/>
                  </a:cubicBezTo>
                  <a:lnTo>
                    <a:pt x="1663" y="5960"/>
                  </a:lnTo>
                  <a:cubicBezTo>
                    <a:pt x="1250" y="6329"/>
                    <a:pt x="1261" y="7027"/>
                    <a:pt x="1783" y="7321"/>
                  </a:cubicBezTo>
                  <a:cubicBezTo>
                    <a:pt x="2192" y="7598"/>
                    <a:pt x="2613" y="7763"/>
                    <a:pt x="3026" y="7835"/>
                  </a:cubicBezTo>
                  <a:lnTo>
                    <a:pt x="3026" y="7835"/>
                  </a:lnTo>
                  <a:cubicBezTo>
                    <a:pt x="3535" y="8124"/>
                    <a:pt x="4132" y="8282"/>
                    <a:pt x="4725" y="8282"/>
                  </a:cubicBezTo>
                  <a:cubicBezTo>
                    <a:pt x="5554" y="8282"/>
                    <a:pt x="6374" y="7973"/>
                    <a:pt x="6933" y="7282"/>
                  </a:cubicBezTo>
                  <a:cubicBezTo>
                    <a:pt x="7742" y="6315"/>
                    <a:pt x="7620" y="5120"/>
                    <a:pt x="6930" y="4237"/>
                  </a:cubicBezTo>
                  <a:lnTo>
                    <a:pt x="6930" y="4237"/>
                  </a:lnTo>
                  <a:cubicBezTo>
                    <a:pt x="6751" y="3812"/>
                    <a:pt x="6475" y="3406"/>
                    <a:pt x="6141" y="3043"/>
                  </a:cubicBezTo>
                  <a:cubicBezTo>
                    <a:pt x="5388" y="2211"/>
                    <a:pt x="5665" y="1142"/>
                    <a:pt x="4556" y="468"/>
                  </a:cubicBezTo>
                  <a:cubicBezTo>
                    <a:pt x="4087" y="150"/>
                    <a:pt x="3519" y="0"/>
                    <a:pt x="2955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508" name="Google Shape;508;p41"/>
            <p:cNvSpPr/>
            <p:nvPr/>
          </p:nvSpPr>
          <p:spPr>
            <a:xfrm>
              <a:off x="3973375" y="1405800"/>
              <a:ext cx="170350" cy="313350"/>
            </a:xfrm>
            <a:custGeom>
              <a:avLst/>
              <a:gdLst/>
              <a:ahLst/>
              <a:cxnLst/>
              <a:rect l="l" t="t" r="r" b="b"/>
              <a:pathLst>
                <a:path w="6814" h="12534" extrusionOk="0">
                  <a:moveTo>
                    <a:pt x="5013" y="0"/>
                  </a:moveTo>
                  <a:cubicBezTo>
                    <a:pt x="4645" y="0"/>
                    <a:pt x="4283" y="89"/>
                    <a:pt x="4001" y="273"/>
                  </a:cubicBezTo>
                  <a:cubicBezTo>
                    <a:pt x="2575" y="1184"/>
                    <a:pt x="2179" y="2531"/>
                    <a:pt x="1466" y="3918"/>
                  </a:cubicBezTo>
                  <a:cubicBezTo>
                    <a:pt x="872" y="5146"/>
                    <a:pt x="1" y="6572"/>
                    <a:pt x="40" y="7998"/>
                  </a:cubicBezTo>
                  <a:cubicBezTo>
                    <a:pt x="56" y="8836"/>
                    <a:pt x="375" y="9396"/>
                    <a:pt x="863" y="9714"/>
                  </a:cubicBezTo>
                  <a:lnTo>
                    <a:pt x="863" y="9714"/>
                  </a:lnTo>
                  <a:cubicBezTo>
                    <a:pt x="749" y="10308"/>
                    <a:pt x="749" y="10899"/>
                    <a:pt x="1030" y="11444"/>
                  </a:cubicBezTo>
                  <a:cubicBezTo>
                    <a:pt x="1354" y="11983"/>
                    <a:pt x="1938" y="12327"/>
                    <a:pt x="2576" y="12327"/>
                  </a:cubicBezTo>
                  <a:cubicBezTo>
                    <a:pt x="2641" y="12327"/>
                    <a:pt x="2707" y="12323"/>
                    <a:pt x="2773" y="12316"/>
                  </a:cubicBezTo>
                  <a:cubicBezTo>
                    <a:pt x="3061" y="12316"/>
                    <a:pt x="3236" y="12313"/>
                    <a:pt x="3359" y="12313"/>
                  </a:cubicBezTo>
                  <a:cubicBezTo>
                    <a:pt x="3727" y="12313"/>
                    <a:pt x="3615" y="12335"/>
                    <a:pt x="4596" y="12514"/>
                  </a:cubicBezTo>
                  <a:cubicBezTo>
                    <a:pt x="4668" y="12527"/>
                    <a:pt x="4740" y="12533"/>
                    <a:pt x="4810" y="12533"/>
                  </a:cubicBezTo>
                  <a:cubicBezTo>
                    <a:pt x="5579" y="12533"/>
                    <a:pt x="6154" y="11771"/>
                    <a:pt x="5863" y="11008"/>
                  </a:cubicBezTo>
                  <a:lnTo>
                    <a:pt x="5903" y="11008"/>
                  </a:lnTo>
                  <a:cubicBezTo>
                    <a:pt x="5584" y="10180"/>
                    <a:pt x="5118" y="9819"/>
                    <a:pt x="4528" y="9643"/>
                  </a:cubicBezTo>
                  <a:lnTo>
                    <a:pt x="4528" y="9643"/>
                  </a:lnTo>
                  <a:cubicBezTo>
                    <a:pt x="4730" y="9245"/>
                    <a:pt x="4916" y="8827"/>
                    <a:pt x="4914" y="8827"/>
                  </a:cubicBezTo>
                  <a:lnTo>
                    <a:pt x="4914" y="8827"/>
                  </a:lnTo>
                  <a:cubicBezTo>
                    <a:pt x="4914" y="8827"/>
                    <a:pt x="4913" y="8828"/>
                    <a:pt x="4912" y="8830"/>
                  </a:cubicBezTo>
                  <a:cubicBezTo>
                    <a:pt x="5225" y="8101"/>
                    <a:pt x="4899" y="7342"/>
                    <a:pt x="4201" y="6899"/>
                  </a:cubicBezTo>
                  <a:lnTo>
                    <a:pt x="4201" y="6899"/>
                  </a:lnTo>
                  <a:cubicBezTo>
                    <a:pt x="4665" y="6048"/>
                    <a:pt x="5391" y="5128"/>
                    <a:pt x="5665" y="4631"/>
                  </a:cubicBezTo>
                  <a:cubicBezTo>
                    <a:pt x="6339" y="3442"/>
                    <a:pt x="6814" y="2650"/>
                    <a:pt x="6735" y="1264"/>
                  </a:cubicBezTo>
                  <a:cubicBezTo>
                    <a:pt x="6680" y="443"/>
                    <a:pt x="5832" y="0"/>
                    <a:pt x="5013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8" name="Google Shape;1428;p55"/>
          <p:cNvGrpSpPr/>
          <p:nvPr/>
        </p:nvGrpSpPr>
        <p:grpSpPr>
          <a:xfrm rot="-151149">
            <a:off x="773313" y="2966624"/>
            <a:ext cx="7676268" cy="596863"/>
            <a:chOff x="233000" y="2487000"/>
            <a:chExt cx="7133150" cy="729225"/>
          </a:xfrm>
        </p:grpSpPr>
        <p:sp>
          <p:nvSpPr>
            <p:cNvPr id="1429" name="Google Shape;1429;p55"/>
            <p:cNvSpPr/>
            <p:nvPr/>
          </p:nvSpPr>
          <p:spPr>
            <a:xfrm>
              <a:off x="7351700" y="3042450"/>
              <a:ext cx="14450" cy="12900"/>
            </a:xfrm>
            <a:custGeom>
              <a:avLst/>
              <a:gdLst/>
              <a:ahLst/>
              <a:cxnLst/>
              <a:rect l="l" t="t" r="r" b="b"/>
              <a:pathLst>
                <a:path w="578" h="516" extrusionOk="0">
                  <a:moveTo>
                    <a:pt x="515" y="1"/>
                  </a:moveTo>
                  <a:cubicBezTo>
                    <a:pt x="453" y="1"/>
                    <a:pt x="330" y="52"/>
                    <a:pt x="145" y="178"/>
                  </a:cubicBezTo>
                  <a:lnTo>
                    <a:pt x="1" y="516"/>
                  </a:lnTo>
                  <a:lnTo>
                    <a:pt x="531" y="114"/>
                  </a:lnTo>
                  <a:cubicBezTo>
                    <a:pt x="578" y="44"/>
                    <a:pt x="572" y="1"/>
                    <a:pt x="5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0" name="Google Shape;1430;p55"/>
            <p:cNvSpPr/>
            <p:nvPr/>
          </p:nvSpPr>
          <p:spPr>
            <a:xfrm>
              <a:off x="7282925" y="3052925"/>
              <a:ext cx="59950" cy="41850"/>
            </a:xfrm>
            <a:custGeom>
              <a:avLst/>
              <a:gdLst/>
              <a:ahLst/>
              <a:cxnLst/>
              <a:rect l="l" t="t" r="r" b="b"/>
              <a:pathLst>
                <a:path w="2398" h="1674" extrusionOk="0">
                  <a:moveTo>
                    <a:pt x="2398" y="0"/>
                  </a:moveTo>
                  <a:cubicBezTo>
                    <a:pt x="2108" y="97"/>
                    <a:pt x="1818" y="242"/>
                    <a:pt x="1561" y="403"/>
                  </a:cubicBezTo>
                  <a:cubicBezTo>
                    <a:pt x="1239" y="580"/>
                    <a:pt x="950" y="789"/>
                    <a:pt x="676" y="1030"/>
                  </a:cubicBezTo>
                  <a:cubicBezTo>
                    <a:pt x="652" y="1037"/>
                    <a:pt x="633" y="1041"/>
                    <a:pt x="620" y="1041"/>
                  </a:cubicBezTo>
                  <a:cubicBezTo>
                    <a:pt x="548" y="1041"/>
                    <a:pt x="631" y="942"/>
                    <a:pt x="644" y="901"/>
                  </a:cubicBezTo>
                  <a:lnTo>
                    <a:pt x="644" y="901"/>
                  </a:lnTo>
                  <a:cubicBezTo>
                    <a:pt x="451" y="1046"/>
                    <a:pt x="290" y="1223"/>
                    <a:pt x="129" y="1416"/>
                  </a:cubicBezTo>
                  <a:cubicBezTo>
                    <a:pt x="17" y="1561"/>
                    <a:pt x="1" y="1657"/>
                    <a:pt x="194" y="1673"/>
                  </a:cubicBezTo>
                  <a:cubicBezTo>
                    <a:pt x="548" y="1255"/>
                    <a:pt x="692" y="1271"/>
                    <a:pt x="1030" y="789"/>
                  </a:cubicBezTo>
                  <a:cubicBezTo>
                    <a:pt x="1298" y="614"/>
                    <a:pt x="1541" y="524"/>
                    <a:pt x="1642" y="524"/>
                  </a:cubicBezTo>
                  <a:cubicBezTo>
                    <a:pt x="1681" y="524"/>
                    <a:pt x="1699" y="537"/>
                    <a:pt x="1690" y="563"/>
                  </a:cubicBezTo>
                  <a:cubicBezTo>
                    <a:pt x="1802" y="435"/>
                    <a:pt x="2285" y="242"/>
                    <a:pt x="23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1" name="Google Shape;1431;p55"/>
            <p:cNvSpPr/>
            <p:nvPr/>
          </p:nvSpPr>
          <p:spPr>
            <a:xfrm>
              <a:off x="6285550" y="3126125"/>
              <a:ext cx="6050" cy="2425"/>
            </a:xfrm>
            <a:custGeom>
              <a:avLst/>
              <a:gdLst/>
              <a:ahLst/>
              <a:cxnLst/>
              <a:rect l="l" t="t" r="r" b="b"/>
              <a:pathLst>
                <a:path w="242" h="97" extrusionOk="0">
                  <a:moveTo>
                    <a:pt x="0" y="0"/>
                  </a:moveTo>
                  <a:lnTo>
                    <a:pt x="242" y="97"/>
                  </a:lnTo>
                  <a:cubicBezTo>
                    <a:pt x="161" y="65"/>
                    <a:pt x="81" y="32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2" name="Google Shape;1432;p55"/>
            <p:cNvSpPr/>
            <p:nvPr/>
          </p:nvSpPr>
          <p:spPr>
            <a:xfrm>
              <a:off x="5688975" y="2881000"/>
              <a:ext cx="7025" cy="2750"/>
            </a:xfrm>
            <a:custGeom>
              <a:avLst/>
              <a:gdLst/>
              <a:ahLst/>
              <a:cxnLst/>
              <a:rect l="l" t="t" r="r" b="b"/>
              <a:pathLst>
                <a:path w="281" h="110" extrusionOk="0">
                  <a:moveTo>
                    <a:pt x="4" y="0"/>
                  </a:moveTo>
                  <a:cubicBezTo>
                    <a:pt x="0" y="0"/>
                    <a:pt x="1" y="3"/>
                    <a:pt x="7" y="9"/>
                  </a:cubicBezTo>
                  <a:cubicBezTo>
                    <a:pt x="154" y="76"/>
                    <a:pt x="235" y="109"/>
                    <a:pt x="267" y="109"/>
                  </a:cubicBezTo>
                  <a:cubicBezTo>
                    <a:pt x="273" y="109"/>
                    <a:pt x="277" y="108"/>
                    <a:pt x="280" y="105"/>
                  </a:cubicBezTo>
                  <a:cubicBezTo>
                    <a:pt x="136" y="53"/>
                    <a:pt x="23" y="0"/>
                    <a:pt x="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3" name="Google Shape;1433;p55"/>
            <p:cNvSpPr/>
            <p:nvPr/>
          </p:nvSpPr>
          <p:spPr>
            <a:xfrm>
              <a:off x="5592200" y="2828525"/>
              <a:ext cx="5650" cy="3225"/>
            </a:xfrm>
            <a:custGeom>
              <a:avLst/>
              <a:gdLst/>
              <a:ahLst/>
              <a:cxnLst/>
              <a:rect l="l" t="t" r="r" b="b"/>
              <a:pathLst>
                <a:path w="226" h="129" extrusionOk="0">
                  <a:moveTo>
                    <a:pt x="1" y="0"/>
                  </a:moveTo>
                  <a:lnTo>
                    <a:pt x="226" y="129"/>
                  </a:lnTo>
                  <a:cubicBezTo>
                    <a:pt x="162" y="65"/>
                    <a:pt x="81" y="32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4" name="Google Shape;1434;p55"/>
            <p:cNvSpPr/>
            <p:nvPr/>
          </p:nvSpPr>
          <p:spPr>
            <a:xfrm>
              <a:off x="6267850" y="3119675"/>
              <a:ext cx="17725" cy="6475"/>
            </a:xfrm>
            <a:custGeom>
              <a:avLst/>
              <a:gdLst/>
              <a:ahLst/>
              <a:cxnLst/>
              <a:rect l="l" t="t" r="r" b="b"/>
              <a:pathLst>
                <a:path w="709" h="259" extrusionOk="0">
                  <a:moveTo>
                    <a:pt x="65" y="1"/>
                  </a:moveTo>
                  <a:lnTo>
                    <a:pt x="65" y="1"/>
                  </a:lnTo>
                  <a:cubicBezTo>
                    <a:pt x="1" y="49"/>
                    <a:pt x="387" y="146"/>
                    <a:pt x="708" y="258"/>
                  </a:cubicBezTo>
                  <a:lnTo>
                    <a:pt x="6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5" name="Google Shape;1435;p55"/>
            <p:cNvSpPr/>
            <p:nvPr/>
          </p:nvSpPr>
          <p:spPr>
            <a:xfrm>
              <a:off x="7173125" y="3143800"/>
              <a:ext cx="8475" cy="4850"/>
            </a:xfrm>
            <a:custGeom>
              <a:avLst/>
              <a:gdLst/>
              <a:ahLst/>
              <a:cxnLst/>
              <a:rect l="l" t="t" r="r" b="b"/>
              <a:pathLst>
                <a:path w="339" h="194" extrusionOk="0">
                  <a:moveTo>
                    <a:pt x="339" y="1"/>
                  </a:moveTo>
                  <a:lnTo>
                    <a:pt x="17" y="146"/>
                  </a:lnTo>
                  <a:cubicBezTo>
                    <a:pt x="17" y="162"/>
                    <a:pt x="1" y="178"/>
                    <a:pt x="1" y="194"/>
                  </a:cubicBezTo>
                  <a:cubicBezTo>
                    <a:pt x="114" y="130"/>
                    <a:pt x="226" y="65"/>
                    <a:pt x="3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6" name="Google Shape;1436;p55"/>
            <p:cNvSpPr/>
            <p:nvPr/>
          </p:nvSpPr>
          <p:spPr>
            <a:xfrm>
              <a:off x="6563850" y="3179600"/>
              <a:ext cx="9675" cy="1625"/>
            </a:xfrm>
            <a:custGeom>
              <a:avLst/>
              <a:gdLst/>
              <a:ahLst/>
              <a:cxnLst/>
              <a:rect l="l" t="t" r="r" b="b"/>
              <a:pathLst>
                <a:path w="387" h="65" extrusionOk="0">
                  <a:moveTo>
                    <a:pt x="387" y="1"/>
                  </a:moveTo>
                  <a:lnTo>
                    <a:pt x="0" y="33"/>
                  </a:lnTo>
                  <a:lnTo>
                    <a:pt x="210" y="65"/>
                  </a:lnTo>
                  <a:cubicBezTo>
                    <a:pt x="258" y="49"/>
                    <a:pt x="322" y="17"/>
                    <a:pt x="3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7" name="Google Shape;1437;p55"/>
            <p:cNvSpPr/>
            <p:nvPr/>
          </p:nvSpPr>
          <p:spPr>
            <a:xfrm>
              <a:off x="6772175" y="3193675"/>
              <a:ext cx="10875" cy="6050"/>
            </a:xfrm>
            <a:custGeom>
              <a:avLst/>
              <a:gdLst/>
              <a:ahLst/>
              <a:cxnLst/>
              <a:rect l="l" t="t" r="r" b="b"/>
              <a:pathLst>
                <a:path w="435" h="242" extrusionOk="0">
                  <a:moveTo>
                    <a:pt x="338" y="1"/>
                  </a:moveTo>
                  <a:cubicBezTo>
                    <a:pt x="129" y="1"/>
                    <a:pt x="65" y="162"/>
                    <a:pt x="0" y="242"/>
                  </a:cubicBezTo>
                  <a:cubicBezTo>
                    <a:pt x="129" y="162"/>
                    <a:pt x="274" y="129"/>
                    <a:pt x="419" y="113"/>
                  </a:cubicBezTo>
                  <a:cubicBezTo>
                    <a:pt x="435" y="97"/>
                    <a:pt x="403" y="49"/>
                    <a:pt x="3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8" name="Google Shape;1438;p55"/>
            <p:cNvSpPr/>
            <p:nvPr/>
          </p:nvSpPr>
          <p:spPr>
            <a:xfrm>
              <a:off x="7120850" y="3146225"/>
              <a:ext cx="5650" cy="2425"/>
            </a:xfrm>
            <a:custGeom>
              <a:avLst/>
              <a:gdLst/>
              <a:ahLst/>
              <a:cxnLst/>
              <a:rect l="l" t="t" r="r" b="b"/>
              <a:pathLst>
                <a:path w="226" h="97" extrusionOk="0">
                  <a:moveTo>
                    <a:pt x="226" y="0"/>
                  </a:moveTo>
                  <a:cubicBezTo>
                    <a:pt x="162" y="33"/>
                    <a:pt x="81" y="65"/>
                    <a:pt x="1" y="97"/>
                  </a:cubicBezTo>
                  <a:cubicBezTo>
                    <a:pt x="81" y="65"/>
                    <a:pt x="178" y="33"/>
                    <a:pt x="2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9" name="Google Shape;1439;p55"/>
            <p:cNvSpPr/>
            <p:nvPr/>
          </p:nvSpPr>
          <p:spPr>
            <a:xfrm>
              <a:off x="6409025" y="3150250"/>
              <a:ext cx="1625" cy="2025"/>
            </a:xfrm>
            <a:custGeom>
              <a:avLst/>
              <a:gdLst/>
              <a:ahLst/>
              <a:cxnLst/>
              <a:rect l="l" t="t" r="r" b="b"/>
              <a:pathLst>
                <a:path w="65" h="81" extrusionOk="0">
                  <a:moveTo>
                    <a:pt x="0" y="0"/>
                  </a:moveTo>
                  <a:cubicBezTo>
                    <a:pt x="0" y="33"/>
                    <a:pt x="32" y="49"/>
                    <a:pt x="64" y="81"/>
                  </a:cubicBezTo>
                  <a:cubicBezTo>
                    <a:pt x="64" y="49"/>
                    <a:pt x="32" y="33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0" name="Google Shape;1440;p55"/>
            <p:cNvSpPr/>
            <p:nvPr/>
          </p:nvSpPr>
          <p:spPr>
            <a:xfrm>
              <a:off x="489875" y="2641125"/>
              <a:ext cx="1625" cy="825"/>
            </a:xfrm>
            <a:custGeom>
              <a:avLst/>
              <a:gdLst/>
              <a:ahLst/>
              <a:cxnLst/>
              <a:rect l="l" t="t" r="r" b="b"/>
              <a:pathLst>
                <a:path w="65" h="33" extrusionOk="0">
                  <a:moveTo>
                    <a:pt x="65" y="0"/>
                  </a:moveTo>
                  <a:cubicBezTo>
                    <a:pt x="16" y="16"/>
                    <a:pt x="0" y="16"/>
                    <a:pt x="65" y="32"/>
                  </a:cubicBezTo>
                  <a:lnTo>
                    <a:pt x="6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1" name="Google Shape;1441;p55"/>
            <p:cNvSpPr/>
            <p:nvPr/>
          </p:nvSpPr>
          <p:spPr>
            <a:xfrm>
              <a:off x="239725" y="2641525"/>
              <a:ext cx="3650" cy="3225"/>
            </a:xfrm>
            <a:custGeom>
              <a:avLst/>
              <a:gdLst/>
              <a:ahLst/>
              <a:cxnLst/>
              <a:rect l="l" t="t" r="r" b="b"/>
              <a:pathLst>
                <a:path w="146" h="129" extrusionOk="0">
                  <a:moveTo>
                    <a:pt x="145" y="0"/>
                  </a:moveTo>
                  <a:lnTo>
                    <a:pt x="0" y="129"/>
                  </a:lnTo>
                  <a:lnTo>
                    <a:pt x="145" y="97"/>
                  </a:lnTo>
                  <a:cubicBezTo>
                    <a:pt x="145" y="64"/>
                    <a:pt x="145" y="32"/>
                    <a:pt x="14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2" name="Google Shape;1442;p55"/>
            <p:cNvSpPr/>
            <p:nvPr/>
          </p:nvSpPr>
          <p:spPr>
            <a:xfrm>
              <a:off x="5411225" y="2736825"/>
              <a:ext cx="3825" cy="1500"/>
            </a:xfrm>
            <a:custGeom>
              <a:avLst/>
              <a:gdLst/>
              <a:ahLst/>
              <a:cxnLst/>
              <a:rect l="l" t="t" r="r" b="b"/>
              <a:pathLst>
                <a:path w="153" h="60" extrusionOk="0">
                  <a:moveTo>
                    <a:pt x="1" y="1"/>
                  </a:moveTo>
                  <a:lnTo>
                    <a:pt x="33" y="17"/>
                  </a:lnTo>
                  <a:cubicBezTo>
                    <a:pt x="114" y="48"/>
                    <a:pt x="147" y="60"/>
                    <a:pt x="149" y="60"/>
                  </a:cubicBezTo>
                  <a:cubicBezTo>
                    <a:pt x="152" y="60"/>
                    <a:pt x="79" y="30"/>
                    <a:pt x="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3" name="Google Shape;1443;p55"/>
            <p:cNvSpPr/>
            <p:nvPr/>
          </p:nvSpPr>
          <p:spPr>
            <a:xfrm>
              <a:off x="3579650" y="2626525"/>
              <a:ext cx="36900" cy="10975"/>
            </a:xfrm>
            <a:custGeom>
              <a:avLst/>
              <a:gdLst/>
              <a:ahLst/>
              <a:cxnLst/>
              <a:rect l="l" t="t" r="r" b="b"/>
              <a:pathLst>
                <a:path w="1476" h="439" extrusionOk="0">
                  <a:moveTo>
                    <a:pt x="1081" y="0"/>
                  </a:moveTo>
                  <a:cubicBezTo>
                    <a:pt x="1014" y="0"/>
                    <a:pt x="911" y="11"/>
                    <a:pt x="760" y="37"/>
                  </a:cubicBezTo>
                  <a:cubicBezTo>
                    <a:pt x="811" y="32"/>
                    <a:pt x="851" y="30"/>
                    <a:pt x="882" y="30"/>
                  </a:cubicBezTo>
                  <a:cubicBezTo>
                    <a:pt x="1291" y="30"/>
                    <a:pt x="1" y="439"/>
                    <a:pt x="430" y="439"/>
                  </a:cubicBezTo>
                  <a:cubicBezTo>
                    <a:pt x="496" y="439"/>
                    <a:pt x="602" y="429"/>
                    <a:pt x="760" y="407"/>
                  </a:cubicBezTo>
                  <a:cubicBezTo>
                    <a:pt x="637" y="380"/>
                    <a:pt x="1475" y="0"/>
                    <a:pt x="10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4" name="Google Shape;1444;p55"/>
            <p:cNvSpPr/>
            <p:nvPr/>
          </p:nvSpPr>
          <p:spPr>
            <a:xfrm>
              <a:off x="7159050" y="3149850"/>
              <a:ext cx="8475" cy="3225"/>
            </a:xfrm>
            <a:custGeom>
              <a:avLst/>
              <a:gdLst/>
              <a:ahLst/>
              <a:cxnLst/>
              <a:rect l="l" t="t" r="r" b="b"/>
              <a:pathLst>
                <a:path w="339" h="129" extrusionOk="0">
                  <a:moveTo>
                    <a:pt x="339" y="0"/>
                  </a:moveTo>
                  <a:cubicBezTo>
                    <a:pt x="226" y="49"/>
                    <a:pt x="114" y="97"/>
                    <a:pt x="1" y="129"/>
                  </a:cubicBezTo>
                  <a:cubicBezTo>
                    <a:pt x="114" y="97"/>
                    <a:pt x="226" y="49"/>
                    <a:pt x="3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5" name="Google Shape;1445;p55"/>
            <p:cNvSpPr/>
            <p:nvPr/>
          </p:nvSpPr>
          <p:spPr>
            <a:xfrm>
              <a:off x="3598250" y="2636300"/>
              <a:ext cx="3225" cy="425"/>
            </a:xfrm>
            <a:custGeom>
              <a:avLst/>
              <a:gdLst/>
              <a:ahLst/>
              <a:cxnLst/>
              <a:rect l="l" t="t" r="r" b="b"/>
              <a:pathLst>
                <a:path w="129" h="17" extrusionOk="0">
                  <a:moveTo>
                    <a:pt x="0" y="16"/>
                  </a:moveTo>
                  <a:lnTo>
                    <a:pt x="0" y="16"/>
                  </a:lnTo>
                  <a:lnTo>
                    <a:pt x="1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6" name="Google Shape;1446;p55"/>
            <p:cNvSpPr/>
            <p:nvPr/>
          </p:nvSpPr>
          <p:spPr>
            <a:xfrm>
              <a:off x="4975275" y="2567125"/>
              <a:ext cx="4050" cy="3225"/>
            </a:xfrm>
            <a:custGeom>
              <a:avLst/>
              <a:gdLst/>
              <a:ahLst/>
              <a:cxnLst/>
              <a:rect l="l" t="t" r="r" b="b"/>
              <a:pathLst>
                <a:path w="162" h="129" extrusionOk="0">
                  <a:moveTo>
                    <a:pt x="1" y="0"/>
                  </a:moveTo>
                  <a:cubicBezTo>
                    <a:pt x="49" y="48"/>
                    <a:pt x="97" y="97"/>
                    <a:pt x="161" y="129"/>
                  </a:cubicBezTo>
                  <a:cubicBezTo>
                    <a:pt x="161" y="113"/>
                    <a:pt x="129" y="81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7" name="Google Shape;1447;p55"/>
            <p:cNvSpPr/>
            <p:nvPr/>
          </p:nvSpPr>
          <p:spPr>
            <a:xfrm>
              <a:off x="5291375" y="2691775"/>
              <a:ext cx="7675" cy="4050"/>
            </a:xfrm>
            <a:custGeom>
              <a:avLst/>
              <a:gdLst/>
              <a:ahLst/>
              <a:cxnLst/>
              <a:rect l="l" t="t" r="r" b="b"/>
              <a:pathLst>
                <a:path w="307" h="162" extrusionOk="0">
                  <a:moveTo>
                    <a:pt x="1" y="1"/>
                  </a:moveTo>
                  <a:lnTo>
                    <a:pt x="1" y="1"/>
                  </a:lnTo>
                  <a:cubicBezTo>
                    <a:pt x="97" y="65"/>
                    <a:pt x="210" y="114"/>
                    <a:pt x="306" y="162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8" name="Google Shape;1448;p55"/>
            <p:cNvSpPr/>
            <p:nvPr/>
          </p:nvSpPr>
          <p:spPr>
            <a:xfrm>
              <a:off x="4785850" y="2524500"/>
              <a:ext cx="12100" cy="2825"/>
            </a:xfrm>
            <a:custGeom>
              <a:avLst/>
              <a:gdLst/>
              <a:ahLst/>
              <a:cxnLst/>
              <a:rect l="l" t="t" r="r" b="b"/>
              <a:pathLst>
                <a:path w="484" h="113" extrusionOk="0">
                  <a:moveTo>
                    <a:pt x="1" y="0"/>
                  </a:moveTo>
                  <a:lnTo>
                    <a:pt x="1" y="0"/>
                  </a:lnTo>
                  <a:cubicBezTo>
                    <a:pt x="17" y="16"/>
                    <a:pt x="49" y="16"/>
                    <a:pt x="65" y="32"/>
                  </a:cubicBezTo>
                  <a:cubicBezTo>
                    <a:pt x="210" y="32"/>
                    <a:pt x="355" y="64"/>
                    <a:pt x="483" y="113"/>
                  </a:cubicBezTo>
                  <a:cubicBezTo>
                    <a:pt x="322" y="48"/>
                    <a:pt x="162" y="16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9" name="Google Shape;1449;p55"/>
            <p:cNvSpPr/>
            <p:nvPr/>
          </p:nvSpPr>
          <p:spPr>
            <a:xfrm>
              <a:off x="4611725" y="2497950"/>
              <a:ext cx="9275" cy="1625"/>
            </a:xfrm>
            <a:custGeom>
              <a:avLst/>
              <a:gdLst/>
              <a:ahLst/>
              <a:cxnLst/>
              <a:rect l="l" t="t" r="r" b="b"/>
              <a:pathLst>
                <a:path w="371" h="65" extrusionOk="0">
                  <a:moveTo>
                    <a:pt x="0" y="0"/>
                  </a:moveTo>
                  <a:lnTo>
                    <a:pt x="0" y="0"/>
                  </a:lnTo>
                  <a:cubicBezTo>
                    <a:pt x="32" y="16"/>
                    <a:pt x="97" y="33"/>
                    <a:pt x="129" y="49"/>
                  </a:cubicBezTo>
                  <a:lnTo>
                    <a:pt x="370" y="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0" name="Google Shape;1450;p55"/>
            <p:cNvSpPr/>
            <p:nvPr/>
          </p:nvSpPr>
          <p:spPr>
            <a:xfrm>
              <a:off x="1028975" y="2734825"/>
              <a:ext cx="17525" cy="6050"/>
            </a:xfrm>
            <a:custGeom>
              <a:avLst/>
              <a:gdLst/>
              <a:ahLst/>
              <a:cxnLst/>
              <a:rect l="l" t="t" r="r" b="b"/>
              <a:pathLst>
                <a:path w="701" h="242" extrusionOk="0">
                  <a:moveTo>
                    <a:pt x="395" y="0"/>
                  </a:moveTo>
                  <a:lnTo>
                    <a:pt x="395" y="0"/>
                  </a:lnTo>
                  <a:cubicBezTo>
                    <a:pt x="419" y="44"/>
                    <a:pt x="340" y="52"/>
                    <a:pt x="253" y="52"/>
                  </a:cubicBezTo>
                  <a:cubicBezTo>
                    <a:pt x="195" y="52"/>
                    <a:pt x="133" y="48"/>
                    <a:pt x="95" y="48"/>
                  </a:cubicBezTo>
                  <a:cubicBezTo>
                    <a:pt x="1" y="48"/>
                    <a:pt x="57" y="73"/>
                    <a:pt x="700" y="241"/>
                  </a:cubicBezTo>
                  <a:cubicBezTo>
                    <a:pt x="588" y="177"/>
                    <a:pt x="491" y="97"/>
                    <a:pt x="39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1" name="Google Shape;1451;p55"/>
            <p:cNvSpPr/>
            <p:nvPr/>
          </p:nvSpPr>
          <p:spPr>
            <a:xfrm>
              <a:off x="7167500" y="3146225"/>
              <a:ext cx="6075" cy="3650"/>
            </a:xfrm>
            <a:custGeom>
              <a:avLst/>
              <a:gdLst/>
              <a:ahLst/>
              <a:cxnLst/>
              <a:rect l="l" t="t" r="r" b="b"/>
              <a:pathLst>
                <a:path w="243" h="146" extrusionOk="0">
                  <a:moveTo>
                    <a:pt x="194" y="0"/>
                  </a:moveTo>
                  <a:cubicBezTo>
                    <a:pt x="146" y="81"/>
                    <a:pt x="81" y="129"/>
                    <a:pt x="1" y="145"/>
                  </a:cubicBezTo>
                  <a:cubicBezTo>
                    <a:pt x="81" y="129"/>
                    <a:pt x="162" y="81"/>
                    <a:pt x="242" y="49"/>
                  </a:cubicBezTo>
                  <a:cubicBezTo>
                    <a:pt x="242" y="17"/>
                    <a:pt x="242" y="0"/>
                    <a:pt x="19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2" name="Google Shape;1452;p55"/>
            <p:cNvSpPr/>
            <p:nvPr/>
          </p:nvSpPr>
          <p:spPr>
            <a:xfrm>
              <a:off x="4755300" y="2551825"/>
              <a:ext cx="28575" cy="6475"/>
            </a:xfrm>
            <a:custGeom>
              <a:avLst/>
              <a:gdLst/>
              <a:ahLst/>
              <a:cxnLst/>
              <a:rect l="l" t="t" r="r" b="b"/>
              <a:pathLst>
                <a:path w="1143" h="259" extrusionOk="0">
                  <a:moveTo>
                    <a:pt x="0" y="1"/>
                  </a:moveTo>
                  <a:cubicBezTo>
                    <a:pt x="306" y="81"/>
                    <a:pt x="724" y="178"/>
                    <a:pt x="1142" y="2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3" name="Google Shape;1453;p55"/>
            <p:cNvSpPr/>
            <p:nvPr/>
          </p:nvSpPr>
          <p:spPr>
            <a:xfrm>
              <a:off x="2368800" y="2939525"/>
              <a:ext cx="6875" cy="825"/>
            </a:xfrm>
            <a:custGeom>
              <a:avLst/>
              <a:gdLst/>
              <a:ahLst/>
              <a:cxnLst/>
              <a:rect l="l" t="t" r="r" b="b"/>
              <a:pathLst>
                <a:path w="275" h="33" extrusionOk="0">
                  <a:moveTo>
                    <a:pt x="274" y="0"/>
                  </a:moveTo>
                  <a:lnTo>
                    <a:pt x="1" y="32"/>
                  </a:lnTo>
                  <a:cubicBezTo>
                    <a:pt x="97" y="32"/>
                    <a:pt x="178" y="32"/>
                    <a:pt x="27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4" name="Google Shape;1454;p55"/>
            <p:cNvSpPr/>
            <p:nvPr/>
          </p:nvSpPr>
          <p:spPr>
            <a:xfrm>
              <a:off x="4649125" y="2533325"/>
              <a:ext cx="19725" cy="4850"/>
            </a:xfrm>
            <a:custGeom>
              <a:avLst/>
              <a:gdLst/>
              <a:ahLst/>
              <a:cxnLst/>
              <a:rect l="l" t="t" r="r" b="b"/>
              <a:pathLst>
                <a:path w="789" h="194" extrusionOk="0">
                  <a:moveTo>
                    <a:pt x="145" y="1"/>
                  </a:moveTo>
                  <a:cubicBezTo>
                    <a:pt x="97" y="1"/>
                    <a:pt x="48" y="17"/>
                    <a:pt x="0" y="33"/>
                  </a:cubicBezTo>
                  <a:lnTo>
                    <a:pt x="402" y="114"/>
                  </a:lnTo>
                  <a:lnTo>
                    <a:pt x="788" y="194"/>
                  </a:lnTo>
                  <a:cubicBezTo>
                    <a:pt x="579" y="114"/>
                    <a:pt x="370" y="33"/>
                    <a:pt x="1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5" name="Google Shape;1455;p55"/>
            <p:cNvSpPr/>
            <p:nvPr/>
          </p:nvSpPr>
          <p:spPr>
            <a:xfrm>
              <a:off x="1038825" y="27348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6" name="Google Shape;1456;p55"/>
            <p:cNvSpPr/>
            <p:nvPr/>
          </p:nvSpPr>
          <p:spPr>
            <a:xfrm>
              <a:off x="233000" y="2487000"/>
              <a:ext cx="7037475" cy="729225"/>
            </a:xfrm>
            <a:custGeom>
              <a:avLst/>
              <a:gdLst/>
              <a:ahLst/>
              <a:cxnLst/>
              <a:rect l="l" t="t" r="r" b="b"/>
              <a:pathLst>
                <a:path w="281499" h="29169" extrusionOk="0">
                  <a:moveTo>
                    <a:pt x="171937" y="265"/>
                  </a:moveTo>
                  <a:cubicBezTo>
                    <a:pt x="171971" y="268"/>
                    <a:pt x="172007" y="273"/>
                    <a:pt x="172044" y="277"/>
                  </a:cubicBezTo>
                  <a:cubicBezTo>
                    <a:pt x="171995" y="270"/>
                    <a:pt x="171961" y="266"/>
                    <a:pt x="171937" y="265"/>
                  </a:cubicBezTo>
                  <a:close/>
                  <a:moveTo>
                    <a:pt x="181326" y="1452"/>
                  </a:moveTo>
                  <a:cubicBezTo>
                    <a:pt x="181326" y="1452"/>
                    <a:pt x="181312" y="1455"/>
                    <a:pt x="181302" y="1464"/>
                  </a:cubicBezTo>
                  <a:lnTo>
                    <a:pt x="181302" y="1464"/>
                  </a:lnTo>
                  <a:cubicBezTo>
                    <a:pt x="181316" y="1462"/>
                    <a:pt x="181325" y="1458"/>
                    <a:pt x="181326" y="1452"/>
                  </a:cubicBezTo>
                  <a:close/>
                  <a:moveTo>
                    <a:pt x="6518" y="6209"/>
                  </a:moveTo>
                  <a:cubicBezTo>
                    <a:pt x="6510" y="6211"/>
                    <a:pt x="6503" y="6212"/>
                    <a:pt x="6495" y="6213"/>
                  </a:cubicBezTo>
                  <a:cubicBezTo>
                    <a:pt x="6503" y="6212"/>
                    <a:pt x="6510" y="6211"/>
                    <a:pt x="6518" y="6209"/>
                  </a:cubicBezTo>
                  <a:close/>
                  <a:moveTo>
                    <a:pt x="28116" y="7822"/>
                  </a:moveTo>
                  <a:lnTo>
                    <a:pt x="28116" y="7822"/>
                  </a:lnTo>
                  <a:cubicBezTo>
                    <a:pt x="28209" y="7859"/>
                    <a:pt x="28302" y="7895"/>
                    <a:pt x="28394" y="7930"/>
                  </a:cubicBezTo>
                  <a:lnTo>
                    <a:pt x="28394" y="7930"/>
                  </a:lnTo>
                  <a:cubicBezTo>
                    <a:pt x="28309" y="7882"/>
                    <a:pt x="28216" y="7844"/>
                    <a:pt x="28116" y="7822"/>
                  </a:cubicBezTo>
                  <a:close/>
                  <a:moveTo>
                    <a:pt x="207590" y="10323"/>
                  </a:moveTo>
                  <a:cubicBezTo>
                    <a:pt x="207662" y="10354"/>
                    <a:pt x="207734" y="10384"/>
                    <a:pt x="207805" y="10412"/>
                  </a:cubicBezTo>
                  <a:cubicBezTo>
                    <a:pt x="207721" y="10375"/>
                    <a:pt x="207650" y="10346"/>
                    <a:pt x="207590" y="10323"/>
                  </a:cubicBezTo>
                  <a:close/>
                  <a:moveTo>
                    <a:pt x="47033" y="12833"/>
                  </a:moveTo>
                  <a:cubicBezTo>
                    <a:pt x="47036" y="12835"/>
                    <a:pt x="47041" y="12837"/>
                    <a:pt x="47050" y="12841"/>
                  </a:cubicBezTo>
                  <a:cubicBezTo>
                    <a:pt x="47044" y="12838"/>
                    <a:pt x="47039" y="12835"/>
                    <a:pt x="47033" y="12833"/>
                  </a:cubicBezTo>
                  <a:close/>
                  <a:moveTo>
                    <a:pt x="48192" y="12857"/>
                  </a:moveTo>
                  <a:cubicBezTo>
                    <a:pt x="48530" y="12905"/>
                    <a:pt x="48642" y="12970"/>
                    <a:pt x="48675" y="13002"/>
                  </a:cubicBezTo>
                  <a:cubicBezTo>
                    <a:pt x="48514" y="12970"/>
                    <a:pt x="48321" y="12937"/>
                    <a:pt x="48079" y="12889"/>
                  </a:cubicBezTo>
                  <a:cubicBezTo>
                    <a:pt x="48063" y="12889"/>
                    <a:pt x="48047" y="12905"/>
                    <a:pt x="48031" y="12905"/>
                  </a:cubicBezTo>
                  <a:cubicBezTo>
                    <a:pt x="48079" y="12873"/>
                    <a:pt x="48128" y="12857"/>
                    <a:pt x="48192" y="12857"/>
                  </a:cubicBezTo>
                  <a:close/>
                  <a:moveTo>
                    <a:pt x="53742" y="14304"/>
                  </a:moveTo>
                  <a:cubicBezTo>
                    <a:pt x="53742" y="14304"/>
                    <a:pt x="53742" y="14304"/>
                    <a:pt x="53742" y="14305"/>
                  </a:cubicBezTo>
                  <a:cubicBezTo>
                    <a:pt x="53745" y="14305"/>
                    <a:pt x="53747" y="14306"/>
                    <a:pt x="53748" y="14306"/>
                  </a:cubicBezTo>
                  <a:cubicBezTo>
                    <a:pt x="53749" y="14306"/>
                    <a:pt x="53747" y="14305"/>
                    <a:pt x="53742" y="14304"/>
                  </a:cubicBezTo>
                  <a:close/>
                  <a:moveTo>
                    <a:pt x="51684" y="14719"/>
                  </a:moveTo>
                  <a:cubicBezTo>
                    <a:pt x="51726" y="14719"/>
                    <a:pt x="51780" y="14725"/>
                    <a:pt x="51844" y="14739"/>
                  </a:cubicBezTo>
                  <a:cubicBezTo>
                    <a:pt x="51715" y="14755"/>
                    <a:pt x="52214" y="14900"/>
                    <a:pt x="52535" y="15013"/>
                  </a:cubicBezTo>
                  <a:cubicBezTo>
                    <a:pt x="52278" y="14948"/>
                    <a:pt x="51940" y="14884"/>
                    <a:pt x="51586" y="14803"/>
                  </a:cubicBezTo>
                  <a:cubicBezTo>
                    <a:pt x="51540" y="14757"/>
                    <a:pt x="51577" y="14719"/>
                    <a:pt x="51684" y="14719"/>
                  </a:cubicBezTo>
                  <a:close/>
                  <a:moveTo>
                    <a:pt x="61026" y="15604"/>
                  </a:moveTo>
                  <a:cubicBezTo>
                    <a:pt x="61053" y="15610"/>
                    <a:pt x="61081" y="15617"/>
                    <a:pt x="61110" y="15624"/>
                  </a:cubicBezTo>
                  <a:cubicBezTo>
                    <a:pt x="61080" y="15616"/>
                    <a:pt x="61052" y="15610"/>
                    <a:pt x="61026" y="15604"/>
                  </a:cubicBezTo>
                  <a:close/>
                  <a:moveTo>
                    <a:pt x="99913" y="16228"/>
                  </a:moveTo>
                  <a:lnTo>
                    <a:pt x="99913" y="16228"/>
                  </a:lnTo>
                  <a:cubicBezTo>
                    <a:pt x="99915" y="16230"/>
                    <a:pt x="99918" y="16232"/>
                    <a:pt x="99923" y="16233"/>
                  </a:cubicBezTo>
                  <a:lnTo>
                    <a:pt x="99923" y="16233"/>
                  </a:lnTo>
                  <a:lnTo>
                    <a:pt x="99913" y="16228"/>
                  </a:lnTo>
                  <a:close/>
                  <a:moveTo>
                    <a:pt x="99923" y="16233"/>
                  </a:moveTo>
                  <a:lnTo>
                    <a:pt x="100088" y="16316"/>
                  </a:lnTo>
                  <a:cubicBezTo>
                    <a:pt x="100221" y="16246"/>
                    <a:pt x="100173" y="16235"/>
                    <a:pt x="100093" y="16235"/>
                  </a:cubicBezTo>
                  <a:cubicBezTo>
                    <a:pt x="100056" y="16235"/>
                    <a:pt x="100012" y="16237"/>
                    <a:pt x="99977" y="16237"/>
                  </a:cubicBezTo>
                  <a:cubicBezTo>
                    <a:pt x="99954" y="16237"/>
                    <a:pt x="99934" y="16236"/>
                    <a:pt x="99923" y="16233"/>
                  </a:cubicBezTo>
                  <a:close/>
                  <a:moveTo>
                    <a:pt x="89594" y="17871"/>
                  </a:moveTo>
                  <a:cubicBezTo>
                    <a:pt x="89507" y="17888"/>
                    <a:pt x="89403" y="17910"/>
                    <a:pt x="89278" y="17940"/>
                  </a:cubicBezTo>
                  <a:cubicBezTo>
                    <a:pt x="89380" y="17916"/>
                    <a:pt x="89490" y="17893"/>
                    <a:pt x="89594" y="17871"/>
                  </a:cubicBezTo>
                  <a:close/>
                  <a:moveTo>
                    <a:pt x="281128" y="24509"/>
                  </a:moveTo>
                  <a:cubicBezTo>
                    <a:pt x="281100" y="24510"/>
                    <a:pt x="281053" y="24527"/>
                    <a:pt x="280984" y="24568"/>
                  </a:cubicBezTo>
                  <a:lnTo>
                    <a:pt x="281128" y="24509"/>
                  </a:lnTo>
                  <a:close/>
                  <a:moveTo>
                    <a:pt x="248949" y="27390"/>
                  </a:moveTo>
                  <a:cubicBezTo>
                    <a:pt x="248988" y="27393"/>
                    <a:pt x="249028" y="27396"/>
                    <a:pt x="249068" y="27399"/>
                  </a:cubicBezTo>
                  <a:cubicBezTo>
                    <a:pt x="249023" y="27393"/>
                    <a:pt x="248984" y="27390"/>
                    <a:pt x="248949" y="27390"/>
                  </a:cubicBezTo>
                  <a:close/>
                  <a:moveTo>
                    <a:pt x="166757" y="0"/>
                  </a:moveTo>
                  <a:cubicBezTo>
                    <a:pt x="165987" y="0"/>
                    <a:pt x="165009" y="235"/>
                    <a:pt x="163920" y="261"/>
                  </a:cubicBezTo>
                  <a:cubicBezTo>
                    <a:pt x="163920" y="261"/>
                    <a:pt x="163985" y="229"/>
                    <a:pt x="163920" y="197"/>
                  </a:cubicBezTo>
                  <a:cubicBezTo>
                    <a:pt x="163325" y="358"/>
                    <a:pt x="162730" y="471"/>
                    <a:pt x="162135" y="551"/>
                  </a:cubicBezTo>
                  <a:cubicBezTo>
                    <a:pt x="161781" y="599"/>
                    <a:pt x="161427" y="647"/>
                    <a:pt x="161073" y="680"/>
                  </a:cubicBezTo>
                  <a:lnTo>
                    <a:pt x="160060" y="840"/>
                  </a:lnTo>
                  <a:cubicBezTo>
                    <a:pt x="160446" y="631"/>
                    <a:pt x="160639" y="696"/>
                    <a:pt x="160381" y="567"/>
                  </a:cubicBezTo>
                  <a:lnTo>
                    <a:pt x="160381" y="567"/>
                  </a:lnTo>
                  <a:cubicBezTo>
                    <a:pt x="159818" y="647"/>
                    <a:pt x="160574" y="792"/>
                    <a:pt x="159448" y="969"/>
                  </a:cubicBezTo>
                  <a:cubicBezTo>
                    <a:pt x="159062" y="921"/>
                    <a:pt x="158242" y="937"/>
                    <a:pt x="158113" y="792"/>
                  </a:cubicBezTo>
                  <a:cubicBezTo>
                    <a:pt x="158467" y="744"/>
                    <a:pt x="158821" y="696"/>
                    <a:pt x="159175" y="664"/>
                  </a:cubicBezTo>
                  <a:cubicBezTo>
                    <a:pt x="159023" y="633"/>
                    <a:pt x="158867" y="617"/>
                    <a:pt x="158712" y="617"/>
                  </a:cubicBezTo>
                  <a:cubicBezTo>
                    <a:pt x="158538" y="617"/>
                    <a:pt x="158363" y="637"/>
                    <a:pt x="158194" y="680"/>
                  </a:cubicBezTo>
                  <a:cubicBezTo>
                    <a:pt x="157888" y="760"/>
                    <a:pt x="157566" y="824"/>
                    <a:pt x="157228" y="857"/>
                  </a:cubicBezTo>
                  <a:lnTo>
                    <a:pt x="157293" y="760"/>
                  </a:lnTo>
                  <a:lnTo>
                    <a:pt x="157293" y="760"/>
                  </a:lnTo>
                  <a:cubicBezTo>
                    <a:pt x="156730" y="840"/>
                    <a:pt x="156183" y="969"/>
                    <a:pt x="155652" y="1130"/>
                  </a:cubicBezTo>
                  <a:cubicBezTo>
                    <a:pt x="155089" y="1307"/>
                    <a:pt x="154510" y="1436"/>
                    <a:pt x="153914" y="1516"/>
                  </a:cubicBezTo>
                  <a:lnTo>
                    <a:pt x="154108" y="1548"/>
                  </a:lnTo>
                  <a:cubicBezTo>
                    <a:pt x="153740" y="1706"/>
                    <a:pt x="153536" y="1732"/>
                    <a:pt x="153361" y="1732"/>
                  </a:cubicBezTo>
                  <a:cubicBezTo>
                    <a:pt x="153273" y="1732"/>
                    <a:pt x="153192" y="1725"/>
                    <a:pt x="153101" y="1725"/>
                  </a:cubicBezTo>
                  <a:cubicBezTo>
                    <a:pt x="152930" y="1725"/>
                    <a:pt x="152725" y="1749"/>
                    <a:pt x="152370" y="1886"/>
                  </a:cubicBezTo>
                  <a:lnTo>
                    <a:pt x="152048" y="1709"/>
                  </a:lnTo>
                  <a:lnTo>
                    <a:pt x="150601" y="2111"/>
                  </a:lnTo>
                  <a:cubicBezTo>
                    <a:pt x="149989" y="2272"/>
                    <a:pt x="149330" y="2481"/>
                    <a:pt x="148783" y="2610"/>
                  </a:cubicBezTo>
                  <a:cubicBezTo>
                    <a:pt x="149201" y="2417"/>
                    <a:pt x="149619" y="2256"/>
                    <a:pt x="150054" y="2127"/>
                  </a:cubicBezTo>
                  <a:cubicBezTo>
                    <a:pt x="150552" y="1967"/>
                    <a:pt x="151083" y="1838"/>
                    <a:pt x="151469" y="1709"/>
                  </a:cubicBezTo>
                  <a:lnTo>
                    <a:pt x="151469" y="1709"/>
                  </a:lnTo>
                  <a:cubicBezTo>
                    <a:pt x="151164" y="1757"/>
                    <a:pt x="150633" y="1854"/>
                    <a:pt x="150150" y="1967"/>
                  </a:cubicBezTo>
                  <a:cubicBezTo>
                    <a:pt x="149780" y="2047"/>
                    <a:pt x="149410" y="2160"/>
                    <a:pt x="149072" y="2304"/>
                  </a:cubicBezTo>
                  <a:cubicBezTo>
                    <a:pt x="149330" y="2208"/>
                    <a:pt x="149603" y="2143"/>
                    <a:pt x="149877" y="2111"/>
                  </a:cubicBezTo>
                  <a:lnTo>
                    <a:pt x="149877" y="2111"/>
                  </a:lnTo>
                  <a:cubicBezTo>
                    <a:pt x="149458" y="2288"/>
                    <a:pt x="149040" y="2449"/>
                    <a:pt x="148606" y="2578"/>
                  </a:cubicBezTo>
                  <a:cubicBezTo>
                    <a:pt x="148123" y="2723"/>
                    <a:pt x="147560" y="2867"/>
                    <a:pt x="146949" y="2996"/>
                  </a:cubicBezTo>
                  <a:cubicBezTo>
                    <a:pt x="146973" y="2906"/>
                    <a:pt x="146876" y="2870"/>
                    <a:pt x="146695" y="2870"/>
                  </a:cubicBezTo>
                  <a:cubicBezTo>
                    <a:pt x="146392" y="2870"/>
                    <a:pt x="145854" y="2972"/>
                    <a:pt x="145260" y="3093"/>
                  </a:cubicBezTo>
                  <a:cubicBezTo>
                    <a:pt x="144407" y="3266"/>
                    <a:pt x="143464" y="3504"/>
                    <a:pt x="142919" y="3504"/>
                  </a:cubicBezTo>
                  <a:cubicBezTo>
                    <a:pt x="142857" y="3504"/>
                    <a:pt x="142801" y="3501"/>
                    <a:pt x="142750" y="3495"/>
                  </a:cubicBezTo>
                  <a:cubicBezTo>
                    <a:pt x="141688" y="3849"/>
                    <a:pt x="140627" y="4106"/>
                    <a:pt x="139501" y="4363"/>
                  </a:cubicBezTo>
                  <a:cubicBezTo>
                    <a:pt x="138375" y="4621"/>
                    <a:pt x="137200" y="4862"/>
                    <a:pt x="135946" y="5232"/>
                  </a:cubicBezTo>
                  <a:cubicBezTo>
                    <a:pt x="136927" y="5329"/>
                    <a:pt x="135222" y="5441"/>
                    <a:pt x="135479" y="5763"/>
                  </a:cubicBezTo>
                  <a:cubicBezTo>
                    <a:pt x="135206" y="5859"/>
                    <a:pt x="134916" y="5940"/>
                    <a:pt x="134626" y="5988"/>
                  </a:cubicBezTo>
                  <a:lnTo>
                    <a:pt x="132809" y="6278"/>
                  </a:lnTo>
                  <a:cubicBezTo>
                    <a:pt x="132795" y="6278"/>
                    <a:pt x="132783" y="6278"/>
                    <a:pt x="132772" y="6278"/>
                  </a:cubicBezTo>
                  <a:cubicBezTo>
                    <a:pt x="132415" y="6278"/>
                    <a:pt x="133321" y="6034"/>
                    <a:pt x="133259" y="5972"/>
                  </a:cubicBezTo>
                  <a:lnTo>
                    <a:pt x="133259" y="5972"/>
                  </a:lnTo>
                  <a:cubicBezTo>
                    <a:pt x="132787" y="6096"/>
                    <a:pt x="132583" y="6129"/>
                    <a:pt x="132471" y="6129"/>
                  </a:cubicBezTo>
                  <a:cubicBezTo>
                    <a:pt x="132345" y="6129"/>
                    <a:pt x="132337" y="6087"/>
                    <a:pt x="132190" y="6087"/>
                  </a:cubicBezTo>
                  <a:cubicBezTo>
                    <a:pt x="132113" y="6087"/>
                    <a:pt x="131999" y="6098"/>
                    <a:pt x="131811" y="6133"/>
                  </a:cubicBezTo>
                  <a:cubicBezTo>
                    <a:pt x="132004" y="6197"/>
                    <a:pt x="131425" y="6439"/>
                    <a:pt x="130685" y="6599"/>
                  </a:cubicBezTo>
                  <a:lnTo>
                    <a:pt x="131747" y="6471"/>
                  </a:lnTo>
                  <a:lnTo>
                    <a:pt x="131747" y="6471"/>
                  </a:lnTo>
                  <a:cubicBezTo>
                    <a:pt x="130026" y="7162"/>
                    <a:pt x="130122" y="6615"/>
                    <a:pt x="128401" y="7323"/>
                  </a:cubicBezTo>
                  <a:lnTo>
                    <a:pt x="128932" y="7050"/>
                  </a:lnTo>
                  <a:lnTo>
                    <a:pt x="128932" y="7050"/>
                  </a:lnTo>
                  <a:cubicBezTo>
                    <a:pt x="128031" y="7372"/>
                    <a:pt x="125553" y="8031"/>
                    <a:pt x="124733" y="8594"/>
                  </a:cubicBezTo>
                  <a:cubicBezTo>
                    <a:pt x="124556" y="8594"/>
                    <a:pt x="124315" y="8562"/>
                    <a:pt x="124717" y="8417"/>
                  </a:cubicBezTo>
                  <a:lnTo>
                    <a:pt x="124717" y="8417"/>
                  </a:lnTo>
                  <a:cubicBezTo>
                    <a:pt x="122513" y="9012"/>
                    <a:pt x="119939" y="10154"/>
                    <a:pt x="118186" y="10460"/>
                  </a:cubicBezTo>
                  <a:lnTo>
                    <a:pt x="118330" y="10331"/>
                  </a:lnTo>
                  <a:lnTo>
                    <a:pt x="118330" y="10331"/>
                  </a:lnTo>
                  <a:cubicBezTo>
                    <a:pt x="117928" y="10476"/>
                    <a:pt x="117671" y="10701"/>
                    <a:pt x="117124" y="10750"/>
                  </a:cubicBezTo>
                  <a:cubicBezTo>
                    <a:pt x="117137" y="10712"/>
                    <a:pt x="117218" y="10654"/>
                    <a:pt x="117160" y="10654"/>
                  </a:cubicBezTo>
                  <a:cubicBezTo>
                    <a:pt x="117144" y="10654"/>
                    <a:pt x="117118" y="10659"/>
                    <a:pt x="117076" y="10669"/>
                  </a:cubicBezTo>
                  <a:cubicBezTo>
                    <a:pt x="116545" y="10911"/>
                    <a:pt x="116014" y="11087"/>
                    <a:pt x="115467" y="11232"/>
                  </a:cubicBezTo>
                  <a:lnTo>
                    <a:pt x="115901" y="11007"/>
                  </a:lnTo>
                  <a:lnTo>
                    <a:pt x="115901" y="11007"/>
                  </a:lnTo>
                  <a:cubicBezTo>
                    <a:pt x="113730" y="11490"/>
                    <a:pt x="112684" y="12149"/>
                    <a:pt x="110898" y="12680"/>
                  </a:cubicBezTo>
                  <a:cubicBezTo>
                    <a:pt x="110882" y="12615"/>
                    <a:pt x="110760" y="12589"/>
                    <a:pt x="110573" y="12589"/>
                  </a:cubicBezTo>
                  <a:cubicBezTo>
                    <a:pt x="110020" y="12589"/>
                    <a:pt x="108897" y="12817"/>
                    <a:pt x="108260" y="12937"/>
                  </a:cubicBezTo>
                  <a:lnTo>
                    <a:pt x="108292" y="12905"/>
                  </a:lnTo>
                  <a:lnTo>
                    <a:pt x="108292" y="12905"/>
                  </a:lnTo>
                  <a:cubicBezTo>
                    <a:pt x="107038" y="13211"/>
                    <a:pt x="105976" y="13500"/>
                    <a:pt x="104946" y="13822"/>
                  </a:cubicBezTo>
                  <a:cubicBezTo>
                    <a:pt x="103917" y="14144"/>
                    <a:pt x="102919" y="14433"/>
                    <a:pt x="101761" y="14723"/>
                  </a:cubicBezTo>
                  <a:cubicBezTo>
                    <a:pt x="100249" y="14739"/>
                    <a:pt x="96806" y="15559"/>
                    <a:pt x="94425" y="15720"/>
                  </a:cubicBezTo>
                  <a:cubicBezTo>
                    <a:pt x="94795" y="15720"/>
                    <a:pt x="94393" y="15946"/>
                    <a:pt x="93975" y="16026"/>
                  </a:cubicBezTo>
                  <a:cubicBezTo>
                    <a:pt x="93566" y="16038"/>
                    <a:pt x="92933" y="16239"/>
                    <a:pt x="92659" y="16239"/>
                  </a:cubicBezTo>
                  <a:cubicBezTo>
                    <a:pt x="92567" y="16239"/>
                    <a:pt x="92515" y="16216"/>
                    <a:pt x="92527" y="16155"/>
                  </a:cubicBezTo>
                  <a:lnTo>
                    <a:pt x="92736" y="16122"/>
                  </a:lnTo>
                  <a:cubicBezTo>
                    <a:pt x="92530" y="16076"/>
                    <a:pt x="92324" y="16051"/>
                    <a:pt x="92118" y="16051"/>
                  </a:cubicBezTo>
                  <a:cubicBezTo>
                    <a:pt x="91970" y="16051"/>
                    <a:pt x="91822" y="16063"/>
                    <a:pt x="91675" y="16090"/>
                  </a:cubicBezTo>
                  <a:lnTo>
                    <a:pt x="90259" y="16219"/>
                  </a:lnTo>
                  <a:lnTo>
                    <a:pt x="90146" y="16557"/>
                  </a:lnTo>
                  <a:cubicBezTo>
                    <a:pt x="89817" y="16533"/>
                    <a:pt x="89487" y="16521"/>
                    <a:pt x="89157" y="16521"/>
                  </a:cubicBezTo>
                  <a:cubicBezTo>
                    <a:pt x="88827" y="16521"/>
                    <a:pt x="88497" y="16533"/>
                    <a:pt x="88168" y="16557"/>
                  </a:cubicBezTo>
                  <a:cubicBezTo>
                    <a:pt x="87460" y="16589"/>
                    <a:pt x="86736" y="16653"/>
                    <a:pt x="86044" y="16734"/>
                  </a:cubicBezTo>
                  <a:cubicBezTo>
                    <a:pt x="85336" y="16798"/>
                    <a:pt x="84677" y="16846"/>
                    <a:pt x="84098" y="16862"/>
                  </a:cubicBezTo>
                  <a:cubicBezTo>
                    <a:pt x="83985" y="16871"/>
                    <a:pt x="83871" y="16875"/>
                    <a:pt x="83757" y="16875"/>
                  </a:cubicBezTo>
                  <a:cubicBezTo>
                    <a:pt x="83415" y="16875"/>
                    <a:pt x="83068" y="16838"/>
                    <a:pt x="82730" y="16766"/>
                  </a:cubicBezTo>
                  <a:cubicBezTo>
                    <a:pt x="82167" y="16879"/>
                    <a:pt x="81459" y="16862"/>
                    <a:pt x="80913" y="16943"/>
                  </a:cubicBezTo>
                  <a:lnTo>
                    <a:pt x="80929" y="16782"/>
                  </a:lnTo>
                  <a:cubicBezTo>
                    <a:pt x="80156" y="16766"/>
                    <a:pt x="79561" y="16750"/>
                    <a:pt x="78934" y="16750"/>
                  </a:cubicBezTo>
                  <a:cubicBezTo>
                    <a:pt x="78306" y="16734"/>
                    <a:pt x="77615" y="16718"/>
                    <a:pt x="76650" y="16718"/>
                  </a:cubicBezTo>
                  <a:lnTo>
                    <a:pt x="77052" y="16605"/>
                  </a:lnTo>
                  <a:cubicBezTo>
                    <a:pt x="77010" y="16603"/>
                    <a:pt x="76969" y="16603"/>
                    <a:pt x="76927" y="16603"/>
                  </a:cubicBezTo>
                  <a:cubicBezTo>
                    <a:pt x="76551" y="16603"/>
                    <a:pt x="76177" y="16669"/>
                    <a:pt x="75829" y="16814"/>
                  </a:cubicBezTo>
                  <a:cubicBezTo>
                    <a:pt x="75459" y="16959"/>
                    <a:pt x="75057" y="17023"/>
                    <a:pt x="74655" y="17023"/>
                  </a:cubicBezTo>
                  <a:lnTo>
                    <a:pt x="74365" y="16750"/>
                  </a:lnTo>
                  <a:cubicBezTo>
                    <a:pt x="73883" y="16718"/>
                    <a:pt x="73416" y="16686"/>
                    <a:pt x="72933" y="16653"/>
                  </a:cubicBezTo>
                  <a:cubicBezTo>
                    <a:pt x="72451" y="16605"/>
                    <a:pt x="71984" y="16541"/>
                    <a:pt x="71502" y="16492"/>
                  </a:cubicBezTo>
                  <a:cubicBezTo>
                    <a:pt x="70553" y="16396"/>
                    <a:pt x="69604" y="16348"/>
                    <a:pt x="68654" y="16348"/>
                  </a:cubicBezTo>
                  <a:cubicBezTo>
                    <a:pt x="68683" y="16319"/>
                    <a:pt x="68737" y="16265"/>
                    <a:pt x="68966" y="16265"/>
                  </a:cubicBezTo>
                  <a:cubicBezTo>
                    <a:pt x="68993" y="16265"/>
                    <a:pt x="69023" y="16266"/>
                    <a:pt x="69057" y="16267"/>
                  </a:cubicBezTo>
                  <a:cubicBezTo>
                    <a:pt x="68606" y="16219"/>
                    <a:pt x="67754" y="16090"/>
                    <a:pt x="67046" y="16026"/>
                  </a:cubicBezTo>
                  <a:cubicBezTo>
                    <a:pt x="66733" y="15990"/>
                    <a:pt x="66448" y="15964"/>
                    <a:pt x="66240" y="15964"/>
                  </a:cubicBezTo>
                  <a:cubicBezTo>
                    <a:pt x="66012" y="15964"/>
                    <a:pt x="65876" y="15996"/>
                    <a:pt x="65899" y="16082"/>
                  </a:cubicBezTo>
                  <a:lnTo>
                    <a:pt x="65899" y="16082"/>
                  </a:lnTo>
                  <a:cubicBezTo>
                    <a:pt x="65689" y="15879"/>
                    <a:pt x="63896" y="15862"/>
                    <a:pt x="62927" y="15817"/>
                  </a:cubicBezTo>
                  <a:lnTo>
                    <a:pt x="63104" y="15672"/>
                  </a:lnTo>
                  <a:lnTo>
                    <a:pt x="63104" y="15672"/>
                  </a:lnTo>
                  <a:cubicBezTo>
                    <a:pt x="62581" y="15729"/>
                    <a:pt x="62356" y="15769"/>
                    <a:pt x="62006" y="15769"/>
                  </a:cubicBezTo>
                  <a:cubicBezTo>
                    <a:pt x="61765" y="15769"/>
                    <a:pt x="61464" y="15750"/>
                    <a:pt x="60965" y="15704"/>
                  </a:cubicBezTo>
                  <a:cubicBezTo>
                    <a:pt x="60768" y="15658"/>
                    <a:pt x="60738" y="15586"/>
                    <a:pt x="60875" y="15586"/>
                  </a:cubicBezTo>
                  <a:cubicBezTo>
                    <a:pt x="60913" y="15586"/>
                    <a:pt x="60963" y="15592"/>
                    <a:pt x="61026" y="15604"/>
                  </a:cubicBezTo>
                  <a:lnTo>
                    <a:pt x="61026" y="15604"/>
                  </a:lnTo>
                  <a:cubicBezTo>
                    <a:pt x="60753" y="15543"/>
                    <a:pt x="60581" y="15530"/>
                    <a:pt x="60436" y="15530"/>
                  </a:cubicBezTo>
                  <a:cubicBezTo>
                    <a:pt x="60321" y="15530"/>
                    <a:pt x="60222" y="15538"/>
                    <a:pt x="60104" y="15538"/>
                  </a:cubicBezTo>
                  <a:cubicBezTo>
                    <a:pt x="59912" y="15538"/>
                    <a:pt x="59667" y="15516"/>
                    <a:pt x="59211" y="15399"/>
                  </a:cubicBezTo>
                  <a:lnTo>
                    <a:pt x="59662" y="15366"/>
                  </a:lnTo>
                  <a:cubicBezTo>
                    <a:pt x="59152" y="15274"/>
                    <a:pt x="58924" y="15248"/>
                    <a:pt x="58747" y="15248"/>
                  </a:cubicBezTo>
                  <a:cubicBezTo>
                    <a:pt x="58582" y="15248"/>
                    <a:pt x="58461" y="15271"/>
                    <a:pt x="58198" y="15286"/>
                  </a:cubicBezTo>
                  <a:cubicBezTo>
                    <a:pt x="57796" y="15254"/>
                    <a:pt x="57410" y="15189"/>
                    <a:pt x="57024" y="15093"/>
                  </a:cubicBezTo>
                  <a:cubicBezTo>
                    <a:pt x="56621" y="14980"/>
                    <a:pt x="56300" y="14852"/>
                    <a:pt x="56235" y="14755"/>
                  </a:cubicBezTo>
                  <a:cubicBezTo>
                    <a:pt x="56168" y="14785"/>
                    <a:pt x="56011" y="14808"/>
                    <a:pt x="55806" y="14808"/>
                  </a:cubicBezTo>
                  <a:cubicBezTo>
                    <a:pt x="55569" y="14808"/>
                    <a:pt x="55267" y="14777"/>
                    <a:pt x="54965" y="14691"/>
                  </a:cubicBezTo>
                  <a:cubicBezTo>
                    <a:pt x="54900" y="14626"/>
                    <a:pt x="55109" y="14626"/>
                    <a:pt x="55222" y="14626"/>
                  </a:cubicBezTo>
                  <a:cubicBezTo>
                    <a:pt x="53613" y="14224"/>
                    <a:pt x="52777" y="14337"/>
                    <a:pt x="51699" y="13951"/>
                  </a:cubicBezTo>
                  <a:cubicBezTo>
                    <a:pt x="51683" y="13903"/>
                    <a:pt x="51618" y="13854"/>
                    <a:pt x="51522" y="13822"/>
                  </a:cubicBezTo>
                  <a:lnTo>
                    <a:pt x="51522" y="13822"/>
                  </a:lnTo>
                  <a:cubicBezTo>
                    <a:pt x="52697" y="14072"/>
                    <a:pt x="53658" y="14281"/>
                    <a:pt x="53742" y="14304"/>
                  </a:cubicBezTo>
                  <a:lnTo>
                    <a:pt x="53742" y="14304"/>
                  </a:lnTo>
                  <a:cubicBezTo>
                    <a:pt x="53769" y="14159"/>
                    <a:pt x="52731" y="13902"/>
                    <a:pt x="53613" y="13870"/>
                  </a:cubicBezTo>
                  <a:cubicBezTo>
                    <a:pt x="52745" y="13806"/>
                    <a:pt x="51265" y="13774"/>
                    <a:pt x="50283" y="13468"/>
                  </a:cubicBezTo>
                  <a:cubicBezTo>
                    <a:pt x="50235" y="13452"/>
                    <a:pt x="50203" y="13420"/>
                    <a:pt x="50155" y="13388"/>
                  </a:cubicBezTo>
                  <a:lnTo>
                    <a:pt x="50267" y="13388"/>
                  </a:lnTo>
                  <a:cubicBezTo>
                    <a:pt x="50058" y="13323"/>
                    <a:pt x="49849" y="13291"/>
                    <a:pt x="49624" y="13259"/>
                  </a:cubicBezTo>
                  <a:cubicBezTo>
                    <a:pt x="49302" y="13163"/>
                    <a:pt x="49109" y="13098"/>
                    <a:pt x="48803" y="13034"/>
                  </a:cubicBezTo>
                  <a:cubicBezTo>
                    <a:pt x="48707" y="12873"/>
                    <a:pt x="47629" y="12696"/>
                    <a:pt x="47114" y="12567"/>
                  </a:cubicBezTo>
                  <a:cubicBezTo>
                    <a:pt x="47114" y="12727"/>
                    <a:pt x="46467" y="12555"/>
                    <a:pt x="47033" y="12833"/>
                  </a:cubicBezTo>
                  <a:lnTo>
                    <a:pt x="47033" y="12833"/>
                  </a:lnTo>
                  <a:cubicBezTo>
                    <a:pt x="47030" y="12830"/>
                    <a:pt x="47032" y="12829"/>
                    <a:pt x="47040" y="12829"/>
                  </a:cubicBezTo>
                  <a:cubicBezTo>
                    <a:pt x="47079" y="12829"/>
                    <a:pt x="47250" y="12862"/>
                    <a:pt x="47500" y="12921"/>
                  </a:cubicBezTo>
                  <a:cubicBezTo>
                    <a:pt x="47581" y="12921"/>
                    <a:pt x="47661" y="12953"/>
                    <a:pt x="47725" y="12953"/>
                  </a:cubicBezTo>
                  <a:lnTo>
                    <a:pt x="47677" y="12953"/>
                  </a:lnTo>
                  <a:lnTo>
                    <a:pt x="48964" y="13227"/>
                  </a:lnTo>
                  <a:cubicBezTo>
                    <a:pt x="48929" y="13228"/>
                    <a:pt x="48895" y="13229"/>
                    <a:pt x="48860" y="13229"/>
                  </a:cubicBezTo>
                  <a:cubicBezTo>
                    <a:pt x="48414" y="13229"/>
                    <a:pt x="47982" y="13134"/>
                    <a:pt x="47565" y="12970"/>
                  </a:cubicBezTo>
                  <a:cubicBezTo>
                    <a:pt x="47275" y="13018"/>
                    <a:pt x="46953" y="13050"/>
                    <a:pt x="46776" y="13066"/>
                  </a:cubicBezTo>
                  <a:cubicBezTo>
                    <a:pt x="46133" y="12664"/>
                    <a:pt x="44798" y="12214"/>
                    <a:pt x="44653" y="12020"/>
                  </a:cubicBezTo>
                  <a:cubicBezTo>
                    <a:pt x="43865" y="11860"/>
                    <a:pt x="42932" y="11634"/>
                    <a:pt x="42079" y="11457"/>
                  </a:cubicBezTo>
                  <a:cubicBezTo>
                    <a:pt x="41266" y="11289"/>
                    <a:pt x="40497" y="11135"/>
                    <a:pt x="39967" y="11135"/>
                  </a:cubicBezTo>
                  <a:cubicBezTo>
                    <a:pt x="39941" y="11135"/>
                    <a:pt x="39916" y="11135"/>
                    <a:pt x="39891" y="11136"/>
                  </a:cubicBezTo>
                  <a:cubicBezTo>
                    <a:pt x="39441" y="11055"/>
                    <a:pt x="39409" y="10911"/>
                    <a:pt x="39264" y="10814"/>
                  </a:cubicBezTo>
                  <a:lnTo>
                    <a:pt x="39264" y="10814"/>
                  </a:lnTo>
                  <a:cubicBezTo>
                    <a:pt x="39489" y="10878"/>
                    <a:pt x="39730" y="10911"/>
                    <a:pt x="39972" y="10943"/>
                  </a:cubicBezTo>
                  <a:cubicBezTo>
                    <a:pt x="39184" y="10802"/>
                    <a:pt x="37758" y="10366"/>
                    <a:pt x="37239" y="10366"/>
                  </a:cubicBezTo>
                  <a:cubicBezTo>
                    <a:pt x="37164" y="10366"/>
                    <a:pt x="37108" y="10376"/>
                    <a:pt x="37076" y="10396"/>
                  </a:cubicBezTo>
                  <a:cubicBezTo>
                    <a:pt x="35982" y="9994"/>
                    <a:pt x="37752" y="10380"/>
                    <a:pt x="36207" y="9978"/>
                  </a:cubicBezTo>
                  <a:lnTo>
                    <a:pt x="36432" y="9978"/>
                  </a:lnTo>
                  <a:cubicBezTo>
                    <a:pt x="33589" y="8821"/>
                    <a:pt x="31504" y="9107"/>
                    <a:pt x="28394" y="7930"/>
                  </a:cubicBezTo>
                  <a:lnTo>
                    <a:pt x="28394" y="7930"/>
                  </a:lnTo>
                  <a:cubicBezTo>
                    <a:pt x="28431" y="7951"/>
                    <a:pt x="28467" y="7974"/>
                    <a:pt x="28502" y="7999"/>
                  </a:cubicBezTo>
                  <a:cubicBezTo>
                    <a:pt x="26555" y="7420"/>
                    <a:pt x="24593" y="6953"/>
                    <a:pt x="22598" y="6583"/>
                  </a:cubicBezTo>
                  <a:cubicBezTo>
                    <a:pt x="20587" y="6197"/>
                    <a:pt x="18576" y="5876"/>
                    <a:pt x="16646" y="5457"/>
                  </a:cubicBezTo>
                  <a:cubicBezTo>
                    <a:pt x="16179" y="5368"/>
                    <a:pt x="15885" y="5340"/>
                    <a:pt x="15648" y="5340"/>
                  </a:cubicBezTo>
                  <a:cubicBezTo>
                    <a:pt x="15329" y="5340"/>
                    <a:pt x="15112" y="5391"/>
                    <a:pt x="14715" y="5409"/>
                  </a:cubicBezTo>
                  <a:lnTo>
                    <a:pt x="14490" y="5216"/>
                  </a:lnTo>
                  <a:lnTo>
                    <a:pt x="13316" y="5312"/>
                  </a:lnTo>
                  <a:cubicBezTo>
                    <a:pt x="13273" y="5313"/>
                    <a:pt x="13230" y="5314"/>
                    <a:pt x="13188" y="5314"/>
                  </a:cubicBezTo>
                  <a:cubicBezTo>
                    <a:pt x="12406" y="5314"/>
                    <a:pt x="11733" y="5177"/>
                    <a:pt x="11015" y="5055"/>
                  </a:cubicBezTo>
                  <a:cubicBezTo>
                    <a:pt x="10613" y="4991"/>
                    <a:pt x="10195" y="4943"/>
                    <a:pt x="9793" y="4926"/>
                  </a:cubicBezTo>
                  <a:cubicBezTo>
                    <a:pt x="9710" y="4924"/>
                    <a:pt x="9627" y="4922"/>
                    <a:pt x="9544" y="4922"/>
                  </a:cubicBezTo>
                  <a:cubicBezTo>
                    <a:pt x="9145" y="4922"/>
                    <a:pt x="8747" y="4954"/>
                    <a:pt x="8361" y="5007"/>
                  </a:cubicBezTo>
                  <a:lnTo>
                    <a:pt x="8634" y="5136"/>
                  </a:lnTo>
                  <a:cubicBezTo>
                    <a:pt x="8441" y="5136"/>
                    <a:pt x="8200" y="5136"/>
                    <a:pt x="7943" y="5152"/>
                  </a:cubicBezTo>
                  <a:lnTo>
                    <a:pt x="7171" y="5184"/>
                  </a:lnTo>
                  <a:cubicBezTo>
                    <a:pt x="6929" y="5192"/>
                    <a:pt x="6716" y="5204"/>
                    <a:pt x="6569" y="5204"/>
                  </a:cubicBezTo>
                  <a:cubicBezTo>
                    <a:pt x="6423" y="5204"/>
                    <a:pt x="6342" y="5192"/>
                    <a:pt x="6366" y="5152"/>
                  </a:cubicBezTo>
                  <a:lnTo>
                    <a:pt x="6366" y="5152"/>
                  </a:lnTo>
                  <a:cubicBezTo>
                    <a:pt x="6231" y="5232"/>
                    <a:pt x="6074" y="5268"/>
                    <a:pt x="5923" y="5268"/>
                  </a:cubicBezTo>
                  <a:cubicBezTo>
                    <a:pt x="5893" y="5268"/>
                    <a:pt x="5864" y="5267"/>
                    <a:pt x="5835" y="5264"/>
                  </a:cubicBezTo>
                  <a:lnTo>
                    <a:pt x="5803" y="5168"/>
                  </a:lnTo>
                  <a:cubicBezTo>
                    <a:pt x="5498" y="5216"/>
                    <a:pt x="5208" y="5264"/>
                    <a:pt x="4886" y="5329"/>
                  </a:cubicBezTo>
                  <a:cubicBezTo>
                    <a:pt x="4581" y="5393"/>
                    <a:pt x="4291" y="5441"/>
                    <a:pt x="3985" y="5506"/>
                  </a:cubicBezTo>
                  <a:cubicBezTo>
                    <a:pt x="3820" y="5520"/>
                    <a:pt x="3695" y="5527"/>
                    <a:pt x="3599" y="5527"/>
                  </a:cubicBezTo>
                  <a:cubicBezTo>
                    <a:pt x="3279" y="5527"/>
                    <a:pt x="3299" y="5455"/>
                    <a:pt x="3261" y="5393"/>
                  </a:cubicBezTo>
                  <a:cubicBezTo>
                    <a:pt x="3245" y="5345"/>
                    <a:pt x="3213" y="5312"/>
                    <a:pt x="3036" y="5296"/>
                  </a:cubicBezTo>
                  <a:cubicBezTo>
                    <a:pt x="2715" y="5296"/>
                    <a:pt x="2393" y="5329"/>
                    <a:pt x="2071" y="5393"/>
                  </a:cubicBezTo>
                  <a:cubicBezTo>
                    <a:pt x="1862" y="5441"/>
                    <a:pt x="1637" y="5506"/>
                    <a:pt x="1412" y="5570"/>
                  </a:cubicBezTo>
                  <a:cubicBezTo>
                    <a:pt x="1170" y="5634"/>
                    <a:pt x="945" y="5731"/>
                    <a:pt x="752" y="5811"/>
                  </a:cubicBezTo>
                  <a:cubicBezTo>
                    <a:pt x="350" y="5972"/>
                    <a:pt x="92" y="6101"/>
                    <a:pt x="237" y="6101"/>
                  </a:cubicBezTo>
                  <a:cubicBezTo>
                    <a:pt x="424" y="6071"/>
                    <a:pt x="684" y="6042"/>
                    <a:pt x="864" y="6042"/>
                  </a:cubicBezTo>
                  <a:cubicBezTo>
                    <a:pt x="979" y="6042"/>
                    <a:pt x="1061" y="6053"/>
                    <a:pt x="1074" y="6085"/>
                  </a:cubicBezTo>
                  <a:lnTo>
                    <a:pt x="398" y="6294"/>
                  </a:lnTo>
                  <a:cubicBezTo>
                    <a:pt x="330" y="6538"/>
                    <a:pt x="0" y="6861"/>
                    <a:pt x="926" y="6861"/>
                  </a:cubicBezTo>
                  <a:cubicBezTo>
                    <a:pt x="1099" y="6861"/>
                    <a:pt x="1317" y="6850"/>
                    <a:pt x="1588" y="6825"/>
                  </a:cubicBezTo>
                  <a:cubicBezTo>
                    <a:pt x="1958" y="6696"/>
                    <a:pt x="2345" y="6567"/>
                    <a:pt x="2715" y="6455"/>
                  </a:cubicBezTo>
                  <a:cubicBezTo>
                    <a:pt x="2859" y="6471"/>
                    <a:pt x="2988" y="6487"/>
                    <a:pt x="3117" y="6519"/>
                  </a:cubicBezTo>
                  <a:cubicBezTo>
                    <a:pt x="2795" y="6567"/>
                    <a:pt x="2473" y="6632"/>
                    <a:pt x="2135" y="6696"/>
                  </a:cubicBezTo>
                  <a:cubicBezTo>
                    <a:pt x="2182" y="6699"/>
                    <a:pt x="2228" y="6700"/>
                    <a:pt x="2271" y="6700"/>
                  </a:cubicBezTo>
                  <a:cubicBezTo>
                    <a:pt x="2770" y="6700"/>
                    <a:pt x="3084" y="6541"/>
                    <a:pt x="3438" y="6422"/>
                  </a:cubicBezTo>
                  <a:cubicBezTo>
                    <a:pt x="3572" y="6476"/>
                    <a:pt x="3716" y="6507"/>
                    <a:pt x="3862" y="6507"/>
                  </a:cubicBezTo>
                  <a:cubicBezTo>
                    <a:pt x="3893" y="6507"/>
                    <a:pt x="3923" y="6506"/>
                    <a:pt x="3953" y="6503"/>
                  </a:cubicBezTo>
                  <a:cubicBezTo>
                    <a:pt x="4323" y="6358"/>
                    <a:pt x="4709" y="6245"/>
                    <a:pt x="5079" y="6101"/>
                  </a:cubicBezTo>
                  <a:lnTo>
                    <a:pt x="5079" y="6101"/>
                  </a:lnTo>
                  <a:cubicBezTo>
                    <a:pt x="5233" y="6193"/>
                    <a:pt x="4636" y="6359"/>
                    <a:pt x="5275" y="6359"/>
                  </a:cubicBezTo>
                  <a:cubicBezTo>
                    <a:pt x="5304" y="6359"/>
                    <a:pt x="5335" y="6359"/>
                    <a:pt x="5369" y="6358"/>
                  </a:cubicBezTo>
                  <a:cubicBezTo>
                    <a:pt x="5900" y="6181"/>
                    <a:pt x="4822" y="6149"/>
                    <a:pt x="5723" y="5988"/>
                  </a:cubicBezTo>
                  <a:lnTo>
                    <a:pt x="5723" y="5988"/>
                  </a:lnTo>
                  <a:cubicBezTo>
                    <a:pt x="6091" y="6049"/>
                    <a:pt x="6160" y="6117"/>
                    <a:pt x="6331" y="6117"/>
                  </a:cubicBezTo>
                  <a:cubicBezTo>
                    <a:pt x="6429" y="6117"/>
                    <a:pt x="6560" y="6095"/>
                    <a:pt x="6801" y="6036"/>
                  </a:cubicBezTo>
                  <a:lnTo>
                    <a:pt x="6801" y="6036"/>
                  </a:lnTo>
                  <a:cubicBezTo>
                    <a:pt x="6894" y="6099"/>
                    <a:pt x="6776" y="6161"/>
                    <a:pt x="6518" y="6209"/>
                  </a:cubicBezTo>
                  <a:lnTo>
                    <a:pt x="6518" y="6209"/>
                  </a:lnTo>
                  <a:cubicBezTo>
                    <a:pt x="6864" y="6147"/>
                    <a:pt x="7210" y="6100"/>
                    <a:pt x="7541" y="6085"/>
                  </a:cubicBezTo>
                  <a:cubicBezTo>
                    <a:pt x="7830" y="6085"/>
                    <a:pt x="8104" y="6036"/>
                    <a:pt x="8377" y="5940"/>
                  </a:cubicBezTo>
                  <a:cubicBezTo>
                    <a:pt x="8683" y="6020"/>
                    <a:pt x="9181" y="5988"/>
                    <a:pt x="9600" y="6004"/>
                  </a:cubicBezTo>
                  <a:cubicBezTo>
                    <a:pt x="10018" y="6020"/>
                    <a:pt x="10356" y="6036"/>
                    <a:pt x="10324" y="6165"/>
                  </a:cubicBezTo>
                  <a:cubicBezTo>
                    <a:pt x="10854" y="6052"/>
                    <a:pt x="11401" y="6004"/>
                    <a:pt x="11932" y="6004"/>
                  </a:cubicBezTo>
                  <a:cubicBezTo>
                    <a:pt x="11434" y="6149"/>
                    <a:pt x="11932" y="6165"/>
                    <a:pt x="12544" y="6213"/>
                  </a:cubicBezTo>
                  <a:cubicBezTo>
                    <a:pt x="13139" y="6245"/>
                    <a:pt x="13831" y="6326"/>
                    <a:pt x="13686" y="6487"/>
                  </a:cubicBezTo>
                  <a:cubicBezTo>
                    <a:pt x="13867" y="6430"/>
                    <a:pt x="14111" y="6408"/>
                    <a:pt x="14396" y="6408"/>
                  </a:cubicBezTo>
                  <a:cubicBezTo>
                    <a:pt x="15324" y="6408"/>
                    <a:pt x="16682" y="6643"/>
                    <a:pt x="17691" y="6680"/>
                  </a:cubicBezTo>
                  <a:cubicBezTo>
                    <a:pt x="17635" y="6688"/>
                    <a:pt x="17579" y="6692"/>
                    <a:pt x="17522" y="6692"/>
                  </a:cubicBezTo>
                  <a:cubicBezTo>
                    <a:pt x="17466" y="6692"/>
                    <a:pt x="17410" y="6688"/>
                    <a:pt x="17354" y="6680"/>
                  </a:cubicBezTo>
                  <a:lnTo>
                    <a:pt x="17354" y="6680"/>
                  </a:lnTo>
                  <a:cubicBezTo>
                    <a:pt x="17820" y="6760"/>
                    <a:pt x="18287" y="6889"/>
                    <a:pt x="18737" y="7066"/>
                  </a:cubicBezTo>
                  <a:cubicBezTo>
                    <a:pt x="18801" y="6953"/>
                    <a:pt x="19123" y="6937"/>
                    <a:pt x="19509" y="6937"/>
                  </a:cubicBezTo>
                  <a:cubicBezTo>
                    <a:pt x="19818" y="6937"/>
                    <a:pt x="20168" y="6958"/>
                    <a:pt x="20460" y="6958"/>
                  </a:cubicBezTo>
                  <a:cubicBezTo>
                    <a:pt x="20534" y="6958"/>
                    <a:pt x="20603" y="6957"/>
                    <a:pt x="20667" y="6953"/>
                  </a:cubicBezTo>
                  <a:lnTo>
                    <a:pt x="20667" y="6953"/>
                  </a:lnTo>
                  <a:cubicBezTo>
                    <a:pt x="21520" y="7355"/>
                    <a:pt x="20056" y="7130"/>
                    <a:pt x="20314" y="7404"/>
                  </a:cubicBezTo>
                  <a:cubicBezTo>
                    <a:pt x="20314" y="7344"/>
                    <a:pt x="20440" y="7327"/>
                    <a:pt x="20616" y="7327"/>
                  </a:cubicBezTo>
                  <a:cubicBezTo>
                    <a:pt x="20883" y="7327"/>
                    <a:pt x="21265" y="7368"/>
                    <a:pt x="21481" y="7368"/>
                  </a:cubicBezTo>
                  <a:cubicBezTo>
                    <a:pt x="21623" y="7368"/>
                    <a:pt x="21694" y="7350"/>
                    <a:pt x="21617" y="7291"/>
                  </a:cubicBezTo>
                  <a:lnTo>
                    <a:pt x="21617" y="7291"/>
                  </a:lnTo>
                  <a:cubicBezTo>
                    <a:pt x="22276" y="7565"/>
                    <a:pt x="22196" y="7484"/>
                    <a:pt x="22517" y="7742"/>
                  </a:cubicBezTo>
                  <a:cubicBezTo>
                    <a:pt x="22567" y="7669"/>
                    <a:pt x="22640" y="7644"/>
                    <a:pt x="22732" y="7644"/>
                  </a:cubicBezTo>
                  <a:cubicBezTo>
                    <a:pt x="22945" y="7644"/>
                    <a:pt x="23261" y="7778"/>
                    <a:pt x="23636" y="7778"/>
                  </a:cubicBezTo>
                  <a:cubicBezTo>
                    <a:pt x="23675" y="7778"/>
                    <a:pt x="23715" y="7777"/>
                    <a:pt x="23756" y="7774"/>
                  </a:cubicBezTo>
                  <a:cubicBezTo>
                    <a:pt x="24705" y="8144"/>
                    <a:pt x="23965" y="8095"/>
                    <a:pt x="25043" y="8272"/>
                  </a:cubicBezTo>
                  <a:cubicBezTo>
                    <a:pt x="25274" y="8366"/>
                    <a:pt x="25204" y="8392"/>
                    <a:pt x="25057" y="8392"/>
                  </a:cubicBezTo>
                  <a:cubicBezTo>
                    <a:pt x="24875" y="8392"/>
                    <a:pt x="24577" y="8353"/>
                    <a:pt x="24577" y="8353"/>
                  </a:cubicBezTo>
                  <a:lnTo>
                    <a:pt x="24577" y="8353"/>
                  </a:lnTo>
                  <a:cubicBezTo>
                    <a:pt x="24862" y="8420"/>
                    <a:pt x="25036" y="8445"/>
                    <a:pt x="25143" y="8445"/>
                  </a:cubicBezTo>
                  <a:cubicBezTo>
                    <a:pt x="25447" y="8445"/>
                    <a:pt x="25207" y="8240"/>
                    <a:pt x="25397" y="8192"/>
                  </a:cubicBezTo>
                  <a:lnTo>
                    <a:pt x="25397" y="8192"/>
                  </a:lnTo>
                  <a:cubicBezTo>
                    <a:pt x="26732" y="8449"/>
                    <a:pt x="25960" y="8498"/>
                    <a:pt x="26378" y="8723"/>
                  </a:cubicBezTo>
                  <a:cubicBezTo>
                    <a:pt x="27215" y="8851"/>
                    <a:pt x="27890" y="8819"/>
                    <a:pt x="28502" y="8980"/>
                  </a:cubicBezTo>
                  <a:cubicBezTo>
                    <a:pt x="28534" y="9028"/>
                    <a:pt x="28646" y="9077"/>
                    <a:pt x="28502" y="9093"/>
                  </a:cubicBezTo>
                  <a:cubicBezTo>
                    <a:pt x="29403" y="9141"/>
                    <a:pt x="31060" y="9752"/>
                    <a:pt x="32121" y="9817"/>
                  </a:cubicBezTo>
                  <a:cubicBezTo>
                    <a:pt x="32169" y="9849"/>
                    <a:pt x="32202" y="9881"/>
                    <a:pt x="32234" y="9913"/>
                  </a:cubicBezTo>
                  <a:cubicBezTo>
                    <a:pt x="32105" y="9752"/>
                    <a:pt x="32105" y="9640"/>
                    <a:pt x="32153" y="9575"/>
                  </a:cubicBezTo>
                  <a:lnTo>
                    <a:pt x="32153" y="9575"/>
                  </a:lnTo>
                  <a:cubicBezTo>
                    <a:pt x="32652" y="9704"/>
                    <a:pt x="33103" y="9688"/>
                    <a:pt x="33247" y="9881"/>
                  </a:cubicBezTo>
                  <a:cubicBezTo>
                    <a:pt x="33154" y="9850"/>
                    <a:pt x="33047" y="9832"/>
                    <a:pt x="32940" y="9832"/>
                  </a:cubicBezTo>
                  <a:cubicBezTo>
                    <a:pt x="32881" y="9832"/>
                    <a:pt x="32822" y="9837"/>
                    <a:pt x="32765" y="9849"/>
                  </a:cubicBezTo>
                  <a:lnTo>
                    <a:pt x="33296" y="9929"/>
                  </a:lnTo>
                  <a:cubicBezTo>
                    <a:pt x="33408" y="10024"/>
                    <a:pt x="33401" y="10055"/>
                    <a:pt x="33331" y="10055"/>
                  </a:cubicBezTo>
                  <a:cubicBezTo>
                    <a:pt x="33191" y="10055"/>
                    <a:pt x="32796" y="9927"/>
                    <a:pt x="32615" y="9927"/>
                  </a:cubicBezTo>
                  <a:cubicBezTo>
                    <a:pt x="32565" y="9927"/>
                    <a:pt x="32531" y="9936"/>
                    <a:pt x="32523" y="9961"/>
                  </a:cubicBezTo>
                  <a:cubicBezTo>
                    <a:pt x="33553" y="10171"/>
                    <a:pt x="34759" y="10331"/>
                    <a:pt x="35516" y="10605"/>
                  </a:cubicBezTo>
                  <a:cubicBezTo>
                    <a:pt x="35531" y="10644"/>
                    <a:pt x="35495" y="10659"/>
                    <a:pt x="35427" y="10659"/>
                  </a:cubicBezTo>
                  <a:cubicBezTo>
                    <a:pt x="35184" y="10659"/>
                    <a:pt x="34532" y="10462"/>
                    <a:pt x="34416" y="10462"/>
                  </a:cubicBezTo>
                  <a:cubicBezTo>
                    <a:pt x="34363" y="10462"/>
                    <a:pt x="34421" y="10503"/>
                    <a:pt x="34679" y="10621"/>
                  </a:cubicBezTo>
                  <a:lnTo>
                    <a:pt x="33505" y="10219"/>
                  </a:lnTo>
                  <a:lnTo>
                    <a:pt x="33505" y="10219"/>
                  </a:lnTo>
                  <a:cubicBezTo>
                    <a:pt x="33753" y="10394"/>
                    <a:pt x="33786" y="10444"/>
                    <a:pt x="33732" y="10444"/>
                  </a:cubicBezTo>
                  <a:cubicBezTo>
                    <a:pt x="33660" y="10444"/>
                    <a:pt x="33437" y="10357"/>
                    <a:pt x="33357" y="10357"/>
                  </a:cubicBezTo>
                  <a:cubicBezTo>
                    <a:pt x="33297" y="10357"/>
                    <a:pt x="33317" y="10405"/>
                    <a:pt x="33537" y="10573"/>
                  </a:cubicBezTo>
                  <a:cubicBezTo>
                    <a:pt x="35081" y="11071"/>
                    <a:pt x="35306" y="10959"/>
                    <a:pt x="36851" y="11457"/>
                  </a:cubicBezTo>
                  <a:cubicBezTo>
                    <a:pt x="37237" y="11457"/>
                    <a:pt x="36786" y="11248"/>
                    <a:pt x="37156" y="11248"/>
                  </a:cubicBezTo>
                  <a:cubicBezTo>
                    <a:pt x="39441" y="11683"/>
                    <a:pt x="38765" y="12246"/>
                    <a:pt x="40470" y="12423"/>
                  </a:cubicBezTo>
                  <a:cubicBezTo>
                    <a:pt x="40695" y="12415"/>
                    <a:pt x="40864" y="12366"/>
                    <a:pt x="41106" y="12366"/>
                  </a:cubicBezTo>
                  <a:cubicBezTo>
                    <a:pt x="41366" y="12366"/>
                    <a:pt x="41712" y="12423"/>
                    <a:pt x="42304" y="12648"/>
                  </a:cubicBezTo>
                  <a:lnTo>
                    <a:pt x="41838" y="12760"/>
                  </a:lnTo>
                  <a:cubicBezTo>
                    <a:pt x="42445" y="12933"/>
                    <a:pt x="42722" y="12956"/>
                    <a:pt x="42933" y="12956"/>
                  </a:cubicBezTo>
                  <a:cubicBezTo>
                    <a:pt x="43007" y="12956"/>
                    <a:pt x="43074" y="12953"/>
                    <a:pt x="43143" y="12953"/>
                  </a:cubicBezTo>
                  <a:cubicBezTo>
                    <a:pt x="43371" y="12953"/>
                    <a:pt x="43635" y="12983"/>
                    <a:pt x="44347" y="13243"/>
                  </a:cubicBezTo>
                  <a:cubicBezTo>
                    <a:pt x="44338" y="13244"/>
                    <a:pt x="44328" y="13244"/>
                    <a:pt x="44318" y="13244"/>
                  </a:cubicBezTo>
                  <a:cubicBezTo>
                    <a:pt x="44042" y="13244"/>
                    <a:pt x="43409" y="13077"/>
                    <a:pt x="43337" y="13077"/>
                  </a:cubicBezTo>
                  <a:cubicBezTo>
                    <a:pt x="43323" y="13077"/>
                    <a:pt x="43330" y="13083"/>
                    <a:pt x="43366" y="13098"/>
                  </a:cubicBezTo>
                  <a:cubicBezTo>
                    <a:pt x="43778" y="13281"/>
                    <a:pt x="43977" y="13321"/>
                    <a:pt x="44129" y="13321"/>
                  </a:cubicBezTo>
                  <a:cubicBezTo>
                    <a:pt x="44251" y="13321"/>
                    <a:pt x="44343" y="13295"/>
                    <a:pt x="44490" y="13295"/>
                  </a:cubicBezTo>
                  <a:cubicBezTo>
                    <a:pt x="44596" y="13295"/>
                    <a:pt x="44731" y="13309"/>
                    <a:pt x="44926" y="13356"/>
                  </a:cubicBezTo>
                  <a:lnTo>
                    <a:pt x="45039" y="13597"/>
                  </a:lnTo>
                  <a:cubicBezTo>
                    <a:pt x="45859" y="13774"/>
                    <a:pt x="46728" y="13951"/>
                    <a:pt x="47613" y="14112"/>
                  </a:cubicBezTo>
                  <a:cubicBezTo>
                    <a:pt x="48498" y="14289"/>
                    <a:pt x="49415" y="14433"/>
                    <a:pt x="50332" y="14626"/>
                  </a:cubicBezTo>
                  <a:cubicBezTo>
                    <a:pt x="50219" y="14659"/>
                    <a:pt x="49897" y="14643"/>
                    <a:pt x="50299" y="14803"/>
                  </a:cubicBezTo>
                  <a:cubicBezTo>
                    <a:pt x="51458" y="15013"/>
                    <a:pt x="52680" y="15254"/>
                    <a:pt x="53887" y="15543"/>
                  </a:cubicBezTo>
                  <a:cubicBezTo>
                    <a:pt x="55109" y="15833"/>
                    <a:pt x="56300" y="16106"/>
                    <a:pt x="57410" y="16348"/>
                  </a:cubicBezTo>
                  <a:lnTo>
                    <a:pt x="58294" y="16316"/>
                  </a:lnTo>
                  <a:cubicBezTo>
                    <a:pt x="58488" y="16348"/>
                    <a:pt x="58648" y="16460"/>
                    <a:pt x="58423" y="16460"/>
                  </a:cubicBezTo>
                  <a:cubicBezTo>
                    <a:pt x="58638" y="16512"/>
                    <a:pt x="58750" y="16531"/>
                    <a:pt x="58804" y="16531"/>
                  </a:cubicBezTo>
                  <a:cubicBezTo>
                    <a:pt x="58965" y="16531"/>
                    <a:pt x="58619" y="16363"/>
                    <a:pt x="58892" y="16363"/>
                  </a:cubicBezTo>
                  <a:cubicBezTo>
                    <a:pt x="58901" y="16363"/>
                    <a:pt x="58911" y="16363"/>
                    <a:pt x="58922" y="16364"/>
                  </a:cubicBezTo>
                  <a:cubicBezTo>
                    <a:pt x="59421" y="16428"/>
                    <a:pt x="59565" y="16557"/>
                    <a:pt x="59244" y="16557"/>
                  </a:cubicBezTo>
                  <a:cubicBezTo>
                    <a:pt x="60804" y="16669"/>
                    <a:pt x="63667" y="16895"/>
                    <a:pt x="65276" y="17281"/>
                  </a:cubicBezTo>
                  <a:lnTo>
                    <a:pt x="64954" y="17297"/>
                  </a:lnTo>
                  <a:cubicBezTo>
                    <a:pt x="65217" y="17344"/>
                    <a:pt x="65479" y="17369"/>
                    <a:pt x="65742" y="17369"/>
                  </a:cubicBezTo>
                  <a:cubicBezTo>
                    <a:pt x="65930" y="17369"/>
                    <a:pt x="66118" y="17356"/>
                    <a:pt x="66306" y="17329"/>
                  </a:cubicBezTo>
                  <a:cubicBezTo>
                    <a:pt x="66473" y="17304"/>
                    <a:pt x="66640" y="17291"/>
                    <a:pt x="66807" y="17291"/>
                  </a:cubicBezTo>
                  <a:cubicBezTo>
                    <a:pt x="67072" y="17291"/>
                    <a:pt x="67335" y="17324"/>
                    <a:pt x="67593" y="17393"/>
                  </a:cubicBezTo>
                  <a:lnTo>
                    <a:pt x="67351" y="17393"/>
                  </a:lnTo>
                  <a:cubicBezTo>
                    <a:pt x="68043" y="17474"/>
                    <a:pt x="68751" y="17554"/>
                    <a:pt x="69459" y="17619"/>
                  </a:cubicBezTo>
                  <a:lnTo>
                    <a:pt x="71566" y="17779"/>
                  </a:lnTo>
                  <a:lnTo>
                    <a:pt x="73545" y="17940"/>
                  </a:lnTo>
                  <a:cubicBezTo>
                    <a:pt x="74156" y="17989"/>
                    <a:pt x="74751" y="18069"/>
                    <a:pt x="75282" y="18149"/>
                  </a:cubicBezTo>
                  <a:cubicBezTo>
                    <a:pt x="75430" y="18100"/>
                    <a:pt x="75577" y="18079"/>
                    <a:pt x="75732" y="18079"/>
                  </a:cubicBezTo>
                  <a:cubicBezTo>
                    <a:pt x="75780" y="18079"/>
                    <a:pt x="75828" y="18081"/>
                    <a:pt x="75877" y="18085"/>
                  </a:cubicBezTo>
                  <a:cubicBezTo>
                    <a:pt x="76151" y="18085"/>
                    <a:pt x="76489" y="18101"/>
                    <a:pt x="76826" y="18117"/>
                  </a:cubicBezTo>
                  <a:cubicBezTo>
                    <a:pt x="77054" y="18128"/>
                    <a:pt x="77278" y="18137"/>
                    <a:pt x="77477" y="18137"/>
                  </a:cubicBezTo>
                  <a:cubicBezTo>
                    <a:pt x="77856" y="18137"/>
                    <a:pt x="78147" y="18104"/>
                    <a:pt x="78210" y="17989"/>
                  </a:cubicBezTo>
                  <a:cubicBezTo>
                    <a:pt x="78998" y="18101"/>
                    <a:pt x="79272" y="18149"/>
                    <a:pt x="79642" y="18214"/>
                  </a:cubicBezTo>
                  <a:cubicBezTo>
                    <a:pt x="79996" y="18262"/>
                    <a:pt x="80446" y="18294"/>
                    <a:pt x="81572" y="18358"/>
                  </a:cubicBezTo>
                  <a:cubicBezTo>
                    <a:pt x="81590" y="18359"/>
                    <a:pt x="81608" y="18359"/>
                    <a:pt x="81625" y="18359"/>
                  </a:cubicBezTo>
                  <a:cubicBezTo>
                    <a:pt x="82184" y="18359"/>
                    <a:pt x="82463" y="18115"/>
                    <a:pt x="83181" y="18053"/>
                  </a:cubicBezTo>
                  <a:lnTo>
                    <a:pt x="83213" y="18246"/>
                  </a:lnTo>
                  <a:lnTo>
                    <a:pt x="84210" y="18005"/>
                  </a:lnTo>
                  <a:lnTo>
                    <a:pt x="84741" y="18214"/>
                  </a:lnTo>
                  <a:cubicBezTo>
                    <a:pt x="84966" y="18182"/>
                    <a:pt x="85208" y="18165"/>
                    <a:pt x="85433" y="18133"/>
                  </a:cubicBezTo>
                  <a:cubicBezTo>
                    <a:pt x="85159" y="18133"/>
                    <a:pt x="84838" y="18069"/>
                    <a:pt x="84886" y="18021"/>
                  </a:cubicBezTo>
                  <a:cubicBezTo>
                    <a:pt x="85308" y="17984"/>
                    <a:pt x="85740" y="17966"/>
                    <a:pt x="86173" y="17966"/>
                  </a:cubicBezTo>
                  <a:cubicBezTo>
                    <a:pt x="86318" y="17966"/>
                    <a:pt x="86462" y="17968"/>
                    <a:pt x="86607" y="17972"/>
                  </a:cubicBezTo>
                  <a:cubicBezTo>
                    <a:pt x="87138" y="17989"/>
                    <a:pt x="87540" y="18037"/>
                    <a:pt x="87556" y="18085"/>
                  </a:cubicBezTo>
                  <a:cubicBezTo>
                    <a:pt x="88409" y="17989"/>
                    <a:pt x="89245" y="17844"/>
                    <a:pt x="90082" y="17715"/>
                  </a:cubicBezTo>
                  <a:lnTo>
                    <a:pt x="90082" y="17715"/>
                  </a:lnTo>
                  <a:cubicBezTo>
                    <a:pt x="90048" y="17771"/>
                    <a:pt x="89835" y="17819"/>
                    <a:pt x="89594" y="17871"/>
                  </a:cubicBezTo>
                  <a:lnTo>
                    <a:pt x="89594" y="17871"/>
                  </a:lnTo>
                  <a:cubicBezTo>
                    <a:pt x="89758" y="17839"/>
                    <a:pt x="89861" y="17827"/>
                    <a:pt x="89930" y="17827"/>
                  </a:cubicBezTo>
                  <a:cubicBezTo>
                    <a:pt x="90117" y="17827"/>
                    <a:pt x="90038" y="17915"/>
                    <a:pt x="90207" y="17915"/>
                  </a:cubicBezTo>
                  <a:cubicBezTo>
                    <a:pt x="90298" y="17915"/>
                    <a:pt x="90460" y="17890"/>
                    <a:pt x="90774" y="17812"/>
                  </a:cubicBezTo>
                  <a:cubicBezTo>
                    <a:pt x="90613" y="17795"/>
                    <a:pt x="90854" y="17699"/>
                    <a:pt x="90886" y="17667"/>
                  </a:cubicBezTo>
                  <a:cubicBezTo>
                    <a:pt x="90971" y="17675"/>
                    <a:pt x="91070" y="17679"/>
                    <a:pt x="91180" y="17679"/>
                  </a:cubicBezTo>
                  <a:cubicBezTo>
                    <a:pt x="91888" y="17679"/>
                    <a:pt x="93068" y="17514"/>
                    <a:pt x="93959" y="17361"/>
                  </a:cubicBezTo>
                  <a:lnTo>
                    <a:pt x="93959" y="17361"/>
                  </a:lnTo>
                  <a:lnTo>
                    <a:pt x="93782" y="17506"/>
                  </a:lnTo>
                  <a:cubicBezTo>
                    <a:pt x="94023" y="17490"/>
                    <a:pt x="94248" y="17458"/>
                    <a:pt x="94490" y="17425"/>
                  </a:cubicBezTo>
                  <a:lnTo>
                    <a:pt x="95230" y="17313"/>
                  </a:lnTo>
                  <a:lnTo>
                    <a:pt x="96726" y="17056"/>
                  </a:lnTo>
                  <a:cubicBezTo>
                    <a:pt x="97739" y="16879"/>
                    <a:pt x="98769" y="16653"/>
                    <a:pt x="99831" y="16476"/>
                  </a:cubicBezTo>
                  <a:lnTo>
                    <a:pt x="99831" y="16476"/>
                  </a:lnTo>
                  <a:cubicBezTo>
                    <a:pt x="99725" y="16487"/>
                    <a:pt x="99636" y="16492"/>
                    <a:pt x="99563" y="16492"/>
                  </a:cubicBezTo>
                  <a:cubicBezTo>
                    <a:pt x="99103" y="16492"/>
                    <a:pt x="99271" y="16296"/>
                    <a:pt x="99798" y="16171"/>
                  </a:cubicBezTo>
                  <a:lnTo>
                    <a:pt x="99913" y="16228"/>
                  </a:lnTo>
                  <a:lnTo>
                    <a:pt x="99913" y="16228"/>
                  </a:lnTo>
                  <a:cubicBezTo>
                    <a:pt x="99898" y="16213"/>
                    <a:pt x="99963" y="16173"/>
                    <a:pt x="100217" y="16074"/>
                  </a:cubicBezTo>
                  <a:cubicBezTo>
                    <a:pt x="100377" y="16044"/>
                    <a:pt x="100495" y="16031"/>
                    <a:pt x="100577" y="16031"/>
                  </a:cubicBezTo>
                  <a:cubicBezTo>
                    <a:pt x="100892" y="16031"/>
                    <a:pt x="100690" y="16217"/>
                    <a:pt x="100345" y="16332"/>
                  </a:cubicBezTo>
                  <a:lnTo>
                    <a:pt x="101278" y="16090"/>
                  </a:lnTo>
                  <a:lnTo>
                    <a:pt x="101278" y="16090"/>
                  </a:lnTo>
                  <a:cubicBezTo>
                    <a:pt x="101343" y="16139"/>
                    <a:pt x="101134" y="16203"/>
                    <a:pt x="101069" y="16299"/>
                  </a:cubicBezTo>
                  <a:cubicBezTo>
                    <a:pt x="101439" y="16090"/>
                    <a:pt x="102758" y="16171"/>
                    <a:pt x="103273" y="15833"/>
                  </a:cubicBezTo>
                  <a:lnTo>
                    <a:pt x="103338" y="15881"/>
                  </a:lnTo>
                  <a:cubicBezTo>
                    <a:pt x="105413" y="15431"/>
                    <a:pt x="106330" y="15125"/>
                    <a:pt x="108019" y="14723"/>
                  </a:cubicBezTo>
                  <a:cubicBezTo>
                    <a:pt x="108019" y="14546"/>
                    <a:pt x="108662" y="14417"/>
                    <a:pt x="109129" y="14160"/>
                  </a:cubicBezTo>
                  <a:cubicBezTo>
                    <a:pt x="110384" y="13919"/>
                    <a:pt x="111783" y="13677"/>
                    <a:pt x="113247" y="13275"/>
                  </a:cubicBezTo>
                  <a:cubicBezTo>
                    <a:pt x="114260" y="12905"/>
                    <a:pt x="113520" y="13050"/>
                    <a:pt x="113955" y="12825"/>
                  </a:cubicBezTo>
                  <a:lnTo>
                    <a:pt x="113955" y="12825"/>
                  </a:lnTo>
                  <a:cubicBezTo>
                    <a:pt x="113971" y="12843"/>
                    <a:pt x="114013" y="12850"/>
                    <a:pt x="114073" y="12850"/>
                  </a:cubicBezTo>
                  <a:cubicBezTo>
                    <a:pt x="114314" y="12850"/>
                    <a:pt x="114829" y="12732"/>
                    <a:pt x="114971" y="12732"/>
                  </a:cubicBezTo>
                  <a:cubicBezTo>
                    <a:pt x="115043" y="12732"/>
                    <a:pt x="115018" y="12763"/>
                    <a:pt x="114807" y="12857"/>
                  </a:cubicBezTo>
                  <a:cubicBezTo>
                    <a:pt x="116561" y="12342"/>
                    <a:pt x="117060" y="12197"/>
                    <a:pt x="119247" y="11425"/>
                  </a:cubicBezTo>
                  <a:cubicBezTo>
                    <a:pt x="119089" y="11425"/>
                    <a:pt x="118918" y="11450"/>
                    <a:pt x="118844" y="11450"/>
                  </a:cubicBezTo>
                  <a:cubicBezTo>
                    <a:pt x="118798" y="11450"/>
                    <a:pt x="118790" y="11440"/>
                    <a:pt x="118845" y="11409"/>
                  </a:cubicBezTo>
                  <a:cubicBezTo>
                    <a:pt x="119128" y="11307"/>
                    <a:pt x="119474" y="11245"/>
                    <a:pt x="119644" y="11245"/>
                  </a:cubicBezTo>
                  <a:cubicBezTo>
                    <a:pt x="119715" y="11245"/>
                    <a:pt x="119756" y="11257"/>
                    <a:pt x="119746" y="11281"/>
                  </a:cubicBezTo>
                  <a:lnTo>
                    <a:pt x="119633" y="11329"/>
                  </a:lnTo>
                  <a:cubicBezTo>
                    <a:pt x="122034" y="10391"/>
                    <a:pt x="125440" y="10066"/>
                    <a:pt x="127352" y="9204"/>
                  </a:cubicBezTo>
                  <a:lnTo>
                    <a:pt x="127352" y="9204"/>
                  </a:lnTo>
                  <a:lnTo>
                    <a:pt x="129318" y="8449"/>
                  </a:lnTo>
                  <a:cubicBezTo>
                    <a:pt x="129497" y="8404"/>
                    <a:pt x="129590" y="8386"/>
                    <a:pt x="129627" y="8386"/>
                  </a:cubicBezTo>
                  <a:cubicBezTo>
                    <a:pt x="129767" y="8386"/>
                    <a:pt x="129120" y="8642"/>
                    <a:pt x="129369" y="8642"/>
                  </a:cubicBezTo>
                  <a:cubicBezTo>
                    <a:pt x="129403" y="8642"/>
                    <a:pt x="129454" y="8637"/>
                    <a:pt x="129527" y="8626"/>
                  </a:cubicBezTo>
                  <a:cubicBezTo>
                    <a:pt x="131666" y="7725"/>
                    <a:pt x="133034" y="7629"/>
                    <a:pt x="134819" y="6953"/>
                  </a:cubicBezTo>
                  <a:cubicBezTo>
                    <a:pt x="134836" y="6954"/>
                    <a:pt x="134853" y="6954"/>
                    <a:pt x="134870" y="6954"/>
                  </a:cubicBezTo>
                  <a:cubicBezTo>
                    <a:pt x="136439" y="6954"/>
                    <a:pt x="139876" y="5520"/>
                    <a:pt x="141849" y="5329"/>
                  </a:cubicBezTo>
                  <a:lnTo>
                    <a:pt x="141705" y="5248"/>
                  </a:lnTo>
                  <a:cubicBezTo>
                    <a:pt x="141977" y="5121"/>
                    <a:pt x="142136" y="5107"/>
                    <a:pt x="142293" y="5107"/>
                  </a:cubicBezTo>
                  <a:cubicBezTo>
                    <a:pt x="142339" y="5107"/>
                    <a:pt x="142385" y="5108"/>
                    <a:pt x="142434" y="5108"/>
                  </a:cubicBezTo>
                  <a:cubicBezTo>
                    <a:pt x="142512" y="5108"/>
                    <a:pt x="142598" y="5105"/>
                    <a:pt x="142702" y="5087"/>
                  </a:cubicBezTo>
                  <a:cubicBezTo>
                    <a:pt x="142680" y="5070"/>
                    <a:pt x="142628" y="5065"/>
                    <a:pt x="142570" y="5065"/>
                  </a:cubicBezTo>
                  <a:cubicBezTo>
                    <a:pt x="142513" y="5065"/>
                    <a:pt x="142450" y="5069"/>
                    <a:pt x="142404" y="5069"/>
                  </a:cubicBezTo>
                  <a:cubicBezTo>
                    <a:pt x="142325" y="5069"/>
                    <a:pt x="142296" y="5057"/>
                    <a:pt x="142428" y="4991"/>
                  </a:cubicBezTo>
                  <a:cubicBezTo>
                    <a:pt x="146595" y="3833"/>
                    <a:pt x="151180" y="3141"/>
                    <a:pt x="155571" y="2578"/>
                  </a:cubicBezTo>
                  <a:cubicBezTo>
                    <a:pt x="157180" y="2369"/>
                    <a:pt x="156408" y="1886"/>
                    <a:pt x="158467" y="1870"/>
                  </a:cubicBezTo>
                  <a:lnTo>
                    <a:pt x="158467" y="1870"/>
                  </a:lnTo>
                  <a:lnTo>
                    <a:pt x="157920" y="2143"/>
                  </a:lnTo>
                  <a:cubicBezTo>
                    <a:pt x="161137" y="1500"/>
                    <a:pt x="164580" y="1500"/>
                    <a:pt x="167765" y="1275"/>
                  </a:cubicBezTo>
                  <a:lnTo>
                    <a:pt x="167765" y="1275"/>
                  </a:lnTo>
                  <a:cubicBezTo>
                    <a:pt x="167604" y="1355"/>
                    <a:pt x="167427" y="1387"/>
                    <a:pt x="167250" y="1387"/>
                  </a:cubicBezTo>
                  <a:cubicBezTo>
                    <a:pt x="167552" y="1426"/>
                    <a:pt x="167860" y="1448"/>
                    <a:pt x="168167" y="1448"/>
                  </a:cubicBezTo>
                  <a:cubicBezTo>
                    <a:pt x="168367" y="1448"/>
                    <a:pt x="168566" y="1439"/>
                    <a:pt x="168763" y="1420"/>
                  </a:cubicBezTo>
                  <a:cubicBezTo>
                    <a:pt x="169293" y="1387"/>
                    <a:pt x="169760" y="1355"/>
                    <a:pt x="169760" y="1291"/>
                  </a:cubicBezTo>
                  <a:cubicBezTo>
                    <a:pt x="170259" y="1307"/>
                    <a:pt x="169873" y="1404"/>
                    <a:pt x="170178" y="1468"/>
                  </a:cubicBezTo>
                  <a:cubicBezTo>
                    <a:pt x="170299" y="1485"/>
                    <a:pt x="170431" y="1492"/>
                    <a:pt x="170568" y="1492"/>
                  </a:cubicBezTo>
                  <a:cubicBezTo>
                    <a:pt x="170981" y="1492"/>
                    <a:pt x="171443" y="1433"/>
                    <a:pt x="171794" y="1433"/>
                  </a:cubicBezTo>
                  <a:cubicBezTo>
                    <a:pt x="171981" y="1433"/>
                    <a:pt x="172137" y="1450"/>
                    <a:pt x="172237" y="1500"/>
                  </a:cubicBezTo>
                  <a:cubicBezTo>
                    <a:pt x="172302" y="1532"/>
                    <a:pt x="172044" y="1532"/>
                    <a:pt x="171916" y="1548"/>
                  </a:cubicBezTo>
                  <a:cubicBezTo>
                    <a:pt x="171969" y="1543"/>
                    <a:pt x="172038" y="1540"/>
                    <a:pt x="172119" y="1540"/>
                  </a:cubicBezTo>
                  <a:cubicBezTo>
                    <a:pt x="172481" y="1540"/>
                    <a:pt x="173065" y="1588"/>
                    <a:pt x="173389" y="1588"/>
                  </a:cubicBezTo>
                  <a:cubicBezTo>
                    <a:pt x="173602" y="1588"/>
                    <a:pt x="173702" y="1567"/>
                    <a:pt x="173556" y="1500"/>
                  </a:cubicBezTo>
                  <a:lnTo>
                    <a:pt x="173556" y="1500"/>
                  </a:lnTo>
                  <a:cubicBezTo>
                    <a:pt x="173862" y="1548"/>
                    <a:pt x="174152" y="1564"/>
                    <a:pt x="174441" y="1580"/>
                  </a:cubicBezTo>
                  <a:cubicBezTo>
                    <a:pt x="174715" y="1613"/>
                    <a:pt x="175004" y="1645"/>
                    <a:pt x="175262" y="1661"/>
                  </a:cubicBezTo>
                  <a:cubicBezTo>
                    <a:pt x="175776" y="1693"/>
                    <a:pt x="176291" y="1757"/>
                    <a:pt x="176790" y="1838"/>
                  </a:cubicBezTo>
                  <a:cubicBezTo>
                    <a:pt x="176886" y="1822"/>
                    <a:pt x="176967" y="1822"/>
                    <a:pt x="177063" y="1822"/>
                  </a:cubicBezTo>
                  <a:cubicBezTo>
                    <a:pt x="177160" y="1822"/>
                    <a:pt x="177273" y="1838"/>
                    <a:pt x="177385" y="1854"/>
                  </a:cubicBezTo>
                  <a:cubicBezTo>
                    <a:pt x="177610" y="1886"/>
                    <a:pt x="177852" y="1934"/>
                    <a:pt x="178077" y="1967"/>
                  </a:cubicBezTo>
                  <a:cubicBezTo>
                    <a:pt x="178358" y="2027"/>
                    <a:pt x="178620" y="2074"/>
                    <a:pt x="178805" y="2074"/>
                  </a:cubicBezTo>
                  <a:cubicBezTo>
                    <a:pt x="178916" y="2074"/>
                    <a:pt x="179000" y="2057"/>
                    <a:pt x="179042" y="2015"/>
                  </a:cubicBezTo>
                  <a:lnTo>
                    <a:pt x="179042" y="2015"/>
                  </a:lnTo>
                  <a:cubicBezTo>
                    <a:pt x="178978" y="2143"/>
                    <a:pt x="179493" y="2272"/>
                    <a:pt x="180104" y="2385"/>
                  </a:cubicBezTo>
                  <a:lnTo>
                    <a:pt x="180586" y="2449"/>
                  </a:lnTo>
                  <a:lnTo>
                    <a:pt x="181069" y="2530"/>
                  </a:lnTo>
                  <a:cubicBezTo>
                    <a:pt x="181326" y="2578"/>
                    <a:pt x="181584" y="2594"/>
                    <a:pt x="181841" y="2610"/>
                  </a:cubicBezTo>
                  <a:cubicBezTo>
                    <a:pt x="181584" y="2642"/>
                    <a:pt x="182469" y="2835"/>
                    <a:pt x="182163" y="2883"/>
                  </a:cubicBezTo>
                  <a:cubicBezTo>
                    <a:pt x="182703" y="2998"/>
                    <a:pt x="183223" y="3085"/>
                    <a:pt x="183493" y="3085"/>
                  </a:cubicBezTo>
                  <a:cubicBezTo>
                    <a:pt x="183642" y="3085"/>
                    <a:pt x="183715" y="3059"/>
                    <a:pt x="183675" y="2996"/>
                  </a:cubicBezTo>
                  <a:lnTo>
                    <a:pt x="183675" y="2996"/>
                  </a:lnTo>
                  <a:cubicBezTo>
                    <a:pt x="184045" y="3157"/>
                    <a:pt x="184415" y="3286"/>
                    <a:pt x="184801" y="3382"/>
                  </a:cubicBezTo>
                  <a:cubicBezTo>
                    <a:pt x="185187" y="3479"/>
                    <a:pt x="185557" y="3543"/>
                    <a:pt x="185911" y="3607"/>
                  </a:cubicBezTo>
                  <a:cubicBezTo>
                    <a:pt x="186619" y="3752"/>
                    <a:pt x="187246" y="3849"/>
                    <a:pt x="187616" y="4186"/>
                  </a:cubicBezTo>
                  <a:lnTo>
                    <a:pt x="189450" y="4637"/>
                  </a:lnTo>
                  <a:cubicBezTo>
                    <a:pt x="190062" y="4798"/>
                    <a:pt x="190657" y="4926"/>
                    <a:pt x="191236" y="5119"/>
                  </a:cubicBezTo>
                  <a:lnTo>
                    <a:pt x="192957" y="5634"/>
                  </a:lnTo>
                  <a:cubicBezTo>
                    <a:pt x="193520" y="5811"/>
                    <a:pt x="194083" y="5972"/>
                    <a:pt x="194630" y="6165"/>
                  </a:cubicBezTo>
                  <a:cubicBezTo>
                    <a:pt x="194615" y="6185"/>
                    <a:pt x="194582" y="6193"/>
                    <a:pt x="194533" y="6193"/>
                  </a:cubicBezTo>
                  <a:cubicBezTo>
                    <a:pt x="194133" y="6193"/>
                    <a:pt x="192711" y="5593"/>
                    <a:pt x="192308" y="5593"/>
                  </a:cubicBezTo>
                  <a:cubicBezTo>
                    <a:pt x="192240" y="5593"/>
                    <a:pt x="192201" y="5610"/>
                    <a:pt x="192201" y="5650"/>
                  </a:cubicBezTo>
                  <a:cubicBezTo>
                    <a:pt x="194325" y="6245"/>
                    <a:pt x="195579" y="6503"/>
                    <a:pt x="197606" y="7355"/>
                  </a:cubicBezTo>
                  <a:cubicBezTo>
                    <a:pt x="197762" y="7429"/>
                    <a:pt x="197793" y="7454"/>
                    <a:pt x="197754" y="7454"/>
                  </a:cubicBezTo>
                  <a:cubicBezTo>
                    <a:pt x="197664" y="7454"/>
                    <a:pt x="197210" y="7318"/>
                    <a:pt x="197075" y="7307"/>
                  </a:cubicBezTo>
                  <a:lnTo>
                    <a:pt x="197075" y="7307"/>
                  </a:lnTo>
                  <a:cubicBezTo>
                    <a:pt x="198121" y="7661"/>
                    <a:pt x="199102" y="8095"/>
                    <a:pt x="200051" y="8481"/>
                  </a:cubicBezTo>
                  <a:cubicBezTo>
                    <a:pt x="200534" y="8675"/>
                    <a:pt x="201001" y="8884"/>
                    <a:pt x="201467" y="9077"/>
                  </a:cubicBezTo>
                  <a:cubicBezTo>
                    <a:pt x="201918" y="9286"/>
                    <a:pt x="202384" y="9463"/>
                    <a:pt x="202851" y="9624"/>
                  </a:cubicBezTo>
                  <a:cubicBezTo>
                    <a:pt x="202722" y="9608"/>
                    <a:pt x="202577" y="9575"/>
                    <a:pt x="202448" y="9527"/>
                  </a:cubicBezTo>
                  <a:lnTo>
                    <a:pt x="202448" y="9527"/>
                  </a:lnTo>
                  <a:cubicBezTo>
                    <a:pt x="202729" y="9642"/>
                    <a:pt x="203070" y="9827"/>
                    <a:pt x="203207" y="9827"/>
                  </a:cubicBezTo>
                  <a:cubicBezTo>
                    <a:pt x="203243" y="9827"/>
                    <a:pt x="203265" y="9815"/>
                    <a:pt x="203269" y="9784"/>
                  </a:cubicBezTo>
                  <a:lnTo>
                    <a:pt x="202899" y="9656"/>
                  </a:lnTo>
                  <a:cubicBezTo>
                    <a:pt x="202783" y="9563"/>
                    <a:pt x="202805" y="9527"/>
                    <a:pt x="202907" y="9527"/>
                  </a:cubicBezTo>
                  <a:cubicBezTo>
                    <a:pt x="203227" y="9527"/>
                    <a:pt x="204333" y="9872"/>
                    <a:pt x="204529" y="9883"/>
                  </a:cubicBezTo>
                  <a:lnTo>
                    <a:pt x="204529" y="9883"/>
                  </a:lnTo>
                  <a:cubicBezTo>
                    <a:pt x="203884" y="9949"/>
                    <a:pt x="206233" y="10750"/>
                    <a:pt x="205198" y="10750"/>
                  </a:cubicBezTo>
                  <a:cubicBezTo>
                    <a:pt x="205188" y="10750"/>
                    <a:pt x="205178" y="10750"/>
                    <a:pt x="205167" y="10750"/>
                  </a:cubicBezTo>
                  <a:lnTo>
                    <a:pt x="205167" y="10750"/>
                  </a:lnTo>
                  <a:cubicBezTo>
                    <a:pt x="205330" y="10804"/>
                    <a:pt x="205529" y="10858"/>
                    <a:pt x="205632" y="10858"/>
                  </a:cubicBezTo>
                  <a:cubicBezTo>
                    <a:pt x="205681" y="10858"/>
                    <a:pt x="205708" y="10845"/>
                    <a:pt x="205698" y="10814"/>
                  </a:cubicBezTo>
                  <a:lnTo>
                    <a:pt x="205698" y="10814"/>
                  </a:lnTo>
                  <a:cubicBezTo>
                    <a:pt x="205953" y="10948"/>
                    <a:pt x="206071" y="11036"/>
                    <a:pt x="205939" y="11036"/>
                  </a:cubicBezTo>
                  <a:cubicBezTo>
                    <a:pt x="205896" y="11036"/>
                    <a:pt x="205828" y="11027"/>
                    <a:pt x="205730" y="11007"/>
                  </a:cubicBezTo>
                  <a:lnTo>
                    <a:pt x="205730" y="11007"/>
                  </a:lnTo>
                  <a:cubicBezTo>
                    <a:pt x="207033" y="11522"/>
                    <a:pt x="206631" y="11200"/>
                    <a:pt x="207773" y="11731"/>
                  </a:cubicBezTo>
                  <a:cubicBezTo>
                    <a:pt x="207766" y="11742"/>
                    <a:pt x="207748" y="11746"/>
                    <a:pt x="207723" y="11746"/>
                  </a:cubicBezTo>
                  <a:cubicBezTo>
                    <a:pt x="207640" y="11746"/>
                    <a:pt x="207479" y="11699"/>
                    <a:pt x="207355" y="11699"/>
                  </a:cubicBezTo>
                  <a:cubicBezTo>
                    <a:pt x="208127" y="11892"/>
                    <a:pt x="208867" y="12165"/>
                    <a:pt x="209559" y="12535"/>
                  </a:cubicBezTo>
                  <a:cubicBezTo>
                    <a:pt x="209510" y="12535"/>
                    <a:pt x="209526" y="12570"/>
                    <a:pt x="209483" y="12570"/>
                  </a:cubicBezTo>
                  <a:cubicBezTo>
                    <a:pt x="209455" y="12570"/>
                    <a:pt x="209401" y="12555"/>
                    <a:pt x="209285" y="12503"/>
                  </a:cubicBezTo>
                  <a:lnTo>
                    <a:pt x="209285" y="12503"/>
                  </a:lnTo>
                  <a:cubicBezTo>
                    <a:pt x="210942" y="13259"/>
                    <a:pt x="212229" y="13565"/>
                    <a:pt x="213999" y="14530"/>
                  </a:cubicBezTo>
                  <a:cubicBezTo>
                    <a:pt x="213974" y="14529"/>
                    <a:pt x="213952" y="14528"/>
                    <a:pt x="213933" y="14528"/>
                  </a:cubicBezTo>
                  <a:cubicBezTo>
                    <a:pt x="213446" y="14528"/>
                    <a:pt x="214578" y="14910"/>
                    <a:pt x="214578" y="15157"/>
                  </a:cubicBezTo>
                  <a:lnTo>
                    <a:pt x="215575" y="15559"/>
                  </a:lnTo>
                  <a:lnTo>
                    <a:pt x="215237" y="15270"/>
                  </a:lnTo>
                  <a:lnTo>
                    <a:pt x="215237" y="15270"/>
                  </a:lnTo>
                  <a:cubicBezTo>
                    <a:pt x="216090" y="15672"/>
                    <a:pt x="216910" y="15897"/>
                    <a:pt x="217602" y="16316"/>
                  </a:cubicBezTo>
                  <a:lnTo>
                    <a:pt x="216927" y="16090"/>
                  </a:lnTo>
                  <a:lnTo>
                    <a:pt x="216927" y="16090"/>
                  </a:lnTo>
                  <a:lnTo>
                    <a:pt x="218535" y="16814"/>
                  </a:lnTo>
                  <a:lnTo>
                    <a:pt x="217667" y="16316"/>
                  </a:lnTo>
                  <a:lnTo>
                    <a:pt x="217667" y="16316"/>
                  </a:lnTo>
                  <a:cubicBezTo>
                    <a:pt x="217873" y="16384"/>
                    <a:pt x="217989" y="16407"/>
                    <a:pt x="218056" y="16407"/>
                  </a:cubicBezTo>
                  <a:cubicBezTo>
                    <a:pt x="218178" y="16407"/>
                    <a:pt x="218140" y="16332"/>
                    <a:pt x="218207" y="16332"/>
                  </a:cubicBezTo>
                  <a:cubicBezTo>
                    <a:pt x="218266" y="16332"/>
                    <a:pt x="218407" y="16390"/>
                    <a:pt x="218809" y="16605"/>
                  </a:cubicBezTo>
                  <a:cubicBezTo>
                    <a:pt x="218788" y="16597"/>
                    <a:pt x="218777" y="16593"/>
                    <a:pt x="218775" y="16593"/>
                  </a:cubicBezTo>
                  <a:lnTo>
                    <a:pt x="218775" y="16593"/>
                  </a:lnTo>
                  <a:cubicBezTo>
                    <a:pt x="218750" y="16593"/>
                    <a:pt x="219694" y="17036"/>
                    <a:pt x="220047" y="17345"/>
                  </a:cubicBezTo>
                  <a:cubicBezTo>
                    <a:pt x="220578" y="17490"/>
                    <a:pt x="221093" y="17699"/>
                    <a:pt x="221576" y="17972"/>
                  </a:cubicBezTo>
                  <a:cubicBezTo>
                    <a:pt x="221704" y="18117"/>
                    <a:pt x="221334" y="18133"/>
                    <a:pt x="221431" y="18230"/>
                  </a:cubicBezTo>
                  <a:cubicBezTo>
                    <a:pt x="221916" y="18245"/>
                    <a:pt x="223374" y="19082"/>
                    <a:pt x="224016" y="19173"/>
                  </a:cubicBezTo>
                  <a:lnTo>
                    <a:pt x="224016" y="19173"/>
                  </a:lnTo>
                  <a:cubicBezTo>
                    <a:pt x="224009" y="19173"/>
                    <a:pt x="224003" y="19172"/>
                    <a:pt x="223996" y="19172"/>
                  </a:cubicBezTo>
                  <a:cubicBezTo>
                    <a:pt x="223861" y="19172"/>
                    <a:pt x="223821" y="19250"/>
                    <a:pt x="223876" y="19292"/>
                  </a:cubicBezTo>
                  <a:lnTo>
                    <a:pt x="224294" y="19324"/>
                  </a:lnTo>
                  <a:cubicBezTo>
                    <a:pt x="224664" y="19549"/>
                    <a:pt x="224713" y="19597"/>
                    <a:pt x="224616" y="19645"/>
                  </a:cubicBezTo>
                  <a:cubicBezTo>
                    <a:pt x="224906" y="19782"/>
                    <a:pt x="225038" y="19827"/>
                    <a:pt x="225093" y="19827"/>
                  </a:cubicBezTo>
                  <a:cubicBezTo>
                    <a:pt x="225195" y="19827"/>
                    <a:pt x="225024" y="19671"/>
                    <a:pt x="225100" y="19671"/>
                  </a:cubicBezTo>
                  <a:cubicBezTo>
                    <a:pt x="225151" y="19671"/>
                    <a:pt x="225309" y="19739"/>
                    <a:pt x="225726" y="19967"/>
                  </a:cubicBezTo>
                  <a:cubicBezTo>
                    <a:pt x="225613" y="19951"/>
                    <a:pt x="225517" y="19919"/>
                    <a:pt x="225404" y="19887"/>
                  </a:cubicBezTo>
                  <a:lnTo>
                    <a:pt x="225404" y="19887"/>
                  </a:lnTo>
                  <a:cubicBezTo>
                    <a:pt x="226820" y="20611"/>
                    <a:pt x="228219" y="21029"/>
                    <a:pt x="229522" y="21672"/>
                  </a:cubicBezTo>
                  <a:cubicBezTo>
                    <a:pt x="229582" y="21748"/>
                    <a:pt x="229573" y="21777"/>
                    <a:pt x="229522" y="21777"/>
                  </a:cubicBezTo>
                  <a:cubicBezTo>
                    <a:pt x="229363" y="21777"/>
                    <a:pt x="228796" y="21495"/>
                    <a:pt x="228676" y="21495"/>
                  </a:cubicBezTo>
                  <a:cubicBezTo>
                    <a:pt x="228639" y="21495"/>
                    <a:pt x="228645" y="21522"/>
                    <a:pt x="228718" y="21592"/>
                  </a:cubicBezTo>
                  <a:cubicBezTo>
                    <a:pt x="230649" y="22396"/>
                    <a:pt x="232804" y="23024"/>
                    <a:pt x="234686" y="23763"/>
                  </a:cubicBezTo>
                  <a:lnTo>
                    <a:pt x="234332" y="23603"/>
                  </a:lnTo>
                  <a:cubicBezTo>
                    <a:pt x="234372" y="23583"/>
                    <a:pt x="234417" y="23574"/>
                    <a:pt x="234467" y="23574"/>
                  </a:cubicBezTo>
                  <a:cubicBezTo>
                    <a:pt x="234666" y="23574"/>
                    <a:pt x="234948" y="23713"/>
                    <a:pt x="235282" y="23892"/>
                  </a:cubicBezTo>
                  <a:cubicBezTo>
                    <a:pt x="235729" y="24148"/>
                    <a:pt x="236209" y="24340"/>
                    <a:pt x="236704" y="24469"/>
                  </a:cubicBezTo>
                  <a:lnTo>
                    <a:pt x="236704" y="24469"/>
                  </a:lnTo>
                  <a:cubicBezTo>
                    <a:pt x="236654" y="24456"/>
                    <a:pt x="236609" y="24451"/>
                    <a:pt x="236570" y="24451"/>
                  </a:cubicBezTo>
                  <a:cubicBezTo>
                    <a:pt x="236425" y="24451"/>
                    <a:pt x="236361" y="24520"/>
                    <a:pt x="236424" y="24520"/>
                  </a:cubicBezTo>
                  <a:cubicBezTo>
                    <a:pt x="237099" y="24777"/>
                    <a:pt x="237807" y="25002"/>
                    <a:pt x="238515" y="25179"/>
                  </a:cubicBezTo>
                  <a:cubicBezTo>
                    <a:pt x="238901" y="25292"/>
                    <a:pt x="239319" y="25388"/>
                    <a:pt x="239738" y="25501"/>
                  </a:cubicBezTo>
                  <a:lnTo>
                    <a:pt x="240429" y="25662"/>
                  </a:lnTo>
                  <a:lnTo>
                    <a:pt x="241169" y="25839"/>
                  </a:lnTo>
                  <a:lnTo>
                    <a:pt x="240896" y="25839"/>
                  </a:lnTo>
                  <a:cubicBezTo>
                    <a:pt x="241266" y="25983"/>
                    <a:pt x="241781" y="26160"/>
                    <a:pt x="242295" y="26305"/>
                  </a:cubicBezTo>
                  <a:cubicBezTo>
                    <a:pt x="242810" y="26466"/>
                    <a:pt x="243357" y="26595"/>
                    <a:pt x="243775" y="26739"/>
                  </a:cubicBezTo>
                  <a:cubicBezTo>
                    <a:pt x="243923" y="26739"/>
                    <a:pt x="244131" y="26772"/>
                    <a:pt x="244251" y="26772"/>
                  </a:cubicBezTo>
                  <a:cubicBezTo>
                    <a:pt x="244354" y="26772"/>
                    <a:pt x="244393" y="26748"/>
                    <a:pt x="244274" y="26659"/>
                  </a:cubicBezTo>
                  <a:lnTo>
                    <a:pt x="244274" y="26659"/>
                  </a:lnTo>
                  <a:cubicBezTo>
                    <a:pt x="245529" y="27222"/>
                    <a:pt x="246816" y="27447"/>
                    <a:pt x="248054" y="27624"/>
                  </a:cubicBezTo>
                  <a:cubicBezTo>
                    <a:pt x="249309" y="27817"/>
                    <a:pt x="250516" y="27946"/>
                    <a:pt x="251674" y="28316"/>
                  </a:cubicBezTo>
                  <a:cubicBezTo>
                    <a:pt x="251529" y="28300"/>
                    <a:pt x="251356" y="28292"/>
                    <a:pt x="251248" y="28292"/>
                  </a:cubicBezTo>
                  <a:cubicBezTo>
                    <a:pt x="251139" y="28292"/>
                    <a:pt x="251095" y="28300"/>
                    <a:pt x="251207" y="28316"/>
                  </a:cubicBezTo>
                  <a:cubicBezTo>
                    <a:pt x="251899" y="28396"/>
                    <a:pt x="252575" y="28477"/>
                    <a:pt x="253251" y="28541"/>
                  </a:cubicBezTo>
                  <a:cubicBezTo>
                    <a:pt x="253122" y="28380"/>
                    <a:pt x="253009" y="28429"/>
                    <a:pt x="252591" y="28252"/>
                  </a:cubicBezTo>
                  <a:cubicBezTo>
                    <a:pt x="252778" y="28238"/>
                    <a:pt x="252964" y="28230"/>
                    <a:pt x="253151" y="28230"/>
                  </a:cubicBezTo>
                  <a:cubicBezTo>
                    <a:pt x="253415" y="28230"/>
                    <a:pt x="253678" y="28246"/>
                    <a:pt x="253942" y="28284"/>
                  </a:cubicBezTo>
                  <a:cubicBezTo>
                    <a:pt x="253913" y="28283"/>
                    <a:pt x="253885" y="28283"/>
                    <a:pt x="253860" y="28283"/>
                  </a:cubicBezTo>
                  <a:cubicBezTo>
                    <a:pt x="253082" y="28283"/>
                    <a:pt x="253939" y="28513"/>
                    <a:pt x="254312" y="28638"/>
                  </a:cubicBezTo>
                  <a:cubicBezTo>
                    <a:pt x="254248" y="28573"/>
                    <a:pt x="254393" y="28557"/>
                    <a:pt x="254361" y="28509"/>
                  </a:cubicBezTo>
                  <a:lnTo>
                    <a:pt x="254361" y="28509"/>
                  </a:lnTo>
                  <a:cubicBezTo>
                    <a:pt x="254614" y="28599"/>
                    <a:pt x="254757" y="28630"/>
                    <a:pt x="254848" y="28630"/>
                  </a:cubicBezTo>
                  <a:cubicBezTo>
                    <a:pt x="255055" y="28630"/>
                    <a:pt x="254998" y="28470"/>
                    <a:pt x="255363" y="28470"/>
                  </a:cubicBezTo>
                  <a:cubicBezTo>
                    <a:pt x="255502" y="28470"/>
                    <a:pt x="255702" y="28493"/>
                    <a:pt x="256001" y="28557"/>
                  </a:cubicBezTo>
                  <a:lnTo>
                    <a:pt x="255921" y="28622"/>
                  </a:lnTo>
                  <a:cubicBezTo>
                    <a:pt x="255986" y="28623"/>
                    <a:pt x="256050" y="28624"/>
                    <a:pt x="256114" y="28624"/>
                  </a:cubicBezTo>
                  <a:cubicBezTo>
                    <a:pt x="256402" y="28624"/>
                    <a:pt x="256684" y="28608"/>
                    <a:pt x="256975" y="28608"/>
                  </a:cubicBezTo>
                  <a:cubicBezTo>
                    <a:pt x="257165" y="28608"/>
                    <a:pt x="257360" y="28615"/>
                    <a:pt x="257562" y="28638"/>
                  </a:cubicBezTo>
                  <a:cubicBezTo>
                    <a:pt x="257803" y="28815"/>
                    <a:pt x="256983" y="28670"/>
                    <a:pt x="256934" y="28799"/>
                  </a:cubicBezTo>
                  <a:cubicBezTo>
                    <a:pt x="257035" y="28803"/>
                    <a:pt x="257137" y="28805"/>
                    <a:pt x="257239" y="28805"/>
                  </a:cubicBezTo>
                  <a:cubicBezTo>
                    <a:pt x="257545" y="28805"/>
                    <a:pt x="257855" y="28786"/>
                    <a:pt x="258157" y="28750"/>
                  </a:cubicBezTo>
                  <a:cubicBezTo>
                    <a:pt x="258309" y="28731"/>
                    <a:pt x="258464" y="28722"/>
                    <a:pt x="258619" y="28722"/>
                  </a:cubicBezTo>
                  <a:cubicBezTo>
                    <a:pt x="258858" y="28722"/>
                    <a:pt x="259098" y="28743"/>
                    <a:pt x="259331" y="28782"/>
                  </a:cubicBezTo>
                  <a:cubicBezTo>
                    <a:pt x="258977" y="28815"/>
                    <a:pt x="258463" y="28815"/>
                    <a:pt x="258125" y="28831"/>
                  </a:cubicBezTo>
                  <a:cubicBezTo>
                    <a:pt x="258929" y="29056"/>
                    <a:pt x="259026" y="29008"/>
                    <a:pt x="259637" y="29056"/>
                  </a:cubicBezTo>
                  <a:lnTo>
                    <a:pt x="259573" y="29056"/>
                  </a:lnTo>
                  <a:cubicBezTo>
                    <a:pt x="260039" y="29120"/>
                    <a:pt x="260506" y="29136"/>
                    <a:pt x="260972" y="29169"/>
                  </a:cubicBezTo>
                  <a:lnTo>
                    <a:pt x="260618" y="29120"/>
                  </a:lnTo>
                  <a:cubicBezTo>
                    <a:pt x="261149" y="28927"/>
                    <a:pt x="261664" y="28911"/>
                    <a:pt x="262243" y="28895"/>
                  </a:cubicBezTo>
                  <a:cubicBezTo>
                    <a:pt x="262533" y="28895"/>
                    <a:pt x="262822" y="28879"/>
                    <a:pt x="263144" y="28863"/>
                  </a:cubicBezTo>
                  <a:cubicBezTo>
                    <a:pt x="263396" y="28850"/>
                    <a:pt x="263657" y="28818"/>
                    <a:pt x="263913" y="28758"/>
                  </a:cubicBezTo>
                  <a:lnTo>
                    <a:pt x="263913" y="28758"/>
                  </a:lnTo>
                  <a:cubicBezTo>
                    <a:pt x="263440" y="28886"/>
                    <a:pt x="263413" y="28913"/>
                    <a:pt x="263498" y="28927"/>
                  </a:cubicBezTo>
                  <a:cubicBezTo>
                    <a:pt x="263610" y="28959"/>
                    <a:pt x="263868" y="28959"/>
                    <a:pt x="263820" y="29056"/>
                  </a:cubicBezTo>
                  <a:cubicBezTo>
                    <a:pt x="264173" y="29088"/>
                    <a:pt x="264720" y="29120"/>
                    <a:pt x="264576" y="29169"/>
                  </a:cubicBezTo>
                  <a:cubicBezTo>
                    <a:pt x="264816" y="29115"/>
                    <a:pt x="265077" y="29084"/>
                    <a:pt x="265334" y="29084"/>
                  </a:cubicBezTo>
                  <a:cubicBezTo>
                    <a:pt x="265387" y="29084"/>
                    <a:pt x="265440" y="29085"/>
                    <a:pt x="265493" y="29088"/>
                  </a:cubicBezTo>
                  <a:cubicBezTo>
                    <a:pt x="265863" y="29088"/>
                    <a:pt x="266249" y="29024"/>
                    <a:pt x="266603" y="28911"/>
                  </a:cubicBezTo>
                  <a:cubicBezTo>
                    <a:pt x="266613" y="28921"/>
                    <a:pt x="266649" y="28924"/>
                    <a:pt x="266700" y="28924"/>
                  </a:cubicBezTo>
                  <a:cubicBezTo>
                    <a:pt x="266778" y="28924"/>
                    <a:pt x="266890" y="28917"/>
                    <a:pt x="266988" y="28917"/>
                  </a:cubicBezTo>
                  <a:cubicBezTo>
                    <a:pt x="267129" y="28917"/>
                    <a:pt x="267242" y="28932"/>
                    <a:pt x="267182" y="29008"/>
                  </a:cubicBezTo>
                  <a:cubicBezTo>
                    <a:pt x="268034" y="28863"/>
                    <a:pt x="266973" y="28943"/>
                    <a:pt x="267037" y="28847"/>
                  </a:cubicBezTo>
                  <a:cubicBezTo>
                    <a:pt x="267375" y="28766"/>
                    <a:pt x="267729" y="28702"/>
                    <a:pt x="268099" y="28670"/>
                  </a:cubicBezTo>
                  <a:cubicBezTo>
                    <a:pt x="268485" y="28622"/>
                    <a:pt x="268903" y="28605"/>
                    <a:pt x="269321" y="28557"/>
                  </a:cubicBezTo>
                  <a:cubicBezTo>
                    <a:pt x="269740" y="28493"/>
                    <a:pt x="270190" y="28461"/>
                    <a:pt x="270640" y="28380"/>
                  </a:cubicBezTo>
                  <a:cubicBezTo>
                    <a:pt x="271107" y="28284"/>
                    <a:pt x="271557" y="28155"/>
                    <a:pt x="272008" y="27994"/>
                  </a:cubicBezTo>
                  <a:cubicBezTo>
                    <a:pt x="272329" y="27898"/>
                    <a:pt x="272651" y="27785"/>
                    <a:pt x="272973" y="27656"/>
                  </a:cubicBezTo>
                  <a:cubicBezTo>
                    <a:pt x="273246" y="27560"/>
                    <a:pt x="273472" y="27463"/>
                    <a:pt x="273681" y="27367"/>
                  </a:cubicBezTo>
                  <a:cubicBezTo>
                    <a:pt x="274131" y="27174"/>
                    <a:pt x="274533" y="26965"/>
                    <a:pt x="275257" y="26691"/>
                  </a:cubicBezTo>
                  <a:cubicBezTo>
                    <a:pt x="275288" y="26688"/>
                    <a:pt x="275313" y="26687"/>
                    <a:pt x="275334" y="26687"/>
                  </a:cubicBezTo>
                  <a:cubicBezTo>
                    <a:pt x="275673" y="26687"/>
                    <a:pt x="274903" y="27029"/>
                    <a:pt x="274903" y="27029"/>
                  </a:cubicBezTo>
                  <a:cubicBezTo>
                    <a:pt x="275643" y="26884"/>
                    <a:pt x="276367" y="26643"/>
                    <a:pt x="277027" y="26321"/>
                  </a:cubicBezTo>
                  <a:lnTo>
                    <a:pt x="277027" y="26321"/>
                  </a:lnTo>
                  <a:cubicBezTo>
                    <a:pt x="276947" y="26381"/>
                    <a:pt x="276985" y="26398"/>
                    <a:pt x="277083" y="26398"/>
                  </a:cubicBezTo>
                  <a:cubicBezTo>
                    <a:pt x="277143" y="26398"/>
                    <a:pt x="277225" y="26392"/>
                    <a:pt x="277316" y="26386"/>
                  </a:cubicBezTo>
                  <a:cubicBezTo>
                    <a:pt x="277912" y="26144"/>
                    <a:pt x="277638" y="26032"/>
                    <a:pt x="278442" y="25806"/>
                  </a:cubicBezTo>
                  <a:lnTo>
                    <a:pt x="278442" y="25806"/>
                  </a:lnTo>
                  <a:cubicBezTo>
                    <a:pt x="278298" y="25983"/>
                    <a:pt x="278121" y="26128"/>
                    <a:pt x="277944" y="26257"/>
                  </a:cubicBezTo>
                  <a:cubicBezTo>
                    <a:pt x="278282" y="26096"/>
                    <a:pt x="278603" y="25919"/>
                    <a:pt x="278941" y="25742"/>
                  </a:cubicBezTo>
                  <a:cubicBezTo>
                    <a:pt x="279263" y="25565"/>
                    <a:pt x="279585" y="25356"/>
                    <a:pt x="279922" y="25179"/>
                  </a:cubicBezTo>
                  <a:cubicBezTo>
                    <a:pt x="280148" y="25179"/>
                    <a:pt x="279569" y="25501"/>
                    <a:pt x="279343" y="25678"/>
                  </a:cubicBezTo>
                  <a:cubicBezTo>
                    <a:pt x="279729" y="25485"/>
                    <a:pt x="280228" y="25227"/>
                    <a:pt x="280662" y="24986"/>
                  </a:cubicBezTo>
                  <a:cubicBezTo>
                    <a:pt x="281081" y="24745"/>
                    <a:pt x="281419" y="24487"/>
                    <a:pt x="281499" y="24359"/>
                  </a:cubicBezTo>
                  <a:lnTo>
                    <a:pt x="281499" y="24359"/>
                  </a:lnTo>
                  <a:lnTo>
                    <a:pt x="281128" y="24509"/>
                  </a:lnTo>
                  <a:lnTo>
                    <a:pt x="281128" y="24509"/>
                  </a:lnTo>
                  <a:cubicBezTo>
                    <a:pt x="281128" y="24509"/>
                    <a:pt x="281129" y="24509"/>
                    <a:pt x="281129" y="24509"/>
                  </a:cubicBezTo>
                  <a:cubicBezTo>
                    <a:pt x="281209" y="24509"/>
                    <a:pt x="281127" y="24649"/>
                    <a:pt x="280984" y="24745"/>
                  </a:cubicBezTo>
                  <a:cubicBezTo>
                    <a:pt x="280775" y="24922"/>
                    <a:pt x="280534" y="25050"/>
                    <a:pt x="280260" y="25115"/>
                  </a:cubicBezTo>
                  <a:cubicBezTo>
                    <a:pt x="280212" y="25131"/>
                    <a:pt x="280160" y="25139"/>
                    <a:pt x="280105" y="25139"/>
                  </a:cubicBezTo>
                  <a:cubicBezTo>
                    <a:pt x="280051" y="25139"/>
                    <a:pt x="279995" y="25131"/>
                    <a:pt x="279939" y="25115"/>
                  </a:cubicBezTo>
                  <a:lnTo>
                    <a:pt x="280421" y="24857"/>
                  </a:lnTo>
                  <a:cubicBezTo>
                    <a:pt x="280393" y="24853"/>
                    <a:pt x="280364" y="24851"/>
                    <a:pt x="280334" y="24851"/>
                  </a:cubicBezTo>
                  <a:cubicBezTo>
                    <a:pt x="280013" y="24851"/>
                    <a:pt x="279555" y="25077"/>
                    <a:pt x="279070" y="25356"/>
                  </a:cubicBezTo>
                  <a:cubicBezTo>
                    <a:pt x="278539" y="25662"/>
                    <a:pt x="277976" y="25951"/>
                    <a:pt x="277413" y="26193"/>
                  </a:cubicBezTo>
                  <a:lnTo>
                    <a:pt x="277751" y="25790"/>
                  </a:lnTo>
                  <a:lnTo>
                    <a:pt x="277751" y="25790"/>
                  </a:lnTo>
                  <a:cubicBezTo>
                    <a:pt x="277590" y="25887"/>
                    <a:pt x="277429" y="25983"/>
                    <a:pt x="277268" y="26096"/>
                  </a:cubicBezTo>
                  <a:lnTo>
                    <a:pt x="276769" y="26369"/>
                  </a:lnTo>
                  <a:cubicBezTo>
                    <a:pt x="276733" y="26374"/>
                    <a:pt x="276699" y="26376"/>
                    <a:pt x="276667" y="26376"/>
                  </a:cubicBezTo>
                  <a:cubicBezTo>
                    <a:pt x="276472" y="26376"/>
                    <a:pt x="276389" y="26290"/>
                    <a:pt x="276818" y="26096"/>
                  </a:cubicBezTo>
                  <a:lnTo>
                    <a:pt x="276818" y="26096"/>
                  </a:lnTo>
                  <a:cubicBezTo>
                    <a:pt x="276029" y="26241"/>
                    <a:pt x="276190" y="26418"/>
                    <a:pt x="275515" y="26498"/>
                  </a:cubicBezTo>
                  <a:cubicBezTo>
                    <a:pt x="275434" y="26498"/>
                    <a:pt x="275466" y="26482"/>
                    <a:pt x="275515" y="26450"/>
                  </a:cubicBezTo>
                  <a:lnTo>
                    <a:pt x="275515" y="26450"/>
                  </a:lnTo>
                  <a:lnTo>
                    <a:pt x="274807" y="26739"/>
                  </a:lnTo>
                  <a:cubicBezTo>
                    <a:pt x="274936" y="26659"/>
                    <a:pt x="274646" y="26611"/>
                    <a:pt x="275096" y="26514"/>
                  </a:cubicBezTo>
                  <a:lnTo>
                    <a:pt x="275096" y="26514"/>
                  </a:lnTo>
                  <a:cubicBezTo>
                    <a:pt x="273822" y="26775"/>
                    <a:pt x="273090" y="27241"/>
                    <a:pt x="272564" y="27241"/>
                  </a:cubicBezTo>
                  <a:cubicBezTo>
                    <a:pt x="272539" y="27241"/>
                    <a:pt x="272515" y="27240"/>
                    <a:pt x="272490" y="27238"/>
                  </a:cubicBezTo>
                  <a:lnTo>
                    <a:pt x="272587" y="27190"/>
                  </a:lnTo>
                  <a:lnTo>
                    <a:pt x="272587" y="27190"/>
                  </a:lnTo>
                  <a:cubicBezTo>
                    <a:pt x="272362" y="27270"/>
                    <a:pt x="272185" y="27319"/>
                    <a:pt x="272056" y="27351"/>
                  </a:cubicBezTo>
                  <a:cubicBezTo>
                    <a:pt x="271959" y="27383"/>
                    <a:pt x="271863" y="27415"/>
                    <a:pt x="271783" y="27447"/>
                  </a:cubicBezTo>
                  <a:cubicBezTo>
                    <a:pt x="271654" y="27496"/>
                    <a:pt x="271654" y="27528"/>
                    <a:pt x="271670" y="27560"/>
                  </a:cubicBezTo>
                  <a:cubicBezTo>
                    <a:pt x="271686" y="27624"/>
                    <a:pt x="271783" y="27672"/>
                    <a:pt x="271107" y="27930"/>
                  </a:cubicBezTo>
                  <a:cubicBezTo>
                    <a:pt x="270930" y="27898"/>
                    <a:pt x="270753" y="27849"/>
                    <a:pt x="270592" y="27817"/>
                  </a:cubicBezTo>
                  <a:lnTo>
                    <a:pt x="270077" y="27672"/>
                  </a:lnTo>
                  <a:lnTo>
                    <a:pt x="269916" y="27882"/>
                  </a:lnTo>
                  <a:cubicBezTo>
                    <a:pt x="269802" y="27901"/>
                    <a:pt x="269618" y="27926"/>
                    <a:pt x="269502" y="27926"/>
                  </a:cubicBezTo>
                  <a:cubicBezTo>
                    <a:pt x="269423" y="27926"/>
                    <a:pt x="269376" y="27914"/>
                    <a:pt x="269402" y="27882"/>
                  </a:cubicBezTo>
                  <a:lnTo>
                    <a:pt x="269402" y="27882"/>
                  </a:lnTo>
                  <a:cubicBezTo>
                    <a:pt x="268694" y="28123"/>
                    <a:pt x="269530" y="27946"/>
                    <a:pt x="269144" y="28123"/>
                  </a:cubicBezTo>
                  <a:cubicBezTo>
                    <a:pt x="268565" y="28139"/>
                    <a:pt x="268018" y="28203"/>
                    <a:pt x="267455" y="28300"/>
                  </a:cubicBezTo>
                  <a:cubicBezTo>
                    <a:pt x="267192" y="28338"/>
                    <a:pt x="266944" y="28362"/>
                    <a:pt x="266745" y="28362"/>
                  </a:cubicBezTo>
                  <a:cubicBezTo>
                    <a:pt x="266530" y="28362"/>
                    <a:pt x="266372" y="28335"/>
                    <a:pt x="266313" y="28268"/>
                  </a:cubicBezTo>
                  <a:lnTo>
                    <a:pt x="266313" y="28268"/>
                  </a:lnTo>
                  <a:cubicBezTo>
                    <a:pt x="265991" y="28429"/>
                    <a:pt x="267230" y="28284"/>
                    <a:pt x="266233" y="28477"/>
                  </a:cubicBezTo>
                  <a:cubicBezTo>
                    <a:pt x="266155" y="28407"/>
                    <a:pt x="266048" y="28382"/>
                    <a:pt x="265918" y="28382"/>
                  </a:cubicBezTo>
                  <a:cubicBezTo>
                    <a:pt x="265778" y="28382"/>
                    <a:pt x="265612" y="28411"/>
                    <a:pt x="265428" y="28445"/>
                  </a:cubicBezTo>
                  <a:cubicBezTo>
                    <a:pt x="265093" y="28512"/>
                    <a:pt x="264747" y="28545"/>
                    <a:pt x="264399" y="28545"/>
                  </a:cubicBezTo>
                  <a:cubicBezTo>
                    <a:pt x="264329" y="28545"/>
                    <a:pt x="264259" y="28544"/>
                    <a:pt x="264190" y="28541"/>
                  </a:cubicBezTo>
                  <a:cubicBezTo>
                    <a:pt x="264447" y="28364"/>
                    <a:pt x="265267" y="28396"/>
                    <a:pt x="264399" y="28300"/>
                  </a:cubicBezTo>
                  <a:lnTo>
                    <a:pt x="264399" y="28300"/>
                  </a:lnTo>
                  <a:cubicBezTo>
                    <a:pt x="264219" y="28412"/>
                    <a:pt x="263959" y="28446"/>
                    <a:pt x="263667" y="28446"/>
                  </a:cubicBezTo>
                  <a:cubicBezTo>
                    <a:pt x="263220" y="28446"/>
                    <a:pt x="262698" y="28367"/>
                    <a:pt x="262270" y="28367"/>
                  </a:cubicBezTo>
                  <a:cubicBezTo>
                    <a:pt x="262176" y="28367"/>
                    <a:pt x="262085" y="28371"/>
                    <a:pt x="262002" y="28380"/>
                  </a:cubicBezTo>
                  <a:cubicBezTo>
                    <a:pt x="261986" y="28493"/>
                    <a:pt x="261600" y="28509"/>
                    <a:pt x="261037" y="28509"/>
                  </a:cubicBezTo>
                  <a:lnTo>
                    <a:pt x="260136" y="28509"/>
                  </a:lnTo>
                  <a:cubicBezTo>
                    <a:pt x="259932" y="28509"/>
                    <a:pt x="259714" y="28502"/>
                    <a:pt x="259501" y="28502"/>
                  </a:cubicBezTo>
                  <a:cubicBezTo>
                    <a:pt x="259394" y="28502"/>
                    <a:pt x="259288" y="28504"/>
                    <a:pt x="259187" y="28509"/>
                  </a:cubicBezTo>
                  <a:cubicBezTo>
                    <a:pt x="259267" y="28445"/>
                    <a:pt x="256902" y="28284"/>
                    <a:pt x="255776" y="28075"/>
                  </a:cubicBezTo>
                  <a:lnTo>
                    <a:pt x="255808" y="28043"/>
                  </a:lnTo>
                  <a:lnTo>
                    <a:pt x="255808" y="28043"/>
                  </a:lnTo>
                  <a:cubicBezTo>
                    <a:pt x="255727" y="28124"/>
                    <a:pt x="255518" y="28147"/>
                    <a:pt x="255243" y="28147"/>
                  </a:cubicBezTo>
                  <a:cubicBezTo>
                    <a:pt x="255140" y="28147"/>
                    <a:pt x="255027" y="28143"/>
                    <a:pt x="254907" y="28139"/>
                  </a:cubicBezTo>
                  <a:cubicBezTo>
                    <a:pt x="254489" y="28123"/>
                    <a:pt x="253991" y="28059"/>
                    <a:pt x="253556" y="28026"/>
                  </a:cubicBezTo>
                  <a:cubicBezTo>
                    <a:pt x="253604" y="27898"/>
                    <a:pt x="253765" y="27866"/>
                    <a:pt x="254232" y="27866"/>
                  </a:cubicBezTo>
                  <a:lnTo>
                    <a:pt x="253427" y="27769"/>
                  </a:lnTo>
                  <a:cubicBezTo>
                    <a:pt x="253267" y="27793"/>
                    <a:pt x="253106" y="27805"/>
                    <a:pt x="252945" y="27805"/>
                  </a:cubicBezTo>
                  <a:cubicBezTo>
                    <a:pt x="252784" y="27805"/>
                    <a:pt x="252623" y="27793"/>
                    <a:pt x="252462" y="27769"/>
                  </a:cubicBezTo>
                  <a:lnTo>
                    <a:pt x="252687" y="27640"/>
                  </a:lnTo>
                  <a:cubicBezTo>
                    <a:pt x="252157" y="27560"/>
                    <a:pt x="251610" y="27528"/>
                    <a:pt x="251047" y="27479"/>
                  </a:cubicBezTo>
                  <a:cubicBezTo>
                    <a:pt x="250419" y="27415"/>
                    <a:pt x="249808" y="27302"/>
                    <a:pt x="249197" y="27142"/>
                  </a:cubicBezTo>
                  <a:lnTo>
                    <a:pt x="249197" y="27142"/>
                  </a:lnTo>
                  <a:cubicBezTo>
                    <a:pt x="249115" y="27264"/>
                    <a:pt x="249901" y="27631"/>
                    <a:pt x="249247" y="27631"/>
                  </a:cubicBezTo>
                  <a:cubicBezTo>
                    <a:pt x="249131" y="27631"/>
                    <a:pt x="248968" y="27619"/>
                    <a:pt x="248746" y="27592"/>
                  </a:cubicBezTo>
                  <a:cubicBezTo>
                    <a:pt x="248718" y="27509"/>
                    <a:pt x="248691" y="27389"/>
                    <a:pt x="248932" y="27389"/>
                  </a:cubicBezTo>
                  <a:cubicBezTo>
                    <a:pt x="248938" y="27389"/>
                    <a:pt x="248943" y="27389"/>
                    <a:pt x="248949" y="27390"/>
                  </a:cubicBezTo>
                  <a:lnTo>
                    <a:pt x="248949" y="27390"/>
                  </a:lnTo>
                  <a:cubicBezTo>
                    <a:pt x="248752" y="27371"/>
                    <a:pt x="248564" y="27340"/>
                    <a:pt x="248376" y="27286"/>
                  </a:cubicBezTo>
                  <a:lnTo>
                    <a:pt x="248971" y="27270"/>
                  </a:lnTo>
                  <a:cubicBezTo>
                    <a:pt x="248788" y="27211"/>
                    <a:pt x="248685" y="27193"/>
                    <a:pt x="248617" y="27193"/>
                  </a:cubicBezTo>
                  <a:cubicBezTo>
                    <a:pt x="248509" y="27193"/>
                    <a:pt x="248485" y="27237"/>
                    <a:pt x="248361" y="27237"/>
                  </a:cubicBezTo>
                  <a:cubicBezTo>
                    <a:pt x="248309" y="27237"/>
                    <a:pt x="248238" y="27229"/>
                    <a:pt x="248135" y="27206"/>
                  </a:cubicBezTo>
                  <a:cubicBezTo>
                    <a:pt x="248183" y="27093"/>
                    <a:pt x="247797" y="27045"/>
                    <a:pt x="247894" y="26965"/>
                  </a:cubicBezTo>
                  <a:lnTo>
                    <a:pt x="247894" y="26965"/>
                  </a:lnTo>
                  <a:cubicBezTo>
                    <a:pt x="248087" y="27029"/>
                    <a:pt x="248280" y="27077"/>
                    <a:pt x="248489" y="27093"/>
                  </a:cubicBezTo>
                  <a:cubicBezTo>
                    <a:pt x="248215" y="27029"/>
                    <a:pt x="247910" y="26949"/>
                    <a:pt x="247652" y="26868"/>
                  </a:cubicBezTo>
                  <a:cubicBezTo>
                    <a:pt x="247459" y="26804"/>
                    <a:pt x="247266" y="26723"/>
                    <a:pt x="247089" y="26611"/>
                  </a:cubicBezTo>
                  <a:lnTo>
                    <a:pt x="247089" y="26611"/>
                  </a:lnTo>
                  <a:cubicBezTo>
                    <a:pt x="247113" y="26671"/>
                    <a:pt x="247084" y="26731"/>
                    <a:pt x="246900" y="26731"/>
                  </a:cubicBezTo>
                  <a:cubicBezTo>
                    <a:pt x="246838" y="26731"/>
                    <a:pt x="246757" y="26724"/>
                    <a:pt x="246655" y="26707"/>
                  </a:cubicBezTo>
                  <a:cubicBezTo>
                    <a:pt x="245609" y="26482"/>
                    <a:pt x="246317" y="26482"/>
                    <a:pt x="245738" y="26289"/>
                  </a:cubicBezTo>
                  <a:lnTo>
                    <a:pt x="245738" y="26289"/>
                  </a:lnTo>
                  <a:cubicBezTo>
                    <a:pt x="245729" y="26290"/>
                    <a:pt x="245720" y="26290"/>
                    <a:pt x="245710" y="26290"/>
                  </a:cubicBezTo>
                  <a:cubicBezTo>
                    <a:pt x="245498" y="26290"/>
                    <a:pt x="245112" y="26169"/>
                    <a:pt x="244901" y="26169"/>
                  </a:cubicBezTo>
                  <a:cubicBezTo>
                    <a:pt x="244826" y="26169"/>
                    <a:pt x="244773" y="26184"/>
                    <a:pt x="244757" y="26225"/>
                  </a:cubicBezTo>
                  <a:cubicBezTo>
                    <a:pt x="244596" y="26193"/>
                    <a:pt x="244435" y="26096"/>
                    <a:pt x="244322" y="25983"/>
                  </a:cubicBezTo>
                  <a:cubicBezTo>
                    <a:pt x="243885" y="25933"/>
                    <a:pt x="242622" y="25573"/>
                    <a:pt x="242337" y="25573"/>
                  </a:cubicBezTo>
                  <a:cubicBezTo>
                    <a:pt x="242255" y="25573"/>
                    <a:pt x="242254" y="25602"/>
                    <a:pt x="242376" y="25678"/>
                  </a:cubicBezTo>
                  <a:lnTo>
                    <a:pt x="242505" y="25726"/>
                  </a:lnTo>
                  <a:lnTo>
                    <a:pt x="242424" y="25710"/>
                  </a:lnTo>
                  <a:cubicBezTo>
                    <a:pt x="240622" y="25388"/>
                    <a:pt x="238837" y="24552"/>
                    <a:pt x="237115" y="24037"/>
                  </a:cubicBezTo>
                  <a:lnTo>
                    <a:pt x="237132" y="23989"/>
                  </a:lnTo>
                  <a:cubicBezTo>
                    <a:pt x="236617" y="23844"/>
                    <a:pt x="236054" y="23651"/>
                    <a:pt x="235523" y="23490"/>
                  </a:cubicBezTo>
                  <a:cubicBezTo>
                    <a:pt x="235056" y="23329"/>
                    <a:pt x="234590" y="23184"/>
                    <a:pt x="234107" y="23088"/>
                  </a:cubicBezTo>
                  <a:cubicBezTo>
                    <a:pt x="233818" y="22975"/>
                    <a:pt x="233448" y="22718"/>
                    <a:pt x="233609" y="22702"/>
                  </a:cubicBezTo>
                  <a:cubicBezTo>
                    <a:pt x="232820" y="22444"/>
                    <a:pt x="232708" y="22477"/>
                    <a:pt x="231646" y="21946"/>
                  </a:cubicBezTo>
                  <a:lnTo>
                    <a:pt x="231646" y="21946"/>
                  </a:lnTo>
                  <a:cubicBezTo>
                    <a:pt x="231838" y="21996"/>
                    <a:pt x="231925" y="22011"/>
                    <a:pt x="231961" y="22011"/>
                  </a:cubicBezTo>
                  <a:cubicBezTo>
                    <a:pt x="232017" y="22011"/>
                    <a:pt x="231950" y="21975"/>
                    <a:pt x="231954" y="21975"/>
                  </a:cubicBezTo>
                  <a:lnTo>
                    <a:pt x="231954" y="21975"/>
                  </a:lnTo>
                  <a:cubicBezTo>
                    <a:pt x="231959" y="21975"/>
                    <a:pt x="232045" y="22016"/>
                    <a:pt x="232450" y="22187"/>
                  </a:cubicBezTo>
                  <a:cubicBezTo>
                    <a:pt x="231485" y="21737"/>
                    <a:pt x="231292" y="21560"/>
                    <a:pt x="230182" y="21270"/>
                  </a:cubicBezTo>
                  <a:lnTo>
                    <a:pt x="230182" y="21270"/>
                  </a:lnTo>
                  <a:cubicBezTo>
                    <a:pt x="230188" y="21270"/>
                    <a:pt x="230195" y="21270"/>
                    <a:pt x="230200" y="21270"/>
                  </a:cubicBezTo>
                  <a:cubicBezTo>
                    <a:pt x="230567" y="21270"/>
                    <a:pt x="229515" y="20769"/>
                    <a:pt x="229040" y="20611"/>
                  </a:cubicBezTo>
                  <a:lnTo>
                    <a:pt x="229040" y="20611"/>
                  </a:lnTo>
                  <a:lnTo>
                    <a:pt x="229667" y="21013"/>
                  </a:lnTo>
                  <a:cubicBezTo>
                    <a:pt x="229136" y="20820"/>
                    <a:pt x="228686" y="20594"/>
                    <a:pt x="228236" y="20385"/>
                  </a:cubicBezTo>
                  <a:lnTo>
                    <a:pt x="228557" y="20305"/>
                  </a:lnTo>
                  <a:cubicBezTo>
                    <a:pt x="228107" y="20048"/>
                    <a:pt x="227640" y="19838"/>
                    <a:pt x="227158" y="19645"/>
                  </a:cubicBezTo>
                  <a:cubicBezTo>
                    <a:pt x="226691" y="19468"/>
                    <a:pt x="226241" y="19308"/>
                    <a:pt x="225806" y="19163"/>
                  </a:cubicBezTo>
                  <a:cubicBezTo>
                    <a:pt x="224938" y="18857"/>
                    <a:pt x="224133" y="18552"/>
                    <a:pt x="223458" y="18021"/>
                  </a:cubicBezTo>
                  <a:cubicBezTo>
                    <a:pt x="223415" y="18012"/>
                    <a:pt x="223384" y="18009"/>
                    <a:pt x="223363" y="18009"/>
                  </a:cubicBezTo>
                  <a:cubicBezTo>
                    <a:pt x="223117" y="18009"/>
                    <a:pt x="224325" y="18556"/>
                    <a:pt x="224014" y="18556"/>
                  </a:cubicBezTo>
                  <a:cubicBezTo>
                    <a:pt x="223999" y="18556"/>
                    <a:pt x="223980" y="18554"/>
                    <a:pt x="223956" y="18552"/>
                  </a:cubicBezTo>
                  <a:cubicBezTo>
                    <a:pt x="223056" y="18101"/>
                    <a:pt x="222235" y="17393"/>
                    <a:pt x="221946" y="17249"/>
                  </a:cubicBezTo>
                  <a:cubicBezTo>
                    <a:pt x="220739" y="16573"/>
                    <a:pt x="220659" y="16975"/>
                    <a:pt x="219388" y="16283"/>
                  </a:cubicBezTo>
                  <a:lnTo>
                    <a:pt x="219388" y="16283"/>
                  </a:lnTo>
                  <a:cubicBezTo>
                    <a:pt x="219474" y="16369"/>
                    <a:pt x="219532" y="16495"/>
                    <a:pt x="219354" y="16495"/>
                  </a:cubicBezTo>
                  <a:cubicBezTo>
                    <a:pt x="219234" y="16495"/>
                    <a:pt x="219004" y="16437"/>
                    <a:pt x="218600" y="16267"/>
                  </a:cubicBezTo>
                  <a:cubicBezTo>
                    <a:pt x="217891" y="15913"/>
                    <a:pt x="217690" y="15618"/>
                    <a:pt x="217926" y="15618"/>
                  </a:cubicBezTo>
                  <a:cubicBezTo>
                    <a:pt x="217990" y="15618"/>
                    <a:pt x="218086" y="15640"/>
                    <a:pt x="218213" y="15688"/>
                  </a:cubicBezTo>
                  <a:cubicBezTo>
                    <a:pt x="218439" y="15785"/>
                    <a:pt x="218519" y="15865"/>
                    <a:pt x="218503" y="15881"/>
                  </a:cubicBezTo>
                  <a:cubicBezTo>
                    <a:pt x="218692" y="15951"/>
                    <a:pt x="218918" y="16039"/>
                    <a:pt x="218987" y="16039"/>
                  </a:cubicBezTo>
                  <a:cubicBezTo>
                    <a:pt x="219029" y="16039"/>
                    <a:pt x="219012" y="16005"/>
                    <a:pt x="218889" y="15913"/>
                  </a:cubicBezTo>
                  <a:lnTo>
                    <a:pt x="218728" y="15913"/>
                  </a:lnTo>
                  <a:cubicBezTo>
                    <a:pt x="218326" y="15635"/>
                    <a:pt x="217151" y="15074"/>
                    <a:pt x="217375" y="15074"/>
                  </a:cubicBezTo>
                  <a:cubicBezTo>
                    <a:pt x="217384" y="15074"/>
                    <a:pt x="217395" y="15075"/>
                    <a:pt x="217409" y="15077"/>
                  </a:cubicBezTo>
                  <a:cubicBezTo>
                    <a:pt x="217179" y="14990"/>
                    <a:pt x="217061" y="14953"/>
                    <a:pt x="217023" y="14953"/>
                  </a:cubicBezTo>
                  <a:cubicBezTo>
                    <a:pt x="216941" y="14953"/>
                    <a:pt x="217225" y="15121"/>
                    <a:pt x="217554" y="15318"/>
                  </a:cubicBezTo>
                  <a:cubicBezTo>
                    <a:pt x="216444" y="14659"/>
                    <a:pt x="215752" y="14433"/>
                    <a:pt x="214578" y="13790"/>
                  </a:cubicBezTo>
                  <a:lnTo>
                    <a:pt x="214578" y="13790"/>
                  </a:lnTo>
                  <a:cubicBezTo>
                    <a:pt x="214709" y="13895"/>
                    <a:pt x="214829" y="14021"/>
                    <a:pt x="214765" y="14021"/>
                  </a:cubicBezTo>
                  <a:cubicBezTo>
                    <a:pt x="214751" y="14021"/>
                    <a:pt x="214726" y="14014"/>
                    <a:pt x="214690" y="13999"/>
                  </a:cubicBezTo>
                  <a:cubicBezTo>
                    <a:pt x="212969" y="13066"/>
                    <a:pt x="213854" y="13742"/>
                    <a:pt x="212647" y="13195"/>
                  </a:cubicBezTo>
                  <a:cubicBezTo>
                    <a:pt x="212020" y="12777"/>
                    <a:pt x="213017" y="13082"/>
                    <a:pt x="211779" y="12600"/>
                  </a:cubicBezTo>
                  <a:cubicBezTo>
                    <a:pt x="211430" y="12394"/>
                    <a:pt x="211405" y="12332"/>
                    <a:pt x="211508" y="12332"/>
                  </a:cubicBezTo>
                  <a:cubicBezTo>
                    <a:pt x="211614" y="12332"/>
                    <a:pt x="211857" y="12398"/>
                    <a:pt x="212020" y="12439"/>
                  </a:cubicBezTo>
                  <a:cubicBezTo>
                    <a:pt x="210862" y="12037"/>
                    <a:pt x="210009" y="11377"/>
                    <a:pt x="209382" y="11071"/>
                  </a:cubicBezTo>
                  <a:lnTo>
                    <a:pt x="209382" y="11071"/>
                  </a:lnTo>
                  <a:lnTo>
                    <a:pt x="209993" y="11281"/>
                  </a:lnTo>
                  <a:cubicBezTo>
                    <a:pt x="209623" y="11152"/>
                    <a:pt x="209350" y="11023"/>
                    <a:pt x="209060" y="10878"/>
                  </a:cubicBezTo>
                  <a:lnTo>
                    <a:pt x="209060" y="10878"/>
                  </a:lnTo>
                  <a:lnTo>
                    <a:pt x="209334" y="11168"/>
                  </a:lnTo>
                  <a:cubicBezTo>
                    <a:pt x="208996" y="10991"/>
                    <a:pt x="208706" y="10846"/>
                    <a:pt x="208738" y="10798"/>
                  </a:cubicBezTo>
                  <a:cubicBezTo>
                    <a:pt x="208704" y="10791"/>
                    <a:pt x="208677" y="10788"/>
                    <a:pt x="208656" y="10788"/>
                  </a:cubicBezTo>
                  <a:cubicBezTo>
                    <a:pt x="208490" y="10788"/>
                    <a:pt x="208697" y="10986"/>
                    <a:pt x="208477" y="10986"/>
                  </a:cubicBezTo>
                  <a:cubicBezTo>
                    <a:pt x="208413" y="10986"/>
                    <a:pt x="208313" y="10969"/>
                    <a:pt x="208159" y="10927"/>
                  </a:cubicBezTo>
                  <a:cubicBezTo>
                    <a:pt x="207741" y="10653"/>
                    <a:pt x="206760" y="10364"/>
                    <a:pt x="206663" y="10122"/>
                  </a:cubicBezTo>
                  <a:lnTo>
                    <a:pt x="206663" y="10122"/>
                  </a:lnTo>
                  <a:cubicBezTo>
                    <a:pt x="207085" y="10338"/>
                    <a:pt x="207248" y="10404"/>
                    <a:pt x="207302" y="10404"/>
                  </a:cubicBezTo>
                  <a:cubicBezTo>
                    <a:pt x="207386" y="10404"/>
                    <a:pt x="207203" y="10244"/>
                    <a:pt x="207319" y="10244"/>
                  </a:cubicBezTo>
                  <a:cubicBezTo>
                    <a:pt x="207361" y="10244"/>
                    <a:pt x="207442" y="10265"/>
                    <a:pt x="207590" y="10323"/>
                  </a:cubicBezTo>
                  <a:lnTo>
                    <a:pt x="207590" y="10323"/>
                  </a:lnTo>
                  <a:cubicBezTo>
                    <a:pt x="207373" y="10228"/>
                    <a:pt x="207158" y="10119"/>
                    <a:pt x="206953" y="10010"/>
                  </a:cubicBezTo>
                  <a:cubicBezTo>
                    <a:pt x="206935" y="9992"/>
                    <a:pt x="206939" y="9985"/>
                    <a:pt x="206956" y="9985"/>
                  </a:cubicBezTo>
                  <a:cubicBezTo>
                    <a:pt x="206985" y="9985"/>
                    <a:pt x="207053" y="10005"/>
                    <a:pt x="207114" y="10026"/>
                  </a:cubicBezTo>
                  <a:cubicBezTo>
                    <a:pt x="205811" y="9238"/>
                    <a:pt x="206390" y="9929"/>
                    <a:pt x="204974" y="9270"/>
                  </a:cubicBezTo>
                  <a:cubicBezTo>
                    <a:pt x="205199" y="9270"/>
                    <a:pt x="204733" y="8948"/>
                    <a:pt x="204491" y="8851"/>
                  </a:cubicBezTo>
                  <a:lnTo>
                    <a:pt x="204491" y="8851"/>
                  </a:lnTo>
                  <a:cubicBezTo>
                    <a:pt x="204821" y="9011"/>
                    <a:pt x="204831" y="9083"/>
                    <a:pt x="204670" y="9083"/>
                  </a:cubicBezTo>
                  <a:cubicBezTo>
                    <a:pt x="204556" y="9083"/>
                    <a:pt x="204355" y="9047"/>
                    <a:pt x="204121" y="8980"/>
                  </a:cubicBezTo>
                  <a:cubicBezTo>
                    <a:pt x="203237" y="8514"/>
                    <a:pt x="203108" y="8610"/>
                    <a:pt x="202625" y="8385"/>
                  </a:cubicBezTo>
                  <a:lnTo>
                    <a:pt x="202625" y="8385"/>
                  </a:lnTo>
                  <a:lnTo>
                    <a:pt x="203156" y="8658"/>
                  </a:lnTo>
                  <a:cubicBezTo>
                    <a:pt x="203149" y="8659"/>
                    <a:pt x="203141" y="8659"/>
                    <a:pt x="203133" y="8659"/>
                  </a:cubicBezTo>
                  <a:cubicBezTo>
                    <a:pt x="202900" y="8659"/>
                    <a:pt x="202458" y="8441"/>
                    <a:pt x="201821" y="8208"/>
                  </a:cubicBezTo>
                  <a:cubicBezTo>
                    <a:pt x="201819" y="8194"/>
                    <a:pt x="201829" y="8189"/>
                    <a:pt x="201848" y="8189"/>
                  </a:cubicBezTo>
                  <a:cubicBezTo>
                    <a:pt x="201938" y="8189"/>
                    <a:pt x="202218" y="8312"/>
                    <a:pt x="202261" y="8312"/>
                  </a:cubicBezTo>
                  <a:cubicBezTo>
                    <a:pt x="202273" y="8312"/>
                    <a:pt x="202265" y="8301"/>
                    <a:pt x="202223" y="8272"/>
                  </a:cubicBezTo>
                  <a:cubicBezTo>
                    <a:pt x="201789" y="8176"/>
                    <a:pt x="201387" y="7983"/>
                    <a:pt x="201033" y="7742"/>
                  </a:cubicBezTo>
                  <a:cubicBezTo>
                    <a:pt x="200598" y="7484"/>
                    <a:pt x="200116" y="7259"/>
                    <a:pt x="199633" y="7114"/>
                  </a:cubicBezTo>
                  <a:cubicBezTo>
                    <a:pt x="199199" y="6857"/>
                    <a:pt x="199665" y="6905"/>
                    <a:pt x="199279" y="6696"/>
                  </a:cubicBezTo>
                  <a:cubicBezTo>
                    <a:pt x="198105" y="6358"/>
                    <a:pt x="198121" y="6052"/>
                    <a:pt x="196882" y="5699"/>
                  </a:cubicBezTo>
                  <a:lnTo>
                    <a:pt x="196882" y="5699"/>
                  </a:lnTo>
                  <a:cubicBezTo>
                    <a:pt x="197035" y="5842"/>
                    <a:pt x="197125" y="5906"/>
                    <a:pt x="197047" y="5906"/>
                  </a:cubicBezTo>
                  <a:cubicBezTo>
                    <a:pt x="196977" y="5906"/>
                    <a:pt x="196771" y="5854"/>
                    <a:pt x="196351" y="5763"/>
                  </a:cubicBezTo>
                  <a:lnTo>
                    <a:pt x="196351" y="5763"/>
                  </a:lnTo>
                  <a:lnTo>
                    <a:pt x="197365" y="6101"/>
                  </a:lnTo>
                  <a:lnTo>
                    <a:pt x="197880" y="6245"/>
                  </a:lnTo>
                  <a:lnTo>
                    <a:pt x="198362" y="6422"/>
                  </a:lnTo>
                  <a:cubicBezTo>
                    <a:pt x="197928" y="6310"/>
                    <a:pt x="197478" y="6213"/>
                    <a:pt x="197043" y="6117"/>
                  </a:cubicBezTo>
                  <a:lnTo>
                    <a:pt x="197043" y="6117"/>
                  </a:lnTo>
                  <a:cubicBezTo>
                    <a:pt x="197333" y="6229"/>
                    <a:pt x="197655" y="6326"/>
                    <a:pt x="197944" y="6422"/>
                  </a:cubicBezTo>
                  <a:cubicBezTo>
                    <a:pt x="198185" y="6503"/>
                    <a:pt x="198427" y="6583"/>
                    <a:pt x="198652" y="6696"/>
                  </a:cubicBezTo>
                  <a:cubicBezTo>
                    <a:pt x="198373" y="6631"/>
                    <a:pt x="198231" y="6596"/>
                    <a:pt x="198180" y="6596"/>
                  </a:cubicBezTo>
                  <a:cubicBezTo>
                    <a:pt x="198117" y="6596"/>
                    <a:pt x="198196" y="6651"/>
                    <a:pt x="198330" y="6776"/>
                  </a:cubicBezTo>
                  <a:cubicBezTo>
                    <a:pt x="198153" y="6648"/>
                    <a:pt x="197960" y="6535"/>
                    <a:pt x="197751" y="6455"/>
                  </a:cubicBezTo>
                  <a:cubicBezTo>
                    <a:pt x="197558" y="6374"/>
                    <a:pt x="197349" y="6310"/>
                    <a:pt x="197124" y="6262"/>
                  </a:cubicBezTo>
                  <a:cubicBezTo>
                    <a:pt x="196673" y="6149"/>
                    <a:pt x="196223" y="5988"/>
                    <a:pt x="195805" y="5763"/>
                  </a:cubicBezTo>
                  <a:lnTo>
                    <a:pt x="195965" y="5441"/>
                  </a:lnTo>
                  <a:cubicBezTo>
                    <a:pt x="194614" y="4733"/>
                    <a:pt x="193375" y="4701"/>
                    <a:pt x="191558" y="3977"/>
                  </a:cubicBezTo>
                  <a:lnTo>
                    <a:pt x="191558" y="3977"/>
                  </a:lnTo>
                  <a:lnTo>
                    <a:pt x="192137" y="4235"/>
                  </a:lnTo>
                  <a:cubicBezTo>
                    <a:pt x="192122" y="4237"/>
                    <a:pt x="192105" y="4238"/>
                    <a:pt x="192087" y="4238"/>
                  </a:cubicBezTo>
                  <a:cubicBezTo>
                    <a:pt x="191759" y="4238"/>
                    <a:pt x="190962" y="3843"/>
                    <a:pt x="190367" y="3736"/>
                  </a:cubicBezTo>
                  <a:cubicBezTo>
                    <a:pt x="190464" y="3640"/>
                    <a:pt x="190094" y="3479"/>
                    <a:pt x="189852" y="3334"/>
                  </a:cubicBezTo>
                  <a:cubicBezTo>
                    <a:pt x="189852" y="3342"/>
                    <a:pt x="189843" y="3346"/>
                    <a:pt x="189825" y="3346"/>
                  </a:cubicBezTo>
                  <a:cubicBezTo>
                    <a:pt x="189660" y="3346"/>
                    <a:pt x="188809" y="3040"/>
                    <a:pt x="188412" y="3040"/>
                  </a:cubicBezTo>
                  <a:cubicBezTo>
                    <a:pt x="188337" y="3040"/>
                    <a:pt x="188279" y="3051"/>
                    <a:pt x="188244" y="3076"/>
                  </a:cubicBezTo>
                  <a:cubicBezTo>
                    <a:pt x="187986" y="2948"/>
                    <a:pt x="187729" y="2803"/>
                    <a:pt x="187439" y="2674"/>
                  </a:cubicBezTo>
                  <a:cubicBezTo>
                    <a:pt x="185927" y="2224"/>
                    <a:pt x="185605" y="2546"/>
                    <a:pt x="184158" y="2143"/>
                  </a:cubicBezTo>
                  <a:cubicBezTo>
                    <a:pt x="184514" y="2131"/>
                    <a:pt x="184223" y="1978"/>
                    <a:pt x="184510" y="1978"/>
                  </a:cubicBezTo>
                  <a:cubicBezTo>
                    <a:pt x="184598" y="1978"/>
                    <a:pt x="184742" y="1993"/>
                    <a:pt x="184978" y="2031"/>
                  </a:cubicBezTo>
                  <a:cubicBezTo>
                    <a:pt x="184737" y="1967"/>
                    <a:pt x="184512" y="1902"/>
                    <a:pt x="184335" y="1870"/>
                  </a:cubicBezTo>
                  <a:cubicBezTo>
                    <a:pt x="184246" y="1846"/>
                    <a:pt x="184174" y="1834"/>
                    <a:pt x="184121" y="1834"/>
                  </a:cubicBezTo>
                  <a:cubicBezTo>
                    <a:pt x="184069" y="1834"/>
                    <a:pt x="184037" y="1846"/>
                    <a:pt x="184029" y="1870"/>
                  </a:cubicBezTo>
                  <a:cubicBezTo>
                    <a:pt x="183756" y="1725"/>
                    <a:pt x="182613" y="1725"/>
                    <a:pt x="182179" y="1516"/>
                  </a:cubicBezTo>
                  <a:cubicBezTo>
                    <a:pt x="182029" y="1516"/>
                    <a:pt x="181943" y="1573"/>
                    <a:pt x="181736" y="1573"/>
                  </a:cubicBezTo>
                  <a:cubicBezTo>
                    <a:pt x="181632" y="1573"/>
                    <a:pt x="181498" y="1559"/>
                    <a:pt x="181310" y="1516"/>
                  </a:cubicBezTo>
                  <a:cubicBezTo>
                    <a:pt x="181285" y="1491"/>
                    <a:pt x="181291" y="1474"/>
                    <a:pt x="181302" y="1464"/>
                  </a:cubicBezTo>
                  <a:lnTo>
                    <a:pt x="181302" y="1464"/>
                  </a:lnTo>
                  <a:cubicBezTo>
                    <a:pt x="181286" y="1467"/>
                    <a:pt x="181264" y="1468"/>
                    <a:pt x="181237" y="1468"/>
                  </a:cubicBezTo>
                  <a:cubicBezTo>
                    <a:pt x="181145" y="1468"/>
                    <a:pt x="181000" y="1455"/>
                    <a:pt x="180896" y="1455"/>
                  </a:cubicBezTo>
                  <a:cubicBezTo>
                    <a:pt x="180761" y="1455"/>
                    <a:pt x="180695" y="1478"/>
                    <a:pt x="180908" y="1580"/>
                  </a:cubicBezTo>
                  <a:cubicBezTo>
                    <a:pt x="180168" y="1259"/>
                    <a:pt x="179090" y="1114"/>
                    <a:pt x="178029" y="953"/>
                  </a:cubicBezTo>
                  <a:lnTo>
                    <a:pt x="177256" y="840"/>
                  </a:lnTo>
                  <a:cubicBezTo>
                    <a:pt x="176999" y="808"/>
                    <a:pt x="176742" y="776"/>
                    <a:pt x="176500" y="744"/>
                  </a:cubicBezTo>
                  <a:cubicBezTo>
                    <a:pt x="176082" y="696"/>
                    <a:pt x="175680" y="615"/>
                    <a:pt x="175278" y="487"/>
                  </a:cubicBezTo>
                  <a:lnTo>
                    <a:pt x="174409" y="422"/>
                  </a:lnTo>
                  <a:lnTo>
                    <a:pt x="173524" y="390"/>
                  </a:lnTo>
                  <a:cubicBezTo>
                    <a:pt x="172913" y="358"/>
                    <a:pt x="172334" y="342"/>
                    <a:pt x="171835" y="310"/>
                  </a:cubicBezTo>
                  <a:cubicBezTo>
                    <a:pt x="171881" y="287"/>
                    <a:pt x="171862" y="264"/>
                    <a:pt x="171921" y="264"/>
                  </a:cubicBezTo>
                  <a:cubicBezTo>
                    <a:pt x="171926" y="264"/>
                    <a:pt x="171931" y="264"/>
                    <a:pt x="171937" y="265"/>
                  </a:cubicBezTo>
                  <a:lnTo>
                    <a:pt x="171937" y="265"/>
                  </a:lnTo>
                  <a:cubicBezTo>
                    <a:pt x="171766" y="246"/>
                    <a:pt x="171627" y="238"/>
                    <a:pt x="171511" y="238"/>
                  </a:cubicBezTo>
                  <a:cubicBezTo>
                    <a:pt x="170912" y="238"/>
                    <a:pt x="170898" y="446"/>
                    <a:pt x="170210" y="446"/>
                  </a:cubicBezTo>
                  <a:cubicBezTo>
                    <a:pt x="170049" y="446"/>
                    <a:pt x="169851" y="434"/>
                    <a:pt x="169599" y="406"/>
                  </a:cubicBezTo>
                  <a:cubicBezTo>
                    <a:pt x="168795" y="197"/>
                    <a:pt x="170436" y="326"/>
                    <a:pt x="169937" y="245"/>
                  </a:cubicBezTo>
                  <a:cubicBezTo>
                    <a:pt x="169868" y="95"/>
                    <a:pt x="169599" y="53"/>
                    <a:pt x="169239" y="53"/>
                  </a:cubicBezTo>
                  <a:cubicBezTo>
                    <a:pt x="169097" y="53"/>
                    <a:pt x="168942" y="59"/>
                    <a:pt x="168779" y="68"/>
                  </a:cubicBezTo>
                  <a:cubicBezTo>
                    <a:pt x="168446" y="87"/>
                    <a:pt x="168075" y="116"/>
                    <a:pt x="167717" y="116"/>
                  </a:cubicBezTo>
                  <a:cubicBezTo>
                    <a:pt x="167452" y="116"/>
                    <a:pt x="167193" y="100"/>
                    <a:pt x="166961" y="52"/>
                  </a:cubicBezTo>
                  <a:lnTo>
                    <a:pt x="167218" y="36"/>
                  </a:lnTo>
                  <a:cubicBezTo>
                    <a:pt x="167075" y="11"/>
                    <a:pt x="166921" y="0"/>
                    <a:pt x="1667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7" name="Google Shape;1457;p55"/>
            <p:cNvSpPr/>
            <p:nvPr/>
          </p:nvSpPr>
          <p:spPr>
            <a:xfrm>
              <a:off x="1417275" y="2809625"/>
              <a:ext cx="8475" cy="2025"/>
            </a:xfrm>
            <a:custGeom>
              <a:avLst/>
              <a:gdLst/>
              <a:ahLst/>
              <a:cxnLst/>
              <a:rect l="l" t="t" r="r" b="b"/>
              <a:pathLst>
                <a:path w="339" h="81" extrusionOk="0">
                  <a:moveTo>
                    <a:pt x="1" y="0"/>
                  </a:moveTo>
                  <a:cubicBezTo>
                    <a:pt x="65" y="32"/>
                    <a:pt x="129" y="65"/>
                    <a:pt x="210" y="81"/>
                  </a:cubicBezTo>
                  <a:lnTo>
                    <a:pt x="338" y="65"/>
                  </a:lnTo>
                  <a:lnTo>
                    <a:pt x="145" y="16"/>
                  </a:lnTo>
                  <a:cubicBezTo>
                    <a:pt x="97" y="16"/>
                    <a:pt x="65" y="16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8" name="Google Shape;1458;p55"/>
            <p:cNvSpPr/>
            <p:nvPr/>
          </p:nvSpPr>
          <p:spPr>
            <a:xfrm>
              <a:off x="6291575" y="3128525"/>
              <a:ext cx="2450" cy="1225"/>
            </a:xfrm>
            <a:custGeom>
              <a:avLst/>
              <a:gdLst/>
              <a:ahLst/>
              <a:cxnLst/>
              <a:rect l="l" t="t" r="r" b="b"/>
              <a:pathLst>
                <a:path w="98" h="49" extrusionOk="0">
                  <a:moveTo>
                    <a:pt x="1" y="1"/>
                  </a:moveTo>
                  <a:cubicBezTo>
                    <a:pt x="33" y="17"/>
                    <a:pt x="65" y="33"/>
                    <a:pt x="97" y="49"/>
                  </a:cubicBezTo>
                  <a:cubicBezTo>
                    <a:pt x="81" y="33"/>
                    <a:pt x="65" y="33"/>
                    <a:pt x="49" y="1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9" name="Google Shape;1459;p55"/>
            <p:cNvSpPr/>
            <p:nvPr/>
          </p:nvSpPr>
          <p:spPr>
            <a:xfrm>
              <a:off x="2308475" y="2943125"/>
              <a:ext cx="4850" cy="1250"/>
            </a:xfrm>
            <a:custGeom>
              <a:avLst/>
              <a:gdLst/>
              <a:ahLst/>
              <a:cxnLst/>
              <a:rect l="l" t="t" r="r" b="b"/>
              <a:pathLst>
                <a:path w="194" h="50" extrusionOk="0">
                  <a:moveTo>
                    <a:pt x="194" y="1"/>
                  </a:moveTo>
                  <a:lnTo>
                    <a:pt x="1" y="49"/>
                  </a:lnTo>
                  <a:lnTo>
                    <a:pt x="194" y="33"/>
                  </a:lnTo>
                  <a:lnTo>
                    <a:pt x="1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0" name="Google Shape;1460;p55"/>
            <p:cNvSpPr/>
            <p:nvPr/>
          </p:nvSpPr>
          <p:spPr>
            <a:xfrm>
              <a:off x="6590800" y="3203325"/>
              <a:ext cx="4050" cy="1650"/>
            </a:xfrm>
            <a:custGeom>
              <a:avLst/>
              <a:gdLst/>
              <a:ahLst/>
              <a:cxnLst/>
              <a:rect l="l" t="t" r="r" b="b"/>
              <a:pathLst>
                <a:path w="162" h="66" extrusionOk="0">
                  <a:moveTo>
                    <a:pt x="0" y="1"/>
                  </a:moveTo>
                  <a:cubicBezTo>
                    <a:pt x="49" y="17"/>
                    <a:pt x="97" y="49"/>
                    <a:pt x="161" y="65"/>
                  </a:cubicBezTo>
                  <a:cubicBezTo>
                    <a:pt x="113" y="33"/>
                    <a:pt x="65" y="1"/>
                    <a:pt x="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1" name="Google Shape;1461;p55"/>
            <p:cNvSpPr/>
            <p:nvPr/>
          </p:nvSpPr>
          <p:spPr>
            <a:xfrm>
              <a:off x="6723500" y="3213775"/>
              <a:ext cx="18925" cy="2050"/>
            </a:xfrm>
            <a:custGeom>
              <a:avLst/>
              <a:gdLst/>
              <a:ahLst/>
              <a:cxnLst/>
              <a:rect l="l" t="t" r="r" b="b"/>
              <a:pathLst>
                <a:path w="757" h="82" extrusionOk="0">
                  <a:moveTo>
                    <a:pt x="1" y="1"/>
                  </a:moveTo>
                  <a:cubicBezTo>
                    <a:pt x="258" y="33"/>
                    <a:pt x="516" y="65"/>
                    <a:pt x="757" y="81"/>
                  </a:cubicBezTo>
                  <a:cubicBezTo>
                    <a:pt x="435" y="49"/>
                    <a:pt x="194" y="17"/>
                    <a:pt x="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2" name="Google Shape;1462;p55"/>
            <p:cNvSpPr/>
            <p:nvPr/>
          </p:nvSpPr>
          <p:spPr>
            <a:xfrm>
              <a:off x="6826475" y="3213775"/>
              <a:ext cx="2025" cy="1650"/>
            </a:xfrm>
            <a:custGeom>
              <a:avLst/>
              <a:gdLst/>
              <a:ahLst/>
              <a:cxnLst/>
              <a:rect l="l" t="t" r="r" b="b"/>
              <a:pathLst>
                <a:path w="81" h="66" extrusionOk="0">
                  <a:moveTo>
                    <a:pt x="81" y="1"/>
                  </a:moveTo>
                  <a:lnTo>
                    <a:pt x="0" y="65"/>
                  </a:lnTo>
                  <a:cubicBezTo>
                    <a:pt x="32" y="49"/>
                    <a:pt x="48" y="33"/>
                    <a:pt x="8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3" name="Google Shape;1463;p55"/>
            <p:cNvSpPr/>
            <p:nvPr/>
          </p:nvSpPr>
          <p:spPr>
            <a:xfrm>
              <a:off x="5286025" y="2722000"/>
              <a:ext cx="8200" cy="2800"/>
            </a:xfrm>
            <a:custGeom>
              <a:avLst/>
              <a:gdLst/>
              <a:ahLst/>
              <a:cxnLst/>
              <a:rect l="l" t="t" r="r" b="b"/>
              <a:pathLst>
                <a:path w="328" h="112" extrusionOk="0">
                  <a:moveTo>
                    <a:pt x="5" y="0"/>
                  </a:moveTo>
                  <a:cubicBezTo>
                    <a:pt x="1" y="0"/>
                    <a:pt x="161" y="59"/>
                    <a:pt x="327" y="111"/>
                  </a:cubicBezTo>
                  <a:cubicBezTo>
                    <a:pt x="279" y="95"/>
                    <a:pt x="231" y="63"/>
                    <a:pt x="183" y="63"/>
                  </a:cubicBezTo>
                  <a:cubicBezTo>
                    <a:pt x="58" y="17"/>
                    <a:pt x="7" y="0"/>
                    <a:pt x="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4" name="Google Shape;1464;p55"/>
            <p:cNvSpPr/>
            <p:nvPr/>
          </p:nvSpPr>
          <p:spPr>
            <a:xfrm>
              <a:off x="5719300" y="2915800"/>
              <a:ext cx="14900" cy="5850"/>
            </a:xfrm>
            <a:custGeom>
              <a:avLst/>
              <a:gdLst/>
              <a:ahLst/>
              <a:cxnLst/>
              <a:rect l="l" t="t" r="r" b="b"/>
              <a:pathLst>
                <a:path w="596" h="234" extrusionOk="0">
                  <a:moveTo>
                    <a:pt x="0" y="0"/>
                  </a:moveTo>
                  <a:lnTo>
                    <a:pt x="0" y="0"/>
                  </a:lnTo>
                  <a:cubicBezTo>
                    <a:pt x="241" y="127"/>
                    <a:pt x="442" y="234"/>
                    <a:pt x="540" y="234"/>
                  </a:cubicBezTo>
                  <a:cubicBezTo>
                    <a:pt x="566" y="234"/>
                    <a:pt x="585" y="226"/>
                    <a:pt x="595" y="209"/>
                  </a:cubicBezTo>
                  <a:cubicBezTo>
                    <a:pt x="402" y="145"/>
                    <a:pt x="193" y="80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5" name="Google Shape;1465;p55"/>
            <p:cNvSpPr/>
            <p:nvPr/>
          </p:nvSpPr>
          <p:spPr>
            <a:xfrm>
              <a:off x="4783850" y="2558275"/>
              <a:ext cx="3225" cy="825"/>
            </a:xfrm>
            <a:custGeom>
              <a:avLst/>
              <a:gdLst/>
              <a:ahLst/>
              <a:cxnLst/>
              <a:rect l="l" t="t" r="r" b="b"/>
              <a:pathLst>
                <a:path w="129" h="33" extrusionOk="0">
                  <a:moveTo>
                    <a:pt x="129" y="32"/>
                  </a:moveTo>
                  <a:lnTo>
                    <a:pt x="129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6" name="Google Shape;1466;p55"/>
            <p:cNvSpPr/>
            <p:nvPr/>
          </p:nvSpPr>
          <p:spPr>
            <a:xfrm>
              <a:off x="5699175" y="2906125"/>
              <a:ext cx="20150" cy="10100"/>
            </a:xfrm>
            <a:custGeom>
              <a:avLst/>
              <a:gdLst/>
              <a:ahLst/>
              <a:cxnLst/>
              <a:rect l="l" t="t" r="r" b="b"/>
              <a:pathLst>
                <a:path w="806" h="404" extrusionOk="0">
                  <a:moveTo>
                    <a:pt x="1" y="1"/>
                  </a:moveTo>
                  <a:lnTo>
                    <a:pt x="1" y="1"/>
                  </a:lnTo>
                  <a:cubicBezTo>
                    <a:pt x="258" y="162"/>
                    <a:pt x="532" y="291"/>
                    <a:pt x="805" y="403"/>
                  </a:cubicBezTo>
                  <a:cubicBezTo>
                    <a:pt x="548" y="242"/>
                    <a:pt x="274" y="114"/>
                    <a:pt x="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7" name="Google Shape;1467;p55"/>
            <p:cNvSpPr/>
            <p:nvPr/>
          </p:nvSpPr>
          <p:spPr>
            <a:xfrm>
              <a:off x="7257600" y="3108825"/>
              <a:ext cx="4450" cy="2850"/>
            </a:xfrm>
            <a:custGeom>
              <a:avLst/>
              <a:gdLst/>
              <a:ahLst/>
              <a:cxnLst/>
              <a:rect l="l" t="t" r="r" b="b"/>
              <a:pathLst>
                <a:path w="178" h="114" extrusionOk="0">
                  <a:moveTo>
                    <a:pt x="177" y="0"/>
                  </a:moveTo>
                  <a:lnTo>
                    <a:pt x="0" y="113"/>
                  </a:lnTo>
                  <a:lnTo>
                    <a:pt x="177" y="33"/>
                  </a:lnTo>
                  <a:lnTo>
                    <a:pt x="1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8" name="Google Shape;1468;p55"/>
            <p:cNvSpPr/>
            <p:nvPr/>
          </p:nvSpPr>
          <p:spPr>
            <a:xfrm>
              <a:off x="7262425" y="3105600"/>
              <a:ext cx="4450" cy="3250"/>
            </a:xfrm>
            <a:custGeom>
              <a:avLst/>
              <a:gdLst/>
              <a:ahLst/>
              <a:cxnLst/>
              <a:rect l="l" t="t" r="r" b="b"/>
              <a:pathLst>
                <a:path w="178" h="130" extrusionOk="0">
                  <a:moveTo>
                    <a:pt x="177" y="1"/>
                  </a:moveTo>
                  <a:lnTo>
                    <a:pt x="177" y="1"/>
                  </a:lnTo>
                  <a:cubicBezTo>
                    <a:pt x="113" y="33"/>
                    <a:pt x="48" y="65"/>
                    <a:pt x="0" y="129"/>
                  </a:cubicBezTo>
                  <a:lnTo>
                    <a:pt x="17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9" name="Google Shape;1469;p55"/>
            <p:cNvSpPr/>
            <p:nvPr/>
          </p:nvSpPr>
          <p:spPr>
            <a:xfrm>
              <a:off x="7266850" y="3099575"/>
              <a:ext cx="10075" cy="6050"/>
            </a:xfrm>
            <a:custGeom>
              <a:avLst/>
              <a:gdLst/>
              <a:ahLst/>
              <a:cxnLst/>
              <a:rect l="l" t="t" r="r" b="b"/>
              <a:pathLst>
                <a:path w="403" h="242" extrusionOk="0">
                  <a:moveTo>
                    <a:pt x="402" y="0"/>
                  </a:moveTo>
                  <a:lnTo>
                    <a:pt x="0" y="242"/>
                  </a:lnTo>
                  <a:cubicBezTo>
                    <a:pt x="145" y="177"/>
                    <a:pt x="290" y="97"/>
                    <a:pt x="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0" name="Google Shape;1470;p55"/>
            <p:cNvSpPr/>
            <p:nvPr/>
          </p:nvSpPr>
          <p:spPr>
            <a:xfrm>
              <a:off x="7129700" y="3161900"/>
              <a:ext cx="825" cy="2050"/>
            </a:xfrm>
            <a:custGeom>
              <a:avLst/>
              <a:gdLst/>
              <a:ahLst/>
              <a:cxnLst/>
              <a:rect l="l" t="t" r="r" b="b"/>
              <a:pathLst>
                <a:path w="33" h="82" extrusionOk="0">
                  <a:moveTo>
                    <a:pt x="33" y="1"/>
                  </a:moveTo>
                  <a:lnTo>
                    <a:pt x="1" y="81"/>
                  </a:lnTo>
                  <a:cubicBezTo>
                    <a:pt x="17" y="65"/>
                    <a:pt x="33" y="33"/>
                    <a:pt x="3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1" name="Google Shape;1471;p55"/>
            <p:cNvSpPr/>
            <p:nvPr/>
          </p:nvSpPr>
          <p:spPr>
            <a:xfrm>
              <a:off x="7091100" y="3163925"/>
              <a:ext cx="38625" cy="10475"/>
            </a:xfrm>
            <a:custGeom>
              <a:avLst/>
              <a:gdLst/>
              <a:ahLst/>
              <a:cxnLst/>
              <a:rect l="l" t="t" r="r" b="b"/>
              <a:pathLst>
                <a:path w="1545" h="419" extrusionOk="0">
                  <a:moveTo>
                    <a:pt x="1545" y="0"/>
                  </a:moveTo>
                  <a:lnTo>
                    <a:pt x="1545" y="0"/>
                  </a:lnTo>
                  <a:cubicBezTo>
                    <a:pt x="1319" y="161"/>
                    <a:pt x="322" y="209"/>
                    <a:pt x="0" y="419"/>
                  </a:cubicBezTo>
                  <a:cubicBezTo>
                    <a:pt x="386" y="322"/>
                    <a:pt x="998" y="258"/>
                    <a:pt x="1512" y="65"/>
                  </a:cubicBezTo>
                  <a:lnTo>
                    <a:pt x="154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2" name="Google Shape;1472;p55"/>
            <p:cNvSpPr/>
            <p:nvPr/>
          </p:nvSpPr>
          <p:spPr>
            <a:xfrm>
              <a:off x="6911325" y="3181625"/>
              <a:ext cx="52300" cy="7650"/>
            </a:xfrm>
            <a:custGeom>
              <a:avLst/>
              <a:gdLst/>
              <a:ahLst/>
              <a:cxnLst/>
              <a:rect l="l" t="t" r="r" b="b"/>
              <a:pathLst>
                <a:path w="2092" h="306" extrusionOk="0">
                  <a:moveTo>
                    <a:pt x="1722" y="0"/>
                  </a:moveTo>
                  <a:lnTo>
                    <a:pt x="1722" y="0"/>
                  </a:lnTo>
                  <a:cubicBezTo>
                    <a:pt x="0" y="32"/>
                    <a:pt x="2092" y="97"/>
                    <a:pt x="322" y="306"/>
                  </a:cubicBezTo>
                  <a:lnTo>
                    <a:pt x="1673" y="177"/>
                  </a:lnTo>
                  <a:cubicBezTo>
                    <a:pt x="1432" y="145"/>
                    <a:pt x="1110" y="97"/>
                    <a:pt x="172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3" name="Google Shape;1473;p55"/>
            <p:cNvSpPr/>
            <p:nvPr/>
          </p:nvSpPr>
          <p:spPr>
            <a:xfrm>
              <a:off x="6799925" y="3191675"/>
              <a:ext cx="32200" cy="3225"/>
            </a:xfrm>
            <a:custGeom>
              <a:avLst/>
              <a:gdLst/>
              <a:ahLst/>
              <a:cxnLst/>
              <a:rect l="l" t="t" r="r" b="b"/>
              <a:pathLst>
                <a:path w="1288" h="129" extrusionOk="0">
                  <a:moveTo>
                    <a:pt x="580" y="0"/>
                  </a:moveTo>
                  <a:cubicBezTo>
                    <a:pt x="113" y="65"/>
                    <a:pt x="0" y="97"/>
                    <a:pt x="547" y="129"/>
                  </a:cubicBezTo>
                  <a:cubicBezTo>
                    <a:pt x="1287" y="81"/>
                    <a:pt x="531" y="32"/>
                    <a:pt x="5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4" name="Google Shape;1474;p55"/>
            <p:cNvSpPr/>
            <p:nvPr/>
          </p:nvSpPr>
          <p:spPr>
            <a:xfrm>
              <a:off x="6062300" y="3045450"/>
              <a:ext cx="7700" cy="4675"/>
            </a:xfrm>
            <a:custGeom>
              <a:avLst/>
              <a:gdLst/>
              <a:ahLst/>
              <a:cxnLst/>
              <a:rect l="l" t="t" r="r" b="b"/>
              <a:pathLst>
                <a:path w="308" h="187" extrusionOk="0">
                  <a:moveTo>
                    <a:pt x="62" y="1"/>
                  </a:moveTo>
                  <a:cubicBezTo>
                    <a:pt x="1" y="1"/>
                    <a:pt x="229" y="129"/>
                    <a:pt x="186" y="181"/>
                  </a:cubicBezTo>
                  <a:lnTo>
                    <a:pt x="186" y="181"/>
                  </a:lnTo>
                  <a:lnTo>
                    <a:pt x="308" y="74"/>
                  </a:lnTo>
                  <a:cubicBezTo>
                    <a:pt x="157" y="21"/>
                    <a:pt x="87" y="1"/>
                    <a:pt x="62" y="1"/>
                  </a:cubicBezTo>
                  <a:close/>
                  <a:moveTo>
                    <a:pt x="186" y="181"/>
                  </a:moveTo>
                  <a:lnTo>
                    <a:pt x="179" y="187"/>
                  </a:lnTo>
                  <a:cubicBezTo>
                    <a:pt x="182" y="185"/>
                    <a:pt x="184" y="183"/>
                    <a:pt x="186" y="18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5" name="Google Shape;1475;p55"/>
            <p:cNvSpPr/>
            <p:nvPr/>
          </p:nvSpPr>
          <p:spPr>
            <a:xfrm>
              <a:off x="5923200" y="3011900"/>
              <a:ext cx="19325" cy="7675"/>
            </a:xfrm>
            <a:custGeom>
              <a:avLst/>
              <a:gdLst/>
              <a:ahLst/>
              <a:cxnLst/>
              <a:rect l="l" t="t" r="r" b="b"/>
              <a:pathLst>
                <a:path w="773" h="307" extrusionOk="0">
                  <a:moveTo>
                    <a:pt x="0" y="1"/>
                  </a:moveTo>
                  <a:lnTo>
                    <a:pt x="467" y="306"/>
                  </a:lnTo>
                  <a:lnTo>
                    <a:pt x="772" y="27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6" name="Google Shape;1476;p55"/>
            <p:cNvSpPr/>
            <p:nvPr/>
          </p:nvSpPr>
          <p:spPr>
            <a:xfrm>
              <a:off x="5838725" y="2944750"/>
              <a:ext cx="22150" cy="8475"/>
            </a:xfrm>
            <a:custGeom>
              <a:avLst/>
              <a:gdLst/>
              <a:ahLst/>
              <a:cxnLst/>
              <a:rect l="l" t="t" r="r" b="b"/>
              <a:pathLst>
                <a:path w="886" h="339" extrusionOk="0">
                  <a:moveTo>
                    <a:pt x="1" y="0"/>
                  </a:moveTo>
                  <a:lnTo>
                    <a:pt x="660" y="258"/>
                  </a:lnTo>
                  <a:lnTo>
                    <a:pt x="886" y="3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7" name="Google Shape;1477;p55"/>
            <p:cNvSpPr/>
            <p:nvPr/>
          </p:nvSpPr>
          <p:spPr>
            <a:xfrm>
              <a:off x="4645500" y="2497950"/>
              <a:ext cx="15475" cy="4875"/>
            </a:xfrm>
            <a:custGeom>
              <a:avLst/>
              <a:gdLst/>
              <a:ahLst/>
              <a:cxnLst/>
              <a:rect l="l" t="t" r="r" b="b"/>
              <a:pathLst>
                <a:path w="619" h="195" extrusionOk="0">
                  <a:moveTo>
                    <a:pt x="0" y="0"/>
                  </a:moveTo>
                  <a:lnTo>
                    <a:pt x="145" y="193"/>
                  </a:lnTo>
                  <a:cubicBezTo>
                    <a:pt x="161" y="194"/>
                    <a:pt x="176" y="194"/>
                    <a:pt x="190" y="194"/>
                  </a:cubicBezTo>
                  <a:cubicBezTo>
                    <a:pt x="539" y="194"/>
                    <a:pt x="618" y="16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8" name="Google Shape;1478;p55"/>
            <p:cNvSpPr/>
            <p:nvPr/>
          </p:nvSpPr>
          <p:spPr>
            <a:xfrm>
              <a:off x="4054300" y="2520825"/>
              <a:ext cx="31400" cy="4100"/>
            </a:xfrm>
            <a:custGeom>
              <a:avLst/>
              <a:gdLst/>
              <a:ahLst/>
              <a:cxnLst/>
              <a:rect l="l" t="t" r="r" b="b"/>
              <a:pathLst>
                <a:path w="1256" h="164" extrusionOk="0">
                  <a:moveTo>
                    <a:pt x="940" y="0"/>
                  </a:moveTo>
                  <a:cubicBezTo>
                    <a:pt x="622" y="0"/>
                    <a:pt x="302" y="55"/>
                    <a:pt x="1" y="163"/>
                  </a:cubicBezTo>
                  <a:cubicBezTo>
                    <a:pt x="499" y="83"/>
                    <a:pt x="1014" y="83"/>
                    <a:pt x="1256" y="18"/>
                  </a:cubicBezTo>
                  <a:cubicBezTo>
                    <a:pt x="1151" y="6"/>
                    <a:pt x="1045" y="0"/>
                    <a:pt x="9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9" name="Google Shape;1479;p55"/>
            <p:cNvSpPr/>
            <p:nvPr/>
          </p:nvSpPr>
          <p:spPr>
            <a:xfrm>
              <a:off x="2449250" y="2894875"/>
              <a:ext cx="20525" cy="3250"/>
            </a:xfrm>
            <a:custGeom>
              <a:avLst/>
              <a:gdLst/>
              <a:ahLst/>
              <a:cxnLst/>
              <a:rect l="l" t="t" r="r" b="b"/>
              <a:pathLst>
                <a:path w="821" h="130" extrusionOk="0">
                  <a:moveTo>
                    <a:pt x="821" y="1"/>
                  </a:moveTo>
                  <a:lnTo>
                    <a:pt x="0" y="129"/>
                  </a:lnTo>
                  <a:lnTo>
                    <a:pt x="386" y="113"/>
                  </a:lnTo>
                  <a:lnTo>
                    <a:pt x="8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sp>
        <p:nvSpPr>
          <p:cNvPr id="1480" name="Google Shape;1480;p55"/>
          <p:cNvSpPr/>
          <p:nvPr/>
        </p:nvSpPr>
        <p:spPr>
          <a:xfrm>
            <a:off x="2908113" y="1602675"/>
            <a:ext cx="1291500" cy="12915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1" name="Google Shape;1481;p55"/>
          <p:cNvSpPr/>
          <p:nvPr/>
        </p:nvSpPr>
        <p:spPr>
          <a:xfrm>
            <a:off x="4942500" y="1602675"/>
            <a:ext cx="1291500" cy="12915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2" name="Google Shape;1482;p55"/>
          <p:cNvSpPr/>
          <p:nvPr/>
        </p:nvSpPr>
        <p:spPr>
          <a:xfrm>
            <a:off x="6976875" y="1602675"/>
            <a:ext cx="1291500" cy="12915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3" name="Google Shape;1483;p55"/>
          <p:cNvSpPr/>
          <p:nvPr/>
        </p:nvSpPr>
        <p:spPr>
          <a:xfrm>
            <a:off x="873700" y="1602675"/>
            <a:ext cx="1291500" cy="12915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4" name="Google Shape;1484;p55"/>
          <p:cNvSpPr/>
          <p:nvPr/>
        </p:nvSpPr>
        <p:spPr>
          <a:xfrm rot="-2922322">
            <a:off x="8288687" y="2193063"/>
            <a:ext cx="9222" cy="5258"/>
          </a:xfrm>
          <a:custGeom>
            <a:avLst/>
            <a:gdLst/>
            <a:ahLst/>
            <a:cxnLst/>
            <a:rect l="l" t="t" r="r" b="b"/>
            <a:pathLst>
              <a:path w="113" h="65" extrusionOk="0">
                <a:moveTo>
                  <a:pt x="56" y="0"/>
                </a:moveTo>
                <a:cubicBezTo>
                  <a:pt x="38" y="19"/>
                  <a:pt x="19" y="37"/>
                  <a:pt x="0" y="56"/>
                </a:cubicBezTo>
                <a:cubicBezTo>
                  <a:pt x="25" y="56"/>
                  <a:pt x="42" y="65"/>
                  <a:pt x="56" y="65"/>
                </a:cubicBezTo>
                <a:cubicBezTo>
                  <a:pt x="63" y="65"/>
                  <a:pt x="69" y="62"/>
                  <a:pt x="75" y="56"/>
                </a:cubicBezTo>
                <a:cubicBezTo>
                  <a:pt x="113" y="56"/>
                  <a:pt x="113" y="0"/>
                  <a:pt x="56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5" name="Google Shape;1485;p55"/>
          <p:cNvSpPr/>
          <p:nvPr/>
        </p:nvSpPr>
        <p:spPr>
          <a:xfrm rot="-2922322">
            <a:off x="8257382" y="2202221"/>
            <a:ext cx="35256" cy="13751"/>
          </a:xfrm>
          <a:custGeom>
            <a:avLst/>
            <a:gdLst/>
            <a:ahLst/>
            <a:cxnLst/>
            <a:rect l="l" t="t" r="r" b="b"/>
            <a:pathLst>
              <a:path w="432" h="170" extrusionOk="0">
                <a:moveTo>
                  <a:pt x="169" y="1"/>
                </a:moveTo>
                <a:lnTo>
                  <a:pt x="169" y="1"/>
                </a:lnTo>
                <a:cubicBezTo>
                  <a:pt x="75" y="19"/>
                  <a:pt x="0" y="94"/>
                  <a:pt x="38" y="169"/>
                </a:cubicBezTo>
                <a:cubicBezTo>
                  <a:pt x="113" y="94"/>
                  <a:pt x="132" y="113"/>
                  <a:pt x="225" y="38"/>
                </a:cubicBezTo>
                <a:cubicBezTo>
                  <a:pt x="281" y="38"/>
                  <a:pt x="319" y="76"/>
                  <a:pt x="319" y="94"/>
                </a:cubicBezTo>
                <a:cubicBezTo>
                  <a:pt x="322" y="91"/>
                  <a:pt x="326" y="90"/>
                  <a:pt x="330" y="90"/>
                </a:cubicBezTo>
                <a:cubicBezTo>
                  <a:pt x="344" y="90"/>
                  <a:pt x="365" y="101"/>
                  <a:pt x="387" y="101"/>
                </a:cubicBezTo>
                <a:cubicBezTo>
                  <a:pt x="402" y="101"/>
                  <a:pt x="418" y="96"/>
                  <a:pt x="431" y="76"/>
                </a:cubicBezTo>
                <a:cubicBezTo>
                  <a:pt x="386" y="30"/>
                  <a:pt x="327" y="5"/>
                  <a:pt x="266" y="5"/>
                </a:cubicBezTo>
                <a:cubicBezTo>
                  <a:pt x="227" y="5"/>
                  <a:pt x="187" y="16"/>
                  <a:pt x="150" y="38"/>
                </a:cubicBezTo>
                <a:cubicBezTo>
                  <a:pt x="132" y="19"/>
                  <a:pt x="169" y="1"/>
                  <a:pt x="169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6" name="Google Shape;1486;p55"/>
          <p:cNvSpPr/>
          <p:nvPr/>
        </p:nvSpPr>
        <p:spPr>
          <a:xfrm rot="-2922322">
            <a:off x="8140110" y="2339071"/>
            <a:ext cx="3183" cy="81"/>
          </a:xfrm>
          <a:custGeom>
            <a:avLst/>
            <a:gdLst/>
            <a:ahLst/>
            <a:cxnLst/>
            <a:rect l="l" t="t" r="r" b="b"/>
            <a:pathLst>
              <a:path w="39" h="1" extrusionOk="0">
                <a:moveTo>
                  <a:pt x="1" y="0"/>
                </a:moveTo>
                <a:lnTo>
                  <a:pt x="38" y="0"/>
                </a:lnTo>
                <a:cubicBezTo>
                  <a:pt x="20" y="0"/>
                  <a:pt x="1" y="0"/>
                  <a:pt x="1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7" name="Google Shape;1487;p55"/>
          <p:cNvSpPr/>
          <p:nvPr/>
        </p:nvSpPr>
        <p:spPr>
          <a:xfrm rot="-2922356">
            <a:off x="8027052" y="2340939"/>
            <a:ext cx="3101" cy="3074"/>
          </a:xfrm>
          <a:custGeom>
            <a:avLst/>
            <a:gdLst/>
            <a:ahLst/>
            <a:cxnLst/>
            <a:rect l="l" t="t" r="r" b="b"/>
            <a:pathLst>
              <a:path w="38" h="38" extrusionOk="0">
                <a:moveTo>
                  <a:pt x="38" y="0"/>
                </a:moveTo>
                <a:cubicBezTo>
                  <a:pt x="19" y="0"/>
                  <a:pt x="0" y="19"/>
                  <a:pt x="19" y="38"/>
                </a:cubicBezTo>
                <a:cubicBezTo>
                  <a:pt x="19" y="38"/>
                  <a:pt x="38" y="0"/>
                  <a:pt x="38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8" name="Google Shape;1488;p55"/>
          <p:cNvSpPr/>
          <p:nvPr/>
        </p:nvSpPr>
        <p:spPr>
          <a:xfrm rot="-2922356">
            <a:off x="8038435" y="2288561"/>
            <a:ext cx="3183" cy="1537"/>
          </a:xfrm>
          <a:custGeom>
            <a:avLst/>
            <a:gdLst/>
            <a:ahLst/>
            <a:cxnLst/>
            <a:rect l="l" t="t" r="r" b="b"/>
            <a:pathLst>
              <a:path w="39" h="19" extrusionOk="0">
                <a:moveTo>
                  <a:pt x="38" y="0"/>
                </a:moveTo>
                <a:lnTo>
                  <a:pt x="1" y="19"/>
                </a:lnTo>
                <a:cubicBezTo>
                  <a:pt x="20" y="19"/>
                  <a:pt x="38" y="19"/>
                  <a:pt x="38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9" name="Google Shape;1489;p55"/>
          <p:cNvSpPr/>
          <p:nvPr/>
        </p:nvSpPr>
        <p:spPr>
          <a:xfrm rot="-2922322">
            <a:off x="8132475" y="2342393"/>
            <a:ext cx="9222" cy="1618"/>
          </a:xfrm>
          <a:custGeom>
            <a:avLst/>
            <a:gdLst/>
            <a:ahLst/>
            <a:cxnLst/>
            <a:rect l="l" t="t" r="r" b="b"/>
            <a:pathLst>
              <a:path w="113" h="20" extrusionOk="0">
                <a:moveTo>
                  <a:pt x="0" y="0"/>
                </a:moveTo>
                <a:lnTo>
                  <a:pt x="0" y="0"/>
                </a:lnTo>
                <a:cubicBezTo>
                  <a:pt x="19" y="19"/>
                  <a:pt x="57" y="19"/>
                  <a:pt x="113" y="19"/>
                </a:cubicBezTo>
                <a:lnTo>
                  <a:pt x="0" y="0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0" name="Google Shape;1490;p55"/>
          <p:cNvSpPr/>
          <p:nvPr/>
        </p:nvSpPr>
        <p:spPr>
          <a:xfrm rot="-2922322">
            <a:off x="8200270" y="2238584"/>
            <a:ext cx="1632" cy="6147"/>
          </a:xfrm>
          <a:custGeom>
            <a:avLst/>
            <a:gdLst/>
            <a:ahLst/>
            <a:cxnLst/>
            <a:rect l="l" t="t" r="r" b="b"/>
            <a:pathLst>
              <a:path w="20" h="76" extrusionOk="0">
                <a:moveTo>
                  <a:pt x="1" y="0"/>
                </a:moveTo>
                <a:cubicBezTo>
                  <a:pt x="1" y="19"/>
                  <a:pt x="19" y="38"/>
                  <a:pt x="19" y="75"/>
                </a:cubicBezTo>
                <a:cubicBezTo>
                  <a:pt x="19" y="38"/>
                  <a:pt x="19" y="19"/>
                  <a:pt x="19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1" name="Google Shape;1491;p55"/>
          <p:cNvSpPr/>
          <p:nvPr/>
        </p:nvSpPr>
        <p:spPr>
          <a:xfrm rot="-2922322">
            <a:off x="8198591" y="2215799"/>
            <a:ext cx="3183" cy="3155"/>
          </a:xfrm>
          <a:custGeom>
            <a:avLst/>
            <a:gdLst/>
            <a:ahLst/>
            <a:cxnLst/>
            <a:rect l="l" t="t" r="r" b="b"/>
            <a:pathLst>
              <a:path w="39" h="39" extrusionOk="0">
                <a:moveTo>
                  <a:pt x="38" y="1"/>
                </a:moveTo>
                <a:lnTo>
                  <a:pt x="1" y="38"/>
                </a:lnTo>
                <a:lnTo>
                  <a:pt x="38" y="38"/>
                </a:lnTo>
                <a:lnTo>
                  <a:pt x="38" y="1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2" name="Google Shape;1492;p55"/>
          <p:cNvSpPr/>
          <p:nvPr/>
        </p:nvSpPr>
        <p:spPr>
          <a:xfrm rot="-2922322">
            <a:off x="8230251" y="2122074"/>
            <a:ext cx="5794" cy="7684"/>
          </a:xfrm>
          <a:custGeom>
            <a:avLst/>
            <a:gdLst/>
            <a:ahLst/>
            <a:cxnLst/>
            <a:rect l="l" t="t" r="r" b="b"/>
            <a:pathLst>
              <a:path w="71" h="95" extrusionOk="0">
                <a:moveTo>
                  <a:pt x="33" y="1"/>
                </a:moveTo>
                <a:cubicBezTo>
                  <a:pt x="0" y="1"/>
                  <a:pt x="25" y="45"/>
                  <a:pt x="45" y="81"/>
                </a:cubicBezTo>
                <a:lnTo>
                  <a:pt x="45" y="81"/>
                </a:lnTo>
                <a:cubicBezTo>
                  <a:pt x="41" y="61"/>
                  <a:pt x="56" y="34"/>
                  <a:pt x="71" y="19"/>
                </a:cubicBezTo>
                <a:cubicBezTo>
                  <a:pt x="52" y="1"/>
                  <a:pt x="33" y="1"/>
                  <a:pt x="33" y="1"/>
                </a:cubicBezTo>
                <a:close/>
                <a:moveTo>
                  <a:pt x="45" y="81"/>
                </a:moveTo>
                <a:cubicBezTo>
                  <a:pt x="46" y="86"/>
                  <a:pt x="48" y="90"/>
                  <a:pt x="52" y="94"/>
                </a:cubicBezTo>
                <a:cubicBezTo>
                  <a:pt x="50" y="90"/>
                  <a:pt x="47" y="85"/>
                  <a:pt x="45" y="8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3" name="Google Shape;1493;p55"/>
          <p:cNvSpPr/>
          <p:nvPr/>
        </p:nvSpPr>
        <p:spPr>
          <a:xfrm rot="-2922322">
            <a:off x="8206373" y="2203774"/>
            <a:ext cx="82" cy="1618"/>
          </a:xfrm>
          <a:custGeom>
            <a:avLst/>
            <a:gdLst/>
            <a:ahLst/>
            <a:cxnLst/>
            <a:rect l="l" t="t" r="r" b="b"/>
            <a:pathLst>
              <a:path w="1" h="20" extrusionOk="0">
                <a:moveTo>
                  <a:pt x="1" y="0"/>
                </a:moveTo>
                <a:lnTo>
                  <a:pt x="1" y="19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4" name="Google Shape;1494;p55"/>
          <p:cNvSpPr/>
          <p:nvPr/>
        </p:nvSpPr>
        <p:spPr>
          <a:xfrm rot="-2922322">
            <a:off x="8164642" y="2284843"/>
            <a:ext cx="1632" cy="1618"/>
          </a:xfrm>
          <a:custGeom>
            <a:avLst/>
            <a:gdLst/>
            <a:ahLst/>
            <a:cxnLst/>
            <a:rect l="l" t="t" r="r" b="b"/>
            <a:pathLst>
              <a:path w="20" h="20" extrusionOk="0">
                <a:moveTo>
                  <a:pt x="1" y="0"/>
                </a:moveTo>
                <a:cubicBezTo>
                  <a:pt x="1" y="19"/>
                  <a:pt x="19" y="19"/>
                  <a:pt x="19" y="19"/>
                </a:cubicBezTo>
                <a:cubicBezTo>
                  <a:pt x="19" y="19"/>
                  <a:pt x="19" y="19"/>
                  <a:pt x="1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5" name="Google Shape;1495;p55"/>
          <p:cNvSpPr/>
          <p:nvPr/>
        </p:nvSpPr>
        <p:spPr>
          <a:xfrm rot="-2922322">
            <a:off x="8066182" y="2046099"/>
            <a:ext cx="898" cy="1213"/>
          </a:xfrm>
          <a:custGeom>
            <a:avLst/>
            <a:gdLst/>
            <a:ahLst/>
            <a:cxnLst/>
            <a:rect l="l" t="t" r="r" b="b"/>
            <a:pathLst>
              <a:path w="11" h="15" extrusionOk="0">
                <a:moveTo>
                  <a:pt x="10" y="0"/>
                </a:moveTo>
                <a:cubicBezTo>
                  <a:pt x="1" y="10"/>
                  <a:pt x="1" y="14"/>
                  <a:pt x="3" y="14"/>
                </a:cubicBezTo>
                <a:cubicBezTo>
                  <a:pt x="6" y="14"/>
                  <a:pt x="10" y="10"/>
                  <a:pt x="10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6" name="Google Shape;1496;p55"/>
          <p:cNvSpPr/>
          <p:nvPr/>
        </p:nvSpPr>
        <p:spPr>
          <a:xfrm rot="-2922322">
            <a:off x="8193591" y="2230994"/>
            <a:ext cx="82" cy="6066"/>
          </a:xfrm>
          <a:custGeom>
            <a:avLst/>
            <a:gdLst/>
            <a:ahLst/>
            <a:cxnLst/>
            <a:rect l="l" t="t" r="r" b="b"/>
            <a:pathLst>
              <a:path w="1" h="75" extrusionOk="0">
                <a:moveTo>
                  <a:pt x="0" y="75"/>
                </a:moveTo>
                <a:cubicBezTo>
                  <a:pt x="0" y="56"/>
                  <a:pt x="0" y="19"/>
                  <a:pt x="0" y="0"/>
                </a:cubicBezTo>
                <a:cubicBezTo>
                  <a:pt x="0" y="19"/>
                  <a:pt x="0" y="56"/>
                  <a:pt x="0" y="75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7" name="Google Shape;1497;p55"/>
          <p:cNvSpPr/>
          <p:nvPr/>
        </p:nvSpPr>
        <p:spPr>
          <a:xfrm rot="-2922322">
            <a:off x="8076052" y="2097936"/>
            <a:ext cx="3101" cy="1618"/>
          </a:xfrm>
          <a:custGeom>
            <a:avLst/>
            <a:gdLst/>
            <a:ahLst/>
            <a:cxnLst/>
            <a:rect l="l" t="t" r="r" b="b"/>
            <a:pathLst>
              <a:path w="38" h="20" extrusionOk="0">
                <a:moveTo>
                  <a:pt x="0" y="0"/>
                </a:moveTo>
                <a:cubicBezTo>
                  <a:pt x="0" y="19"/>
                  <a:pt x="19" y="19"/>
                  <a:pt x="38" y="19"/>
                </a:cubicBezTo>
                <a:cubicBezTo>
                  <a:pt x="38" y="19"/>
                  <a:pt x="19" y="0"/>
                  <a:pt x="0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8" name="Google Shape;1498;p55"/>
          <p:cNvSpPr/>
          <p:nvPr/>
        </p:nvSpPr>
        <p:spPr>
          <a:xfrm rot="-2922322">
            <a:off x="8077369" y="2001910"/>
            <a:ext cx="3101" cy="81"/>
          </a:xfrm>
          <a:custGeom>
            <a:avLst/>
            <a:gdLst/>
            <a:ahLst/>
            <a:cxnLst/>
            <a:rect l="l" t="t" r="r" b="b"/>
            <a:pathLst>
              <a:path w="38" h="1" extrusionOk="0">
                <a:moveTo>
                  <a:pt x="0" y="1"/>
                </a:moveTo>
                <a:lnTo>
                  <a:pt x="38" y="1"/>
                </a:lnTo>
                <a:cubicBezTo>
                  <a:pt x="38" y="1"/>
                  <a:pt x="19" y="1"/>
                  <a:pt x="0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9" name="Google Shape;1499;p55"/>
          <p:cNvSpPr/>
          <p:nvPr/>
        </p:nvSpPr>
        <p:spPr>
          <a:xfrm rot="-2922356">
            <a:off x="8049372" y="2336307"/>
            <a:ext cx="6202" cy="1618"/>
          </a:xfrm>
          <a:custGeom>
            <a:avLst/>
            <a:gdLst/>
            <a:ahLst/>
            <a:cxnLst/>
            <a:rect l="l" t="t" r="r" b="b"/>
            <a:pathLst>
              <a:path w="76" h="20" extrusionOk="0">
                <a:moveTo>
                  <a:pt x="76" y="1"/>
                </a:moveTo>
                <a:lnTo>
                  <a:pt x="76" y="1"/>
                </a:lnTo>
                <a:cubicBezTo>
                  <a:pt x="48" y="1"/>
                  <a:pt x="30" y="1"/>
                  <a:pt x="23" y="9"/>
                </a:cubicBezTo>
                <a:lnTo>
                  <a:pt x="23" y="9"/>
                </a:lnTo>
                <a:cubicBezTo>
                  <a:pt x="41" y="1"/>
                  <a:pt x="48" y="1"/>
                  <a:pt x="76" y="1"/>
                </a:cubicBezTo>
                <a:close/>
                <a:moveTo>
                  <a:pt x="23" y="9"/>
                </a:moveTo>
                <a:cubicBezTo>
                  <a:pt x="17" y="11"/>
                  <a:pt x="10" y="15"/>
                  <a:pt x="1" y="19"/>
                </a:cubicBezTo>
                <a:lnTo>
                  <a:pt x="20" y="19"/>
                </a:lnTo>
                <a:cubicBezTo>
                  <a:pt x="20" y="15"/>
                  <a:pt x="21" y="11"/>
                  <a:pt x="23" y="9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0" name="Google Shape;1500;p55"/>
          <p:cNvSpPr/>
          <p:nvPr/>
        </p:nvSpPr>
        <p:spPr>
          <a:xfrm rot="-2922356">
            <a:off x="8013232" y="2412777"/>
            <a:ext cx="4652" cy="1618"/>
          </a:xfrm>
          <a:custGeom>
            <a:avLst/>
            <a:gdLst/>
            <a:ahLst/>
            <a:cxnLst/>
            <a:rect l="l" t="t" r="r" b="b"/>
            <a:pathLst>
              <a:path w="57" h="20" extrusionOk="0">
                <a:moveTo>
                  <a:pt x="57" y="1"/>
                </a:moveTo>
                <a:lnTo>
                  <a:pt x="0" y="19"/>
                </a:lnTo>
                <a:lnTo>
                  <a:pt x="19" y="19"/>
                </a:lnTo>
                <a:lnTo>
                  <a:pt x="57" y="1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1" name="Google Shape;1501;p55"/>
          <p:cNvSpPr/>
          <p:nvPr/>
        </p:nvSpPr>
        <p:spPr>
          <a:xfrm rot="-2922322">
            <a:off x="8197295" y="2234610"/>
            <a:ext cx="1632" cy="4691"/>
          </a:xfrm>
          <a:custGeom>
            <a:avLst/>
            <a:gdLst/>
            <a:ahLst/>
            <a:cxnLst/>
            <a:rect l="l" t="t" r="r" b="b"/>
            <a:pathLst>
              <a:path w="20" h="58" extrusionOk="0">
                <a:moveTo>
                  <a:pt x="0" y="1"/>
                </a:moveTo>
                <a:lnTo>
                  <a:pt x="0" y="57"/>
                </a:lnTo>
                <a:cubicBezTo>
                  <a:pt x="0" y="57"/>
                  <a:pt x="19" y="57"/>
                  <a:pt x="19" y="38"/>
                </a:cubicBezTo>
                <a:cubicBezTo>
                  <a:pt x="0" y="38"/>
                  <a:pt x="0" y="20"/>
                  <a:pt x="0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2" name="Google Shape;1502;p55"/>
          <p:cNvSpPr/>
          <p:nvPr/>
        </p:nvSpPr>
        <p:spPr>
          <a:xfrm rot="-2922322">
            <a:off x="8080866" y="2206474"/>
            <a:ext cx="13874" cy="4610"/>
          </a:xfrm>
          <a:custGeom>
            <a:avLst/>
            <a:gdLst/>
            <a:ahLst/>
            <a:cxnLst/>
            <a:rect l="l" t="t" r="r" b="b"/>
            <a:pathLst>
              <a:path w="170" h="57" extrusionOk="0">
                <a:moveTo>
                  <a:pt x="169" y="0"/>
                </a:moveTo>
                <a:lnTo>
                  <a:pt x="1" y="56"/>
                </a:lnTo>
                <a:cubicBezTo>
                  <a:pt x="57" y="38"/>
                  <a:pt x="113" y="19"/>
                  <a:pt x="169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3" name="Google Shape;1503;p55"/>
          <p:cNvSpPr/>
          <p:nvPr/>
        </p:nvSpPr>
        <p:spPr>
          <a:xfrm rot="-2922356">
            <a:off x="8056324" y="2410730"/>
            <a:ext cx="10773" cy="1618"/>
          </a:xfrm>
          <a:custGeom>
            <a:avLst/>
            <a:gdLst/>
            <a:ahLst/>
            <a:cxnLst/>
            <a:rect l="l" t="t" r="r" b="b"/>
            <a:pathLst>
              <a:path w="132" h="20" extrusionOk="0">
                <a:moveTo>
                  <a:pt x="19" y="1"/>
                </a:moveTo>
                <a:cubicBezTo>
                  <a:pt x="0" y="1"/>
                  <a:pt x="0" y="19"/>
                  <a:pt x="0" y="19"/>
                </a:cubicBezTo>
                <a:lnTo>
                  <a:pt x="131" y="19"/>
                </a:lnTo>
                <a:cubicBezTo>
                  <a:pt x="94" y="1"/>
                  <a:pt x="56" y="1"/>
                  <a:pt x="19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4" name="Google Shape;1504;p55"/>
          <p:cNvSpPr/>
          <p:nvPr/>
        </p:nvSpPr>
        <p:spPr>
          <a:xfrm rot="-2922322">
            <a:off x="8142434" y="2337354"/>
            <a:ext cx="1551" cy="81"/>
          </a:xfrm>
          <a:custGeom>
            <a:avLst/>
            <a:gdLst/>
            <a:ahLst/>
            <a:cxnLst/>
            <a:rect l="l" t="t" r="r" b="b"/>
            <a:pathLst>
              <a:path w="19" h="1" extrusionOk="0">
                <a:moveTo>
                  <a:pt x="0" y="0"/>
                </a:moveTo>
                <a:lnTo>
                  <a:pt x="0" y="0"/>
                </a:lnTo>
                <a:lnTo>
                  <a:pt x="19" y="0"/>
                </a:lnTo>
                <a:cubicBezTo>
                  <a:pt x="19" y="0"/>
                  <a:pt x="0" y="0"/>
                  <a:pt x="0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5" name="Google Shape;1505;p55"/>
          <p:cNvSpPr/>
          <p:nvPr/>
        </p:nvSpPr>
        <p:spPr>
          <a:xfrm rot="-2922322">
            <a:off x="8227484" y="2214348"/>
            <a:ext cx="3183" cy="81"/>
          </a:xfrm>
          <a:custGeom>
            <a:avLst/>
            <a:gdLst/>
            <a:ahLst/>
            <a:cxnLst/>
            <a:rect l="l" t="t" r="r" b="b"/>
            <a:pathLst>
              <a:path w="39" h="1" extrusionOk="0">
                <a:moveTo>
                  <a:pt x="1" y="0"/>
                </a:moveTo>
                <a:lnTo>
                  <a:pt x="38" y="0"/>
                </a:lnTo>
                <a:cubicBezTo>
                  <a:pt x="38" y="0"/>
                  <a:pt x="19" y="0"/>
                  <a:pt x="1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6" name="Google Shape;1506;p55"/>
          <p:cNvSpPr/>
          <p:nvPr/>
        </p:nvSpPr>
        <p:spPr>
          <a:xfrm rot="-2922322">
            <a:off x="8249646" y="2147372"/>
            <a:ext cx="9222" cy="3155"/>
          </a:xfrm>
          <a:custGeom>
            <a:avLst/>
            <a:gdLst/>
            <a:ahLst/>
            <a:cxnLst/>
            <a:rect l="l" t="t" r="r" b="b"/>
            <a:pathLst>
              <a:path w="113" h="39" extrusionOk="0">
                <a:moveTo>
                  <a:pt x="113" y="1"/>
                </a:moveTo>
                <a:cubicBezTo>
                  <a:pt x="75" y="1"/>
                  <a:pt x="38" y="19"/>
                  <a:pt x="1" y="38"/>
                </a:cubicBezTo>
                <a:lnTo>
                  <a:pt x="113" y="1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7" name="Google Shape;1507;p55"/>
          <p:cNvSpPr/>
          <p:nvPr/>
        </p:nvSpPr>
        <p:spPr>
          <a:xfrm rot="-2922322">
            <a:off x="8252472" y="2095253"/>
            <a:ext cx="1632" cy="1618"/>
          </a:xfrm>
          <a:custGeom>
            <a:avLst/>
            <a:gdLst/>
            <a:ahLst/>
            <a:cxnLst/>
            <a:rect l="l" t="t" r="r" b="b"/>
            <a:pathLst>
              <a:path w="20" h="20" extrusionOk="0">
                <a:moveTo>
                  <a:pt x="20" y="20"/>
                </a:moveTo>
                <a:cubicBezTo>
                  <a:pt x="20" y="20"/>
                  <a:pt x="1" y="1"/>
                  <a:pt x="1" y="1"/>
                </a:cubicBezTo>
                <a:lnTo>
                  <a:pt x="1" y="1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8" name="Google Shape;1508;p55"/>
          <p:cNvSpPr/>
          <p:nvPr/>
        </p:nvSpPr>
        <p:spPr>
          <a:xfrm rot="-2922356">
            <a:off x="8000942" y="2360499"/>
            <a:ext cx="6202" cy="6147"/>
          </a:xfrm>
          <a:custGeom>
            <a:avLst/>
            <a:gdLst/>
            <a:ahLst/>
            <a:cxnLst/>
            <a:rect l="l" t="t" r="r" b="b"/>
            <a:pathLst>
              <a:path w="76" h="76" extrusionOk="0">
                <a:moveTo>
                  <a:pt x="75" y="0"/>
                </a:moveTo>
                <a:lnTo>
                  <a:pt x="75" y="0"/>
                </a:lnTo>
                <a:cubicBezTo>
                  <a:pt x="38" y="19"/>
                  <a:pt x="0" y="38"/>
                  <a:pt x="19" y="75"/>
                </a:cubicBezTo>
                <a:cubicBezTo>
                  <a:pt x="38" y="38"/>
                  <a:pt x="56" y="19"/>
                  <a:pt x="75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9" name="Google Shape;1509;p55"/>
          <p:cNvSpPr/>
          <p:nvPr/>
        </p:nvSpPr>
        <p:spPr>
          <a:xfrm rot="-2922322">
            <a:off x="8090368" y="2201505"/>
            <a:ext cx="1551" cy="81"/>
          </a:xfrm>
          <a:custGeom>
            <a:avLst/>
            <a:gdLst/>
            <a:ahLst/>
            <a:cxnLst/>
            <a:rect l="l" t="t" r="r" b="b"/>
            <a:pathLst>
              <a:path w="19" h="1" extrusionOk="0">
                <a:moveTo>
                  <a:pt x="19" y="0"/>
                </a:moveTo>
                <a:lnTo>
                  <a:pt x="19" y="0"/>
                </a:lnTo>
                <a:lnTo>
                  <a:pt x="0" y="0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0" name="Google Shape;1510;p55"/>
          <p:cNvSpPr/>
          <p:nvPr/>
        </p:nvSpPr>
        <p:spPr>
          <a:xfrm rot="-2922356">
            <a:off x="7999349" y="2349469"/>
            <a:ext cx="9222" cy="7684"/>
          </a:xfrm>
          <a:custGeom>
            <a:avLst/>
            <a:gdLst/>
            <a:ahLst/>
            <a:cxnLst/>
            <a:rect l="l" t="t" r="r" b="b"/>
            <a:pathLst>
              <a:path w="113" h="95" extrusionOk="0">
                <a:moveTo>
                  <a:pt x="113" y="1"/>
                </a:moveTo>
                <a:cubicBezTo>
                  <a:pt x="56" y="20"/>
                  <a:pt x="38" y="57"/>
                  <a:pt x="0" y="94"/>
                </a:cubicBezTo>
                <a:cubicBezTo>
                  <a:pt x="38" y="57"/>
                  <a:pt x="75" y="38"/>
                  <a:pt x="113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1" name="Google Shape;1511;p55"/>
          <p:cNvSpPr/>
          <p:nvPr/>
        </p:nvSpPr>
        <p:spPr>
          <a:xfrm rot="-2922322">
            <a:off x="8254685" y="2238412"/>
            <a:ext cx="3183" cy="81"/>
          </a:xfrm>
          <a:custGeom>
            <a:avLst/>
            <a:gdLst/>
            <a:ahLst/>
            <a:cxnLst/>
            <a:rect l="l" t="t" r="r" b="b"/>
            <a:pathLst>
              <a:path w="39" h="1" extrusionOk="0">
                <a:moveTo>
                  <a:pt x="1" y="0"/>
                </a:moveTo>
                <a:lnTo>
                  <a:pt x="38" y="0"/>
                </a:lnTo>
                <a:lnTo>
                  <a:pt x="38" y="0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2" name="Google Shape;1512;p55"/>
          <p:cNvSpPr/>
          <p:nvPr/>
        </p:nvSpPr>
        <p:spPr>
          <a:xfrm rot="-2922322">
            <a:off x="8257438" y="2234396"/>
            <a:ext cx="4734" cy="81"/>
          </a:xfrm>
          <a:custGeom>
            <a:avLst/>
            <a:gdLst/>
            <a:ahLst/>
            <a:cxnLst/>
            <a:rect l="l" t="t" r="r" b="b"/>
            <a:pathLst>
              <a:path w="58" h="1" extrusionOk="0">
                <a:moveTo>
                  <a:pt x="1" y="0"/>
                </a:moveTo>
                <a:lnTo>
                  <a:pt x="57" y="0"/>
                </a:lnTo>
                <a:cubicBezTo>
                  <a:pt x="38" y="0"/>
                  <a:pt x="20" y="0"/>
                  <a:pt x="1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3" name="Google Shape;1513;p55"/>
          <p:cNvSpPr/>
          <p:nvPr/>
        </p:nvSpPr>
        <p:spPr>
          <a:xfrm rot="-2922322">
            <a:off x="8258244" y="2229722"/>
            <a:ext cx="7753" cy="1213"/>
          </a:xfrm>
          <a:custGeom>
            <a:avLst/>
            <a:gdLst/>
            <a:ahLst/>
            <a:cxnLst/>
            <a:rect l="l" t="t" r="r" b="b"/>
            <a:pathLst>
              <a:path w="95" h="15" extrusionOk="0">
                <a:moveTo>
                  <a:pt x="0" y="1"/>
                </a:moveTo>
                <a:cubicBezTo>
                  <a:pt x="28" y="10"/>
                  <a:pt x="47" y="15"/>
                  <a:pt x="61" y="15"/>
                </a:cubicBezTo>
                <a:cubicBezTo>
                  <a:pt x="75" y="15"/>
                  <a:pt x="85" y="10"/>
                  <a:pt x="94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4" name="Google Shape;1514;p55"/>
          <p:cNvSpPr/>
          <p:nvPr/>
        </p:nvSpPr>
        <p:spPr>
          <a:xfrm rot="-2922322">
            <a:off x="8185085" y="2211071"/>
            <a:ext cx="1632" cy="1618"/>
          </a:xfrm>
          <a:custGeom>
            <a:avLst/>
            <a:gdLst/>
            <a:ahLst/>
            <a:cxnLst/>
            <a:rect l="l" t="t" r="r" b="b"/>
            <a:pathLst>
              <a:path w="20" h="20" extrusionOk="0">
                <a:moveTo>
                  <a:pt x="19" y="0"/>
                </a:moveTo>
                <a:cubicBezTo>
                  <a:pt x="19" y="0"/>
                  <a:pt x="0" y="19"/>
                  <a:pt x="19" y="19"/>
                </a:cubicBezTo>
                <a:lnTo>
                  <a:pt x="19" y="0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5" name="Google Shape;1515;p55"/>
          <p:cNvSpPr/>
          <p:nvPr/>
        </p:nvSpPr>
        <p:spPr>
          <a:xfrm rot="-2922322">
            <a:off x="8175737" y="2191888"/>
            <a:ext cx="19913" cy="15206"/>
          </a:xfrm>
          <a:custGeom>
            <a:avLst/>
            <a:gdLst/>
            <a:ahLst/>
            <a:cxnLst/>
            <a:rect l="l" t="t" r="r" b="b"/>
            <a:pathLst>
              <a:path w="244" h="188" extrusionOk="0">
                <a:moveTo>
                  <a:pt x="244" y="0"/>
                </a:moveTo>
                <a:cubicBezTo>
                  <a:pt x="206" y="0"/>
                  <a:pt x="169" y="19"/>
                  <a:pt x="131" y="38"/>
                </a:cubicBezTo>
                <a:cubicBezTo>
                  <a:pt x="75" y="75"/>
                  <a:pt x="38" y="112"/>
                  <a:pt x="0" y="169"/>
                </a:cubicBezTo>
                <a:lnTo>
                  <a:pt x="0" y="187"/>
                </a:lnTo>
                <a:cubicBezTo>
                  <a:pt x="0" y="150"/>
                  <a:pt x="57" y="112"/>
                  <a:pt x="113" y="75"/>
                </a:cubicBezTo>
                <a:cubicBezTo>
                  <a:pt x="169" y="38"/>
                  <a:pt x="244" y="19"/>
                  <a:pt x="244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6" name="Google Shape;1516;p55"/>
          <p:cNvSpPr/>
          <p:nvPr/>
        </p:nvSpPr>
        <p:spPr>
          <a:xfrm rot="-2922322">
            <a:off x="8212541" y="2113101"/>
            <a:ext cx="26034" cy="10677"/>
          </a:xfrm>
          <a:custGeom>
            <a:avLst/>
            <a:gdLst/>
            <a:ahLst/>
            <a:cxnLst/>
            <a:rect l="l" t="t" r="r" b="b"/>
            <a:pathLst>
              <a:path w="319" h="132" extrusionOk="0">
                <a:moveTo>
                  <a:pt x="244" y="1"/>
                </a:moveTo>
                <a:cubicBezTo>
                  <a:pt x="188" y="20"/>
                  <a:pt x="113" y="38"/>
                  <a:pt x="57" y="57"/>
                </a:cubicBezTo>
                <a:cubicBezTo>
                  <a:pt x="94" y="57"/>
                  <a:pt x="150" y="76"/>
                  <a:pt x="75" y="132"/>
                </a:cubicBezTo>
                <a:cubicBezTo>
                  <a:pt x="319" y="95"/>
                  <a:pt x="0" y="95"/>
                  <a:pt x="244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7" name="Google Shape;1517;p55"/>
          <p:cNvSpPr/>
          <p:nvPr/>
        </p:nvSpPr>
        <p:spPr>
          <a:xfrm rot="-2922322">
            <a:off x="8227028" y="2108611"/>
            <a:ext cx="5794" cy="4934"/>
          </a:xfrm>
          <a:custGeom>
            <a:avLst/>
            <a:gdLst/>
            <a:ahLst/>
            <a:cxnLst/>
            <a:rect l="l" t="t" r="r" b="b"/>
            <a:pathLst>
              <a:path w="71" h="61" extrusionOk="0">
                <a:moveTo>
                  <a:pt x="55" y="1"/>
                </a:moveTo>
                <a:cubicBezTo>
                  <a:pt x="45" y="1"/>
                  <a:pt x="30" y="8"/>
                  <a:pt x="22" y="8"/>
                </a:cubicBezTo>
                <a:cubicBezTo>
                  <a:pt x="19" y="8"/>
                  <a:pt x="17" y="7"/>
                  <a:pt x="17" y="4"/>
                </a:cubicBezTo>
                <a:cubicBezTo>
                  <a:pt x="5" y="40"/>
                  <a:pt x="0" y="61"/>
                  <a:pt x="14" y="61"/>
                </a:cubicBezTo>
                <a:cubicBezTo>
                  <a:pt x="22" y="61"/>
                  <a:pt x="34" y="54"/>
                  <a:pt x="54" y="41"/>
                </a:cubicBezTo>
                <a:cubicBezTo>
                  <a:pt x="70" y="9"/>
                  <a:pt x="66" y="1"/>
                  <a:pt x="55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8" name="Google Shape;1518;p55"/>
          <p:cNvSpPr/>
          <p:nvPr/>
        </p:nvSpPr>
        <p:spPr>
          <a:xfrm rot="-2922356">
            <a:off x="8061570" y="2513793"/>
            <a:ext cx="6202" cy="2750"/>
          </a:xfrm>
          <a:custGeom>
            <a:avLst/>
            <a:gdLst/>
            <a:ahLst/>
            <a:cxnLst/>
            <a:rect l="l" t="t" r="r" b="b"/>
            <a:pathLst>
              <a:path w="76" h="34" extrusionOk="0">
                <a:moveTo>
                  <a:pt x="60" y="0"/>
                </a:moveTo>
                <a:cubicBezTo>
                  <a:pt x="50" y="0"/>
                  <a:pt x="38" y="33"/>
                  <a:pt x="0" y="33"/>
                </a:cubicBezTo>
                <a:lnTo>
                  <a:pt x="75" y="33"/>
                </a:lnTo>
                <a:cubicBezTo>
                  <a:pt x="69" y="8"/>
                  <a:pt x="65" y="0"/>
                  <a:pt x="60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9" name="Google Shape;1519;p55"/>
          <p:cNvSpPr/>
          <p:nvPr/>
        </p:nvSpPr>
        <p:spPr>
          <a:xfrm rot="-2922356">
            <a:off x="8003868" y="2473057"/>
            <a:ext cx="6202" cy="10677"/>
          </a:xfrm>
          <a:custGeom>
            <a:avLst/>
            <a:gdLst/>
            <a:ahLst/>
            <a:cxnLst/>
            <a:rect l="l" t="t" r="r" b="b"/>
            <a:pathLst>
              <a:path w="76" h="132" extrusionOk="0">
                <a:moveTo>
                  <a:pt x="75" y="1"/>
                </a:moveTo>
                <a:lnTo>
                  <a:pt x="0" y="57"/>
                </a:lnTo>
                <a:lnTo>
                  <a:pt x="38" y="132"/>
                </a:lnTo>
                <a:cubicBezTo>
                  <a:pt x="56" y="76"/>
                  <a:pt x="75" y="38"/>
                  <a:pt x="75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20" name="Google Shape;1520;p55"/>
          <p:cNvSpPr/>
          <p:nvPr/>
        </p:nvSpPr>
        <p:spPr>
          <a:xfrm rot="-2922356">
            <a:off x="8029449" y="2419360"/>
            <a:ext cx="7753" cy="7684"/>
          </a:xfrm>
          <a:custGeom>
            <a:avLst/>
            <a:gdLst/>
            <a:ahLst/>
            <a:cxnLst/>
            <a:rect l="l" t="t" r="r" b="b"/>
            <a:pathLst>
              <a:path w="95" h="95" extrusionOk="0">
                <a:moveTo>
                  <a:pt x="20" y="75"/>
                </a:moveTo>
                <a:lnTo>
                  <a:pt x="1" y="94"/>
                </a:lnTo>
                <a:lnTo>
                  <a:pt x="95" y="1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21" name="Google Shape;1521;p55"/>
          <p:cNvSpPr txBox="1">
            <a:spLocks noGrp="1"/>
          </p:cNvSpPr>
          <p:nvPr>
            <p:ph type="title" idx="4294967295"/>
          </p:nvPr>
        </p:nvSpPr>
        <p:spPr>
          <a:xfrm>
            <a:off x="724175" y="1907225"/>
            <a:ext cx="159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1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522" name="Google Shape;1522;p55"/>
          <p:cNvSpPr txBox="1">
            <a:spLocks noGrp="1"/>
          </p:cNvSpPr>
          <p:nvPr>
            <p:ph type="subTitle" idx="4294967295"/>
          </p:nvPr>
        </p:nvSpPr>
        <p:spPr>
          <a:xfrm>
            <a:off x="724175" y="3724675"/>
            <a:ext cx="1590600" cy="6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</a:pPr>
            <a:r>
              <a:rPr lang="en-US" sz="1400" dirty="0" err="1">
                <a:latin typeface="Gochi Hand" panose="020B0604020202020204" charset="0"/>
              </a:rPr>
              <a:t>Melakukan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gelar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perkara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bersama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Kasat</a:t>
            </a:r>
            <a:r>
              <a:rPr lang="en-US" sz="1400" dirty="0">
                <a:latin typeface="Gochi Hand" panose="020B0604020202020204" charset="0"/>
              </a:rPr>
              <a:t>, KBO, unit </a:t>
            </a:r>
            <a:r>
              <a:rPr lang="en-US" sz="1400" dirty="0" err="1">
                <a:latin typeface="Gochi Hand" panose="020B0604020202020204" charset="0"/>
              </a:rPr>
              <a:t>lidik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dan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sidik</a:t>
            </a:r>
            <a:r>
              <a:rPr lang="en-US" sz="1400" dirty="0">
                <a:latin typeface="Gochi Hand" panose="020B0604020202020204" charset="0"/>
              </a:rPr>
              <a:t>.</a:t>
            </a:r>
          </a:p>
        </p:txBody>
      </p:sp>
      <p:sp>
        <p:nvSpPr>
          <p:cNvPr id="1523" name="Google Shape;1523;p55"/>
          <p:cNvSpPr txBox="1">
            <a:spLocks noGrp="1"/>
          </p:cNvSpPr>
          <p:nvPr>
            <p:ph type="title" idx="4294967295"/>
          </p:nvPr>
        </p:nvSpPr>
        <p:spPr>
          <a:xfrm>
            <a:off x="2758567" y="1907225"/>
            <a:ext cx="159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2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524" name="Google Shape;1524;p55"/>
          <p:cNvSpPr txBox="1">
            <a:spLocks noGrp="1"/>
          </p:cNvSpPr>
          <p:nvPr>
            <p:ph type="subTitle" idx="4294967295"/>
          </p:nvPr>
        </p:nvSpPr>
        <p:spPr>
          <a:xfrm>
            <a:off x="2758570" y="3724675"/>
            <a:ext cx="1590600" cy="6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</a:pPr>
            <a:r>
              <a:rPr lang="en-US" sz="1400" dirty="0" err="1">
                <a:latin typeface="Gochi Hand" panose="020B0604020202020204" charset="0"/>
              </a:rPr>
              <a:t>Menerbitkan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Laporan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Polisi</a:t>
            </a:r>
            <a:r>
              <a:rPr lang="en-US" sz="1400" dirty="0">
                <a:latin typeface="Gochi Hand" panose="020B0604020202020204" charset="0"/>
              </a:rPr>
              <a:t> (LP).</a:t>
            </a:r>
          </a:p>
        </p:txBody>
      </p:sp>
      <p:sp>
        <p:nvSpPr>
          <p:cNvPr id="1525" name="Google Shape;1525;p55"/>
          <p:cNvSpPr txBox="1">
            <a:spLocks noGrp="1"/>
          </p:cNvSpPr>
          <p:nvPr>
            <p:ph type="title" idx="4294967295"/>
          </p:nvPr>
        </p:nvSpPr>
        <p:spPr>
          <a:xfrm>
            <a:off x="4792959" y="1907225"/>
            <a:ext cx="159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Gochi Hand" panose="020B0604020202020204" charset="0"/>
              </a:rPr>
              <a:t>2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526" name="Google Shape;1526;p55"/>
          <p:cNvSpPr txBox="1">
            <a:spLocks noGrp="1"/>
          </p:cNvSpPr>
          <p:nvPr>
            <p:ph type="subTitle" idx="4294967295"/>
          </p:nvPr>
        </p:nvSpPr>
        <p:spPr>
          <a:xfrm>
            <a:off x="4792965" y="3724675"/>
            <a:ext cx="1590600" cy="6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</a:pPr>
            <a:r>
              <a:rPr lang="en-US" sz="1400" dirty="0" err="1">
                <a:latin typeface="Gochi Hand" panose="020B0604020202020204" charset="0"/>
              </a:rPr>
              <a:t>Melaporkan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ke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Satuan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Atas</a:t>
            </a:r>
            <a:r>
              <a:rPr lang="en-US" sz="1400" dirty="0">
                <a:latin typeface="Gochi Hand" panose="020B0604020202020204" charset="0"/>
              </a:rPr>
              <a:t> ( Dir. </a:t>
            </a:r>
            <a:r>
              <a:rPr lang="en-US" sz="1400" dirty="0" err="1">
                <a:latin typeface="Gochi Hand" panose="020B0604020202020204" charset="0"/>
              </a:rPr>
              <a:t>Narkoba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Polda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setempat</a:t>
            </a:r>
            <a:r>
              <a:rPr lang="en-US" sz="1400" dirty="0">
                <a:latin typeface="Gochi Hand" panose="020B0604020202020204" charset="0"/>
              </a:rPr>
              <a:t>)</a:t>
            </a:r>
          </a:p>
        </p:txBody>
      </p:sp>
      <p:sp>
        <p:nvSpPr>
          <p:cNvPr id="1527" name="Google Shape;1527;p55"/>
          <p:cNvSpPr txBox="1">
            <a:spLocks noGrp="1"/>
          </p:cNvSpPr>
          <p:nvPr>
            <p:ph type="title"/>
          </p:nvPr>
        </p:nvSpPr>
        <p:spPr>
          <a:xfrm>
            <a:off x="724150" y="539496"/>
            <a:ext cx="7693800" cy="53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dirty="0" smtClean="0">
                <a:latin typeface="Gochi Hand" panose="020B0604020202020204" charset="0"/>
              </a:rPr>
              <a:t>Proses penyidikan</a:t>
            </a:r>
            <a:endParaRPr sz="3000" dirty="0">
              <a:latin typeface="Gochi Hand" panose="020B0604020202020204" charset="0"/>
            </a:endParaRPr>
          </a:p>
        </p:txBody>
      </p:sp>
      <p:sp>
        <p:nvSpPr>
          <p:cNvPr id="1528" name="Google Shape;1528;p55"/>
          <p:cNvSpPr txBox="1">
            <a:spLocks noGrp="1"/>
          </p:cNvSpPr>
          <p:nvPr>
            <p:ph type="title" idx="4294967295"/>
          </p:nvPr>
        </p:nvSpPr>
        <p:spPr>
          <a:xfrm>
            <a:off x="6827350" y="1907225"/>
            <a:ext cx="159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4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529" name="Google Shape;1529;p55"/>
          <p:cNvSpPr txBox="1">
            <a:spLocks noGrp="1"/>
          </p:cNvSpPr>
          <p:nvPr>
            <p:ph type="subTitle" idx="4294967295"/>
          </p:nvPr>
        </p:nvSpPr>
        <p:spPr>
          <a:xfrm>
            <a:off x="6463145" y="3724675"/>
            <a:ext cx="2336779" cy="6810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 algn="ctr">
              <a:buSzPts val="1100"/>
            </a:pPr>
            <a:r>
              <a:rPr lang="en-US" sz="1400" dirty="0" err="1">
                <a:latin typeface="Gochi Hand" panose="020B0604020202020204" charset="0"/>
              </a:rPr>
              <a:t>Memeriksa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saksi</a:t>
            </a:r>
            <a:r>
              <a:rPr lang="en-US" sz="1400" dirty="0">
                <a:latin typeface="Gochi Hand" panose="020B0604020202020204" charset="0"/>
              </a:rPr>
              <a:t> yang </a:t>
            </a:r>
            <a:r>
              <a:rPr lang="en-US" sz="1400" dirty="0" err="1">
                <a:latin typeface="Gochi Hand" panose="020B0604020202020204" charset="0"/>
              </a:rPr>
              <a:t>ada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dalam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Berita</a:t>
            </a:r>
            <a:r>
              <a:rPr lang="en-US" sz="1400" dirty="0">
                <a:latin typeface="Gochi Hand" panose="020B0604020202020204" charset="0"/>
              </a:rPr>
              <a:t> Acara </a:t>
            </a:r>
            <a:r>
              <a:rPr lang="en-US" sz="1400" dirty="0" err="1">
                <a:latin typeface="Gochi Hand" panose="020B0604020202020204" charset="0"/>
              </a:rPr>
              <a:t>Pemeriksaan</a:t>
            </a:r>
            <a:r>
              <a:rPr lang="en-US" sz="1400" dirty="0">
                <a:latin typeface="Gochi Hand" panose="020B0604020202020204" charset="0"/>
              </a:rPr>
              <a:t> (BAP).</a:t>
            </a:r>
            <a:endParaRPr sz="1400" dirty="0">
              <a:latin typeface="Gochi Hand" panose="020B0604020202020204" charset="0"/>
            </a:endParaRPr>
          </a:p>
        </p:txBody>
      </p:sp>
      <p:sp>
        <p:nvSpPr>
          <p:cNvPr id="1530" name="Google Shape;1530;p55"/>
          <p:cNvSpPr/>
          <p:nvPr/>
        </p:nvSpPr>
        <p:spPr>
          <a:xfrm rot="-2922356">
            <a:off x="7860326" y="2529016"/>
            <a:ext cx="6202" cy="12214"/>
          </a:xfrm>
          <a:custGeom>
            <a:avLst/>
            <a:gdLst/>
            <a:ahLst/>
            <a:cxnLst/>
            <a:rect l="l" t="t" r="r" b="b"/>
            <a:pathLst>
              <a:path w="76" h="151" extrusionOk="0">
                <a:moveTo>
                  <a:pt x="76" y="1"/>
                </a:moveTo>
                <a:lnTo>
                  <a:pt x="76" y="1"/>
                </a:lnTo>
                <a:cubicBezTo>
                  <a:pt x="38" y="57"/>
                  <a:pt x="1" y="113"/>
                  <a:pt x="1" y="150"/>
                </a:cubicBezTo>
                <a:cubicBezTo>
                  <a:pt x="57" y="113"/>
                  <a:pt x="76" y="57"/>
                  <a:pt x="76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grpSp>
        <p:nvGrpSpPr>
          <p:cNvPr id="1531" name="Google Shape;1531;p55"/>
          <p:cNvGrpSpPr/>
          <p:nvPr/>
        </p:nvGrpSpPr>
        <p:grpSpPr>
          <a:xfrm>
            <a:off x="3282012" y="3079312"/>
            <a:ext cx="407564" cy="371251"/>
            <a:chOff x="411800" y="3864050"/>
            <a:chExt cx="141875" cy="129225"/>
          </a:xfrm>
        </p:grpSpPr>
        <p:sp>
          <p:nvSpPr>
            <p:cNvPr id="1532" name="Google Shape;1532;p55"/>
            <p:cNvSpPr/>
            <p:nvPr/>
          </p:nvSpPr>
          <p:spPr>
            <a:xfrm>
              <a:off x="411800" y="3889325"/>
              <a:ext cx="130650" cy="103950"/>
            </a:xfrm>
            <a:custGeom>
              <a:avLst/>
              <a:gdLst/>
              <a:ahLst/>
              <a:cxnLst/>
              <a:rect l="l" t="t" r="r" b="b"/>
              <a:pathLst>
                <a:path w="5226" h="4158" extrusionOk="0">
                  <a:moveTo>
                    <a:pt x="1255" y="1"/>
                  </a:moveTo>
                  <a:lnTo>
                    <a:pt x="1" y="956"/>
                  </a:lnTo>
                  <a:lnTo>
                    <a:pt x="3896" y="4158"/>
                  </a:lnTo>
                  <a:lnTo>
                    <a:pt x="5225" y="3278"/>
                  </a:lnTo>
                  <a:lnTo>
                    <a:pt x="1255" y="1"/>
                  </a:lnTo>
                  <a:close/>
                </a:path>
              </a:pathLst>
            </a:custGeom>
            <a:solidFill>
              <a:srgbClr val="F3F4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33" name="Google Shape;1533;p55"/>
            <p:cNvSpPr/>
            <p:nvPr/>
          </p:nvSpPr>
          <p:spPr>
            <a:xfrm>
              <a:off x="443175" y="3864050"/>
              <a:ext cx="110500" cy="107225"/>
            </a:xfrm>
            <a:custGeom>
              <a:avLst/>
              <a:gdLst/>
              <a:ahLst/>
              <a:cxnLst/>
              <a:rect l="l" t="t" r="r" b="b"/>
              <a:pathLst>
                <a:path w="4420" h="4289" extrusionOk="0">
                  <a:moveTo>
                    <a:pt x="525" y="0"/>
                  </a:moveTo>
                  <a:lnTo>
                    <a:pt x="0" y="1012"/>
                  </a:lnTo>
                  <a:lnTo>
                    <a:pt x="3970" y="4289"/>
                  </a:lnTo>
                  <a:lnTo>
                    <a:pt x="4420" y="3221"/>
                  </a:lnTo>
                  <a:lnTo>
                    <a:pt x="525" y="0"/>
                  </a:lnTo>
                  <a:close/>
                </a:path>
              </a:pathLst>
            </a:custGeom>
            <a:solidFill>
              <a:srgbClr val="E7E9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34" name="Google Shape;1534;p55"/>
            <p:cNvSpPr/>
            <p:nvPr/>
          </p:nvSpPr>
          <p:spPr>
            <a:xfrm>
              <a:off x="411800" y="3864050"/>
              <a:ext cx="44500" cy="49175"/>
            </a:xfrm>
            <a:custGeom>
              <a:avLst/>
              <a:gdLst/>
              <a:ahLst/>
              <a:cxnLst/>
              <a:rect l="l" t="t" r="r" b="b"/>
              <a:pathLst>
                <a:path w="1780" h="1967" extrusionOk="0">
                  <a:moveTo>
                    <a:pt x="1780" y="0"/>
                  </a:moveTo>
                  <a:lnTo>
                    <a:pt x="506" y="937"/>
                  </a:lnTo>
                  <a:lnTo>
                    <a:pt x="1" y="1967"/>
                  </a:lnTo>
                  <a:lnTo>
                    <a:pt x="1255" y="1012"/>
                  </a:lnTo>
                  <a:lnTo>
                    <a:pt x="17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35" name="Google Shape;1535;p55"/>
            <p:cNvSpPr/>
            <p:nvPr/>
          </p:nvSpPr>
          <p:spPr>
            <a:xfrm>
              <a:off x="420225" y="3895400"/>
              <a:ext cx="88050" cy="70250"/>
            </a:xfrm>
            <a:custGeom>
              <a:avLst/>
              <a:gdLst/>
              <a:ahLst/>
              <a:cxnLst/>
              <a:rect l="l" t="t" r="r" b="b"/>
              <a:pathLst>
                <a:path w="3522" h="2810" extrusionOk="0">
                  <a:moveTo>
                    <a:pt x="1199" y="1"/>
                  </a:moveTo>
                  <a:lnTo>
                    <a:pt x="1" y="975"/>
                  </a:lnTo>
                  <a:lnTo>
                    <a:pt x="2210" y="2810"/>
                  </a:lnTo>
                  <a:lnTo>
                    <a:pt x="3521" y="1911"/>
                  </a:lnTo>
                  <a:lnTo>
                    <a:pt x="1199" y="1"/>
                  </a:ln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36" name="Google Shape;1536;p55"/>
            <p:cNvSpPr/>
            <p:nvPr/>
          </p:nvSpPr>
          <p:spPr>
            <a:xfrm>
              <a:off x="450200" y="3868725"/>
              <a:ext cx="69775" cy="74475"/>
            </a:xfrm>
            <a:custGeom>
              <a:avLst/>
              <a:gdLst/>
              <a:ahLst/>
              <a:cxnLst/>
              <a:rect l="l" t="t" r="r" b="b"/>
              <a:pathLst>
                <a:path w="2791" h="2979" extrusionOk="0">
                  <a:moveTo>
                    <a:pt x="468" y="1"/>
                  </a:moveTo>
                  <a:lnTo>
                    <a:pt x="0" y="1068"/>
                  </a:lnTo>
                  <a:lnTo>
                    <a:pt x="2322" y="2978"/>
                  </a:lnTo>
                  <a:lnTo>
                    <a:pt x="2790" y="1911"/>
                  </a:lnTo>
                  <a:lnTo>
                    <a:pt x="468" y="1"/>
                  </a:lnTo>
                  <a:close/>
                </a:path>
              </a:pathLst>
            </a:custGeom>
            <a:solidFill>
              <a:srgbClr val="D998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grpSp>
        <p:nvGrpSpPr>
          <p:cNvPr id="1537" name="Google Shape;1537;p55"/>
          <p:cNvGrpSpPr/>
          <p:nvPr/>
        </p:nvGrpSpPr>
        <p:grpSpPr>
          <a:xfrm>
            <a:off x="1124685" y="2874356"/>
            <a:ext cx="918511" cy="455884"/>
            <a:chOff x="515275" y="3653475"/>
            <a:chExt cx="287475" cy="142700"/>
          </a:xfrm>
        </p:grpSpPr>
        <p:sp>
          <p:nvSpPr>
            <p:cNvPr id="1538" name="Google Shape;1538;p55"/>
            <p:cNvSpPr/>
            <p:nvPr/>
          </p:nvSpPr>
          <p:spPr>
            <a:xfrm>
              <a:off x="547100" y="3666475"/>
              <a:ext cx="223350" cy="129700"/>
            </a:xfrm>
            <a:custGeom>
              <a:avLst/>
              <a:gdLst/>
              <a:ahLst/>
              <a:cxnLst/>
              <a:rect l="l" t="t" r="r" b="b"/>
              <a:pathLst>
                <a:path w="8934" h="5188" extrusionOk="0">
                  <a:moveTo>
                    <a:pt x="8259" y="1"/>
                  </a:moveTo>
                  <a:lnTo>
                    <a:pt x="1" y="3615"/>
                  </a:lnTo>
                  <a:lnTo>
                    <a:pt x="675" y="5188"/>
                  </a:lnTo>
                  <a:lnTo>
                    <a:pt x="8933" y="1574"/>
                  </a:lnTo>
                  <a:lnTo>
                    <a:pt x="8259" y="1"/>
                  </a:lnTo>
                  <a:close/>
                </a:path>
              </a:pathLst>
            </a:custGeom>
            <a:solidFill>
              <a:srgbClr val="3B58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39" name="Google Shape;1539;p55"/>
            <p:cNvSpPr/>
            <p:nvPr/>
          </p:nvSpPr>
          <p:spPr>
            <a:xfrm>
              <a:off x="515275" y="3757300"/>
              <a:ext cx="48700" cy="38875"/>
            </a:xfrm>
            <a:custGeom>
              <a:avLst/>
              <a:gdLst/>
              <a:ahLst/>
              <a:cxnLst/>
              <a:rect l="l" t="t" r="r" b="b"/>
              <a:pathLst>
                <a:path w="1948" h="1555" extrusionOk="0">
                  <a:moveTo>
                    <a:pt x="1274" y="1"/>
                  </a:moveTo>
                  <a:lnTo>
                    <a:pt x="0" y="1274"/>
                  </a:lnTo>
                  <a:lnTo>
                    <a:pt x="75" y="1443"/>
                  </a:lnTo>
                  <a:lnTo>
                    <a:pt x="1948" y="1555"/>
                  </a:lnTo>
                  <a:lnTo>
                    <a:pt x="1274" y="1"/>
                  </a:lnTo>
                  <a:close/>
                </a:path>
              </a:pathLst>
            </a:custGeom>
            <a:solidFill>
              <a:srgbClr val="FBD7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0" name="Google Shape;1540;p55"/>
            <p:cNvSpPr/>
            <p:nvPr/>
          </p:nvSpPr>
          <p:spPr>
            <a:xfrm>
              <a:off x="515275" y="3776025"/>
              <a:ext cx="21075" cy="18750"/>
            </a:xfrm>
            <a:custGeom>
              <a:avLst/>
              <a:gdLst/>
              <a:ahLst/>
              <a:cxnLst/>
              <a:rect l="l" t="t" r="r" b="b"/>
              <a:pathLst>
                <a:path w="843" h="750" extrusionOk="0">
                  <a:moveTo>
                    <a:pt x="506" y="1"/>
                  </a:moveTo>
                  <a:lnTo>
                    <a:pt x="0" y="525"/>
                  </a:lnTo>
                  <a:lnTo>
                    <a:pt x="75" y="694"/>
                  </a:lnTo>
                  <a:lnTo>
                    <a:pt x="843" y="750"/>
                  </a:lnTo>
                  <a:cubicBezTo>
                    <a:pt x="749" y="488"/>
                    <a:pt x="656" y="244"/>
                    <a:pt x="506" y="1"/>
                  </a:cubicBezTo>
                  <a:close/>
                </a:path>
              </a:pathLst>
            </a:custGeom>
            <a:solidFill>
              <a:srgbClr val="4855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1" name="Google Shape;1541;p55"/>
            <p:cNvSpPr/>
            <p:nvPr/>
          </p:nvSpPr>
          <p:spPr>
            <a:xfrm>
              <a:off x="758250" y="3653475"/>
              <a:ext cx="44500" cy="50475"/>
            </a:xfrm>
            <a:custGeom>
              <a:avLst/>
              <a:gdLst/>
              <a:ahLst/>
              <a:cxnLst/>
              <a:rect l="l" t="t" r="r" b="b"/>
              <a:pathLst>
                <a:path w="1780" h="2019" extrusionOk="0">
                  <a:moveTo>
                    <a:pt x="1052" y="0"/>
                  </a:moveTo>
                  <a:cubicBezTo>
                    <a:pt x="1033" y="0"/>
                    <a:pt x="1013" y="5"/>
                    <a:pt x="993" y="15"/>
                  </a:cubicBezTo>
                  <a:lnTo>
                    <a:pt x="0" y="446"/>
                  </a:lnTo>
                  <a:lnTo>
                    <a:pt x="693" y="2019"/>
                  </a:lnTo>
                  <a:lnTo>
                    <a:pt x="1686" y="1569"/>
                  </a:lnTo>
                  <a:cubicBezTo>
                    <a:pt x="1742" y="1551"/>
                    <a:pt x="1779" y="1476"/>
                    <a:pt x="1761" y="1420"/>
                  </a:cubicBezTo>
                  <a:lnTo>
                    <a:pt x="1161" y="90"/>
                  </a:lnTo>
                  <a:cubicBezTo>
                    <a:pt x="1148" y="35"/>
                    <a:pt x="1104" y="0"/>
                    <a:pt x="10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2" name="Google Shape;1542;p55"/>
            <p:cNvSpPr/>
            <p:nvPr/>
          </p:nvSpPr>
          <p:spPr>
            <a:xfrm>
              <a:off x="753575" y="3663200"/>
              <a:ext cx="25300" cy="42625"/>
            </a:xfrm>
            <a:custGeom>
              <a:avLst/>
              <a:gdLst/>
              <a:ahLst/>
              <a:cxnLst/>
              <a:rect l="l" t="t" r="r" b="b"/>
              <a:pathLst>
                <a:path w="1012" h="1705" extrusionOk="0">
                  <a:moveTo>
                    <a:pt x="318" y="1"/>
                  </a:moveTo>
                  <a:lnTo>
                    <a:pt x="0" y="150"/>
                  </a:lnTo>
                  <a:lnTo>
                    <a:pt x="674" y="1705"/>
                  </a:lnTo>
                  <a:lnTo>
                    <a:pt x="1011" y="1574"/>
                  </a:lnTo>
                  <a:lnTo>
                    <a:pt x="318" y="1"/>
                  </a:lnTo>
                  <a:close/>
                </a:path>
              </a:pathLst>
            </a:custGeom>
            <a:solidFill>
              <a:srgbClr val="9CA1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3" name="Google Shape;1543;p55"/>
            <p:cNvSpPr/>
            <p:nvPr/>
          </p:nvSpPr>
          <p:spPr>
            <a:xfrm>
              <a:off x="754975" y="3665075"/>
              <a:ext cx="19675" cy="40275"/>
            </a:xfrm>
            <a:custGeom>
              <a:avLst/>
              <a:gdLst/>
              <a:ahLst/>
              <a:cxnLst/>
              <a:rect l="l" t="t" r="r" b="b"/>
              <a:pathLst>
                <a:path w="787" h="1611" extrusionOk="0">
                  <a:moveTo>
                    <a:pt x="113" y="0"/>
                  </a:moveTo>
                  <a:lnTo>
                    <a:pt x="0" y="38"/>
                  </a:lnTo>
                  <a:lnTo>
                    <a:pt x="693" y="1611"/>
                  </a:lnTo>
                  <a:lnTo>
                    <a:pt x="787" y="1555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7980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4" name="Google Shape;1544;p55"/>
            <p:cNvSpPr/>
            <p:nvPr/>
          </p:nvSpPr>
          <p:spPr>
            <a:xfrm>
              <a:off x="759175" y="3663200"/>
              <a:ext cx="19700" cy="40300"/>
            </a:xfrm>
            <a:custGeom>
              <a:avLst/>
              <a:gdLst/>
              <a:ahLst/>
              <a:cxnLst/>
              <a:rect l="l" t="t" r="r" b="b"/>
              <a:pathLst>
                <a:path w="788" h="1612" extrusionOk="0">
                  <a:moveTo>
                    <a:pt x="113" y="1"/>
                  </a:moveTo>
                  <a:lnTo>
                    <a:pt x="1" y="38"/>
                  </a:lnTo>
                  <a:lnTo>
                    <a:pt x="694" y="1611"/>
                  </a:lnTo>
                  <a:lnTo>
                    <a:pt x="787" y="1555"/>
                  </a:lnTo>
                  <a:lnTo>
                    <a:pt x="113" y="1"/>
                  </a:lnTo>
                  <a:close/>
                </a:path>
              </a:pathLst>
            </a:custGeom>
            <a:solidFill>
              <a:srgbClr val="7980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5" name="Google Shape;1545;p55"/>
            <p:cNvSpPr/>
            <p:nvPr/>
          </p:nvSpPr>
          <p:spPr>
            <a:xfrm>
              <a:off x="551775" y="3678175"/>
              <a:ext cx="214450" cy="106300"/>
            </a:xfrm>
            <a:custGeom>
              <a:avLst/>
              <a:gdLst/>
              <a:ahLst/>
              <a:cxnLst/>
              <a:rect l="l" t="t" r="r" b="b"/>
              <a:pathLst>
                <a:path w="8578" h="4252" extrusionOk="0">
                  <a:moveTo>
                    <a:pt x="8278" y="1"/>
                  </a:moveTo>
                  <a:lnTo>
                    <a:pt x="1" y="3596"/>
                  </a:lnTo>
                  <a:lnTo>
                    <a:pt x="282" y="4252"/>
                  </a:lnTo>
                  <a:lnTo>
                    <a:pt x="8578" y="694"/>
                  </a:lnTo>
                  <a:lnTo>
                    <a:pt x="8278" y="1"/>
                  </a:ln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grpSp>
        <p:nvGrpSpPr>
          <p:cNvPr id="1546" name="Google Shape;1546;p55"/>
          <p:cNvGrpSpPr/>
          <p:nvPr/>
        </p:nvGrpSpPr>
        <p:grpSpPr>
          <a:xfrm rot="574520">
            <a:off x="7097941" y="2725258"/>
            <a:ext cx="1050106" cy="1009588"/>
            <a:chOff x="8247740" y="1875998"/>
            <a:chExt cx="954531" cy="917701"/>
          </a:xfrm>
        </p:grpSpPr>
        <p:sp>
          <p:nvSpPr>
            <p:cNvPr id="1547" name="Google Shape;1547;p55"/>
            <p:cNvSpPr/>
            <p:nvPr/>
          </p:nvSpPr>
          <p:spPr>
            <a:xfrm rot="-2922356">
              <a:off x="8506409" y="1890225"/>
              <a:ext cx="437194" cy="889248"/>
            </a:xfrm>
            <a:custGeom>
              <a:avLst/>
              <a:gdLst/>
              <a:ahLst/>
              <a:cxnLst/>
              <a:rect l="l" t="t" r="r" b="b"/>
              <a:pathLst>
                <a:path w="5357" h="10994" extrusionOk="0">
                  <a:moveTo>
                    <a:pt x="488" y="1"/>
                  </a:moveTo>
                  <a:lnTo>
                    <a:pt x="1" y="188"/>
                  </a:lnTo>
                  <a:lnTo>
                    <a:pt x="413" y="2585"/>
                  </a:lnTo>
                  <a:lnTo>
                    <a:pt x="3859" y="10993"/>
                  </a:lnTo>
                  <a:lnTo>
                    <a:pt x="5357" y="10375"/>
                  </a:lnTo>
                  <a:lnTo>
                    <a:pt x="1911" y="1948"/>
                  </a:lnTo>
                  <a:lnTo>
                    <a:pt x="48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8" name="Google Shape;1548;p55"/>
            <p:cNvSpPr/>
            <p:nvPr/>
          </p:nvSpPr>
          <p:spPr>
            <a:xfrm rot="-2922356">
              <a:off x="8430750" y="2237296"/>
              <a:ext cx="131476" cy="68186"/>
            </a:xfrm>
            <a:custGeom>
              <a:avLst/>
              <a:gdLst/>
              <a:ahLst/>
              <a:cxnLst/>
              <a:rect l="l" t="t" r="r" b="b"/>
              <a:pathLst>
                <a:path w="1611" h="843" extrusionOk="0">
                  <a:moveTo>
                    <a:pt x="1517" y="0"/>
                  </a:moveTo>
                  <a:lnTo>
                    <a:pt x="0" y="618"/>
                  </a:lnTo>
                  <a:lnTo>
                    <a:pt x="94" y="843"/>
                  </a:lnTo>
                  <a:lnTo>
                    <a:pt x="1611" y="225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9" name="Google Shape;1549;p55"/>
            <p:cNvSpPr/>
            <p:nvPr/>
          </p:nvSpPr>
          <p:spPr>
            <a:xfrm rot="-2922356">
              <a:off x="8465320" y="2248786"/>
              <a:ext cx="131558" cy="69723"/>
            </a:xfrm>
            <a:custGeom>
              <a:avLst/>
              <a:gdLst/>
              <a:ahLst/>
              <a:cxnLst/>
              <a:rect l="l" t="t" r="r" b="b"/>
              <a:pathLst>
                <a:path w="1612" h="862" extrusionOk="0">
                  <a:moveTo>
                    <a:pt x="1518" y="0"/>
                  </a:moveTo>
                  <a:lnTo>
                    <a:pt x="1" y="618"/>
                  </a:lnTo>
                  <a:lnTo>
                    <a:pt x="94" y="862"/>
                  </a:lnTo>
                  <a:lnTo>
                    <a:pt x="1611" y="225"/>
                  </a:lnTo>
                  <a:lnTo>
                    <a:pt x="1518" y="0"/>
                  </a:ln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0" name="Google Shape;1550;p55"/>
            <p:cNvSpPr/>
            <p:nvPr/>
          </p:nvSpPr>
          <p:spPr>
            <a:xfrm rot="-2922356">
              <a:off x="8988966" y="2428365"/>
              <a:ext cx="131558" cy="69804"/>
            </a:xfrm>
            <a:custGeom>
              <a:avLst/>
              <a:gdLst/>
              <a:ahLst/>
              <a:cxnLst/>
              <a:rect l="l" t="t" r="r" b="b"/>
              <a:pathLst>
                <a:path w="1612" h="863" extrusionOk="0">
                  <a:moveTo>
                    <a:pt x="1518" y="1"/>
                  </a:moveTo>
                  <a:lnTo>
                    <a:pt x="1" y="637"/>
                  </a:lnTo>
                  <a:lnTo>
                    <a:pt x="94" y="862"/>
                  </a:lnTo>
                  <a:lnTo>
                    <a:pt x="1611" y="244"/>
                  </a:lnTo>
                  <a:lnTo>
                    <a:pt x="1518" y="1"/>
                  </a:ln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grpSp>
        <p:nvGrpSpPr>
          <p:cNvPr id="1551" name="Google Shape;1551;p55"/>
          <p:cNvGrpSpPr/>
          <p:nvPr/>
        </p:nvGrpSpPr>
        <p:grpSpPr>
          <a:xfrm rot="2700000">
            <a:off x="5478603" y="2460694"/>
            <a:ext cx="281031" cy="1113605"/>
            <a:chOff x="3608950" y="238125"/>
            <a:chExt cx="598550" cy="2371800"/>
          </a:xfrm>
        </p:grpSpPr>
        <p:sp>
          <p:nvSpPr>
            <p:cNvPr id="1552" name="Google Shape;1552;p55"/>
            <p:cNvSpPr/>
            <p:nvPr/>
          </p:nvSpPr>
          <p:spPr>
            <a:xfrm>
              <a:off x="3608950" y="1942450"/>
              <a:ext cx="423875" cy="667475"/>
            </a:xfrm>
            <a:custGeom>
              <a:avLst/>
              <a:gdLst/>
              <a:ahLst/>
              <a:cxnLst/>
              <a:rect l="l" t="t" r="r" b="b"/>
              <a:pathLst>
                <a:path w="16955" h="26699" extrusionOk="0">
                  <a:moveTo>
                    <a:pt x="8794" y="0"/>
                  </a:moveTo>
                  <a:cubicBezTo>
                    <a:pt x="7527" y="4912"/>
                    <a:pt x="2218" y="8279"/>
                    <a:pt x="1030" y="13191"/>
                  </a:cubicBezTo>
                  <a:cubicBezTo>
                    <a:pt x="0" y="17390"/>
                    <a:pt x="2179" y="21668"/>
                    <a:pt x="4278" y="25590"/>
                  </a:cubicBezTo>
                  <a:lnTo>
                    <a:pt x="4873" y="26699"/>
                  </a:lnTo>
                  <a:cubicBezTo>
                    <a:pt x="5150" y="25194"/>
                    <a:pt x="5784" y="23728"/>
                    <a:pt x="6695" y="22500"/>
                  </a:cubicBezTo>
                  <a:cubicBezTo>
                    <a:pt x="8398" y="20282"/>
                    <a:pt x="10933" y="18776"/>
                    <a:pt x="13310" y="17152"/>
                  </a:cubicBezTo>
                  <a:cubicBezTo>
                    <a:pt x="13944" y="16717"/>
                    <a:pt x="14538" y="16202"/>
                    <a:pt x="15053" y="15647"/>
                  </a:cubicBezTo>
                  <a:cubicBezTo>
                    <a:pt x="15528" y="15053"/>
                    <a:pt x="15885" y="14379"/>
                    <a:pt x="16083" y="13666"/>
                  </a:cubicBezTo>
                  <a:cubicBezTo>
                    <a:pt x="16954" y="11290"/>
                    <a:pt x="16875" y="8675"/>
                    <a:pt x="15885" y="6378"/>
                  </a:cubicBezTo>
                  <a:cubicBezTo>
                    <a:pt x="14696" y="3882"/>
                    <a:pt x="12478" y="2060"/>
                    <a:pt x="9824" y="1426"/>
                  </a:cubicBezTo>
                  <a:lnTo>
                    <a:pt x="87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3" name="Google Shape;1553;p55"/>
            <p:cNvSpPr/>
            <p:nvPr/>
          </p:nvSpPr>
          <p:spPr>
            <a:xfrm>
              <a:off x="3775625" y="238125"/>
              <a:ext cx="431875" cy="1686525"/>
            </a:xfrm>
            <a:custGeom>
              <a:avLst/>
              <a:gdLst/>
              <a:ahLst/>
              <a:cxnLst/>
              <a:rect l="l" t="t" r="r" b="b"/>
              <a:pathLst>
                <a:path w="17275" h="67461" extrusionOk="0">
                  <a:moveTo>
                    <a:pt x="12228" y="0"/>
                  </a:moveTo>
                  <a:lnTo>
                    <a:pt x="12228" y="0"/>
                  </a:lnTo>
                  <a:cubicBezTo>
                    <a:pt x="12281" y="230"/>
                    <a:pt x="12332" y="460"/>
                    <a:pt x="12383" y="690"/>
                  </a:cubicBezTo>
                  <a:lnTo>
                    <a:pt x="12383" y="690"/>
                  </a:lnTo>
                  <a:cubicBezTo>
                    <a:pt x="12489" y="473"/>
                    <a:pt x="12596" y="256"/>
                    <a:pt x="12704" y="40"/>
                  </a:cubicBezTo>
                  <a:lnTo>
                    <a:pt x="12228" y="0"/>
                  </a:lnTo>
                  <a:close/>
                  <a:moveTo>
                    <a:pt x="12383" y="690"/>
                  </a:moveTo>
                  <a:cubicBezTo>
                    <a:pt x="2393" y="21128"/>
                    <a:pt x="1" y="44170"/>
                    <a:pt x="1216" y="66707"/>
                  </a:cubicBezTo>
                  <a:lnTo>
                    <a:pt x="7633" y="67460"/>
                  </a:lnTo>
                  <a:cubicBezTo>
                    <a:pt x="14181" y="45857"/>
                    <a:pt x="17275" y="22935"/>
                    <a:pt x="12383" y="69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4" name="Google Shape;1554;p55"/>
            <p:cNvSpPr/>
            <p:nvPr/>
          </p:nvSpPr>
          <p:spPr>
            <a:xfrm>
              <a:off x="3622800" y="2254675"/>
              <a:ext cx="309000" cy="355250"/>
            </a:xfrm>
            <a:custGeom>
              <a:avLst/>
              <a:gdLst/>
              <a:ahLst/>
              <a:cxnLst/>
              <a:rect l="l" t="t" r="r" b="b"/>
              <a:pathLst>
                <a:path w="12360" h="14210" extrusionOk="0">
                  <a:moveTo>
                    <a:pt x="6778" y="0"/>
                  </a:moveTo>
                  <a:cubicBezTo>
                    <a:pt x="6699" y="0"/>
                    <a:pt x="6618" y="9"/>
                    <a:pt x="6537" y="29"/>
                  </a:cubicBezTo>
                  <a:cubicBezTo>
                    <a:pt x="6260" y="147"/>
                    <a:pt x="6061" y="306"/>
                    <a:pt x="5863" y="504"/>
                  </a:cubicBezTo>
                  <a:cubicBezTo>
                    <a:pt x="5507" y="900"/>
                    <a:pt x="5230" y="1415"/>
                    <a:pt x="5071" y="1930"/>
                  </a:cubicBezTo>
                  <a:cubicBezTo>
                    <a:pt x="4992" y="2287"/>
                    <a:pt x="4873" y="2683"/>
                    <a:pt x="4715" y="3000"/>
                  </a:cubicBezTo>
                  <a:cubicBezTo>
                    <a:pt x="4517" y="3396"/>
                    <a:pt x="4120" y="3594"/>
                    <a:pt x="3724" y="3594"/>
                  </a:cubicBezTo>
                  <a:cubicBezTo>
                    <a:pt x="2972" y="3515"/>
                    <a:pt x="2734" y="2603"/>
                    <a:pt x="2179" y="2168"/>
                  </a:cubicBezTo>
                  <a:cubicBezTo>
                    <a:pt x="1915" y="2019"/>
                    <a:pt x="1623" y="1946"/>
                    <a:pt x="1333" y="1946"/>
                  </a:cubicBezTo>
                  <a:cubicBezTo>
                    <a:pt x="926" y="1946"/>
                    <a:pt x="522" y="2089"/>
                    <a:pt x="199" y="2366"/>
                  </a:cubicBezTo>
                  <a:cubicBezTo>
                    <a:pt x="1" y="6010"/>
                    <a:pt x="1863" y="9694"/>
                    <a:pt x="3685" y="13101"/>
                  </a:cubicBezTo>
                  <a:lnTo>
                    <a:pt x="4319" y="14210"/>
                  </a:lnTo>
                  <a:cubicBezTo>
                    <a:pt x="4596" y="12705"/>
                    <a:pt x="5230" y="11239"/>
                    <a:pt x="6141" y="10011"/>
                  </a:cubicBezTo>
                  <a:cubicBezTo>
                    <a:pt x="7646" y="8070"/>
                    <a:pt x="9785" y="6644"/>
                    <a:pt x="11924" y="5218"/>
                  </a:cubicBezTo>
                  <a:cubicBezTo>
                    <a:pt x="12083" y="4980"/>
                    <a:pt x="12201" y="4703"/>
                    <a:pt x="12281" y="4386"/>
                  </a:cubicBezTo>
                  <a:cubicBezTo>
                    <a:pt x="12360" y="3871"/>
                    <a:pt x="12083" y="3396"/>
                    <a:pt x="11607" y="3198"/>
                  </a:cubicBezTo>
                  <a:cubicBezTo>
                    <a:pt x="11471" y="3139"/>
                    <a:pt x="11336" y="3114"/>
                    <a:pt x="11202" y="3114"/>
                  </a:cubicBezTo>
                  <a:cubicBezTo>
                    <a:pt x="10516" y="3114"/>
                    <a:pt x="9853" y="3777"/>
                    <a:pt x="9191" y="4109"/>
                  </a:cubicBezTo>
                  <a:cubicBezTo>
                    <a:pt x="9063" y="4194"/>
                    <a:pt x="8913" y="4233"/>
                    <a:pt x="8759" y="4233"/>
                  </a:cubicBezTo>
                  <a:cubicBezTo>
                    <a:pt x="8625" y="4233"/>
                    <a:pt x="8488" y="4203"/>
                    <a:pt x="8359" y="4148"/>
                  </a:cubicBezTo>
                  <a:cubicBezTo>
                    <a:pt x="8240" y="4029"/>
                    <a:pt x="8161" y="3871"/>
                    <a:pt x="8121" y="3713"/>
                  </a:cubicBezTo>
                  <a:cubicBezTo>
                    <a:pt x="7923" y="3000"/>
                    <a:pt x="8240" y="2207"/>
                    <a:pt x="8161" y="1455"/>
                  </a:cubicBezTo>
                  <a:cubicBezTo>
                    <a:pt x="8125" y="776"/>
                    <a:pt x="7509" y="0"/>
                    <a:pt x="6778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5" name="Google Shape;1555;p55"/>
            <p:cNvSpPr/>
            <p:nvPr/>
          </p:nvSpPr>
          <p:spPr>
            <a:xfrm>
              <a:off x="3790175" y="1723575"/>
              <a:ext cx="233725" cy="305050"/>
            </a:xfrm>
            <a:custGeom>
              <a:avLst/>
              <a:gdLst/>
              <a:ahLst/>
              <a:cxnLst/>
              <a:rect l="l" t="t" r="r" b="b"/>
              <a:pathLst>
                <a:path w="9349" h="12202" extrusionOk="0">
                  <a:moveTo>
                    <a:pt x="0" y="1"/>
                  </a:moveTo>
                  <a:lnTo>
                    <a:pt x="0" y="1"/>
                  </a:lnTo>
                  <a:cubicBezTo>
                    <a:pt x="40" y="3922"/>
                    <a:pt x="198" y="7804"/>
                    <a:pt x="476" y="11726"/>
                  </a:cubicBezTo>
                  <a:cubicBezTo>
                    <a:pt x="2298" y="11964"/>
                    <a:pt x="4160" y="12122"/>
                    <a:pt x="6021" y="12201"/>
                  </a:cubicBezTo>
                  <a:cubicBezTo>
                    <a:pt x="7447" y="8676"/>
                    <a:pt x="8557" y="5032"/>
                    <a:pt x="9349" y="1348"/>
                  </a:cubicBezTo>
                  <a:cubicBezTo>
                    <a:pt x="6259" y="793"/>
                    <a:pt x="3130" y="318"/>
                    <a:pt x="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6" name="Google Shape;1556;p55"/>
            <p:cNvSpPr/>
            <p:nvPr/>
          </p:nvSpPr>
          <p:spPr>
            <a:xfrm>
              <a:off x="3958525" y="2079350"/>
              <a:ext cx="146575" cy="140300"/>
            </a:xfrm>
            <a:custGeom>
              <a:avLst/>
              <a:gdLst/>
              <a:ahLst/>
              <a:cxnLst/>
              <a:rect l="l" t="t" r="r" b="b"/>
              <a:pathLst>
                <a:path w="5863" h="5612" extrusionOk="0">
                  <a:moveTo>
                    <a:pt x="5031" y="2011"/>
                  </a:moveTo>
                  <a:lnTo>
                    <a:pt x="5110" y="2090"/>
                  </a:lnTo>
                  <a:lnTo>
                    <a:pt x="5205" y="2166"/>
                  </a:lnTo>
                  <a:lnTo>
                    <a:pt x="5205" y="2166"/>
                  </a:lnTo>
                  <a:lnTo>
                    <a:pt x="5248" y="2225"/>
                  </a:lnTo>
                  <a:lnTo>
                    <a:pt x="5248" y="2225"/>
                  </a:lnTo>
                  <a:cubicBezTo>
                    <a:pt x="5242" y="2220"/>
                    <a:pt x="5236" y="2215"/>
                    <a:pt x="5230" y="2210"/>
                  </a:cubicBezTo>
                  <a:lnTo>
                    <a:pt x="5230" y="2210"/>
                  </a:lnTo>
                  <a:lnTo>
                    <a:pt x="5256" y="2235"/>
                  </a:lnTo>
                  <a:lnTo>
                    <a:pt x="5258" y="2238"/>
                  </a:lnTo>
                  <a:lnTo>
                    <a:pt x="5258" y="2238"/>
                  </a:lnTo>
                  <a:cubicBezTo>
                    <a:pt x="5245" y="2226"/>
                    <a:pt x="5232" y="2213"/>
                    <a:pt x="5219" y="2201"/>
                  </a:cubicBezTo>
                  <a:lnTo>
                    <a:pt x="5219" y="2201"/>
                  </a:lnTo>
                  <a:cubicBezTo>
                    <a:pt x="5179" y="2168"/>
                    <a:pt x="5138" y="2136"/>
                    <a:pt x="5095" y="2106"/>
                  </a:cubicBezTo>
                  <a:lnTo>
                    <a:pt x="5095" y="2106"/>
                  </a:lnTo>
                  <a:lnTo>
                    <a:pt x="5058" y="2051"/>
                  </a:lnTo>
                  <a:lnTo>
                    <a:pt x="5058" y="2051"/>
                  </a:lnTo>
                  <a:cubicBezTo>
                    <a:pt x="5111" y="2098"/>
                    <a:pt x="5165" y="2148"/>
                    <a:pt x="5219" y="2201"/>
                  </a:cubicBezTo>
                  <a:lnTo>
                    <a:pt x="5219" y="2201"/>
                  </a:lnTo>
                  <a:cubicBezTo>
                    <a:pt x="5223" y="2204"/>
                    <a:pt x="5226" y="2207"/>
                    <a:pt x="5230" y="2210"/>
                  </a:cubicBezTo>
                  <a:lnTo>
                    <a:pt x="5230" y="2210"/>
                  </a:lnTo>
                  <a:lnTo>
                    <a:pt x="5110" y="2090"/>
                  </a:lnTo>
                  <a:lnTo>
                    <a:pt x="5054" y="2045"/>
                  </a:lnTo>
                  <a:lnTo>
                    <a:pt x="5054" y="2045"/>
                  </a:lnTo>
                  <a:lnTo>
                    <a:pt x="5058" y="2051"/>
                  </a:lnTo>
                  <a:lnTo>
                    <a:pt x="5058" y="2051"/>
                  </a:lnTo>
                  <a:cubicBezTo>
                    <a:pt x="5043" y="2038"/>
                    <a:pt x="5029" y="2026"/>
                    <a:pt x="5015" y="2014"/>
                  </a:cubicBezTo>
                  <a:lnTo>
                    <a:pt x="5015" y="2014"/>
                  </a:lnTo>
                  <a:lnTo>
                    <a:pt x="5054" y="2045"/>
                  </a:lnTo>
                  <a:lnTo>
                    <a:pt x="5054" y="2045"/>
                  </a:lnTo>
                  <a:lnTo>
                    <a:pt x="5031" y="2011"/>
                  </a:lnTo>
                  <a:close/>
                  <a:moveTo>
                    <a:pt x="5048" y="2257"/>
                  </a:moveTo>
                  <a:lnTo>
                    <a:pt x="5071" y="2288"/>
                  </a:lnTo>
                  <a:cubicBezTo>
                    <a:pt x="5066" y="2283"/>
                    <a:pt x="5061" y="2277"/>
                    <a:pt x="5056" y="2271"/>
                  </a:cubicBezTo>
                  <a:lnTo>
                    <a:pt x="5056" y="2271"/>
                  </a:lnTo>
                  <a:cubicBezTo>
                    <a:pt x="5053" y="2267"/>
                    <a:pt x="5050" y="2262"/>
                    <a:pt x="5048" y="2257"/>
                  </a:cubicBezTo>
                  <a:close/>
                  <a:moveTo>
                    <a:pt x="5459" y="2662"/>
                  </a:moveTo>
                  <a:lnTo>
                    <a:pt x="5459" y="2662"/>
                  </a:lnTo>
                  <a:cubicBezTo>
                    <a:pt x="5459" y="2662"/>
                    <a:pt x="5459" y="2663"/>
                    <a:pt x="5460" y="2663"/>
                  </a:cubicBezTo>
                  <a:lnTo>
                    <a:pt x="5460" y="2663"/>
                  </a:lnTo>
                  <a:cubicBezTo>
                    <a:pt x="5458" y="2667"/>
                    <a:pt x="5457" y="2670"/>
                    <a:pt x="5456" y="2673"/>
                  </a:cubicBezTo>
                  <a:lnTo>
                    <a:pt x="5456" y="2673"/>
                  </a:lnTo>
                  <a:cubicBezTo>
                    <a:pt x="5456" y="2672"/>
                    <a:pt x="5455" y="2671"/>
                    <a:pt x="5455" y="2670"/>
                  </a:cubicBezTo>
                  <a:lnTo>
                    <a:pt x="5455" y="2670"/>
                  </a:lnTo>
                  <a:cubicBezTo>
                    <a:pt x="5457" y="2667"/>
                    <a:pt x="5458" y="2664"/>
                    <a:pt x="5459" y="2662"/>
                  </a:cubicBezTo>
                  <a:close/>
                  <a:moveTo>
                    <a:pt x="5469" y="2696"/>
                  </a:moveTo>
                  <a:lnTo>
                    <a:pt x="5469" y="2696"/>
                  </a:lnTo>
                  <a:cubicBezTo>
                    <a:pt x="5482" y="2745"/>
                    <a:pt x="5494" y="2794"/>
                    <a:pt x="5506" y="2843"/>
                  </a:cubicBezTo>
                  <a:lnTo>
                    <a:pt x="5506" y="3239"/>
                  </a:lnTo>
                  <a:cubicBezTo>
                    <a:pt x="5506" y="3068"/>
                    <a:pt x="5483" y="2897"/>
                    <a:pt x="5462" y="2727"/>
                  </a:cubicBezTo>
                  <a:lnTo>
                    <a:pt x="5462" y="2727"/>
                  </a:lnTo>
                  <a:cubicBezTo>
                    <a:pt x="5465" y="2717"/>
                    <a:pt x="5467" y="2707"/>
                    <a:pt x="5469" y="2696"/>
                  </a:cubicBezTo>
                  <a:close/>
                  <a:moveTo>
                    <a:pt x="2875" y="0"/>
                  </a:moveTo>
                  <a:cubicBezTo>
                    <a:pt x="2571" y="0"/>
                    <a:pt x="2268" y="49"/>
                    <a:pt x="1981" y="149"/>
                  </a:cubicBezTo>
                  <a:cubicBezTo>
                    <a:pt x="911" y="506"/>
                    <a:pt x="159" y="1417"/>
                    <a:pt x="40" y="2486"/>
                  </a:cubicBezTo>
                  <a:cubicBezTo>
                    <a:pt x="0" y="3001"/>
                    <a:pt x="80" y="3516"/>
                    <a:pt x="317" y="3991"/>
                  </a:cubicBezTo>
                  <a:cubicBezTo>
                    <a:pt x="436" y="4229"/>
                    <a:pt x="555" y="4467"/>
                    <a:pt x="753" y="4665"/>
                  </a:cubicBezTo>
                  <a:cubicBezTo>
                    <a:pt x="1228" y="5180"/>
                    <a:pt x="1862" y="5497"/>
                    <a:pt x="2575" y="5576"/>
                  </a:cubicBezTo>
                  <a:cubicBezTo>
                    <a:pt x="2713" y="5600"/>
                    <a:pt x="2851" y="5612"/>
                    <a:pt x="2988" y="5612"/>
                  </a:cubicBezTo>
                  <a:cubicBezTo>
                    <a:pt x="3531" y="5612"/>
                    <a:pt x="4054" y="5429"/>
                    <a:pt x="4477" y="5132"/>
                  </a:cubicBezTo>
                  <a:lnTo>
                    <a:pt x="4477" y="5132"/>
                  </a:lnTo>
                  <a:cubicBezTo>
                    <a:pt x="4708" y="5056"/>
                    <a:pt x="4934" y="4953"/>
                    <a:pt x="5150" y="4823"/>
                  </a:cubicBezTo>
                  <a:cubicBezTo>
                    <a:pt x="5586" y="4546"/>
                    <a:pt x="5863" y="3991"/>
                    <a:pt x="5863" y="3476"/>
                  </a:cubicBezTo>
                  <a:cubicBezTo>
                    <a:pt x="5837" y="3119"/>
                    <a:pt x="5713" y="2777"/>
                    <a:pt x="5500" y="2495"/>
                  </a:cubicBezTo>
                  <a:lnTo>
                    <a:pt x="5500" y="2495"/>
                  </a:lnTo>
                  <a:cubicBezTo>
                    <a:pt x="5570" y="1819"/>
                    <a:pt x="5296" y="1123"/>
                    <a:pt x="4714" y="664"/>
                  </a:cubicBezTo>
                  <a:cubicBezTo>
                    <a:pt x="4199" y="230"/>
                    <a:pt x="3535" y="0"/>
                    <a:pt x="2875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7" name="Google Shape;1557;p55"/>
            <p:cNvSpPr/>
            <p:nvPr/>
          </p:nvSpPr>
          <p:spPr>
            <a:xfrm>
              <a:off x="3699050" y="1743575"/>
              <a:ext cx="193575" cy="207050"/>
            </a:xfrm>
            <a:custGeom>
              <a:avLst/>
              <a:gdLst/>
              <a:ahLst/>
              <a:cxnLst/>
              <a:rect l="l" t="t" r="r" b="b"/>
              <a:pathLst>
                <a:path w="7743" h="8282" extrusionOk="0">
                  <a:moveTo>
                    <a:pt x="2955" y="0"/>
                  </a:moveTo>
                  <a:cubicBezTo>
                    <a:pt x="2043" y="0"/>
                    <a:pt x="1139" y="392"/>
                    <a:pt x="674" y="1102"/>
                  </a:cubicBezTo>
                  <a:cubicBezTo>
                    <a:pt x="1" y="2013"/>
                    <a:pt x="437" y="3320"/>
                    <a:pt x="1546" y="3677"/>
                  </a:cubicBezTo>
                  <a:cubicBezTo>
                    <a:pt x="1591" y="3692"/>
                    <a:pt x="1636" y="3706"/>
                    <a:pt x="1682" y="3719"/>
                  </a:cubicBezTo>
                  <a:lnTo>
                    <a:pt x="1682" y="3719"/>
                  </a:lnTo>
                  <a:cubicBezTo>
                    <a:pt x="1768" y="4003"/>
                    <a:pt x="1875" y="4289"/>
                    <a:pt x="2061" y="4548"/>
                  </a:cubicBezTo>
                  <a:cubicBezTo>
                    <a:pt x="2067" y="4559"/>
                    <a:pt x="2073" y="4569"/>
                    <a:pt x="2079" y="4580"/>
                  </a:cubicBezTo>
                  <a:lnTo>
                    <a:pt x="2079" y="4580"/>
                  </a:lnTo>
                  <a:cubicBezTo>
                    <a:pt x="1763" y="4950"/>
                    <a:pt x="1594" y="5433"/>
                    <a:pt x="1663" y="5960"/>
                  </a:cubicBezTo>
                  <a:lnTo>
                    <a:pt x="1663" y="5960"/>
                  </a:lnTo>
                  <a:cubicBezTo>
                    <a:pt x="1250" y="6329"/>
                    <a:pt x="1261" y="7027"/>
                    <a:pt x="1783" y="7321"/>
                  </a:cubicBezTo>
                  <a:cubicBezTo>
                    <a:pt x="2192" y="7598"/>
                    <a:pt x="2613" y="7763"/>
                    <a:pt x="3026" y="7835"/>
                  </a:cubicBezTo>
                  <a:lnTo>
                    <a:pt x="3026" y="7835"/>
                  </a:lnTo>
                  <a:cubicBezTo>
                    <a:pt x="3535" y="8124"/>
                    <a:pt x="4132" y="8282"/>
                    <a:pt x="4725" y="8282"/>
                  </a:cubicBezTo>
                  <a:cubicBezTo>
                    <a:pt x="5554" y="8282"/>
                    <a:pt x="6374" y="7973"/>
                    <a:pt x="6933" y="7282"/>
                  </a:cubicBezTo>
                  <a:cubicBezTo>
                    <a:pt x="7742" y="6315"/>
                    <a:pt x="7620" y="5120"/>
                    <a:pt x="6930" y="4237"/>
                  </a:cubicBezTo>
                  <a:lnTo>
                    <a:pt x="6930" y="4237"/>
                  </a:lnTo>
                  <a:cubicBezTo>
                    <a:pt x="6751" y="3812"/>
                    <a:pt x="6475" y="3406"/>
                    <a:pt x="6141" y="3043"/>
                  </a:cubicBezTo>
                  <a:cubicBezTo>
                    <a:pt x="5388" y="2211"/>
                    <a:pt x="5665" y="1142"/>
                    <a:pt x="4556" y="468"/>
                  </a:cubicBezTo>
                  <a:cubicBezTo>
                    <a:pt x="4087" y="150"/>
                    <a:pt x="3519" y="0"/>
                    <a:pt x="2955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8" name="Google Shape;1558;p55"/>
            <p:cNvSpPr/>
            <p:nvPr/>
          </p:nvSpPr>
          <p:spPr>
            <a:xfrm>
              <a:off x="3973375" y="1405800"/>
              <a:ext cx="170350" cy="313350"/>
            </a:xfrm>
            <a:custGeom>
              <a:avLst/>
              <a:gdLst/>
              <a:ahLst/>
              <a:cxnLst/>
              <a:rect l="l" t="t" r="r" b="b"/>
              <a:pathLst>
                <a:path w="6814" h="12534" extrusionOk="0">
                  <a:moveTo>
                    <a:pt x="5013" y="0"/>
                  </a:moveTo>
                  <a:cubicBezTo>
                    <a:pt x="4645" y="0"/>
                    <a:pt x="4283" y="89"/>
                    <a:pt x="4001" y="273"/>
                  </a:cubicBezTo>
                  <a:cubicBezTo>
                    <a:pt x="2575" y="1184"/>
                    <a:pt x="2179" y="2531"/>
                    <a:pt x="1466" y="3918"/>
                  </a:cubicBezTo>
                  <a:cubicBezTo>
                    <a:pt x="872" y="5146"/>
                    <a:pt x="1" y="6572"/>
                    <a:pt x="40" y="7998"/>
                  </a:cubicBezTo>
                  <a:cubicBezTo>
                    <a:pt x="56" y="8836"/>
                    <a:pt x="375" y="9396"/>
                    <a:pt x="863" y="9714"/>
                  </a:cubicBezTo>
                  <a:lnTo>
                    <a:pt x="863" y="9714"/>
                  </a:lnTo>
                  <a:cubicBezTo>
                    <a:pt x="749" y="10308"/>
                    <a:pt x="749" y="10899"/>
                    <a:pt x="1030" y="11444"/>
                  </a:cubicBezTo>
                  <a:cubicBezTo>
                    <a:pt x="1354" y="11983"/>
                    <a:pt x="1938" y="12327"/>
                    <a:pt x="2576" y="12327"/>
                  </a:cubicBezTo>
                  <a:cubicBezTo>
                    <a:pt x="2641" y="12327"/>
                    <a:pt x="2707" y="12323"/>
                    <a:pt x="2773" y="12316"/>
                  </a:cubicBezTo>
                  <a:cubicBezTo>
                    <a:pt x="3061" y="12316"/>
                    <a:pt x="3236" y="12313"/>
                    <a:pt x="3359" y="12313"/>
                  </a:cubicBezTo>
                  <a:cubicBezTo>
                    <a:pt x="3727" y="12313"/>
                    <a:pt x="3615" y="12335"/>
                    <a:pt x="4596" y="12514"/>
                  </a:cubicBezTo>
                  <a:cubicBezTo>
                    <a:pt x="4668" y="12527"/>
                    <a:pt x="4740" y="12533"/>
                    <a:pt x="4810" y="12533"/>
                  </a:cubicBezTo>
                  <a:cubicBezTo>
                    <a:pt x="5579" y="12533"/>
                    <a:pt x="6154" y="11771"/>
                    <a:pt x="5863" y="11008"/>
                  </a:cubicBezTo>
                  <a:lnTo>
                    <a:pt x="5903" y="11008"/>
                  </a:lnTo>
                  <a:cubicBezTo>
                    <a:pt x="5584" y="10180"/>
                    <a:pt x="5118" y="9819"/>
                    <a:pt x="4528" y="9643"/>
                  </a:cubicBezTo>
                  <a:lnTo>
                    <a:pt x="4528" y="9643"/>
                  </a:lnTo>
                  <a:cubicBezTo>
                    <a:pt x="4730" y="9245"/>
                    <a:pt x="4916" y="8827"/>
                    <a:pt x="4914" y="8827"/>
                  </a:cubicBezTo>
                  <a:lnTo>
                    <a:pt x="4914" y="8827"/>
                  </a:lnTo>
                  <a:cubicBezTo>
                    <a:pt x="4914" y="8827"/>
                    <a:pt x="4913" y="8828"/>
                    <a:pt x="4912" y="8830"/>
                  </a:cubicBezTo>
                  <a:cubicBezTo>
                    <a:pt x="5225" y="8101"/>
                    <a:pt x="4899" y="7342"/>
                    <a:pt x="4201" y="6899"/>
                  </a:cubicBezTo>
                  <a:lnTo>
                    <a:pt x="4201" y="6899"/>
                  </a:lnTo>
                  <a:cubicBezTo>
                    <a:pt x="4665" y="6048"/>
                    <a:pt x="5391" y="5128"/>
                    <a:pt x="5665" y="4631"/>
                  </a:cubicBezTo>
                  <a:cubicBezTo>
                    <a:pt x="6339" y="3442"/>
                    <a:pt x="6814" y="2650"/>
                    <a:pt x="6735" y="1264"/>
                  </a:cubicBezTo>
                  <a:cubicBezTo>
                    <a:pt x="6680" y="443"/>
                    <a:pt x="5832" y="0"/>
                    <a:pt x="5013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sp>
        <p:nvSpPr>
          <p:cNvPr id="1559" name="Google Shape;1559;p55"/>
          <p:cNvSpPr/>
          <p:nvPr/>
        </p:nvSpPr>
        <p:spPr>
          <a:xfrm>
            <a:off x="200300" y="-3615700"/>
            <a:ext cx="120325" cy="92200"/>
          </a:xfrm>
          <a:custGeom>
            <a:avLst/>
            <a:gdLst/>
            <a:ahLst/>
            <a:cxnLst/>
            <a:rect l="l" t="t" r="r" b="b"/>
            <a:pathLst>
              <a:path w="4813" h="3688" extrusionOk="0">
                <a:moveTo>
                  <a:pt x="2438" y="1"/>
                </a:moveTo>
                <a:cubicBezTo>
                  <a:pt x="0" y="1"/>
                  <a:pt x="0" y="3688"/>
                  <a:pt x="2438" y="3688"/>
                </a:cubicBezTo>
                <a:cubicBezTo>
                  <a:pt x="4812" y="3688"/>
                  <a:pt x="4812" y="1"/>
                  <a:pt x="2438" y="1"/>
                </a:cubicBez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60" name="Google Shape;1560;p55"/>
          <p:cNvSpPr/>
          <p:nvPr/>
        </p:nvSpPr>
        <p:spPr>
          <a:xfrm>
            <a:off x="8750138" y="-3669850"/>
            <a:ext cx="254700" cy="196900"/>
          </a:xfrm>
          <a:custGeom>
            <a:avLst/>
            <a:gdLst/>
            <a:ahLst/>
            <a:cxnLst/>
            <a:rect l="l" t="t" r="r" b="b"/>
            <a:pathLst>
              <a:path w="10188" h="7876" extrusionOk="0">
                <a:moveTo>
                  <a:pt x="5125" y="1"/>
                </a:moveTo>
                <a:cubicBezTo>
                  <a:pt x="0" y="1"/>
                  <a:pt x="0" y="7875"/>
                  <a:pt x="5125" y="7875"/>
                </a:cubicBezTo>
                <a:cubicBezTo>
                  <a:pt x="10187" y="7875"/>
                  <a:pt x="10187" y="1"/>
                  <a:pt x="5125" y="1"/>
                </a:cubicBezTo>
                <a:close/>
              </a:path>
            </a:pathLst>
          </a:custGeom>
          <a:solidFill>
            <a:srgbClr val="F7C4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8" name="Google Shape;1428;p55"/>
          <p:cNvGrpSpPr/>
          <p:nvPr/>
        </p:nvGrpSpPr>
        <p:grpSpPr>
          <a:xfrm rot="-151149">
            <a:off x="773313" y="2966624"/>
            <a:ext cx="7676268" cy="596863"/>
            <a:chOff x="233000" y="2487000"/>
            <a:chExt cx="7133150" cy="729225"/>
          </a:xfrm>
        </p:grpSpPr>
        <p:sp>
          <p:nvSpPr>
            <p:cNvPr id="1429" name="Google Shape;1429;p55"/>
            <p:cNvSpPr/>
            <p:nvPr/>
          </p:nvSpPr>
          <p:spPr>
            <a:xfrm>
              <a:off x="7351700" y="3042450"/>
              <a:ext cx="14450" cy="12900"/>
            </a:xfrm>
            <a:custGeom>
              <a:avLst/>
              <a:gdLst/>
              <a:ahLst/>
              <a:cxnLst/>
              <a:rect l="l" t="t" r="r" b="b"/>
              <a:pathLst>
                <a:path w="578" h="516" extrusionOk="0">
                  <a:moveTo>
                    <a:pt x="515" y="1"/>
                  </a:moveTo>
                  <a:cubicBezTo>
                    <a:pt x="453" y="1"/>
                    <a:pt x="330" y="52"/>
                    <a:pt x="145" y="178"/>
                  </a:cubicBezTo>
                  <a:lnTo>
                    <a:pt x="1" y="516"/>
                  </a:lnTo>
                  <a:lnTo>
                    <a:pt x="531" y="114"/>
                  </a:lnTo>
                  <a:cubicBezTo>
                    <a:pt x="578" y="44"/>
                    <a:pt x="572" y="1"/>
                    <a:pt x="5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0" name="Google Shape;1430;p55"/>
            <p:cNvSpPr/>
            <p:nvPr/>
          </p:nvSpPr>
          <p:spPr>
            <a:xfrm>
              <a:off x="7282925" y="3052925"/>
              <a:ext cx="59950" cy="41850"/>
            </a:xfrm>
            <a:custGeom>
              <a:avLst/>
              <a:gdLst/>
              <a:ahLst/>
              <a:cxnLst/>
              <a:rect l="l" t="t" r="r" b="b"/>
              <a:pathLst>
                <a:path w="2398" h="1674" extrusionOk="0">
                  <a:moveTo>
                    <a:pt x="2398" y="0"/>
                  </a:moveTo>
                  <a:cubicBezTo>
                    <a:pt x="2108" y="97"/>
                    <a:pt x="1818" y="242"/>
                    <a:pt x="1561" y="403"/>
                  </a:cubicBezTo>
                  <a:cubicBezTo>
                    <a:pt x="1239" y="580"/>
                    <a:pt x="950" y="789"/>
                    <a:pt x="676" y="1030"/>
                  </a:cubicBezTo>
                  <a:cubicBezTo>
                    <a:pt x="652" y="1037"/>
                    <a:pt x="633" y="1041"/>
                    <a:pt x="620" y="1041"/>
                  </a:cubicBezTo>
                  <a:cubicBezTo>
                    <a:pt x="548" y="1041"/>
                    <a:pt x="631" y="942"/>
                    <a:pt x="644" y="901"/>
                  </a:cubicBezTo>
                  <a:lnTo>
                    <a:pt x="644" y="901"/>
                  </a:lnTo>
                  <a:cubicBezTo>
                    <a:pt x="451" y="1046"/>
                    <a:pt x="290" y="1223"/>
                    <a:pt x="129" y="1416"/>
                  </a:cubicBezTo>
                  <a:cubicBezTo>
                    <a:pt x="17" y="1561"/>
                    <a:pt x="1" y="1657"/>
                    <a:pt x="194" y="1673"/>
                  </a:cubicBezTo>
                  <a:cubicBezTo>
                    <a:pt x="548" y="1255"/>
                    <a:pt x="692" y="1271"/>
                    <a:pt x="1030" y="789"/>
                  </a:cubicBezTo>
                  <a:cubicBezTo>
                    <a:pt x="1298" y="614"/>
                    <a:pt x="1541" y="524"/>
                    <a:pt x="1642" y="524"/>
                  </a:cubicBezTo>
                  <a:cubicBezTo>
                    <a:pt x="1681" y="524"/>
                    <a:pt x="1699" y="537"/>
                    <a:pt x="1690" y="563"/>
                  </a:cubicBezTo>
                  <a:cubicBezTo>
                    <a:pt x="1802" y="435"/>
                    <a:pt x="2285" y="242"/>
                    <a:pt x="23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1" name="Google Shape;1431;p55"/>
            <p:cNvSpPr/>
            <p:nvPr/>
          </p:nvSpPr>
          <p:spPr>
            <a:xfrm>
              <a:off x="6285550" y="3126125"/>
              <a:ext cx="6050" cy="2425"/>
            </a:xfrm>
            <a:custGeom>
              <a:avLst/>
              <a:gdLst/>
              <a:ahLst/>
              <a:cxnLst/>
              <a:rect l="l" t="t" r="r" b="b"/>
              <a:pathLst>
                <a:path w="242" h="97" extrusionOk="0">
                  <a:moveTo>
                    <a:pt x="0" y="0"/>
                  </a:moveTo>
                  <a:lnTo>
                    <a:pt x="242" y="97"/>
                  </a:lnTo>
                  <a:cubicBezTo>
                    <a:pt x="161" y="65"/>
                    <a:pt x="81" y="32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2" name="Google Shape;1432;p55"/>
            <p:cNvSpPr/>
            <p:nvPr/>
          </p:nvSpPr>
          <p:spPr>
            <a:xfrm>
              <a:off x="5688975" y="2881000"/>
              <a:ext cx="7025" cy="2750"/>
            </a:xfrm>
            <a:custGeom>
              <a:avLst/>
              <a:gdLst/>
              <a:ahLst/>
              <a:cxnLst/>
              <a:rect l="l" t="t" r="r" b="b"/>
              <a:pathLst>
                <a:path w="281" h="110" extrusionOk="0">
                  <a:moveTo>
                    <a:pt x="4" y="0"/>
                  </a:moveTo>
                  <a:cubicBezTo>
                    <a:pt x="0" y="0"/>
                    <a:pt x="1" y="3"/>
                    <a:pt x="7" y="9"/>
                  </a:cubicBezTo>
                  <a:cubicBezTo>
                    <a:pt x="154" y="76"/>
                    <a:pt x="235" y="109"/>
                    <a:pt x="267" y="109"/>
                  </a:cubicBezTo>
                  <a:cubicBezTo>
                    <a:pt x="273" y="109"/>
                    <a:pt x="277" y="108"/>
                    <a:pt x="280" y="105"/>
                  </a:cubicBezTo>
                  <a:cubicBezTo>
                    <a:pt x="136" y="53"/>
                    <a:pt x="23" y="0"/>
                    <a:pt x="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3" name="Google Shape;1433;p55"/>
            <p:cNvSpPr/>
            <p:nvPr/>
          </p:nvSpPr>
          <p:spPr>
            <a:xfrm>
              <a:off x="5592200" y="2828525"/>
              <a:ext cx="5650" cy="3225"/>
            </a:xfrm>
            <a:custGeom>
              <a:avLst/>
              <a:gdLst/>
              <a:ahLst/>
              <a:cxnLst/>
              <a:rect l="l" t="t" r="r" b="b"/>
              <a:pathLst>
                <a:path w="226" h="129" extrusionOk="0">
                  <a:moveTo>
                    <a:pt x="1" y="0"/>
                  </a:moveTo>
                  <a:lnTo>
                    <a:pt x="226" y="129"/>
                  </a:lnTo>
                  <a:cubicBezTo>
                    <a:pt x="162" y="65"/>
                    <a:pt x="81" y="32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4" name="Google Shape;1434;p55"/>
            <p:cNvSpPr/>
            <p:nvPr/>
          </p:nvSpPr>
          <p:spPr>
            <a:xfrm>
              <a:off x="6267850" y="3119675"/>
              <a:ext cx="17725" cy="6475"/>
            </a:xfrm>
            <a:custGeom>
              <a:avLst/>
              <a:gdLst/>
              <a:ahLst/>
              <a:cxnLst/>
              <a:rect l="l" t="t" r="r" b="b"/>
              <a:pathLst>
                <a:path w="709" h="259" extrusionOk="0">
                  <a:moveTo>
                    <a:pt x="65" y="1"/>
                  </a:moveTo>
                  <a:lnTo>
                    <a:pt x="65" y="1"/>
                  </a:lnTo>
                  <a:cubicBezTo>
                    <a:pt x="1" y="49"/>
                    <a:pt x="387" y="146"/>
                    <a:pt x="708" y="258"/>
                  </a:cubicBezTo>
                  <a:lnTo>
                    <a:pt x="6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5" name="Google Shape;1435;p55"/>
            <p:cNvSpPr/>
            <p:nvPr/>
          </p:nvSpPr>
          <p:spPr>
            <a:xfrm>
              <a:off x="7173125" y="3143800"/>
              <a:ext cx="8475" cy="4850"/>
            </a:xfrm>
            <a:custGeom>
              <a:avLst/>
              <a:gdLst/>
              <a:ahLst/>
              <a:cxnLst/>
              <a:rect l="l" t="t" r="r" b="b"/>
              <a:pathLst>
                <a:path w="339" h="194" extrusionOk="0">
                  <a:moveTo>
                    <a:pt x="339" y="1"/>
                  </a:moveTo>
                  <a:lnTo>
                    <a:pt x="17" y="146"/>
                  </a:lnTo>
                  <a:cubicBezTo>
                    <a:pt x="17" y="162"/>
                    <a:pt x="1" y="178"/>
                    <a:pt x="1" y="194"/>
                  </a:cubicBezTo>
                  <a:cubicBezTo>
                    <a:pt x="114" y="130"/>
                    <a:pt x="226" y="65"/>
                    <a:pt x="3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6" name="Google Shape;1436;p55"/>
            <p:cNvSpPr/>
            <p:nvPr/>
          </p:nvSpPr>
          <p:spPr>
            <a:xfrm>
              <a:off x="6563850" y="3179600"/>
              <a:ext cx="9675" cy="1625"/>
            </a:xfrm>
            <a:custGeom>
              <a:avLst/>
              <a:gdLst/>
              <a:ahLst/>
              <a:cxnLst/>
              <a:rect l="l" t="t" r="r" b="b"/>
              <a:pathLst>
                <a:path w="387" h="65" extrusionOk="0">
                  <a:moveTo>
                    <a:pt x="387" y="1"/>
                  </a:moveTo>
                  <a:lnTo>
                    <a:pt x="0" y="33"/>
                  </a:lnTo>
                  <a:lnTo>
                    <a:pt x="210" y="65"/>
                  </a:lnTo>
                  <a:cubicBezTo>
                    <a:pt x="258" y="49"/>
                    <a:pt x="322" y="17"/>
                    <a:pt x="3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7" name="Google Shape;1437;p55"/>
            <p:cNvSpPr/>
            <p:nvPr/>
          </p:nvSpPr>
          <p:spPr>
            <a:xfrm>
              <a:off x="6772175" y="3193675"/>
              <a:ext cx="10875" cy="6050"/>
            </a:xfrm>
            <a:custGeom>
              <a:avLst/>
              <a:gdLst/>
              <a:ahLst/>
              <a:cxnLst/>
              <a:rect l="l" t="t" r="r" b="b"/>
              <a:pathLst>
                <a:path w="435" h="242" extrusionOk="0">
                  <a:moveTo>
                    <a:pt x="338" y="1"/>
                  </a:moveTo>
                  <a:cubicBezTo>
                    <a:pt x="129" y="1"/>
                    <a:pt x="65" y="162"/>
                    <a:pt x="0" y="242"/>
                  </a:cubicBezTo>
                  <a:cubicBezTo>
                    <a:pt x="129" y="162"/>
                    <a:pt x="274" y="129"/>
                    <a:pt x="419" y="113"/>
                  </a:cubicBezTo>
                  <a:cubicBezTo>
                    <a:pt x="435" y="97"/>
                    <a:pt x="403" y="49"/>
                    <a:pt x="3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8" name="Google Shape;1438;p55"/>
            <p:cNvSpPr/>
            <p:nvPr/>
          </p:nvSpPr>
          <p:spPr>
            <a:xfrm>
              <a:off x="7120850" y="3146225"/>
              <a:ext cx="5650" cy="2425"/>
            </a:xfrm>
            <a:custGeom>
              <a:avLst/>
              <a:gdLst/>
              <a:ahLst/>
              <a:cxnLst/>
              <a:rect l="l" t="t" r="r" b="b"/>
              <a:pathLst>
                <a:path w="226" h="97" extrusionOk="0">
                  <a:moveTo>
                    <a:pt x="226" y="0"/>
                  </a:moveTo>
                  <a:cubicBezTo>
                    <a:pt x="162" y="33"/>
                    <a:pt x="81" y="65"/>
                    <a:pt x="1" y="97"/>
                  </a:cubicBezTo>
                  <a:cubicBezTo>
                    <a:pt x="81" y="65"/>
                    <a:pt x="178" y="33"/>
                    <a:pt x="2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39" name="Google Shape;1439;p55"/>
            <p:cNvSpPr/>
            <p:nvPr/>
          </p:nvSpPr>
          <p:spPr>
            <a:xfrm>
              <a:off x="6409025" y="3150250"/>
              <a:ext cx="1625" cy="2025"/>
            </a:xfrm>
            <a:custGeom>
              <a:avLst/>
              <a:gdLst/>
              <a:ahLst/>
              <a:cxnLst/>
              <a:rect l="l" t="t" r="r" b="b"/>
              <a:pathLst>
                <a:path w="65" h="81" extrusionOk="0">
                  <a:moveTo>
                    <a:pt x="0" y="0"/>
                  </a:moveTo>
                  <a:cubicBezTo>
                    <a:pt x="0" y="33"/>
                    <a:pt x="32" y="49"/>
                    <a:pt x="64" y="81"/>
                  </a:cubicBezTo>
                  <a:cubicBezTo>
                    <a:pt x="64" y="49"/>
                    <a:pt x="32" y="33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0" name="Google Shape;1440;p55"/>
            <p:cNvSpPr/>
            <p:nvPr/>
          </p:nvSpPr>
          <p:spPr>
            <a:xfrm>
              <a:off x="489875" y="2641125"/>
              <a:ext cx="1625" cy="825"/>
            </a:xfrm>
            <a:custGeom>
              <a:avLst/>
              <a:gdLst/>
              <a:ahLst/>
              <a:cxnLst/>
              <a:rect l="l" t="t" r="r" b="b"/>
              <a:pathLst>
                <a:path w="65" h="33" extrusionOk="0">
                  <a:moveTo>
                    <a:pt x="65" y="0"/>
                  </a:moveTo>
                  <a:cubicBezTo>
                    <a:pt x="16" y="16"/>
                    <a:pt x="0" y="16"/>
                    <a:pt x="65" y="32"/>
                  </a:cubicBezTo>
                  <a:lnTo>
                    <a:pt x="6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1" name="Google Shape;1441;p55"/>
            <p:cNvSpPr/>
            <p:nvPr/>
          </p:nvSpPr>
          <p:spPr>
            <a:xfrm>
              <a:off x="239725" y="2641525"/>
              <a:ext cx="3650" cy="3225"/>
            </a:xfrm>
            <a:custGeom>
              <a:avLst/>
              <a:gdLst/>
              <a:ahLst/>
              <a:cxnLst/>
              <a:rect l="l" t="t" r="r" b="b"/>
              <a:pathLst>
                <a:path w="146" h="129" extrusionOk="0">
                  <a:moveTo>
                    <a:pt x="145" y="0"/>
                  </a:moveTo>
                  <a:lnTo>
                    <a:pt x="0" y="129"/>
                  </a:lnTo>
                  <a:lnTo>
                    <a:pt x="145" y="97"/>
                  </a:lnTo>
                  <a:cubicBezTo>
                    <a:pt x="145" y="64"/>
                    <a:pt x="145" y="32"/>
                    <a:pt x="14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2" name="Google Shape;1442;p55"/>
            <p:cNvSpPr/>
            <p:nvPr/>
          </p:nvSpPr>
          <p:spPr>
            <a:xfrm>
              <a:off x="5411225" y="2736825"/>
              <a:ext cx="3825" cy="1500"/>
            </a:xfrm>
            <a:custGeom>
              <a:avLst/>
              <a:gdLst/>
              <a:ahLst/>
              <a:cxnLst/>
              <a:rect l="l" t="t" r="r" b="b"/>
              <a:pathLst>
                <a:path w="153" h="60" extrusionOk="0">
                  <a:moveTo>
                    <a:pt x="1" y="1"/>
                  </a:moveTo>
                  <a:lnTo>
                    <a:pt x="33" y="17"/>
                  </a:lnTo>
                  <a:cubicBezTo>
                    <a:pt x="114" y="48"/>
                    <a:pt x="147" y="60"/>
                    <a:pt x="149" y="60"/>
                  </a:cubicBezTo>
                  <a:cubicBezTo>
                    <a:pt x="152" y="60"/>
                    <a:pt x="79" y="30"/>
                    <a:pt x="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3" name="Google Shape;1443;p55"/>
            <p:cNvSpPr/>
            <p:nvPr/>
          </p:nvSpPr>
          <p:spPr>
            <a:xfrm>
              <a:off x="3579650" y="2626525"/>
              <a:ext cx="36900" cy="10975"/>
            </a:xfrm>
            <a:custGeom>
              <a:avLst/>
              <a:gdLst/>
              <a:ahLst/>
              <a:cxnLst/>
              <a:rect l="l" t="t" r="r" b="b"/>
              <a:pathLst>
                <a:path w="1476" h="439" extrusionOk="0">
                  <a:moveTo>
                    <a:pt x="1081" y="0"/>
                  </a:moveTo>
                  <a:cubicBezTo>
                    <a:pt x="1014" y="0"/>
                    <a:pt x="911" y="11"/>
                    <a:pt x="760" y="37"/>
                  </a:cubicBezTo>
                  <a:cubicBezTo>
                    <a:pt x="811" y="32"/>
                    <a:pt x="851" y="30"/>
                    <a:pt x="882" y="30"/>
                  </a:cubicBezTo>
                  <a:cubicBezTo>
                    <a:pt x="1291" y="30"/>
                    <a:pt x="1" y="439"/>
                    <a:pt x="430" y="439"/>
                  </a:cubicBezTo>
                  <a:cubicBezTo>
                    <a:pt x="496" y="439"/>
                    <a:pt x="602" y="429"/>
                    <a:pt x="760" y="407"/>
                  </a:cubicBezTo>
                  <a:cubicBezTo>
                    <a:pt x="637" y="380"/>
                    <a:pt x="1475" y="0"/>
                    <a:pt x="10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4" name="Google Shape;1444;p55"/>
            <p:cNvSpPr/>
            <p:nvPr/>
          </p:nvSpPr>
          <p:spPr>
            <a:xfrm>
              <a:off x="7159050" y="3149850"/>
              <a:ext cx="8475" cy="3225"/>
            </a:xfrm>
            <a:custGeom>
              <a:avLst/>
              <a:gdLst/>
              <a:ahLst/>
              <a:cxnLst/>
              <a:rect l="l" t="t" r="r" b="b"/>
              <a:pathLst>
                <a:path w="339" h="129" extrusionOk="0">
                  <a:moveTo>
                    <a:pt x="339" y="0"/>
                  </a:moveTo>
                  <a:cubicBezTo>
                    <a:pt x="226" y="49"/>
                    <a:pt x="114" y="97"/>
                    <a:pt x="1" y="129"/>
                  </a:cubicBezTo>
                  <a:cubicBezTo>
                    <a:pt x="114" y="97"/>
                    <a:pt x="226" y="49"/>
                    <a:pt x="3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5" name="Google Shape;1445;p55"/>
            <p:cNvSpPr/>
            <p:nvPr/>
          </p:nvSpPr>
          <p:spPr>
            <a:xfrm>
              <a:off x="3598250" y="2636300"/>
              <a:ext cx="3225" cy="425"/>
            </a:xfrm>
            <a:custGeom>
              <a:avLst/>
              <a:gdLst/>
              <a:ahLst/>
              <a:cxnLst/>
              <a:rect l="l" t="t" r="r" b="b"/>
              <a:pathLst>
                <a:path w="129" h="17" extrusionOk="0">
                  <a:moveTo>
                    <a:pt x="0" y="16"/>
                  </a:moveTo>
                  <a:lnTo>
                    <a:pt x="0" y="16"/>
                  </a:lnTo>
                  <a:lnTo>
                    <a:pt x="1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6" name="Google Shape;1446;p55"/>
            <p:cNvSpPr/>
            <p:nvPr/>
          </p:nvSpPr>
          <p:spPr>
            <a:xfrm>
              <a:off x="4975275" y="2567125"/>
              <a:ext cx="4050" cy="3225"/>
            </a:xfrm>
            <a:custGeom>
              <a:avLst/>
              <a:gdLst/>
              <a:ahLst/>
              <a:cxnLst/>
              <a:rect l="l" t="t" r="r" b="b"/>
              <a:pathLst>
                <a:path w="162" h="129" extrusionOk="0">
                  <a:moveTo>
                    <a:pt x="1" y="0"/>
                  </a:moveTo>
                  <a:cubicBezTo>
                    <a:pt x="49" y="48"/>
                    <a:pt x="97" y="97"/>
                    <a:pt x="161" y="129"/>
                  </a:cubicBezTo>
                  <a:cubicBezTo>
                    <a:pt x="161" y="113"/>
                    <a:pt x="129" y="81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7" name="Google Shape;1447;p55"/>
            <p:cNvSpPr/>
            <p:nvPr/>
          </p:nvSpPr>
          <p:spPr>
            <a:xfrm>
              <a:off x="5291375" y="2691775"/>
              <a:ext cx="7675" cy="4050"/>
            </a:xfrm>
            <a:custGeom>
              <a:avLst/>
              <a:gdLst/>
              <a:ahLst/>
              <a:cxnLst/>
              <a:rect l="l" t="t" r="r" b="b"/>
              <a:pathLst>
                <a:path w="307" h="162" extrusionOk="0">
                  <a:moveTo>
                    <a:pt x="1" y="1"/>
                  </a:moveTo>
                  <a:lnTo>
                    <a:pt x="1" y="1"/>
                  </a:lnTo>
                  <a:cubicBezTo>
                    <a:pt x="97" y="65"/>
                    <a:pt x="210" y="114"/>
                    <a:pt x="306" y="162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8" name="Google Shape;1448;p55"/>
            <p:cNvSpPr/>
            <p:nvPr/>
          </p:nvSpPr>
          <p:spPr>
            <a:xfrm>
              <a:off x="4785850" y="2524500"/>
              <a:ext cx="12100" cy="2825"/>
            </a:xfrm>
            <a:custGeom>
              <a:avLst/>
              <a:gdLst/>
              <a:ahLst/>
              <a:cxnLst/>
              <a:rect l="l" t="t" r="r" b="b"/>
              <a:pathLst>
                <a:path w="484" h="113" extrusionOk="0">
                  <a:moveTo>
                    <a:pt x="1" y="0"/>
                  </a:moveTo>
                  <a:lnTo>
                    <a:pt x="1" y="0"/>
                  </a:lnTo>
                  <a:cubicBezTo>
                    <a:pt x="17" y="16"/>
                    <a:pt x="49" y="16"/>
                    <a:pt x="65" y="32"/>
                  </a:cubicBezTo>
                  <a:cubicBezTo>
                    <a:pt x="210" y="32"/>
                    <a:pt x="355" y="64"/>
                    <a:pt x="483" y="113"/>
                  </a:cubicBezTo>
                  <a:cubicBezTo>
                    <a:pt x="322" y="48"/>
                    <a:pt x="162" y="16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49" name="Google Shape;1449;p55"/>
            <p:cNvSpPr/>
            <p:nvPr/>
          </p:nvSpPr>
          <p:spPr>
            <a:xfrm>
              <a:off x="4611725" y="2497950"/>
              <a:ext cx="9275" cy="1625"/>
            </a:xfrm>
            <a:custGeom>
              <a:avLst/>
              <a:gdLst/>
              <a:ahLst/>
              <a:cxnLst/>
              <a:rect l="l" t="t" r="r" b="b"/>
              <a:pathLst>
                <a:path w="371" h="65" extrusionOk="0">
                  <a:moveTo>
                    <a:pt x="0" y="0"/>
                  </a:moveTo>
                  <a:lnTo>
                    <a:pt x="0" y="0"/>
                  </a:lnTo>
                  <a:cubicBezTo>
                    <a:pt x="32" y="16"/>
                    <a:pt x="97" y="33"/>
                    <a:pt x="129" y="49"/>
                  </a:cubicBezTo>
                  <a:lnTo>
                    <a:pt x="370" y="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0" name="Google Shape;1450;p55"/>
            <p:cNvSpPr/>
            <p:nvPr/>
          </p:nvSpPr>
          <p:spPr>
            <a:xfrm>
              <a:off x="1028975" y="2734825"/>
              <a:ext cx="17525" cy="6050"/>
            </a:xfrm>
            <a:custGeom>
              <a:avLst/>
              <a:gdLst/>
              <a:ahLst/>
              <a:cxnLst/>
              <a:rect l="l" t="t" r="r" b="b"/>
              <a:pathLst>
                <a:path w="701" h="242" extrusionOk="0">
                  <a:moveTo>
                    <a:pt x="395" y="0"/>
                  </a:moveTo>
                  <a:lnTo>
                    <a:pt x="395" y="0"/>
                  </a:lnTo>
                  <a:cubicBezTo>
                    <a:pt x="419" y="44"/>
                    <a:pt x="340" y="52"/>
                    <a:pt x="253" y="52"/>
                  </a:cubicBezTo>
                  <a:cubicBezTo>
                    <a:pt x="195" y="52"/>
                    <a:pt x="133" y="48"/>
                    <a:pt x="95" y="48"/>
                  </a:cubicBezTo>
                  <a:cubicBezTo>
                    <a:pt x="1" y="48"/>
                    <a:pt x="57" y="73"/>
                    <a:pt x="700" y="241"/>
                  </a:cubicBezTo>
                  <a:cubicBezTo>
                    <a:pt x="588" y="177"/>
                    <a:pt x="491" y="97"/>
                    <a:pt x="39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1" name="Google Shape;1451;p55"/>
            <p:cNvSpPr/>
            <p:nvPr/>
          </p:nvSpPr>
          <p:spPr>
            <a:xfrm>
              <a:off x="7167500" y="3146225"/>
              <a:ext cx="6075" cy="3650"/>
            </a:xfrm>
            <a:custGeom>
              <a:avLst/>
              <a:gdLst/>
              <a:ahLst/>
              <a:cxnLst/>
              <a:rect l="l" t="t" r="r" b="b"/>
              <a:pathLst>
                <a:path w="243" h="146" extrusionOk="0">
                  <a:moveTo>
                    <a:pt x="194" y="0"/>
                  </a:moveTo>
                  <a:cubicBezTo>
                    <a:pt x="146" y="81"/>
                    <a:pt x="81" y="129"/>
                    <a:pt x="1" y="145"/>
                  </a:cubicBezTo>
                  <a:cubicBezTo>
                    <a:pt x="81" y="129"/>
                    <a:pt x="162" y="81"/>
                    <a:pt x="242" y="49"/>
                  </a:cubicBezTo>
                  <a:cubicBezTo>
                    <a:pt x="242" y="17"/>
                    <a:pt x="242" y="0"/>
                    <a:pt x="19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2" name="Google Shape;1452;p55"/>
            <p:cNvSpPr/>
            <p:nvPr/>
          </p:nvSpPr>
          <p:spPr>
            <a:xfrm>
              <a:off x="4755300" y="2551825"/>
              <a:ext cx="28575" cy="6475"/>
            </a:xfrm>
            <a:custGeom>
              <a:avLst/>
              <a:gdLst/>
              <a:ahLst/>
              <a:cxnLst/>
              <a:rect l="l" t="t" r="r" b="b"/>
              <a:pathLst>
                <a:path w="1143" h="259" extrusionOk="0">
                  <a:moveTo>
                    <a:pt x="0" y="1"/>
                  </a:moveTo>
                  <a:cubicBezTo>
                    <a:pt x="306" y="81"/>
                    <a:pt x="724" y="178"/>
                    <a:pt x="1142" y="2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3" name="Google Shape;1453;p55"/>
            <p:cNvSpPr/>
            <p:nvPr/>
          </p:nvSpPr>
          <p:spPr>
            <a:xfrm>
              <a:off x="2368800" y="2939525"/>
              <a:ext cx="6875" cy="825"/>
            </a:xfrm>
            <a:custGeom>
              <a:avLst/>
              <a:gdLst/>
              <a:ahLst/>
              <a:cxnLst/>
              <a:rect l="l" t="t" r="r" b="b"/>
              <a:pathLst>
                <a:path w="275" h="33" extrusionOk="0">
                  <a:moveTo>
                    <a:pt x="274" y="0"/>
                  </a:moveTo>
                  <a:lnTo>
                    <a:pt x="1" y="32"/>
                  </a:lnTo>
                  <a:cubicBezTo>
                    <a:pt x="97" y="32"/>
                    <a:pt x="178" y="32"/>
                    <a:pt x="27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4" name="Google Shape;1454;p55"/>
            <p:cNvSpPr/>
            <p:nvPr/>
          </p:nvSpPr>
          <p:spPr>
            <a:xfrm>
              <a:off x="4649125" y="2533325"/>
              <a:ext cx="19725" cy="4850"/>
            </a:xfrm>
            <a:custGeom>
              <a:avLst/>
              <a:gdLst/>
              <a:ahLst/>
              <a:cxnLst/>
              <a:rect l="l" t="t" r="r" b="b"/>
              <a:pathLst>
                <a:path w="789" h="194" extrusionOk="0">
                  <a:moveTo>
                    <a:pt x="145" y="1"/>
                  </a:moveTo>
                  <a:cubicBezTo>
                    <a:pt x="97" y="1"/>
                    <a:pt x="48" y="17"/>
                    <a:pt x="0" y="33"/>
                  </a:cubicBezTo>
                  <a:lnTo>
                    <a:pt x="402" y="114"/>
                  </a:lnTo>
                  <a:lnTo>
                    <a:pt x="788" y="194"/>
                  </a:lnTo>
                  <a:cubicBezTo>
                    <a:pt x="579" y="114"/>
                    <a:pt x="370" y="33"/>
                    <a:pt x="1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5" name="Google Shape;1455;p55"/>
            <p:cNvSpPr/>
            <p:nvPr/>
          </p:nvSpPr>
          <p:spPr>
            <a:xfrm>
              <a:off x="1038825" y="27348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6" name="Google Shape;1456;p55"/>
            <p:cNvSpPr/>
            <p:nvPr/>
          </p:nvSpPr>
          <p:spPr>
            <a:xfrm>
              <a:off x="233000" y="2487000"/>
              <a:ext cx="7037475" cy="729225"/>
            </a:xfrm>
            <a:custGeom>
              <a:avLst/>
              <a:gdLst/>
              <a:ahLst/>
              <a:cxnLst/>
              <a:rect l="l" t="t" r="r" b="b"/>
              <a:pathLst>
                <a:path w="281499" h="29169" extrusionOk="0">
                  <a:moveTo>
                    <a:pt x="171937" y="265"/>
                  </a:moveTo>
                  <a:cubicBezTo>
                    <a:pt x="171971" y="268"/>
                    <a:pt x="172007" y="273"/>
                    <a:pt x="172044" y="277"/>
                  </a:cubicBezTo>
                  <a:cubicBezTo>
                    <a:pt x="171995" y="270"/>
                    <a:pt x="171961" y="266"/>
                    <a:pt x="171937" y="265"/>
                  </a:cubicBezTo>
                  <a:close/>
                  <a:moveTo>
                    <a:pt x="181326" y="1452"/>
                  </a:moveTo>
                  <a:cubicBezTo>
                    <a:pt x="181326" y="1452"/>
                    <a:pt x="181312" y="1455"/>
                    <a:pt x="181302" y="1464"/>
                  </a:cubicBezTo>
                  <a:lnTo>
                    <a:pt x="181302" y="1464"/>
                  </a:lnTo>
                  <a:cubicBezTo>
                    <a:pt x="181316" y="1462"/>
                    <a:pt x="181325" y="1458"/>
                    <a:pt x="181326" y="1452"/>
                  </a:cubicBezTo>
                  <a:close/>
                  <a:moveTo>
                    <a:pt x="6518" y="6209"/>
                  </a:moveTo>
                  <a:cubicBezTo>
                    <a:pt x="6510" y="6211"/>
                    <a:pt x="6503" y="6212"/>
                    <a:pt x="6495" y="6213"/>
                  </a:cubicBezTo>
                  <a:cubicBezTo>
                    <a:pt x="6503" y="6212"/>
                    <a:pt x="6510" y="6211"/>
                    <a:pt x="6518" y="6209"/>
                  </a:cubicBezTo>
                  <a:close/>
                  <a:moveTo>
                    <a:pt x="28116" y="7822"/>
                  </a:moveTo>
                  <a:lnTo>
                    <a:pt x="28116" y="7822"/>
                  </a:lnTo>
                  <a:cubicBezTo>
                    <a:pt x="28209" y="7859"/>
                    <a:pt x="28302" y="7895"/>
                    <a:pt x="28394" y="7930"/>
                  </a:cubicBezTo>
                  <a:lnTo>
                    <a:pt x="28394" y="7930"/>
                  </a:lnTo>
                  <a:cubicBezTo>
                    <a:pt x="28309" y="7882"/>
                    <a:pt x="28216" y="7844"/>
                    <a:pt x="28116" y="7822"/>
                  </a:cubicBezTo>
                  <a:close/>
                  <a:moveTo>
                    <a:pt x="207590" y="10323"/>
                  </a:moveTo>
                  <a:cubicBezTo>
                    <a:pt x="207662" y="10354"/>
                    <a:pt x="207734" y="10384"/>
                    <a:pt x="207805" y="10412"/>
                  </a:cubicBezTo>
                  <a:cubicBezTo>
                    <a:pt x="207721" y="10375"/>
                    <a:pt x="207650" y="10346"/>
                    <a:pt x="207590" y="10323"/>
                  </a:cubicBezTo>
                  <a:close/>
                  <a:moveTo>
                    <a:pt x="47033" y="12833"/>
                  </a:moveTo>
                  <a:cubicBezTo>
                    <a:pt x="47036" y="12835"/>
                    <a:pt x="47041" y="12837"/>
                    <a:pt x="47050" y="12841"/>
                  </a:cubicBezTo>
                  <a:cubicBezTo>
                    <a:pt x="47044" y="12838"/>
                    <a:pt x="47039" y="12835"/>
                    <a:pt x="47033" y="12833"/>
                  </a:cubicBezTo>
                  <a:close/>
                  <a:moveTo>
                    <a:pt x="48192" y="12857"/>
                  </a:moveTo>
                  <a:cubicBezTo>
                    <a:pt x="48530" y="12905"/>
                    <a:pt x="48642" y="12970"/>
                    <a:pt x="48675" y="13002"/>
                  </a:cubicBezTo>
                  <a:cubicBezTo>
                    <a:pt x="48514" y="12970"/>
                    <a:pt x="48321" y="12937"/>
                    <a:pt x="48079" y="12889"/>
                  </a:cubicBezTo>
                  <a:cubicBezTo>
                    <a:pt x="48063" y="12889"/>
                    <a:pt x="48047" y="12905"/>
                    <a:pt x="48031" y="12905"/>
                  </a:cubicBezTo>
                  <a:cubicBezTo>
                    <a:pt x="48079" y="12873"/>
                    <a:pt x="48128" y="12857"/>
                    <a:pt x="48192" y="12857"/>
                  </a:cubicBezTo>
                  <a:close/>
                  <a:moveTo>
                    <a:pt x="53742" y="14304"/>
                  </a:moveTo>
                  <a:cubicBezTo>
                    <a:pt x="53742" y="14304"/>
                    <a:pt x="53742" y="14304"/>
                    <a:pt x="53742" y="14305"/>
                  </a:cubicBezTo>
                  <a:cubicBezTo>
                    <a:pt x="53745" y="14305"/>
                    <a:pt x="53747" y="14306"/>
                    <a:pt x="53748" y="14306"/>
                  </a:cubicBezTo>
                  <a:cubicBezTo>
                    <a:pt x="53749" y="14306"/>
                    <a:pt x="53747" y="14305"/>
                    <a:pt x="53742" y="14304"/>
                  </a:cubicBezTo>
                  <a:close/>
                  <a:moveTo>
                    <a:pt x="51684" y="14719"/>
                  </a:moveTo>
                  <a:cubicBezTo>
                    <a:pt x="51726" y="14719"/>
                    <a:pt x="51780" y="14725"/>
                    <a:pt x="51844" y="14739"/>
                  </a:cubicBezTo>
                  <a:cubicBezTo>
                    <a:pt x="51715" y="14755"/>
                    <a:pt x="52214" y="14900"/>
                    <a:pt x="52535" y="15013"/>
                  </a:cubicBezTo>
                  <a:cubicBezTo>
                    <a:pt x="52278" y="14948"/>
                    <a:pt x="51940" y="14884"/>
                    <a:pt x="51586" y="14803"/>
                  </a:cubicBezTo>
                  <a:cubicBezTo>
                    <a:pt x="51540" y="14757"/>
                    <a:pt x="51577" y="14719"/>
                    <a:pt x="51684" y="14719"/>
                  </a:cubicBezTo>
                  <a:close/>
                  <a:moveTo>
                    <a:pt x="61026" y="15604"/>
                  </a:moveTo>
                  <a:cubicBezTo>
                    <a:pt x="61053" y="15610"/>
                    <a:pt x="61081" y="15617"/>
                    <a:pt x="61110" y="15624"/>
                  </a:cubicBezTo>
                  <a:cubicBezTo>
                    <a:pt x="61080" y="15616"/>
                    <a:pt x="61052" y="15610"/>
                    <a:pt x="61026" y="15604"/>
                  </a:cubicBezTo>
                  <a:close/>
                  <a:moveTo>
                    <a:pt x="99913" y="16228"/>
                  </a:moveTo>
                  <a:lnTo>
                    <a:pt x="99913" y="16228"/>
                  </a:lnTo>
                  <a:cubicBezTo>
                    <a:pt x="99915" y="16230"/>
                    <a:pt x="99918" y="16232"/>
                    <a:pt x="99923" y="16233"/>
                  </a:cubicBezTo>
                  <a:lnTo>
                    <a:pt x="99923" y="16233"/>
                  </a:lnTo>
                  <a:lnTo>
                    <a:pt x="99913" y="16228"/>
                  </a:lnTo>
                  <a:close/>
                  <a:moveTo>
                    <a:pt x="99923" y="16233"/>
                  </a:moveTo>
                  <a:lnTo>
                    <a:pt x="100088" y="16316"/>
                  </a:lnTo>
                  <a:cubicBezTo>
                    <a:pt x="100221" y="16246"/>
                    <a:pt x="100173" y="16235"/>
                    <a:pt x="100093" y="16235"/>
                  </a:cubicBezTo>
                  <a:cubicBezTo>
                    <a:pt x="100056" y="16235"/>
                    <a:pt x="100012" y="16237"/>
                    <a:pt x="99977" y="16237"/>
                  </a:cubicBezTo>
                  <a:cubicBezTo>
                    <a:pt x="99954" y="16237"/>
                    <a:pt x="99934" y="16236"/>
                    <a:pt x="99923" y="16233"/>
                  </a:cubicBezTo>
                  <a:close/>
                  <a:moveTo>
                    <a:pt x="89594" y="17871"/>
                  </a:moveTo>
                  <a:cubicBezTo>
                    <a:pt x="89507" y="17888"/>
                    <a:pt x="89403" y="17910"/>
                    <a:pt x="89278" y="17940"/>
                  </a:cubicBezTo>
                  <a:cubicBezTo>
                    <a:pt x="89380" y="17916"/>
                    <a:pt x="89490" y="17893"/>
                    <a:pt x="89594" y="17871"/>
                  </a:cubicBezTo>
                  <a:close/>
                  <a:moveTo>
                    <a:pt x="281128" y="24509"/>
                  </a:moveTo>
                  <a:cubicBezTo>
                    <a:pt x="281100" y="24510"/>
                    <a:pt x="281053" y="24527"/>
                    <a:pt x="280984" y="24568"/>
                  </a:cubicBezTo>
                  <a:lnTo>
                    <a:pt x="281128" y="24509"/>
                  </a:lnTo>
                  <a:close/>
                  <a:moveTo>
                    <a:pt x="248949" y="27390"/>
                  </a:moveTo>
                  <a:cubicBezTo>
                    <a:pt x="248988" y="27393"/>
                    <a:pt x="249028" y="27396"/>
                    <a:pt x="249068" y="27399"/>
                  </a:cubicBezTo>
                  <a:cubicBezTo>
                    <a:pt x="249023" y="27393"/>
                    <a:pt x="248984" y="27390"/>
                    <a:pt x="248949" y="27390"/>
                  </a:cubicBezTo>
                  <a:close/>
                  <a:moveTo>
                    <a:pt x="166757" y="0"/>
                  </a:moveTo>
                  <a:cubicBezTo>
                    <a:pt x="165987" y="0"/>
                    <a:pt x="165009" y="235"/>
                    <a:pt x="163920" y="261"/>
                  </a:cubicBezTo>
                  <a:cubicBezTo>
                    <a:pt x="163920" y="261"/>
                    <a:pt x="163985" y="229"/>
                    <a:pt x="163920" y="197"/>
                  </a:cubicBezTo>
                  <a:cubicBezTo>
                    <a:pt x="163325" y="358"/>
                    <a:pt x="162730" y="471"/>
                    <a:pt x="162135" y="551"/>
                  </a:cubicBezTo>
                  <a:cubicBezTo>
                    <a:pt x="161781" y="599"/>
                    <a:pt x="161427" y="647"/>
                    <a:pt x="161073" y="680"/>
                  </a:cubicBezTo>
                  <a:lnTo>
                    <a:pt x="160060" y="840"/>
                  </a:lnTo>
                  <a:cubicBezTo>
                    <a:pt x="160446" y="631"/>
                    <a:pt x="160639" y="696"/>
                    <a:pt x="160381" y="567"/>
                  </a:cubicBezTo>
                  <a:lnTo>
                    <a:pt x="160381" y="567"/>
                  </a:lnTo>
                  <a:cubicBezTo>
                    <a:pt x="159818" y="647"/>
                    <a:pt x="160574" y="792"/>
                    <a:pt x="159448" y="969"/>
                  </a:cubicBezTo>
                  <a:cubicBezTo>
                    <a:pt x="159062" y="921"/>
                    <a:pt x="158242" y="937"/>
                    <a:pt x="158113" y="792"/>
                  </a:cubicBezTo>
                  <a:cubicBezTo>
                    <a:pt x="158467" y="744"/>
                    <a:pt x="158821" y="696"/>
                    <a:pt x="159175" y="664"/>
                  </a:cubicBezTo>
                  <a:cubicBezTo>
                    <a:pt x="159023" y="633"/>
                    <a:pt x="158867" y="617"/>
                    <a:pt x="158712" y="617"/>
                  </a:cubicBezTo>
                  <a:cubicBezTo>
                    <a:pt x="158538" y="617"/>
                    <a:pt x="158363" y="637"/>
                    <a:pt x="158194" y="680"/>
                  </a:cubicBezTo>
                  <a:cubicBezTo>
                    <a:pt x="157888" y="760"/>
                    <a:pt x="157566" y="824"/>
                    <a:pt x="157228" y="857"/>
                  </a:cubicBezTo>
                  <a:lnTo>
                    <a:pt x="157293" y="760"/>
                  </a:lnTo>
                  <a:lnTo>
                    <a:pt x="157293" y="760"/>
                  </a:lnTo>
                  <a:cubicBezTo>
                    <a:pt x="156730" y="840"/>
                    <a:pt x="156183" y="969"/>
                    <a:pt x="155652" y="1130"/>
                  </a:cubicBezTo>
                  <a:cubicBezTo>
                    <a:pt x="155089" y="1307"/>
                    <a:pt x="154510" y="1436"/>
                    <a:pt x="153914" y="1516"/>
                  </a:cubicBezTo>
                  <a:lnTo>
                    <a:pt x="154108" y="1548"/>
                  </a:lnTo>
                  <a:cubicBezTo>
                    <a:pt x="153740" y="1706"/>
                    <a:pt x="153536" y="1732"/>
                    <a:pt x="153361" y="1732"/>
                  </a:cubicBezTo>
                  <a:cubicBezTo>
                    <a:pt x="153273" y="1732"/>
                    <a:pt x="153192" y="1725"/>
                    <a:pt x="153101" y="1725"/>
                  </a:cubicBezTo>
                  <a:cubicBezTo>
                    <a:pt x="152930" y="1725"/>
                    <a:pt x="152725" y="1749"/>
                    <a:pt x="152370" y="1886"/>
                  </a:cubicBezTo>
                  <a:lnTo>
                    <a:pt x="152048" y="1709"/>
                  </a:lnTo>
                  <a:lnTo>
                    <a:pt x="150601" y="2111"/>
                  </a:lnTo>
                  <a:cubicBezTo>
                    <a:pt x="149989" y="2272"/>
                    <a:pt x="149330" y="2481"/>
                    <a:pt x="148783" y="2610"/>
                  </a:cubicBezTo>
                  <a:cubicBezTo>
                    <a:pt x="149201" y="2417"/>
                    <a:pt x="149619" y="2256"/>
                    <a:pt x="150054" y="2127"/>
                  </a:cubicBezTo>
                  <a:cubicBezTo>
                    <a:pt x="150552" y="1967"/>
                    <a:pt x="151083" y="1838"/>
                    <a:pt x="151469" y="1709"/>
                  </a:cubicBezTo>
                  <a:lnTo>
                    <a:pt x="151469" y="1709"/>
                  </a:lnTo>
                  <a:cubicBezTo>
                    <a:pt x="151164" y="1757"/>
                    <a:pt x="150633" y="1854"/>
                    <a:pt x="150150" y="1967"/>
                  </a:cubicBezTo>
                  <a:cubicBezTo>
                    <a:pt x="149780" y="2047"/>
                    <a:pt x="149410" y="2160"/>
                    <a:pt x="149072" y="2304"/>
                  </a:cubicBezTo>
                  <a:cubicBezTo>
                    <a:pt x="149330" y="2208"/>
                    <a:pt x="149603" y="2143"/>
                    <a:pt x="149877" y="2111"/>
                  </a:cubicBezTo>
                  <a:lnTo>
                    <a:pt x="149877" y="2111"/>
                  </a:lnTo>
                  <a:cubicBezTo>
                    <a:pt x="149458" y="2288"/>
                    <a:pt x="149040" y="2449"/>
                    <a:pt x="148606" y="2578"/>
                  </a:cubicBezTo>
                  <a:cubicBezTo>
                    <a:pt x="148123" y="2723"/>
                    <a:pt x="147560" y="2867"/>
                    <a:pt x="146949" y="2996"/>
                  </a:cubicBezTo>
                  <a:cubicBezTo>
                    <a:pt x="146973" y="2906"/>
                    <a:pt x="146876" y="2870"/>
                    <a:pt x="146695" y="2870"/>
                  </a:cubicBezTo>
                  <a:cubicBezTo>
                    <a:pt x="146392" y="2870"/>
                    <a:pt x="145854" y="2972"/>
                    <a:pt x="145260" y="3093"/>
                  </a:cubicBezTo>
                  <a:cubicBezTo>
                    <a:pt x="144407" y="3266"/>
                    <a:pt x="143464" y="3504"/>
                    <a:pt x="142919" y="3504"/>
                  </a:cubicBezTo>
                  <a:cubicBezTo>
                    <a:pt x="142857" y="3504"/>
                    <a:pt x="142801" y="3501"/>
                    <a:pt x="142750" y="3495"/>
                  </a:cubicBezTo>
                  <a:cubicBezTo>
                    <a:pt x="141688" y="3849"/>
                    <a:pt x="140627" y="4106"/>
                    <a:pt x="139501" y="4363"/>
                  </a:cubicBezTo>
                  <a:cubicBezTo>
                    <a:pt x="138375" y="4621"/>
                    <a:pt x="137200" y="4862"/>
                    <a:pt x="135946" y="5232"/>
                  </a:cubicBezTo>
                  <a:cubicBezTo>
                    <a:pt x="136927" y="5329"/>
                    <a:pt x="135222" y="5441"/>
                    <a:pt x="135479" y="5763"/>
                  </a:cubicBezTo>
                  <a:cubicBezTo>
                    <a:pt x="135206" y="5859"/>
                    <a:pt x="134916" y="5940"/>
                    <a:pt x="134626" y="5988"/>
                  </a:cubicBezTo>
                  <a:lnTo>
                    <a:pt x="132809" y="6278"/>
                  </a:lnTo>
                  <a:cubicBezTo>
                    <a:pt x="132795" y="6278"/>
                    <a:pt x="132783" y="6278"/>
                    <a:pt x="132772" y="6278"/>
                  </a:cubicBezTo>
                  <a:cubicBezTo>
                    <a:pt x="132415" y="6278"/>
                    <a:pt x="133321" y="6034"/>
                    <a:pt x="133259" y="5972"/>
                  </a:cubicBezTo>
                  <a:lnTo>
                    <a:pt x="133259" y="5972"/>
                  </a:lnTo>
                  <a:cubicBezTo>
                    <a:pt x="132787" y="6096"/>
                    <a:pt x="132583" y="6129"/>
                    <a:pt x="132471" y="6129"/>
                  </a:cubicBezTo>
                  <a:cubicBezTo>
                    <a:pt x="132345" y="6129"/>
                    <a:pt x="132337" y="6087"/>
                    <a:pt x="132190" y="6087"/>
                  </a:cubicBezTo>
                  <a:cubicBezTo>
                    <a:pt x="132113" y="6087"/>
                    <a:pt x="131999" y="6098"/>
                    <a:pt x="131811" y="6133"/>
                  </a:cubicBezTo>
                  <a:cubicBezTo>
                    <a:pt x="132004" y="6197"/>
                    <a:pt x="131425" y="6439"/>
                    <a:pt x="130685" y="6599"/>
                  </a:cubicBezTo>
                  <a:lnTo>
                    <a:pt x="131747" y="6471"/>
                  </a:lnTo>
                  <a:lnTo>
                    <a:pt x="131747" y="6471"/>
                  </a:lnTo>
                  <a:cubicBezTo>
                    <a:pt x="130026" y="7162"/>
                    <a:pt x="130122" y="6615"/>
                    <a:pt x="128401" y="7323"/>
                  </a:cubicBezTo>
                  <a:lnTo>
                    <a:pt x="128932" y="7050"/>
                  </a:lnTo>
                  <a:lnTo>
                    <a:pt x="128932" y="7050"/>
                  </a:lnTo>
                  <a:cubicBezTo>
                    <a:pt x="128031" y="7372"/>
                    <a:pt x="125553" y="8031"/>
                    <a:pt x="124733" y="8594"/>
                  </a:cubicBezTo>
                  <a:cubicBezTo>
                    <a:pt x="124556" y="8594"/>
                    <a:pt x="124315" y="8562"/>
                    <a:pt x="124717" y="8417"/>
                  </a:cubicBezTo>
                  <a:lnTo>
                    <a:pt x="124717" y="8417"/>
                  </a:lnTo>
                  <a:cubicBezTo>
                    <a:pt x="122513" y="9012"/>
                    <a:pt x="119939" y="10154"/>
                    <a:pt x="118186" y="10460"/>
                  </a:cubicBezTo>
                  <a:lnTo>
                    <a:pt x="118330" y="10331"/>
                  </a:lnTo>
                  <a:lnTo>
                    <a:pt x="118330" y="10331"/>
                  </a:lnTo>
                  <a:cubicBezTo>
                    <a:pt x="117928" y="10476"/>
                    <a:pt x="117671" y="10701"/>
                    <a:pt x="117124" y="10750"/>
                  </a:cubicBezTo>
                  <a:cubicBezTo>
                    <a:pt x="117137" y="10712"/>
                    <a:pt x="117218" y="10654"/>
                    <a:pt x="117160" y="10654"/>
                  </a:cubicBezTo>
                  <a:cubicBezTo>
                    <a:pt x="117144" y="10654"/>
                    <a:pt x="117118" y="10659"/>
                    <a:pt x="117076" y="10669"/>
                  </a:cubicBezTo>
                  <a:cubicBezTo>
                    <a:pt x="116545" y="10911"/>
                    <a:pt x="116014" y="11087"/>
                    <a:pt x="115467" y="11232"/>
                  </a:cubicBezTo>
                  <a:lnTo>
                    <a:pt x="115901" y="11007"/>
                  </a:lnTo>
                  <a:lnTo>
                    <a:pt x="115901" y="11007"/>
                  </a:lnTo>
                  <a:cubicBezTo>
                    <a:pt x="113730" y="11490"/>
                    <a:pt x="112684" y="12149"/>
                    <a:pt x="110898" y="12680"/>
                  </a:cubicBezTo>
                  <a:cubicBezTo>
                    <a:pt x="110882" y="12615"/>
                    <a:pt x="110760" y="12589"/>
                    <a:pt x="110573" y="12589"/>
                  </a:cubicBezTo>
                  <a:cubicBezTo>
                    <a:pt x="110020" y="12589"/>
                    <a:pt x="108897" y="12817"/>
                    <a:pt x="108260" y="12937"/>
                  </a:cubicBezTo>
                  <a:lnTo>
                    <a:pt x="108292" y="12905"/>
                  </a:lnTo>
                  <a:lnTo>
                    <a:pt x="108292" y="12905"/>
                  </a:lnTo>
                  <a:cubicBezTo>
                    <a:pt x="107038" y="13211"/>
                    <a:pt x="105976" y="13500"/>
                    <a:pt x="104946" y="13822"/>
                  </a:cubicBezTo>
                  <a:cubicBezTo>
                    <a:pt x="103917" y="14144"/>
                    <a:pt x="102919" y="14433"/>
                    <a:pt x="101761" y="14723"/>
                  </a:cubicBezTo>
                  <a:cubicBezTo>
                    <a:pt x="100249" y="14739"/>
                    <a:pt x="96806" y="15559"/>
                    <a:pt x="94425" y="15720"/>
                  </a:cubicBezTo>
                  <a:cubicBezTo>
                    <a:pt x="94795" y="15720"/>
                    <a:pt x="94393" y="15946"/>
                    <a:pt x="93975" y="16026"/>
                  </a:cubicBezTo>
                  <a:cubicBezTo>
                    <a:pt x="93566" y="16038"/>
                    <a:pt x="92933" y="16239"/>
                    <a:pt x="92659" y="16239"/>
                  </a:cubicBezTo>
                  <a:cubicBezTo>
                    <a:pt x="92567" y="16239"/>
                    <a:pt x="92515" y="16216"/>
                    <a:pt x="92527" y="16155"/>
                  </a:cubicBezTo>
                  <a:lnTo>
                    <a:pt x="92736" y="16122"/>
                  </a:lnTo>
                  <a:cubicBezTo>
                    <a:pt x="92530" y="16076"/>
                    <a:pt x="92324" y="16051"/>
                    <a:pt x="92118" y="16051"/>
                  </a:cubicBezTo>
                  <a:cubicBezTo>
                    <a:pt x="91970" y="16051"/>
                    <a:pt x="91822" y="16063"/>
                    <a:pt x="91675" y="16090"/>
                  </a:cubicBezTo>
                  <a:lnTo>
                    <a:pt x="90259" y="16219"/>
                  </a:lnTo>
                  <a:lnTo>
                    <a:pt x="90146" y="16557"/>
                  </a:lnTo>
                  <a:cubicBezTo>
                    <a:pt x="89817" y="16533"/>
                    <a:pt x="89487" y="16521"/>
                    <a:pt x="89157" y="16521"/>
                  </a:cubicBezTo>
                  <a:cubicBezTo>
                    <a:pt x="88827" y="16521"/>
                    <a:pt x="88497" y="16533"/>
                    <a:pt x="88168" y="16557"/>
                  </a:cubicBezTo>
                  <a:cubicBezTo>
                    <a:pt x="87460" y="16589"/>
                    <a:pt x="86736" y="16653"/>
                    <a:pt x="86044" y="16734"/>
                  </a:cubicBezTo>
                  <a:cubicBezTo>
                    <a:pt x="85336" y="16798"/>
                    <a:pt x="84677" y="16846"/>
                    <a:pt x="84098" y="16862"/>
                  </a:cubicBezTo>
                  <a:cubicBezTo>
                    <a:pt x="83985" y="16871"/>
                    <a:pt x="83871" y="16875"/>
                    <a:pt x="83757" y="16875"/>
                  </a:cubicBezTo>
                  <a:cubicBezTo>
                    <a:pt x="83415" y="16875"/>
                    <a:pt x="83068" y="16838"/>
                    <a:pt x="82730" y="16766"/>
                  </a:cubicBezTo>
                  <a:cubicBezTo>
                    <a:pt x="82167" y="16879"/>
                    <a:pt x="81459" y="16862"/>
                    <a:pt x="80913" y="16943"/>
                  </a:cubicBezTo>
                  <a:lnTo>
                    <a:pt x="80929" y="16782"/>
                  </a:lnTo>
                  <a:cubicBezTo>
                    <a:pt x="80156" y="16766"/>
                    <a:pt x="79561" y="16750"/>
                    <a:pt x="78934" y="16750"/>
                  </a:cubicBezTo>
                  <a:cubicBezTo>
                    <a:pt x="78306" y="16734"/>
                    <a:pt x="77615" y="16718"/>
                    <a:pt x="76650" y="16718"/>
                  </a:cubicBezTo>
                  <a:lnTo>
                    <a:pt x="77052" y="16605"/>
                  </a:lnTo>
                  <a:cubicBezTo>
                    <a:pt x="77010" y="16603"/>
                    <a:pt x="76969" y="16603"/>
                    <a:pt x="76927" y="16603"/>
                  </a:cubicBezTo>
                  <a:cubicBezTo>
                    <a:pt x="76551" y="16603"/>
                    <a:pt x="76177" y="16669"/>
                    <a:pt x="75829" y="16814"/>
                  </a:cubicBezTo>
                  <a:cubicBezTo>
                    <a:pt x="75459" y="16959"/>
                    <a:pt x="75057" y="17023"/>
                    <a:pt x="74655" y="17023"/>
                  </a:cubicBezTo>
                  <a:lnTo>
                    <a:pt x="74365" y="16750"/>
                  </a:lnTo>
                  <a:cubicBezTo>
                    <a:pt x="73883" y="16718"/>
                    <a:pt x="73416" y="16686"/>
                    <a:pt x="72933" y="16653"/>
                  </a:cubicBezTo>
                  <a:cubicBezTo>
                    <a:pt x="72451" y="16605"/>
                    <a:pt x="71984" y="16541"/>
                    <a:pt x="71502" y="16492"/>
                  </a:cubicBezTo>
                  <a:cubicBezTo>
                    <a:pt x="70553" y="16396"/>
                    <a:pt x="69604" y="16348"/>
                    <a:pt x="68654" y="16348"/>
                  </a:cubicBezTo>
                  <a:cubicBezTo>
                    <a:pt x="68683" y="16319"/>
                    <a:pt x="68737" y="16265"/>
                    <a:pt x="68966" y="16265"/>
                  </a:cubicBezTo>
                  <a:cubicBezTo>
                    <a:pt x="68993" y="16265"/>
                    <a:pt x="69023" y="16266"/>
                    <a:pt x="69057" y="16267"/>
                  </a:cubicBezTo>
                  <a:cubicBezTo>
                    <a:pt x="68606" y="16219"/>
                    <a:pt x="67754" y="16090"/>
                    <a:pt x="67046" y="16026"/>
                  </a:cubicBezTo>
                  <a:cubicBezTo>
                    <a:pt x="66733" y="15990"/>
                    <a:pt x="66448" y="15964"/>
                    <a:pt x="66240" y="15964"/>
                  </a:cubicBezTo>
                  <a:cubicBezTo>
                    <a:pt x="66012" y="15964"/>
                    <a:pt x="65876" y="15996"/>
                    <a:pt x="65899" y="16082"/>
                  </a:cubicBezTo>
                  <a:lnTo>
                    <a:pt x="65899" y="16082"/>
                  </a:lnTo>
                  <a:cubicBezTo>
                    <a:pt x="65689" y="15879"/>
                    <a:pt x="63896" y="15862"/>
                    <a:pt x="62927" y="15817"/>
                  </a:cubicBezTo>
                  <a:lnTo>
                    <a:pt x="63104" y="15672"/>
                  </a:lnTo>
                  <a:lnTo>
                    <a:pt x="63104" y="15672"/>
                  </a:lnTo>
                  <a:cubicBezTo>
                    <a:pt x="62581" y="15729"/>
                    <a:pt x="62356" y="15769"/>
                    <a:pt x="62006" y="15769"/>
                  </a:cubicBezTo>
                  <a:cubicBezTo>
                    <a:pt x="61765" y="15769"/>
                    <a:pt x="61464" y="15750"/>
                    <a:pt x="60965" y="15704"/>
                  </a:cubicBezTo>
                  <a:cubicBezTo>
                    <a:pt x="60768" y="15658"/>
                    <a:pt x="60738" y="15586"/>
                    <a:pt x="60875" y="15586"/>
                  </a:cubicBezTo>
                  <a:cubicBezTo>
                    <a:pt x="60913" y="15586"/>
                    <a:pt x="60963" y="15592"/>
                    <a:pt x="61026" y="15604"/>
                  </a:cubicBezTo>
                  <a:lnTo>
                    <a:pt x="61026" y="15604"/>
                  </a:lnTo>
                  <a:cubicBezTo>
                    <a:pt x="60753" y="15543"/>
                    <a:pt x="60581" y="15530"/>
                    <a:pt x="60436" y="15530"/>
                  </a:cubicBezTo>
                  <a:cubicBezTo>
                    <a:pt x="60321" y="15530"/>
                    <a:pt x="60222" y="15538"/>
                    <a:pt x="60104" y="15538"/>
                  </a:cubicBezTo>
                  <a:cubicBezTo>
                    <a:pt x="59912" y="15538"/>
                    <a:pt x="59667" y="15516"/>
                    <a:pt x="59211" y="15399"/>
                  </a:cubicBezTo>
                  <a:lnTo>
                    <a:pt x="59662" y="15366"/>
                  </a:lnTo>
                  <a:cubicBezTo>
                    <a:pt x="59152" y="15274"/>
                    <a:pt x="58924" y="15248"/>
                    <a:pt x="58747" y="15248"/>
                  </a:cubicBezTo>
                  <a:cubicBezTo>
                    <a:pt x="58582" y="15248"/>
                    <a:pt x="58461" y="15271"/>
                    <a:pt x="58198" y="15286"/>
                  </a:cubicBezTo>
                  <a:cubicBezTo>
                    <a:pt x="57796" y="15254"/>
                    <a:pt x="57410" y="15189"/>
                    <a:pt x="57024" y="15093"/>
                  </a:cubicBezTo>
                  <a:cubicBezTo>
                    <a:pt x="56621" y="14980"/>
                    <a:pt x="56300" y="14852"/>
                    <a:pt x="56235" y="14755"/>
                  </a:cubicBezTo>
                  <a:cubicBezTo>
                    <a:pt x="56168" y="14785"/>
                    <a:pt x="56011" y="14808"/>
                    <a:pt x="55806" y="14808"/>
                  </a:cubicBezTo>
                  <a:cubicBezTo>
                    <a:pt x="55569" y="14808"/>
                    <a:pt x="55267" y="14777"/>
                    <a:pt x="54965" y="14691"/>
                  </a:cubicBezTo>
                  <a:cubicBezTo>
                    <a:pt x="54900" y="14626"/>
                    <a:pt x="55109" y="14626"/>
                    <a:pt x="55222" y="14626"/>
                  </a:cubicBezTo>
                  <a:cubicBezTo>
                    <a:pt x="53613" y="14224"/>
                    <a:pt x="52777" y="14337"/>
                    <a:pt x="51699" y="13951"/>
                  </a:cubicBezTo>
                  <a:cubicBezTo>
                    <a:pt x="51683" y="13903"/>
                    <a:pt x="51618" y="13854"/>
                    <a:pt x="51522" y="13822"/>
                  </a:cubicBezTo>
                  <a:lnTo>
                    <a:pt x="51522" y="13822"/>
                  </a:lnTo>
                  <a:cubicBezTo>
                    <a:pt x="52697" y="14072"/>
                    <a:pt x="53658" y="14281"/>
                    <a:pt x="53742" y="14304"/>
                  </a:cubicBezTo>
                  <a:lnTo>
                    <a:pt x="53742" y="14304"/>
                  </a:lnTo>
                  <a:cubicBezTo>
                    <a:pt x="53769" y="14159"/>
                    <a:pt x="52731" y="13902"/>
                    <a:pt x="53613" y="13870"/>
                  </a:cubicBezTo>
                  <a:cubicBezTo>
                    <a:pt x="52745" y="13806"/>
                    <a:pt x="51265" y="13774"/>
                    <a:pt x="50283" y="13468"/>
                  </a:cubicBezTo>
                  <a:cubicBezTo>
                    <a:pt x="50235" y="13452"/>
                    <a:pt x="50203" y="13420"/>
                    <a:pt x="50155" y="13388"/>
                  </a:cubicBezTo>
                  <a:lnTo>
                    <a:pt x="50267" y="13388"/>
                  </a:lnTo>
                  <a:cubicBezTo>
                    <a:pt x="50058" y="13323"/>
                    <a:pt x="49849" y="13291"/>
                    <a:pt x="49624" y="13259"/>
                  </a:cubicBezTo>
                  <a:cubicBezTo>
                    <a:pt x="49302" y="13163"/>
                    <a:pt x="49109" y="13098"/>
                    <a:pt x="48803" y="13034"/>
                  </a:cubicBezTo>
                  <a:cubicBezTo>
                    <a:pt x="48707" y="12873"/>
                    <a:pt x="47629" y="12696"/>
                    <a:pt x="47114" y="12567"/>
                  </a:cubicBezTo>
                  <a:cubicBezTo>
                    <a:pt x="47114" y="12727"/>
                    <a:pt x="46467" y="12555"/>
                    <a:pt x="47033" y="12833"/>
                  </a:cubicBezTo>
                  <a:lnTo>
                    <a:pt x="47033" y="12833"/>
                  </a:lnTo>
                  <a:cubicBezTo>
                    <a:pt x="47030" y="12830"/>
                    <a:pt x="47032" y="12829"/>
                    <a:pt x="47040" y="12829"/>
                  </a:cubicBezTo>
                  <a:cubicBezTo>
                    <a:pt x="47079" y="12829"/>
                    <a:pt x="47250" y="12862"/>
                    <a:pt x="47500" y="12921"/>
                  </a:cubicBezTo>
                  <a:cubicBezTo>
                    <a:pt x="47581" y="12921"/>
                    <a:pt x="47661" y="12953"/>
                    <a:pt x="47725" y="12953"/>
                  </a:cubicBezTo>
                  <a:lnTo>
                    <a:pt x="47677" y="12953"/>
                  </a:lnTo>
                  <a:lnTo>
                    <a:pt x="48964" y="13227"/>
                  </a:lnTo>
                  <a:cubicBezTo>
                    <a:pt x="48929" y="13228"/>
                    <a:pt x="48895" y="13229"/>
                    <a:pt x="48860" y="13229"/>
                  </a:cubicBezTo>
                  <a:cubicBezTo>
                    <a:pt x="48414" y="13229"/>
                    <a:pt x="47982" y="13134"/>
                    <a:pt x="47565" y="12970"/>
                  </a:cubicBezTo>
                  <a:cubicBezTo>
                    <a:pt x="47275" y="13018"/>
                    <a:pt x="46953" y="13050"/>
                    <a:pt x="46776" y="13066"/>
                  </a:cubicBezTo>
                  <a:cubicBezTo>
                    <a:pt x="46133" y="12664"/>
                    <a:pt x="44798" y="12214"/>
                    <a:pt x="44653" y="12020"/>
                  </a:cubicBezTo>
                  <a:cubicBezTo>
                    <a:pt x="43865" y="11860"/>
                    <a:pt x="42932" y="11634"/>
                    <a:pt x="42079" y="11457"/>
                  </a:cubicBezTo>
                  <a:cubicBezTo>
                    <a:pt x="41266" y="11289"/>
                    <a:pt x="40497" y="11135"/>
                    <a:pt x="39967" y="11135"/>
                  </a:cubicBezTo>
                  <a:cubicBezTo>
                    <a:pt x="39941" y="11135"/>
                    <a:pt x="39916" y="11135"/>
                    <a:pt x="39891" y="11136"/>
                  </a:cubicBezTo>
                  <a:cubicBezTo>
                    <a:pt x="39441" y="11055"/>
                    <a:pt x="39409" y="10911"/>
                    <a:pt x="39264" y="10814"/>
                  </a:cubicBezTo>
                  <a:lnTo>
                    <a:pt x="39264" y="10814"/>
                  </a:lnTo>
                  <a:cubicBezTo>
                    <a:pt x="39489" y="10878"/>
                    <a:pt x="39730" y="10911"/>
                    <a:pt x="39972" y="10943"/>
                  </a:cubicBezTo>
                  <a:cubicBezTo>
                    <a:pt x="39184" y="10802"/>
                    <a:pt x="37758" y="10366"/>
                    <a:pt x="37239" y="10366"/>
                  </a:cubicBezTo>
                  <a:cubicBezTo>
                    <a:pt x="37164" y="10366"/>
                    <a:pt x="37108" y="10376"/>
                    <a:pt x="37076" y="10396"/>
                  </a:cubicBezTo>
                  <a:cubicBezTo>
                    <a:pt x="35982" y="9994"/>
                    <a:pt x="37752" y="10380"/>
                    <a:pt x="36207" y="9978"/>
                  </a:cubicBezTo>
                  <a:lnTo>
                    <a:pt x="36432" y="9978"/>
                  </a:lnTo>
                  <a:cubicBezTo>
                    <a:pt x="33589" y="8821"/>
                    <a:pt x="31504" y="9107"/>
                    <a:pt x="28394" y="7930"/>
                  </a:cubicBezTo>
                  <a:lnTo>
                    <a:pt x="28394" y="7930"/>
                  </a:lnTo>
                  <a:cubicBezTo>
                    <a:pt x="28431" y="7951"/>
                    <a:pt x="28467" y="7974"/>
                    <a:pt x="28502" y="7999"/>
                  </a:cubicBezTo>
                  <a:cubicBezTo>
                    <a:pt x="26555" y="7420"/>
                    <a:pt x="24593" y="6953"/>
                    <a:pt x="22598" y="6583"/>
                  </a:cubicBezTo>
                  <a:cubicBezTo>
                    <a:pt x="20587" y="6197"/>
                    <a:pt x="18576" y="5876"/>
                    <a:pt x="16646" y="5457"/>
                  </a:cubicBezTo>
                  <a:cubicBezTo>
                    <a:pt x="16179" y="5368"/>
                    <a:pt x="15885" y="5340"/>
                    <a:pt x="15648" y="5340"/>
                  </a:cubicBezTo>
                  <a:cubicBezTo>
                    <a:pt x="15329" y="5340"/>
                    <a:pt x="15112" y="5391"/>
                    <a:pt x="14715" y="5409"/>
                  </a:cubicBezTo>
                  <a:lnTo>
                    <a:pt x="14490" y="5216"/>
                  </a:lnTo>
                  <a:lnTo>
                    <a:pt x="13316" y="5312"/>
                  </a:lnTo>
                  <a:cubicBezTo>
                    <a:pt x="13273" y="5313"/>
                    <a:pt x="13230" y="5314"/>
                    <a:pt x="13188" y="5314"/>
                  </a:cubicBezTo>
                  <a:cubicBezTo>
                    <a:pt x="12406" y="5314"/>
                    <a:pt x="11733" y="5177"/>
                    <a:pt x="11015" y="5055"/>
                  </a:cubicBezTo>
                  <a:cubicBezTo>
                    <a:pt x="10613" y="4991"/>
                    <a:pt x="10195" y="4943"/>
                    <a:pt x="9793" y="4926"/>
                  </a:cubicBezTo>
                  <a:cubicBezTo>
                    <a:pt x="9710" y="4924"/>
                    <a:pt x="9627" y="4922"/>
                    <a:pt x="9544" y="4922"/>
                  </a:cubicBezTo>
                  <a:cubicBezTo>
                    <a:pt x="9145" y="4922"/>
                    <a:pt x="8747" y="4954"/>
                    <a:pt x="8361" y="5007"/>
                  </a:cubicBezTo>
                  <a:lnTo>
                    <a:pt x="8634" y="5136"/>
                  </a:lnTo>
                  <a:cubicBezTo>
                    <a:pt x="8441" y="5136"/>
                    <a:pt x="8200" y="5136"/>
                    <a:pt x="7943" y="5152"/>
                  </a:cubicBezTo>
                  <a:lnTo>
                    <a:pt x="7171" y="5184"/>
                  </a:lnTo>
                  <a:cubicBezTo>
                    <a:pt x="6929" y="5192"/>
                    <a:pt x="6716" y="5204"/>
                    <a:pt x="6569" y="5204"/>
                  </a:cubicBezTo>
                  <a:cubicBezTo>
                    <a:pt x="6423" y="5204"/>
                    <a:pt x="6342" y="5192"/>
                    <a:pt x="6366" y="5152"/>
                  </a:cubicBezTo>
                  <a:lnTo>
                    <a:pt x="6366" y="5152"/>
                  </a:lnTo>
                  <a:cubicBezTo>
                    <a:pt x="6231" y="5232"/>
                    <a:pt x="6074" y="5268"/>
                    <a:pt x="5923" y="5268"/>
                  </a:cubicBezTo>
                  <a:cubicBezTo>
                    <a:pt x="5893" y="5268"/>
                    <a:pt x="5864" y="5267"/>
                    <a:pt x="5835" y="5264"/>
                  </a:cubicBezTo>
                  <a:lnTo>
                    <a:pt x="5803" y="5168"/>
                  </a:lnTo>
                  <a:cubicBezTo>
                    <a:pt x="5498" y="5216"/>
                    <a:pt x="5208" y="5264"/>
                    <a:pt x="4886" y="5329"/>
                  </a:cubicBezTo>
                  <a:cubicBezTo>
                    <a:pt x="4581" y="5393"/>
                    <a:pt x="4291" y="5441"/>
                    <a:pt x="3985" y="5506"/>
                  </a:cubicBezTo>
                  <a:cubicBezTo>
                    <a:pt x="3820" y="5520"/>
                    <a:pt x="3695" y="5527"/>
                    <a:pt x="3599" y="5527"/>
                  </a:cubicBezTo>
                  <a:cubicBezTo>
                    <a:pt x="3279" y="5527"/>
                    <a:pt x="3299" y="5455"/>
                    <a:pt x="3261" y="5393"/>
                  </a:cubicBezTo>
                  <a:cubicBezTo>
                    <a:pt x="3245" y="5345"/>
                    <a:pt x="3213" y="5312"/>
                    <a:pt x="3036" y="5296"/>
                  </a:cubicBezTo>
                  <a:cubicBezTo>
                    <a:pt x="2715" y="5296"/>
                    <a:pt x="2393" y="5329"/>
                    <a:pt x="2071" y="5393"/>
                  </a:cubicBezTo>
                  <a:cubicBezTo>
                    <a:pt x="1862" y="5441"/>
                    <a:pt x="1637" y="5506"/>
                    <a:pt x="1412" y="5570"/>
                  </a:cubicBezTo>
                  <a:cubicBezTo>
                    <a:pt x="1170" y="5634"/>
                    <a:pt x="945" y="5731"/>
                    <a:pt x="752" y="5811"/>
                  </a:cubicBezTo>
                  <a:cubicBezTo>
                    <a:pt x="350" y="5972"/>
                    <a:pt x="92" y="6101"/>
                    <a:pt x="237" y="6101"/>
                  </a:cubicBezTo>
                  <a:cubicBezTo>
                    <a:pt x="424" y="6071"/>
                    <a:pt x="684" y="6042"/>
                    <a:pt x="864" y="6042"/>
                  </a:cubicBezTo>
                  <a:cubicBezTo>
                    <a:pt x="979" y="6042"/>
                    <a:pt x="1061" y="6053"/>
                    <a:pt x="1074" y="6085"/>
                  </a:cubicBezTo>
                  <a:lnTo>
                    <a:pt x="398" y="6294"/>
                  </a:lnTo>
                  <a:cubicBezTo>
                    <a:pt x="330" y="6538"/>
                    <a:pt x="0" y="6861"/>
                    <a:pt x="926" y="6861"/>
                  </a:cubicBezTo>
                  <a:cubicBezTo>
                    <a:pt x="1099" y="6861"/>
                    <a:pt x="1317" y="6850"/>
                    <a:pt x="1588" y="6825"/>
                  </a:cubicBezTo>
                  <a:cubicBezTo>
                    <a:pt x="1958" y="6696"/>
                    <a:pt x="2345" y="6567"/>
                    <a:pt x="2715" y="6455"/>
                  </a:cubicBezTo>
                  <a:cubicBezTo>
                    <a:pt x="2859" y="6471"/>
                    <a:pt x="2988" y="6487"/>
                    <a:pt x="3117" y="6519"/>
                  </a:cubicBezTo>
                  <a:cubicBezTo>
                    <a:pt x="2795" y="6567"/>
                    <a:pt x="2473" y="6632"/>
                    <a:pt x="2135" y="6696"/>
                  </a:cubicBezTo>
                  <a:cubicBezTo>
                    <a:pt x="2182" y="6699"/>
                    <a:pt x="2228" y="6700"/>
                    <a:pt x="2271" y="6700"/>
                  </a:cubicBezTo>
                  <a:cubicBezTo>
                    <a:pt x="2770" y="6700"/>
                    <a:pt x="3084" y="6541"/>
                    <a:pt x="3438" y="6422"/>
                  </a:cubicBezTo>
                  <a:cubicBezTo>
                    <a:pt x="3572" y="6476"/>
                    <a:pt x="3716" y="6507"/>
                    <a:pt x="3862" y="6507"/>
                  </a:cubicBezTo>
                  <a:cubicBezTo>
                    <a:pt x="3893" y="6507"/>
                    <a:pt x="3923" y="6506"/>
                    <a:pt x="3953" y="6503"/>
                  </a:cubicBezTo>
                  <a:cubicBezTo>
                    <a:pt x="4323" y="6358"/>
                    <a:pt x="4709" y="6245"/>
                    <a:pt x="5079" y="6101"/>
                  </a:cubicBezTo>
                  <a:lnTo>
                    <a:pt x="5079" y="6101"/>
                  </a:lnTo>
                  <a:cubicBezTo>
                    <a:pt x="5233" y="6193"/>
                    <a:pt x="4636" y="6359"/>
                    <a:pt x="5275" y="6359"/>
                  </a:cubicBezTo>
                  <a:cubicBezTo>
                    <a:pt x="5304" y="6359"/>
                    <a:pt x="5335" y="6359"/>
                    <a:pt x="5369" y="6358"/>
                  </a:cubicBezTo>
                  <a:cubicBezTo>
                    <a:pt x="5900" y="6181"/>
                    <a:pt x="4822" y="6149"/>
                    <a:pt x="5723" y="5988"/>
                  </a:cubicBezTo>
                  <a:lnTo>
                    <a:pt x="5723" y="5988"/>
                  </a:lnTo>
                  <a:cubicBezTo>
                    <a:pt x="6091" y="6049"/>
                    <a:pt x="6160" y="6117"/>
                    <a:pt x="6331" y="6117"/>
                  </a:cubicBezTo>
                  <a:cubicBezTo>
                    <a:pt x="6429" y="6117"/>
                    <a:pt x="6560" y="6095"/>
                    <a:pt x="6801" y="6036"/>
                  </a:cubicBezTo>
                  <a:lnTo>
                    <a:pt x="6801" y="6036"/>
                  </a:lnTo>
                  <a:cubicBezTo>
                    <a:pt x="6894" y="6099"/>
                    <a:pt x="6776" y="6161"/>
                    <a:pt x="6518" y="6209"/>
                  </a:cubicBezTo>
                  <a:lnTo>
                    <a:pt x="6518" y="6209"/>
                  </a:lnTo>
                  <a:cubicBezTo>
                    <a:pt x="6864" y="6147"/>
                    <a:pt x="7210" y="6100"/>
                    <a:pt x="7541" y="6085"/>
                  </a:cubicBezTo>
                  <a:cubicBezTo>
                    <a:pt x="7830" y="6085"/>
                    <a:pt x="8104" y="6036"/>
                    <a:pt x="8377" y="5940"/>
                  </a:cubicBezTo>
                  <a:cubicBezTo>
                    <a:pt x="8683" y="6020"/>
                    <a:pt x="9181" y="5988"/>
                    <a:pt x="9600" y="6004"/>
                  </a:cubicBezTo>
                  <a:cubicBezTo>
                    <a:pt x="10018" y="6020"/>
                    <a:pt x="10356" y="6036"/>
                    <a:pt x="10324" y="6165"/>
                  </a:cubicBezTo>
                  <a:cubicBezTo>
                    <a:pt x="10854" y="6052"/>
                    <a:pt x="11401" y="6004"/>
                    <a:pt x="11932" y="6004"/>
                  </a:cubicBezTo>
                  <a:cubicBezTo>
                    <a:pt x="11434" y="6149"/>
                    <a:pt x="11932" y="6165"/>
                    <a:pt x="12544" y="6213"/>
                  </a:cubicBezTo>
                  <a:cubicBezTo>
                    <a:pt x="13139" y="6245"/>
                    <a:pt x="13831" y="6326"/>
                    <a:pt x="13686" y="6487"/>
                  </a:cubicBezTo>
                  <a:cubicBezTo>
                    <a:pt x="13867" y="6430"/>
                    <a:pt x="14111" y="6408"/>
                    <a:pt x="14396" y="6408"/>
                  </a:cubicBezTo>
                  <a:cubicBezTo>
                    <a:pt x="15324" y="6408"/>
                    <a:pt x="16682" y="6643"/>
                    <a:pt x="17691" y="6680"/>
                  </a:cubicBezTo>
                  <a:cubicBezTo>
                    <a:pt x="17635" y="6688"/>
                    <a:pt x="17579" y="6692"/>
                    <a:pt x="17522" y="6692"/>
                  </a:cubicBezTo>
                  <a:cubicBezTo>
                    <a:pt x="17466" y="6692"/>
                    <a:pt x="17410" y="6688"/>
                    <a:pt x="17354" y="6680"/>
                  </a:cubicBezTo>
                  <a:lnTo>
                    <a:pt x="17354" y="6680"/>
                  </a:lnTo>
                  <a:cubicBezTo>
                    <a:pt x="17820" y="6760"/>
                    <a:pt x="18287" y="6889"/>
                    <a:pt x="18737" y="7066"/>
                  </a:cubicBezTo>
                  <a:cubicBezTo>
                    <a:pt x="18801" y="6953"/>
                    <a:pt x="19123" y="6937"/>
                    <a:pt x="19509" y="6937"/>
                  </a:cubicBezTo>
                  <a:cubicBezTo>
                    <a:pt x="19818" y="6937"/>
                    <a:pt x="20168" y="6958"/>
                    <a:pt x="20460" y="6958"/>
                  </a:cubicBezTo>
                  <a:cubicBezTo>
                    <a:pt x="20534" y="6958"/>
                    <a:pt x="20603" y="6957"/>
                    <a:pt x="20667" y="6953"/>
                  </a:cubicBezTo>
                  <a:lnTo>
                    <a:pt x="20667" y="6953"/>
                  </a:lnTo>
                  <a:cubicBezTo>
                    <a:pt x="21520" y="7355"/>
                    <a:pt x="20056" y="7130"/>
                    <a:pt x="20314" y="7404"/>
                  </a:cubicBezTo>
                  <a:cubicBezTo>
                    <a:pt x="20314" y="7344"/>
                    <a:pt x="20440" y="7327"/>
                    <a:pt x="20616" y="7327"/>
                  </a:cubicBezTo>
                  <a:cubicBezTo>
                    <a:pt x="20883" y="7327"/>
                    <a:pt x="21265" y="7368"/>
                    <a:pt x="21481" y="7368"/>
                  </a:cubicBezTo>
                  <a:cubicBezTo>
                    <a:pt x="21623" y="7368"/>
                    <a:pt x="21694" y="7350"/>
                    <a:pt x="21617" y="7291"/>
                  </a:cubicBezTo>
                  <a:lnTo>
                    <a:pt x="21617" y="7291"/>
                  </a:lnTo>
                  <a:cubicBezTo>
                    <a:pt x="22276" y="7565"/>
                    <a:pt x="22196" y="7484"/>
                    <a:pt x="22517" y="7742"/>
                  </a:cubicBezTo>
                  <a:cubicBezTo>
                    <a:pt x="22567" y="7669"/>
                    <a:pt x="22640" y="7644"/>
                    <a:pt x="22732" y="7644"/>
                  </a:cubicBezTo>
                  <a:cubicBezTo>
                    <a:pt x="22945" y="7644"/>
                    <a:pt x="23261" y="7778"/>
                    <a:pt x="23636" y="7778"/>
                  </a:cubicBezTo>
                  <a:cubicBezTo>
                    <a:pt x="23675" y="7778"/>
                    <a:pt x="23715" y="7777"/>
                    <a:pt x="23756" y="7774"/>
                  </a:cubicBezTo>
                  <a:cubicBezTo>
                    <a:pt x="24705" y="8144"/>
                    <a:pt x="23965" y="8095"/>
                    <a:pt x="25043" y="8272"/>
                  </a:cubicBezTo>
                  <a:cubicBezTo>
                    <a:pt x="25274" y="8366"/>
                    <a:pt x="25204" y="8392"/>
                    <a:pt x="25057" y="8392"/>
                  </a:cubicBezTo>
                  <a:cubicBezTo>
                    <a:pt x="24875" y="8392"/>
                    <a:pt x="24577" y="8353"/>
                    <a:pt x="24577" y="8353"/>
                  </a:cubicBezTo>
                  <a:lnTo>
                    <a:pt x="24577" y="8353"/>
                  </a:lnTo>
                  <a:cubicBezTo>
                    <a:pt x="24862" y="8420"/>
                    <a:pt x="25036" y="8445"/>
                    <a:pt x="25143" y="8445"/>
                  </a:cubicBezTo>
                  <a:cubicBezTo>
                    <a:pt x="25447" y="8445"/>
                    <a:pt x="25207" y="8240"/>
                    <a:pt x="25397" y="8192"/>
                  </a:cubicBezTo>
                  <a:lnTo>
                    <a:pt x="25397" y="8192"/>
                  </a:lnTo>
                  <a:cubicBezTo>
                    <a:pt x="26732" y="8449"/>
                    <a:pt x="25960" y="8498"/>
                    <a:pt x="26378" y="8723"/>
                  </a:cubicBezTo>
                  <a:cubicBezTo>
                    <a:pt x="27215" y="8851"/>
                    <a:pt x="27890" y="8819"/>
                    <a:pt x="28502" y="8980"/>
                  </a:cubicBezTo>
                  <a:cubicBezTo>
                    <a:pt x="28534" y="9028"/>
                    <a:pt x="28646" y="9077"/>
                    <a:pt x="28502" y="9093"/>
                  </a:cubicBezTo>
                  <a:cubicBezTo>
                    <a:pt x="29403" y="9141"/>
                    <a:pt x="31060" y="9752"/>
                    <a:pt x="32121" y="9817"/>
                  </a:cubicBezTo>
                  <a:cubicBezTo>
                    <a:pt x="32169" y="9849"/>
                    <a:pt x="32202" y="9881"/>
                    <a:pt x="32234" y="9913"/>
                  </a:cubicBezTo>
                  <a:cubicBezTo>
                    <a:pt x="32105" y="9752"/>
                    <a:pt x="32105" y="9640"/>
                    <a:pt x="32153" y="9575"/>
                  </a:cubicBezTo>
                  <a:lnTo>
                    <a:pt x="32153" y="9575"/>
                  </a:lnTo>
                  <a:cubicBezTo>
                    <a:pt x="32652" y="9704"/>
                    <a:pt x="33103" y="9688"/>
                    <a:pt x="33247" y="9881"/>
                  </a:cubicBezTo>
                  <a:cubicBezTo>
                    <a:pt x="33154" y="9850"/>
                    <a:pt x="33047" y="9832"/>
                    <a:pt x="32940" y="9832"/>
                  </a:cubicBezTo>
                  <a:cubicBezTo>
                    <a:pt x="32881" y="9832"/>
                    <a:pt x="32822" y="9837"/>
                    <a:pt x="32765" y="9849"/>
                  </a:cubicBezTo>
                  <a:lnTo>
                    <a:pt x="33296" y="9929"/>
                  </a:lnTo>
                  <a:cubicBezTo>
                    <a:pt x="33408" y="10024"/>
                    <a:pt x="33401" y="10055"/>
                    <a:pt x="33331" y="10055"/>
                  </a:cubicBezTo>
                  <a:cubicBezTo>
                    <a:pt x="33191" y="10055"/>
                    <a:pt x="32796" y="9927"/>
                    <a:pt x="32615" y="9927"/>
                  </a:cubicBezTo>
                  <a:cubicBezTo>
                    <a:pt x="32565" y="9927"/>
                    <a:pt x="32531" y="9936"/>
                    <a:pt x="32523" y="9961"/>
                  </a:cubicBezTo>
                  <a:cubicBezTo>
                    <a:pt x="33553" y="10171"/>
                    <a:pt x="34759" y="10331"/>
                    <a:pt x="35516" y="10605"/>
                  </a:cubicBezTo>
                  <a:cubicBezTo>
                    <a:pt x="35531" y="10644"/>
                    <a:pt x="35495" y="10659"/>
                    <a:pt x="35427" y="10659"/>
                  </a:cubicBezTo>
                  <a:cubicBezTo>
                    <a:pt x="35184" y="10659"/>
                    <a:pt x="34532" y="10462"/>
                    <a:pt x="34416" y="10462"/>
                  </a:cubicBezTo>
                  <a:cubicBezTo>
                    <a:pt x="34363" y="10462"/>
                    <a:pt x="34421" y="10503"/>
                    <a:pt x="34679" y="10621"/>
                  </a:cubicBezTo>
                  <a:lnTo>
                    <a:pt x="33505" y="10219"/>
                  </a:lnTo>
                  <a:lnTo>
                    <a:pt x="33505" y="10219"/>
                  </a:lnTo>
                  <a:cubicBezTo>
                    <a:pt x="33753" y="10394"/>
                    <a:pt x="33786" y="10444"/>
                    <a:pt x="33732" y="10444"/>
                  </a:cubicBezTo>
                  <a:cubicBezTo>
                    <a:pt x="33660" y="10444"/>
                    <a:pt x="33437" y="10357"/>
                    <a:pt x="33357" y="10357"/>
                  </a:cubicBezTo>
                  <a:cubicBezTo>
                    <a:pt x="33297" y="10357"/>
                    <a:pt x="33317" y="10405"/>
                    <a:pt x="33537" y="10573"/>
                  </a:cubicBezTo>
                  <a:cubicBezTo>
                    <a:pt x="35081" y="11071"/>
                    <a:pt x="35306" y="10959"/>
                    <a:pt x="36851" y="11457"/>
                  </a:cubicBezTo>
                  <a:cubicBezTo>
                    <a:pt x="37237" y="11457"/>
                    <a:pt x="36786" y="11248"/>
                    <a:pt x="37156" y="11248"/>
                  </a:cubicBezTo>
                  <a:cubicBezTo>
                    <a:pt x="39441" y="11683"/>
                    <a:pt x="38765" y="12246"/>
                    <a:pt x="40470" y="12423"/>
                  </a:cubicBezTo>
                  <a:cubicBezTo>
                    <a:pt x="40695" y="12415"/>
                    <a:pt x="40864" y="12366"/>
                    <a:pt x="41106" y="12366"/>
                  </a:cubicBezTo>
                  <a:cubicBezTo>
                    <a:pt x="41366" y="12366"/>
                    <a:pt x="41712" y="12423"/>
                    <a:pt x="42304" y="12648"/>
                  </a:cubicBezTo>
                  <a:lnTo>
                    <a:pt x="41838" y="12760"/>
                  </a:lnTo>
                  <a:cubicBezTo>
                    <a:pt x="42445" y="12933"/>
                    <a:pt x="42722" y="12956"/>
                    <a:pt x="42933" y="12956"/>
                  </a:cubicBezTo>
                  <a:cubicBezTo>
                    <a:pt x="43007" y="12956"/>
                    <a:pt x="43074" y="12953"/>
                    <a:pt x="43143" y="12953"/>
                  </a:cubicBezTo>
                  <a:cubicBezTo>
                    <a:pt x="43371" y="12953"/>
                    <a:pt x="43635" y="12983"/>
                    <a:pt x="44347" y="13243"/>
                  </a:cubicBezTo>
                  <a:cubicBezTo>
                    <a:pt x="44338" y="13244"/>
                    <a:pt x="44328" y="13244"/>
                    <a:pt x="44318" y="13244"/>
                  </a:cubicBezTo>
                  <a:cubicBezTo>
                    <a:pt x="44042" y="13244"/>
                    <a:pt x="43409" y="13077"/>
                    <a:pt x="43337" y="13077"/>
                  </a:cubicBezTo>
                  <a:cubicBezTo>
                    <a:pt x="43323" y="13077"/>
                    <a:pt x="43330" y="13083"/>
                    <a:pt x="43366" y="13098"/>
                  </a:cubicBezTo>
                  <a:cubicBezTo>
                    <a:pt x="43778" y="13281"/>
                    <a:pt x="43977" y="13321"/>
                    <a:pt x="44129" y="13321"/>
                  </a:cubicBezTo>
                  <a:cubicBezTo>
                    <a:pt x="44251" y="13321"/>
                    <a:pt x="44343" y="13295"/>
                    <a:pt x="44490" y="13295"/>
                  </a:cubicBezTo>
                  <a:cubicBezTo>
                    <a:pt x="44596" y="13295"/>
                    <a:pt x="44731" y="13309"/>
                    <a:pt x="44926" y="13356"/>
                  </a:cubicBezTo>
                  <a:lnTo>
                    <a:pt x="45039" y="13597"/>
                  </a:lnTo>
                  <a:cubicBezTo>
                    <a:pt x="45859" y="13774"/>
                    <a:pt x="46728" y="13951"/>
                    <a:pt x="47613" y="14112"/>
                  </a:cubicBezTo>
                  <a:cubicBezTo>
                    <a:pt x="48498" y="14289"/>
                    <a:pt x="49415" y="14433"/>
                    <a:pt x="50332" y="14626"/>
                  </a:cubicBezTo>
                  <a:cubicBezTo>
                    <a:pt x="50219" y="14659"/>
                    <a:pt x="49897" y="14643"/>
                    <a:pt x="50299" y="14803"/>
                  </a:cubicBezTo>
                  <a:cubicBezTo>
                    <a:pt x="51458" y="15013"/>
                    <a:pt x="52680" y="15254"/>
                    <a:pt x="53887" y="15543"/>
                  </a:cubicBezTo>
                  <a:cubicBezTo>
                    <a:pt x="55109" y="15833"/>
                    <a:pt x="56300" y="16106"/>
                    <a:pt x="57410" y="16348"/>
                  </a:cubicBezTo>
                  <a:lnTo>
                    <a:pt x="58294" y="16316"/>
                  </a:lnTo>
                  <a:cubicBezTo>
                    <a:pt x="58488" y="16348"/>
                    <a:pt x="58648" y="16460"/>
                    <a:pt x="58423" y="16460"/>
                  </a:cubicBezTo>
                  <a:cubicBezTo>
                    <a:pt x="58638" y="16512"/>
                    <a:pt x="58750" y="16531"/>
                    <a:pt x="58804" y="16531"/>
                  </a:cubicBezTo>
                  <a:cubicBezTo>
                    <a:pt x="58965" y="16531"/>
                    <a:pt x="58619" y="16363"/>
                    <a:pt x="58892" y="16363"/>
                  </a:cubicBezTo>
                  <a:cubicBezTo>
                    <a:pt x="58901" y="16363"/>
                    <a:pt x="58911" y="16363"/>
                    <a:pt x="58922" y="16364"/>
                  </a:cubicBezTo>
                  <a:cubicBezTo>
                    <a:pt x="59421" y="16428"/>
                    <a:pt x="59565" y="16557"/>
                    <a:pt x="59244" y="16557"/>
                  </a:cubicBezTo>
                  <a:cubicBezTo>
                    <a:pt x="60804" y="16669"/>
                    <a:pt x="63667" y="16895"/>
                    <a:pt x="65276" y="17281"/>
                  </a:cubicBezTo>
                  <a:lnTo>
                    <a:pt x="64954" y="17297"/>
                  </a:lnTo>
                  <a:cubicBezTo>
                    <a:pt x="65217" y="17344"/>
                    <a:pt x="65479" y="17369"/>
                    <a:pt x="65742" y="17369"/>
                  </a:cubicBezTo>
                  <a:cubicBezTo>
                    <a:pt x="65930" y="17369"/>
                    <a:pt x="66118" y="17356"/>
                    <a:pt x="66306" y="17329"/>
                  </a:cubicBezTo>
                  <a:cubicBezTo>
                    <a:pt x="66473" y="17304"/>
                    <a:pt x="66640" y="17291"/>
                    <a:pt x="66807" y="17291"/>
                  </a:cubicBezTo>
                  <a:cubicBezTo>
                    <a:pt x="67072" y="17291"/>
                    <a:pt x="67335" y="17324"/>
                    <a:pt x="67593" y="17393"/>
                  </a:cubicBezTo>
                  <a:lnTo>
                    <a:pt x="67351" y="17393"/>
                  </a:lnTo>
                  <a:cubicBezTo>
                    <a:pt x="68043" y="17474"/>
                    <a:pt x="68751" y="17554"/>
                    <a:pt x="69459" y="17619"/>
                  </a:cubicBezTo>
                  <a:lnTo>
                    <a:pt x="71566" y="17779"/>
                  </a:lnTo>
                  <a:lnTo>
                    <a:pt x="73545" y="17940"/>
                  </a:lnTo>
                  <a:cubicBezTo>
                    <a:pt x="74156" y="17989"/>
                    <a:pt x="74751" y="18069"/>
                    <a:pt x="75282" y="18149"/>
                  </a:cubicBezTo>
                  <a:cubicBezTo>
                    <a:pt x="75430" y="18100"/>
                    <a:pt x="75577" y="18079"/>
                    <a:pt x="75732" y="18079"/>
                  </a:cubicBezTo>
                  <a:cubicBezTo>
                    <a:pt x="75780" y="18079"/>
                    <a:pt x="75828" y="18081"/>
                    <a:pt x="75877" y="18085"/>
                  </a:cubicBezTo>
                  <a:cubicBezTo>
                    <a:pt x="76151" y="18085"/>
                    <a:pt x="76489" y="18101"/>
                    <a:pt x="76826" y="18117"/>
                  </a:cubicBezTo>
                  <a:cubicBezTo>
                    <a:pt x="77054" y="18128"/>
                    <a:pt x="77278" y="18137"/>
                    <a:pt x="77477" y="18137"/>
                  </a:cubicBezTo>
                  <a:cubicBezTo>
                    <a:pt x="77856" y="18137"/>
                    <a:pt x="78147" y="18104"/>
                    <a:pt x="78210" y="17989"/>
                  </a:cubicBezTo>
                  <a:cubicBezTo>
                    <a:pt x="78998" y="18101"/>
                    <a:pt x="79272" y="18149"/>
                    <a:pt x="79642" y="18214"/>
                  </a:cubicBezTo>
                  <a:cubicBezTo>
                    <a:pt x="79996" y="18262"/>
                    <a:pt x="80446" y="18294"/>
                    <a:pt x="81572" y="18358"/>
                  </a:cubicBezTo>
                  <a:cubicBezTo>
                    <a:pt x="81590" y="18359"/>
                    <a:pt x="81608" y="18359"/>
                    <a:pt x="81625" y="18359"/>
                  </a:cubicBezTo>
                  <a:cubicBezTo>
                    <a:pt x="82184" y="18359"/>
                    <a:pt x="82463" y="18115"/>
                    <a:pt x="83181" y="18053"/>
                  </a:cubicBezTo>
                  <a:lnTo>
                    <a:pt x="83213" y="18246"/>
                  </a:lnTo>
                  <a:lnTo>
                    <a:pt x="84210" y="18005"/>
                  </a:lnTo>
                  <a:lnTo>
                    <a:pt x="84741" y="18214"/>
                  </a:lnTo>
                  <a:cubicBezTo>
                    <a:pt x="84966" y="18182"/>
                    <a:pt x="85208" y="18165"/>
                    <a:pt x="85433" y="18133"/>
                  </a:cubicBezTo>
                  <a:cubicBezTo>
                    <a:pt x="85159" y="18133"/>
                    <a:pt x="84838" y="18069"/>
                    <a:pt x="84886" y="18021"/>
                  </a:cubicBezTo>
                  <a:cubicBezTo>
                    <a:pt x="85308" y="17984"/>
                    <a:pt x="85740" y="17966"/>
                    <a:pt x="86173" y="17966"/>
                  </a:cubicBezTo>
                  <a:cubicBezTo>
                    <a:pt x="86318" y="17966"/>
                    <a:pt x="86462" y="17968"/>
                    <a:pt x="86607" y="17972"/>
                  </a:cubicBezTo>
                  <a:cubicBezTo>
                    <a:pt x="87138" y="17989"/>
                    <a:pt x="87540" y="18037"/>
                    <a:pt x="87556" y="18085"/>
                  </a:cubicBezTo>
                  <a:cubicBezTo>
                    <a:pt x="88409" y="17989"/>
                    <a:pt x="89245" y="17844"/>
                    <a:pt x="90082" y="17715"/>
                  </a:cubicBezTo>
                  <a:lnTo>
                    <a:pt x="90082" y="17715"/>
                  </a:lnTo>
                  <a:cubicBezTo>
                    <a:pt x="90048" y="17771"/>
                    <a:pt x="89835" y="17819"/>
                    <a:pt x="89594" y="17871"/>
                  </a:cubicBezTo>
                  <a:lnTo>
                    <a:pt x="89594" y="17871"/>
                  </a:lnTo>
                  <a:cubicBezTo>
                    <a:pt x="89758" y="17839"/>
                    <a:pt x="89861" y="17827"/>
                    <a:pt x="89930" y="17827"/>
                  </a:cubicBezTo>
                  <a:cubicBezTo>
                    <a:pt x="90117" y="17827"/>
                    <a:pt x="90038" y="17915"/>
                    <a:pt x="90207" y="17915"/>
                  </a:cubicBezTo>
                  <a:cubicBezTo>
                    <a:pt x="90298" y="17915"/>
                    <a:pt x="90460" y="17890"/>
                    <a:pt x="90774" y="17812"/>
                  </a:cubicBezTo>
                  <a:cubicBezTo>
                    <a:pt x="90613" y="17795"/>
                    <a:pt x="90854" y="17699"/>
                    <a:pt x="90886" y="17667"/>
                  </a:cubicBezTo>
                  <a:cubicBezTo>
                    <a:pt x="90971" y="17675"/>
                    <a:pt x="91070" y="17679"/>
                    <a:pt x="91180" y="17679"/>
                  </a:cubicBezTo>
                  <a:cubicBezTo>
                    <a:pt x="91888" y="17679"/>
                    <a:pt x="93068" y="17514"/>
                    <a:pt x="93959" y="17361"/>
                  </a:cubicBezTo>
                  <a:lnTo>
                    <a:pt x="93959" y="17361"/>
                  </a:lnTo>
                  <a:lnTo>
                    <a:pt x="93782" y="17506"/>
                  </a:lnTo>
                  <a:cubicBezTo>
                    <a:pt x="94023" y="17490"/>
                    <a:pt x="94248" y="17458"/>
                    <a:pt x="94490" y="17425"/>
                  </a:cubicBezTo>
                  <a:lnTo>
                    <a:pt x="95230" y="17313"/>
                  </a:lnTo>
                  <a:lnTo>
                    <a:pt x="96726" y="17056"/>
                  </a:lnTo>
                  <a:cubicBezTo>
                    <a:pt x="97739" y="16879"/>
                    <a:pt x="98769" y="16653"/>
                    <a:pt x="99831" y="16476"/>
                  </a:cubicBezTo>
                  <a:lnTo>
                    <a:pt x="99831" y="16476"/>
                  </a:lnTo>
                  <a:cubicBezTo>
                    <a:pt x="99725" y="16487"/>
                    <a:pt x="99636" y="16492"/>
                    <a:pt x="99563" y="16492"/>
                  </a:cubicBezTo>
                  <a:cubicBezTo>
                    <a:pt x="99103" y="16492"/>
                    <a:pt x="99271" y="16296"/>
                    <a:pt x="99798" y="16171"/>
                  </a:cubicBezTo>
                  <a:lnTo>
                    <a:pt x="99913" y="16228"/>
                  </a:lnTo>
                  <a:lnTo>
                    <a:pt x="99913" y="16228"/>
                  </a:lnTo>
                  <a:cubicBezTo>
                    <a:pt x="99898" y="16213"/>
                    <a:pt x="99963" y="16173"/>
                    <a:pt x="100217" y="16074"/>
                  </a:cubicBezTo>
                  <a:cubicBezTo>
                    <a:pt x="100377" y="16044"/>
                    <a:pt x="100495" y="16031"/>
                    <a:pt x="100577" y="16031"/>
                  </a:cubicBezTo>
                  <a:cubicBezTo>
                    <a:pt x="100892" y="16031"/>
                    <a:pt x="100690" y="16217"/>
                    <a:pt x="100345" y="16332"/>
                  </a:cubicBezTo>
                  <a:lnTo>
                    <a:pt x="101278" y="16090"/>
                  </a:lnTo>
                  <a:lnTo>
                    <a:pt x="101278" y="16090"/>
                  </a:lnTo>
                  <a:cubicBezTo>
                    <a:pt x="101343" y="16139"/>
                    <a:pt x="101134" y="16203"/>
                    <a:pt x="101069" y="16299"/>
                  </a:cubicBezTo>
                  <a:cubicBezTo>
                    <a:pt x="101439" y="16090"/>
                    <a:pt x="102758" y="16171"/>
                    <a:pt x="103273" y="15833"/>
                  </a:cubicBezTo>
                  <a:lnTo>
                    <a:pt x="103338" y="15881"/>
                  </a:lnTo>
                  <a:cubicBezTo>
                    <a:pt x="105413" y="15431"/>
                    <a:pt x="106330" y="15125"/>
                    <a:pt x="108019" y="14723"/>
                  </a:cubicBezTo>
                  <a:cubicBezTo>
                    <a:pt x="108019" y="14546"/>
                    <a:pt x="108662" y="14417"/>
                    <a:pt x="109129" y="14160"/>
                  </a:cubicBezTo>
                  <a:cubicBezTo>
                    <a:pt x="110384" y="13919"/>
                    <a:pt x="111783" y="13677"/>
                    <a:pt x="113247" y="13275"/>
                  </a:cubicBezTo>
                  <a:cubicBezTo>
                    <a:pt x="114260" y="12905"/>
                    <a:pt x="113520" y="13050"/>
                    <a:pt x="113955" y="12825"/>
                  </a:cubicBezTo>
                  <a:lnTo>
                    <a:pt x="113955" y="12825"/>
                  </a:lnTo>
                  <a:cubicBezTo>
                    <a:pt x="113971" y="12843"/>
                    <a:pt x="114013" y="12850"/>
                    <a:pt x="114073" y="12850"/>
                  </a:cubicBezTo>
                  <a:cubicBezTo>
                    <a:pt x="114314" y="12850"/>
                    <a:pt x="114829" y="12732"/>
                    <a:pt x="114971" y="12732"/>
                  </a:cubicBezTo>
                  <a:cubicBezTo>
                    <a:pt x="115043" y="12732"/>
                    <a:pt x="115018" y="12763"/>
                    <a:pt x="114807" y="12857"/>
                  </a:cubicBezTo>
                  <a:cubicBezTo>
                    <a:pt x="116561" y="12342"/>
                    <a:pt x="117060" y="12197"/>
                    <a:pt x="119247" y="11425"/>
                  </a:cubicBezTo>
                  <a:cubicBezTo>
                    <a:pt x="119089" y="11425"/>
                    <a:pt x="118918" y="11450"/>
                    <a:pt x="118844" y="11450"/>
                  </a:cubicBezTo>
                  <a:cubicBezTo>
                    <a:pt x="118798" y="11450"/>
                    <a:pt x="118790" y="11440"/>
                    <a:pt x="118845" y="11409"/>
                  </a:cubicBezTo>
                  <a:cubicBezTo>
                    <a:pt x="119128" y="11307"/>
                    <a:pt x="119474" y="11245"/>
                    <a:pt x="119644" y="11245"/>
                  </a:cubicBezTo>
                  <a:cubicBezTo>
                    <a:pt x="119715" y="11245"/>
                    <a:pt x="119756" y="11257"/>
                    <a:pt x="119746" y="11281"/>
                  </a:cubicBezTo>
                  <a:lnTo>
                    <a:pt x="119633" y="11329"/>
                  </a:lnTo>
                  <a:cubicBezTo>
                    <a:pt x="122034" y="10391"/>
                    <a:pt x="125440" y="10066"/>
                    <a:pt x="127352" y="9204"/>
                  </a:cubicBezTo>
                  <a:lnTo>
                    <a:pt x="127352" y="9204"/>
                  </a:lnTo>
                  <a:lnTo>
                    <a:pt x="129318" y="8449"/>
                  </a:lnTo>
                  <a:cubicBezTo>
                    <a:pt x="129497" y="8404"/>
                    <a:pt x="129590" y="8386"/>
                    <a:pt x="129627" y="8386"/>
                  </a:cubicBezTo>
                  <a:cubicBezTo>
                    <a:pt x="129767" y="8386"/>
                    <a:pt x="129120" y="8642"/>
                    <a:pt x="129369" y="8642"/>
                  </a:cubicBezTo>
                  <a:cubicBezTo>
                    <a:pt x="129403" y="8642"/>
                    <a:pt x="129454" y="8637"/>
                    <a:pt x="129527" y="8626"/>
                  </a:cubicBezTo>
                  <a:cubicBezTo>
                    <a:pt x="131666" y="7725"/>
                    <a:pt x="133034" y="7629"/>
                    <a:pt x="134819" y="6953"/>
                  </a:cubicBezTo>
                  <a:cubicBezTo>
                    <a:pt x="134836" y="6954"/>
                    <a:pt x="134853" y="6954"/>
                    <a:pt x="134870" y="6954"/>
                  </a:cubicBezTo>
                  <a:cubicBezTo>
                    <a:pt x="136439" y="6954"/>
                    <a:pt x="139876" y="5520"/>
                    <a:pt x="141849" y="5329"/>
                  </a:cubicBezTo>
                  <a:lnTo>
                    <a:pt x="141705" y="5248"/>
                  </a:lnTo>
                  <a:cubicBezTo>
                    <a:pt x="141977" y="5121"/>
                    <a:pt x="142136" y="5107"/>
                    <a:pt x="142293" y="5107"/>
                  </a:cubicBezTo>
                  <a:cubicBezTo>
                    <a:pt x="142339" y="5107"/>
                    <a:pt x="142385" y="5108"/>
                    <a:pt x="142434" y="5108"/>
                  </a:cubicBezTo>
                  <a:cubicBezTo>
                    <a:pt x="142512" y="5108"/>
                    <a:pt x="142598" y="5105"/>
                    <a:pt x="142702" y="5087"/>
                  </a:cubicBezTo>
                  <a:cubicBezTo>
                    <a:pt x="142680" y="5070"/>
                    <a:pt x="142628" y="5065"/>
                    <a:pt x="142570" y="5065"/>
                  </a:cubicBezTo>
                  <a:cubicBezTo>
                    <a:pt x="142513" y="5065"/>
                    <a:pt x="142450" y="5069"/>
                    <a:pt x="142404" y="5069"/>
                  </a:cubicBezTo>
                  <a:cubicBezTo>
                    <a:pt x="142325" y="5069"/>
                    <a:pt x="142296" y="5057"/>
                    <a:pt x="142428" y="4991"/>
                  </a:cubicBezTo>
                  <a:cubicBezTo>
                    <a:pt x="146595" y="3833"/>
                    <a:pt x="151180" y="3141"/>
                    <a:pt x="155571" y="2578"/>
                  </a:cubicBezTo>
                  <a:cubicBezTo>
                    <a:pt x="157180" y="2369"/>
                    <a:pt x="156408" y="1886"/>
                    <a:pt x="158467" y="1870"/>
                  </a:cubicBezTo>
                  <a:lnTo>
                    <a:pt x="158467" y="1870"/>
                  </a:lnTo>
                  <a:lnTo>
                    <a:pt x="157920" y="2143"/>
                  </a:lnTo>
                  <a:cubicBezTo>
                    <a:pt x="161137" y="1500"/>
                    <a:pt x="164580" y="1500"/>
                    <a:pt x="167765" y="1275"/>
                  </a:cubicBezTo>
                  <a:lnTo>
                    <a:pt x="167765" y="1275"/>
                  </a:lnTo>
                  <a:cubicBezTo>
                    <a:pt x="167604" y="1355"/>
                    <a:pt x="167427" y="1387"/>
                    <a:pt x="167250" y="1387"/>
                  </a:cubicBezTo>
                  <a:cubicBezTo>
                    <a:pt x="167552" y="1426"/>
                    <a:pt x="167860" y="1448"/>
                    <a:pt x="168167" y="1448"/>
                  </a:cubicBezTo>
                  <a:cubicBezTo>
                    <a:pt x="168367" y="1448"/>
                    <a:pt x="168566" y="1439"/>
                    <a:pt x="168763" y="1420"/>
                  </a:cubicBezTo>
                  <a:cubicBezTo>
                    <a:pt x="169293" y="1387"/>
                    <a:pt x="169760" y="1355"/>
                    <a:pt x="169760" y="1291"/>
                  </a:cubicBezTo>
                  <a:cubicBezTo>
                    <a:pt x="170259" y="1307"/>
                    <a:pt x="169873" y="1404"/>
                    <a:pt x="170178" y="1468"/>
                  </a:cubicBezTo>
                  <a:cubicBezTo>
                    <a:pt x="170299" y="1485"/>
                    <a:pt x="170431" y="1492"/>
                    <a:pt x="170568" y="1492"/>
                  </a:cubicBezTo>
                  <a:cubicBezTo>
                    <a:pt x="170981" y="1492"/>
                    <a:pt x="171443" y="1433"/>
                    <a:pt x="171794" y="1433"/>
                  </a:cubicBezTo>
                  <a:cubicBezTo>
                    <a:pt x="171981" y="1433"/>
                    <a:pt x="172137" y="1450"/>
                    <a:pt x="172237" y="1500"/>
                  </a:cubicBezTo>
                  <a:cubicBezTo>
                    <a:pt x="172302" y="1532"/>
                    <a:pt x="172044" y="1532"/>
                    <a:pt x="171916" y="1548"/>
                  </a:cubicBezTo>
                  <a:cubicBezTo>
                    <a:pt x="171969" y="1543"/>
                    <a:pt x="172038" y="1540"/>
                    <a:pt x="172119" y="1540"/>
                  </a:cubicBezTo>
                  <a:cubicBezTo>
                    <a:pt x="172481" y="1540"/>
                    <a:pt x="173065" y="1588"/>
                    <a:pt x="173389" y="1588"/>
                  </a:cubicBezTo>
                  <a:cubicBezTo>
                    <a:pt x="173602" y="1588"/>
                    <a:pt x="173702" y="1567"/>
                    <a:pt x="173556" y="1500"/>
                  </a:cubicBezTo>
                  <a:lnTo>
                    <a:pt x="173556" y="1500"/>
                  </a:lnTo>
                  <a:cubicBezTo>
                    <a:pt x="173862" y="1548"/>
                    <a:pt x="174152" y="1564"/>
                    <a:pt x="174441" y="1580"/>
                  </a:cubicBezTo>
                  <a:cubicBezTo>
                    <a:pt x="174715" y="1613"/>
                    <a:pt x="175004" y="1645"/>
                    <a:pt x="175262" y="1661"/>
                  </a:cubicBezTo>
                  <a:cubicBezTo>
                    <a:pt x="175776" y="1693"/>
                    <a:pt x="176291" y="1757"/>
                    <a:pt x="176790" y="1838"/>
                  </a:cubicBezTo>
                  <a:cubicBezTo>
                    <a:pt x="176886" y="1822"/>
                    <a:pt x="176967" y="1822"/>
                    <a:pt x="177063" y="1822"/>
                  </a:cubicBezTo>
                  <a:cubicBezTo>
                    <a:pt x="177160" y="1822"/>
                    <a:pt x="177273" y="1838"/>
                    <a:pt x="177385" y="1854"/>
                  </a:cubicBezTo>
                  <a:cubicBezTo>
                    <a:pt x="177610" y="1886"/>
                    <a:pt x="177852" y="1934"/>
                    <a:pt x="178077" y="1967"/>
                  </a:cubicBezTo>
                  <a:cubicBezTo>
                    <a:pt x="178358" y="2027"/>
                    <a:pt x="178620" y="2074"/>
                    <a:pt x="178805" y="2074"/>
                  </a:cubicBezTo>
                  <a:cubicBezTo>
                    <a:pt x="178916" y="2074"/>
                    <a:pt x="179000" y="2057"/>
                    <a:pt x="179042" y="2015"/>
                  </a:cubicBezTo>
                  <a:lnTo>
                    <a:pt x="179042" y="2015"/>
                  </a:lnTo>
                  <a:cubicBezTo>
                    <a:pt x="178978" y="2143"/>
                    <a:pt x="179493" y="2272"/>
                    <a:pt x="180104" y="2385"/>
                  </a:cubicBezTo>
                  <a:lnTo>
                    <a:pt x="180586" y="2449"/>
                  </a:lnTo>
                  <a:lnTo>
                    <a:pt x="181069" y="2530"/>
                  </a:lnTo>
                  <a:cubicBezTo>
                    <a:pt x="181326" y="2578"/>
                    <a:pt x="181584" y="2594"/>
                    <a:pt x="181841" y="2610"/>
                  </a:cubicBezTo>
                  <a:cubicBezTo>
                    <a:pt x="181584" y="2642"/>
                    <a:pt x="182469" y="2835"/>
                    <a:pt x="182163" y="2883"/>
                  </a:cubicBezTo>
                  <a:cubicBezTo>
                    <a:pt x="182703" y="2998"/>
                    <a:pt x="183223" y="3085"/>
                    <a:pt x="183493" y="3085"/>
                  </a:cubicBezTo>
                  <a:cubicBezTo>
                    <a:pt x="183642" y="3085"/>
                    <a:pt x="183715" y="3059"/>
                    <a:pt x="183675" y="2996"/>
                  </a:cubicBezTo>
                  <a:lnTo>
                    <a:pt x="183675" y="2996"/>
                  </a:lnTo>
                  <a:cubicBezTo>
                    <a:pt x="184045" y="3157"/>
                    <a:pt x="184415" y="3286"/>
                    <a:pt x="184801" y="3382"/>
                  </a:cubicBezTo>
                  <a:cubicBezTo>
                    <a:pt x="185187" y="3479"/>
                    <a:pt x="185557" y="3543"/>
                    <a:pt x="185911" y="3607"/>
                  </a:cubicBezTo>
                  <a:cubicBezTo>
                    <a:pt x="186619" y="3752"/>
                    <a:pt x="187246" y="3849"/>
                    <a:pt x="187616" y="4186"/>
                  </a:cubicBezTo>
                  <a:lnTo>
                    <a:pt x="189450" y="4637"/>
                  </a:lnTo>
                  <a:cubicBezTo>
                    <a:pt x="190062" y="4798"/>
                    <a:pt x="190657" y="4926"/>
                    <a:pt x="191236" y="5119"/>
                  </a:cubicBezTo>
                  <a:lnTo>
                    <a:pt x="192957" y="5634"/>
                  </a:lnTo>
                  <a:cubicBezTo>
                    <a:pt x="193520" y="5811"/>
                    <a:pt x="194083" y="5972"/>
                    <a:pt x="194630" y="6165"/>
                  </a:cubicBezTo>
                  <a:cubicBezTo>
                    <a:pt x="194615" y="6185"/>
                    <a:pt x="194582" y="6193"/>
                    <a:pt x="194533" y="6193"/>
                  </a:cubicBezTo>
                  <a:cubicBezTo>
                    <a:pt x="194133" y="6193"/>
                    <a:pt x="192711" y="5593"/>
                    <a:pt x="192308" y="5593"/>
                  </a:cubicBezTo>
                  <a:cubicBezTo>
                    <a:pt x="192240" y="5593"/>
                    <a:pt x="192201" y="5610"/>
                    <a:pt x="192201" y="5650"/>
                  </a:cubicBezTo>
                  <a:cubicBezTo>
                    <a:pt x="194325" y="6245"/>
                    <a:pt x="195579" y="6503"/>
                    <a:pt x="197606" y="7355"/>
                  </a:cubicBezTo>
                  <a:cubicBezTo>
                    <a:pt x="197762" y="7429"/>
                    <a:pt x="197793" y="7454"/>
                    <a:pt x="197754" y="7454"/>
                  </a:cubicBezTo>
                  <a:cubicBezTo>
                    <a:pt x="197664" y="7454"/>
                    <a:pt x="197210" y="7318"/>
                    <a:pt x="197075" y="7307"/>
                  </a:cubicBezTo>
                  <a:lnTo>
                    <a:pt x="197075" y="7307"/>
                  </a:lnTo>
                  <a:cubicBezTo>
                    <a:pt x="198121" y="7661"/>
                    <a:pt x="199102" y="8095"/>
                    <a:pt x="200051" y="8481"/>
                  </a:cubicBezTo>
                  <a:cubicBezTo>
                    <a:pt x="200534" y="8675"/>
                    <a:pt x="201001" y="8884"/>
                    <a:pt x="201467" y="9077"/>
                  </a:cubicBezTo>
                  <a:cubicBezTo>
                    <a:pt x="201918" y="9286"/>
                    <a:pt x="202384" y="9463"/>
                    <a:pt x="202851" y="9624"/>
                  </a:cubicBezTo>
                  <a:cubicBezTo>
                    <a:pt x="202722" y="9608"/>
                    <a:pt x="202577" y="9575"/>
                    <a:pt x="202448" y="9527"/>
                  </a:cubicBezTo>
                  <a:lnTo>
                    <a:pt x="202448" y="9527"/>
                  </a:lnTo>
                  <a:cubicBezTo>
                    <a:pt x="202729" y="9642"/>
                    <a:pt x="203070" y="9827"/>
                    <a:pt x="203207" y="9827"/>
                  </a:cubicBezTo>
                  <a:cubicBezTo>
                    <a:pt x="203243" y="9827"/>
                    <a:pt x="203265" y="9815"/>
                    <a:pt x="203269" y="9784"/>
                  </a:cubicBezTo>
                  <a:lnTo>
                    <a:pt x="202899" y="9656"/>
                  </a:lnTo>
                  <a:cubicBezTo>
                    <a:pt x="202783" y="9563"/>
                    <a:pt x="202805" y="9527"/>
                    <a:pt x="202907" y="9527"/>
                  </a:cubicBezTo>
                  <a:cubicBezTo>
                    <a:pt x="203227" y="9527"/>
                    <a:pt x="204333" y="9872"/>
                    <a:pt x="204529" y="9883"/>
                  </a:cubicBezTo>
                  <a:lnTo>
                    <a:pt x="204529" y="9883"/>
                  </a:lnTo>
                  <a:cubicBezTo>
                    <a:pt x="203884" y="9949"/>
                    <a:pt x="206233" y="10750"/>
                    <a:pt x="205198" y="10750"/>
                  </a:cubicBezTo>
                  <a:cubicBezTo>
                    <a:pt x="205188" y="10750"/>
                    <a:pt x="205178" y="10750"/>
                    <a:pt x="205167" y="10750"/>
                  </a:cubicBezTo>
                  <a:lnTo>
                    <a:pt x="205167" y="10750"/>
                  </a:lnTo>
                  <a:cubicBezTo>
                    <a:pt x="205330" y="10804"/>
                    <a:pt x="205529" y="10858"/>
                    <a:pt x="205632" y="10858"/>
                  </a:cubicBezTo>
                  <a:cubicBezTo>
                    <a:pt x="205681" y="10858"/>
                    <a:pt x="205708" y="10845"/>
                    <a:pt x="205698" y="10814"/>
                  </a:cubicBezTo>
                  <a:lnTo>
                    <a:pt x="205698" y="10814"/>
                  </a:lnTo>
                  <a:cubicBezTo>
                    <a:pt x="205953" y="10948"/>
                    <a:pt x="206071" y="11036"/>
                    <a:pt x="205939" y="11036"/>
                  </a:cubicBezTo>
                  <a:cubicBezTo>
                    <a:pt x="205896" y="11036"/>
                    <a:pt x="205828" y="11027"/>
                    <a:pt x="205730" y="11007"/>
                  </a:cubicBezTo>
                  <a:lnTo>
                    <a:pt x="205730" y="11007"/>
                  </a:lnTo>
                  <a:cubicBezTo>
                    <a:pt x="207033" y="11522"/>
                    <a:pt x="206631" y="11200"/>
                    <a:pt x="207773" y="11731"/>
                  </a:cubicBezTo>
                  <a:cubicBezTo>
                    <a:pt x="207766" y="11742"/>
                    <a:pt x="207748" y="11746"/>
                    <a:pt x="207723" y="11746"/>
                  </a:cubicBezTo>
                  <a:cubicBezTo>
                    <a:pt x="207640" y="11746"/>
                    <a:pt x="207479" y="11699"/>
                    <a:pt x="207355" y="11699"/>
                  </a:cubicBezTo>
                  <a:cubicBezTo>
                    <a:pt x="208127" y="11892"/>
                    <a:pt x="208867" y="12165"/>
                    <a:pt x="209559" y="12535"/>
                  </a:cubicBezTo>
                  <a:cubicBezTo>
                    <a:pt x="209510" y="12535"/>
                    <a:pt x="209526" y="12570"/>
                    <a:pt x="209483" y="12570"/>
                  </a:cubicBezTo>
                  <a:cubicBezTo>
                    <a:pt x="209455" y="12570"/>
                    <a:pt x="209401" y="12555"/>
                    <a:pt x="209285" y="12503"/>
                  </a:cubicBezTo>
                  <a:lnTo>
                    <a:pt x="209285" y="12503"/>
                  </a:lnTo>
                  <a:cubicBezTo>
                    <a:pt x="210942" y="13259"/>
                    <a:pt x="212229" y="13565"/>
                    <a:pt x="213999" y="14530"/>
                  </a:cubicBezTo>
                  <a:cubicBezTo>
                    <a:pt x="213974" y="14529"/>
                    <a:pt x="213952" y="14528"/>
                    <a:pt x="213933" y="14528"/>
                  </a:cubicBezTo>
                  <a:cubicBezTo>
                    <a:pt x="213446" y="14528"/>
                    <a:pt x="214578" y="14910"/>
                    <a:pt x="214578" y="15157"/>
                  </a:cubicBezTo>
                  <a:lnTo>
                    <a:pt x="215575" y="15559"/>
                  </a:lnTo>
                  <a:lnTo>
                    <a:pt x="215237" y="15270"/>
                  </a:lnTo>
                  <a:lnTo>
                    <a:pt x="215237" y="15270"/>
                  </a:lnTo>
                  <a:cubicBezTo>
                    <a:pt x="216090" y="15672"/>
                    <a:pt x="216910" y="15897"/>
                    <a:pt x="217602" y="16316"/>
                  </a:cubicBezTo>
                  <a:lnTo>
                    <a:pt x="216927" y="16090"/>
                  </a:lnTo>
                  <a:lnTo>
                    <a:pt x="216927" y="16090"/>
                  </a:lnTo>
                  <a:lnTo>
                    <a:pt x="218535" y="16814"/>
                  </a:lnTo>
                  <a:lnTo>
                    <a:pt x="217667" y="16316"/>
                  </a:lnTo>
                  <a:lnTo>
                    <a:pt x="217667" y="16316"/>
                  </a:lnTo>
                  <a:cubicBezTo>
                    <a:pt x="217873" y="16384"/>
                    <a:pt x="217989" y="16407"/>
                    <a:pt x="218056" y="16407"/>
                  </a:cubicBezTo>
                  <a:cubicBezTo>
                    <a:pt x="218178" y="16407"/>
                    <a:pt x="218140" y="16332"/>
                    <a:pt x="218207" y="16332"/>
                  </a:cubicBezTo>
                  <a:cubicBezTo>
                    <a:pt x="218266" y="16332"/>
                    <a:pt x="218407" y="16390"/>
                    <a:pt x="218809" y="16605"/>
                  </a:cubicBezTo>
                  <a:cubicBezTo>
                    <a:pt x="218788" y="16597"/>
                    <a:pt x="218777" y="16593"/>
                    <a:pt x="218775" y="16593"/>
                  </a:cubicBezTo>
                  <a:lnTo>
                    <a:pt x="218775" y="16593"/>
                  </a:lnTo>
                  <a:cubicBezTo>
                    <a:pt x="218750" y="16593"/>
                    <a:pt x="219694" y="17036"/>
                    <a:pt x="220047" y="17345"/>
                  </a:cubicBezTo>
                  <a:cubicBezTo>
                    <a:pt x="220578" y="17490"/>
                    <a:pt x="221093" y="17699"/>
                    <a:pt x="221576" y="17972"/>
                  </a:cubicBezTo>
                  <a:cubicBezTo>
                    <a:pt x="221704" y="18117"/>
                    <a:pt x="221334" y="18133"/>
                    <a:pt x="221431" y="18230"/>
                  </a:cubicBezTo>
                  <a:cubicBezTo>
                    <a:pt x="221916" y="18245"/>
                    <a:pt x="223374" y="19082"/>
                    <a:pt x="224016" y="19173"/>
                  </a:cubicBezTo>
                  <a:lnTo>
                    <a:pt x="224016" y="19173"/>
                  </a:lnTo>
                  <a:cubicBezTo>
                    <a:pt x="224009" y="19173"/>
                    <a:pt x="224003" y="19172"/>
                    <a:pt x="223996" y="19172"/>
                  </a:cubicBezTo>
                  <a:cubicBezTo>
                    <a:pt x="223861" y="19172"/>
                    <a:pt x="223821" y="19250"/>
                    <a:pt x="223876" y="19292"/>
                  </a:cubicBezTo>
                  <a:lnTo>
                    <a:pt x="224294" y="19324"/>
                  </a:lnTo>
                  <a:cubicBezTo>
                    <a:pt x="224664" y="19549"/>
                    <a:pt x="224713" y="19597"/>
                    <a:pt x="224616" y="19645"/>
                  </a:cubicBezTo>
                  <a:cubicBezTo>
                    <a:pt x="224906" y="19782"/>
                    <a:pt x="225038" y="19827"/>
                    <a:pt x="225093" y="19827"/>
                  </a:cubicBezTo>
                  <a:cubicBezTo>
                    <a:pt x="225195" y="19827"/>
                    <a:pt x="225024" y="19671"/>
                    <a:pt x="225100" y="19671"/>
                  </a:cubicBezTo>
                  <a:cubicBezTo>
                    <a:pt x="225151" y="19671"/>
                    <a:pt x="225309" y="19739"/>
                    <a:pt x="225726" y="19967"/>
                  </a:cubicBezTo>
                  <a:cubicBezTo>
                    <a:pt x="225613" y="19951"/>
                    <a:pt x="225517" y="19919"/>
                    <a:pt x="225404" y="19887"/>
                  </a:cubicBezTo>
                  <a:lnTo>
                    <a:pt x="225404" y="19887"/>
                  </a:lnTo>
                  <a:cubicBezTo>
                    <a:pt x="226820" y="20611"/>
                    <a:pt x="228219" y="21029"/>
                    <a:pt x="229522" y="21672"/>
                  </a:cubicBezTo>
                  <a:cubicBezTo>
                    <a:pt x="229582" y="21748"/>
                    <a:pt x="229573" y="21777"/>
                    <a:pt x="229522" y="21777"/>
                  </a:cubicBezTo>
                  <a:cubicBezTo>
                    <a:pt x="229363" y="21777"/>
                    <a:pt x="228796" y="21495"/>
                    <a:pt x="228676" y="21495"/>
                  </a:cubicBezTo>
                  <a:cubicBezTo>
                    <a:pt x="228639" y="21495"/>
                    <a:pt x="228645" y="21522"/>
                    <a:pt x="228718" y="21592"/>
                  </a:cubicBezTo>
                  <a:cubicBezTo>
                    <a:pt x="230649" y="22396"/>
                    <a:pt x="232804" y="23024"/>
                    <a:pt x="234686" y="23763"/>
                  </a:cubicBezTo>
                  <a:lnTo>
                    <a:pt x="234332" y="23603"/>
                  </a:lnTo>
                  <a:cubicBezTo>
                    <a:pt x="234372" y="23583"/>
                    <a:pt x="234417" y="23574"/>
                    <a:pt x="234467" y="23574"/>
                  </a:cubicBezTo>
                  <a:cubicBezTo>
                    <a:pt x="234666" y="23574"/>
                    <a:pt x="234948" y="23713"/>
                    <a:pt x="235282" y="23892"/>
                  </a:cubicBezTo>
                  <a:cubicBezTo>
                    <a:pt x="235729" y="24148"/>
                    <a:pt x="236209" y="24340"/>
                    <a:pt x="236704" y="24469"/>
                  </a:cubicBezTo>
                  <a:lnTo>
                    <a:pt x="236704" y="24469"/>
                  </a:lnTo>
                  <a:cubicBezTo>
                    <a:pt x="236654" y="24456"/>
                    <a:pt x="236609" y="24451"/>
                    <a:pt x="236570" y="24451"/>
                  </a:cubicBezTo>
                  <a:cubicBezTo>
                    <a:pt x="236425" y="24451"/>
                    <a:pt x="236361" y="24520"/>
                    <a:pt x="236424" y="24520"/>
                  </a:cubicBezTo>
                  <a:cubicBezTo>
                    <a:pt x="237099" y="24777"/>
                    <a:pt x="237807" y="25002"/>
                    <a:pt x="238515" y="25179"/>
                  </a:cubicBezTo>
                  <a:cubicBezTo>
                    <a:pt x="238901" y="25292"/>
                    <a:pt x="239319" y="25388"/>
                    <a:pt x="239738" y="25501"/>
                  </a:cubicBezTo>
                  <a:lnTo>
                    <a:pt x="240429" y="25662"/>
                  </a:lnTo>
                  <a:lnTo>
                    <a:pt x="241169" y="25839"/>
                  </a:lnTo>
                  <a:lnTo>
                    <a:pt x="240896" y="25839"/>
                  </a:lnTo>
                  <a:cubicBezTo>
                    <a:pt x="241266" y="25983"/>
                    <a:pt x="241781" y="26160"/>
                    <a:pt x="242295" y="26305"/>
                  </a:cubicBezTo>
                  <a:cubicBezTo>
                    <a:pt x="242810" y="26466"/>
                    <a:pt x="243357" y="26595"/>
                    <a:pt x="243775" y="26739"/>
                  </a:cubicBezTo>
                  <a:cubicBezTo>
                    <a:pt x="243923" y="26739"/>
                    <a:pt x="244131" y="26772"/>
                    <a:pt x="244251" y="26772"/>
                  </a:cubicBezTo>
                  <a:cubicBezTo>
                    <a:pt x="244354" y="26772"/>
                    <a:pt x="244393" y="26748"/>
                    <a:pt x="244274" y="26659"/>
                  </a:cubicBezTo>
                  <a:lnTo>
                    <a:pt x="244274" y="26659"/>
                  </a:lnTo>
                  <a:cubicBezTo>
                    <a:pt x="245529" y="27222"/>
                    <a:pt x="246816" y="27447"/>
                    <a:pt x="248054" y="27624"/>
                  </a:cubicBezTo>
                  <a:cubicBezTo>
                    <a:pt x="249309" y="27817"/>
                    <a:pt x="250516" y="27946"/>
                    <a:pt x="251674" y="28316"/>
                  </a:cubicBezTo>
                  <a:cubicBezTo>
                    <a:pt x="251529" y="28300"/>
                    <a:pt x="251356" y="28292"/>
                    <a:pt x="251248" y="28292"/>
                  </a:cubicBezTo>
                  <a:cubicBezTo>
                    <a:pt x="251139" y="28292"/>
                    <a:pt x="251095" y="28300"/>
                    <a:pt x="251207" y="28316"/>
                  </a:cubicBezTo>
                  <a:cubicBezTo>
                    <a:pt x="251899" y="28396"/>
                    <a:pt x="252575" y="28477"/>
                    <a:pt x="253251" y="28541"/>
                  </a:cubicBezTo>
                  <a:cubicBezTo>
                    <a:pt x="253122" y="28380"/>
                    <a:pt x="253009" y="28429"/>
                    <a:pt x="252591" y="28252"/>
                  </a:cubicBezTo>
                  <a:cubicBezTo>
                    <a:pt x="252778" y="28238"/>
                    <a:pt x="252964" y="28230"/>
                    <a:pt x="253151" y="28230"/>
                  </a:cubicBezTo>
                  <a:cubicBezTo>
                    <a:pt x="253415" y="28230"/>
                    <a:pt x="253678" y="28246"/>
                    <a:pt x="253942" y="28284"/>
                  </a:cubicBezTo>
                  <a:cubicBezTo>
                    <a:pt x="253913" y="28283"/>
                    <a:pt x="253885" y="28283"/>
                    <a:pt x="253860" y="28283"/>
                  </a:cubicBezTo>
                  <a:cubicBezTo>
                    <a:pt x="253082" y="28283"/>
                    <a:pt x="253939" y="28513"/>
                    <a:pt x="254312" y="28638"/>
                  </a:cubicBezTo>
                  <a:cubicBezTo>
                    <a:pt x="254248" y="28573"/>
                    <a:pt x="254393" y="28557"/>
                    <a:pt x="254361" y="28509"/>
                  </a:cubicBezTo>
                  <a:lnTo>
                    <a:pt x="254361" y="28509"/>
                  </a:lnTo>
                  <a:cubicBezTo>
                    <a:pt x="254614" y="28599"/>
                    <a:pt x="254757" y="28630"/>
                    <a:pt x="254848" y="28630"/>
                  </a:cubicBezTo>
                  <a:cubicBezTo>
                    <a:pt x="255055" y="28630"/>
                    <a:pt x="254998" y="28470"/>
                    <a:pt x="255363" y="28470"/>
                  </a:cubicBezTo>
                  <a:cubicBezTo>
                    <a:pt x="255502" y="28470"/>
                    <a:pt x="255702" y="28493"/>
                    <a:pt x="256001" y="28557"/>
                  </a:cubicBezTo>
                  <a:lnTo>
                    <a:pt x="255921" y="28622"/>
                  </a:lnTo>
                  <a:cubicBezTo>
                    <a:pt x="255986" y="28623"/>
                    <a:pt x="256050" y="28624"/>
                    <a:pt x="256114" y="28624"/>
                  </a:cubicBezTo>
                  <a:cubicBezTo>
                    <a:pt x="256402" y="28624"/>
                    <a:pt x="256684" y="28608"/>
                    <a:pt x="256975" y="28608"/>
                  </a:cubicBezTo>
                  <a:cubicBezTo>
                    <a:pt x="257165" y="28608"/>
                    <a:pt x="257360" y="28615"/>
                    <a:pt x="257562" y="28638"/>
                  </a:cubicBezTo>
                  <a:cubicBezTo>
                    <a:pt x="257803" y="28815"/>
                    <a:pt x="256983" y="28670"/>
                    <a:pt x="256934" y="28799"/>
                  </a:cubicBezTo>
                  <a:cubicBezTo>
                    <a:pt x="257035" y="28803"/>
                    <a:pt x="257137" y="28805"/>
                    <a:pt x="257239" y="28805"/>
                  </a:cubicBezTo>
                  <a:cubicBezTo>
                    <a:pt x="257545" y="28805"/>
                    <a:pt x="257855" y="28786"/>
                    <a:pt x="258157" y="28750"/>
                  </a:cubicBezTo>
                  <a:cubicBezTo>
                    <a:pt x="258309" y="28731"/>
                    <a:pt x="258464" y="28722"/>
                    <a:pt x="258619" y="28722"/>
                  </a:cubicBezTo>
                  <a:cubicBezTo>
                    <a:pt x="258858" y="28722"/>
                    <a:pt x="259098" y="28743"/>
                    <a:pt x="259331" y="28782"/>
                  </a:cubicBezTo>
                  <a:cubicBezTo>
                    <a:pt x="258977" y="28815"/>
                    <a:pt x="258463" y="28815"/>
                    <a:pt x="258125" y="28831"/>
                  </a:cubicBezTo>
                  <a:cubicBezTo>
                    <a:pt x="258929" y="29056"/>
                    <a:pt x="259026" y="29008"/>
                    <a:pt x="259637" y="29056"/>
                  </a:cubicBezTo>
                  <a:lnTo>
                    <a:pt x="259573" y="29056"/>
                  </a:lnTo>
                  <a:cubicBezTo>
                    <a:pt x="260039" y="29120"/>
                    <a:pt x="260506" y="29136"/>
                    <a:pt x="260972" y="29169"/>
                  </a:cubicBezTo>
                  <a:lnTo>
                    <a:pt x="260618" y="29120"/>
                  </a:lnTo>
                  <a:cubicBezTo>
                    <a:pt x="261149" y="28927"/>
                    <a:pt x="261664" y="28911"/>
                    <a:pt x="262243" y="28895"/>
                  </a:cubicBezTo>
                  <a:cubicBezTo>
                    <a:pt x="262533" y="28895"/>
                    <a:pt x="262822" y="28879"/>
                    <a:pt x="263144" y="28863"/>
                  </a:cubicBezTo>
                  <a:cubicBezTo>
                    <a:pt x="263396" y="28850"/>
                    <a:pt x="263657" y="28818"/>
                    <a:pt x="263913" y="28758"/>
                  </a:cubicBezTo>
                  <a:lnTo>
                    <a:pt x="263913" y="28758"/>
                  </a:lnTo>
                  <a:cubicBezTo>
                    <a:pt x="263440" y="28886"/>
                    <a:pt x="263413" y="28913"/>
                    <a:pt x="263498" y="28927"/>
                  </a:cubicBezTo>
                  <a:cubicBezTo>
                    <a:pt x="263610" y="28959"/>
                    <a:pt x="263868" y="28959"/>
                    <a:pt x="263820" y="29056"/>
                  </a:cubicBezTo>
                  <a:cubicBezTo>
                    <a:pt x="264173" y="29088"/>
                    <a:pt x="264720" y="29120"/>
                    <a:pt x="264576" y="29169"/>
                  </a:cubicBezTo>
                  <a:cubicBezTo>
                    <a:pt x="264816" y="29115"/>
                    <a:pt x="265077" y="29084"/>
                    <a:pt x="265334" y="29084"/>
                  </a:cubicBezTo>
                  <a:cubicBezTo>
                    <a:pt x="265387" y="29084"/>
                    <a:pt x="265440" y="29085"/>
                    <a:pt x="265493" y="29088"/>
                  </a:cubicBezTo>
                  <a:cubicBezTo>
                    <a:pt x="265863" y="29088"/>
                    <a:pt x="266249" y="29024"/>
                    <a:pt x="266603" y="28911"/>
                  </a:cubicBezTo>
                  <a:cubicBezTo>
                    <a:pt x="266613" y="28921"/>
                    <a:pt x="266649" y="28924"/>
                    <a:pt x="266700" y="28924"/>
                  </a:cubicBezTo>
                  <a:cubicBezTo>
                    <a:pt x="266778" y="28924"/>
                    <a:pt x="266890" y="28917"/>
                    <a:pt x="266988" y="28917"/>
                  </a:cubicBezTo>
                  <a:cubicBezTo>
                    <a:pt x="267129" y="28917"/>
                    <a:pt x="267242" y="28932"/>
                    <a:pt x="267182" y="29008"/>
                  </a:cubicBezTo>
                  <a:cubicBezTo>
                    <a:pt x="268034" y="28863"/>
                    <a:pt x="266973" y="28943"/>
                    <a:pt x="267037" y="28847"/>
                  </a:cubicBezTo>
                  <a:cubicBezTo>
                    <a:pt x="267375" y="28766"/>
                    <a:pt x="267729" y="28702"/>
                    <a:pt x="268099" y="28670"/>
                  </a:cubicBezTo>
                  <a:cubicBezTo>
                    <a:pt x="268485" y="28622"/>
                    <a:pt x="268903" y="28605"/>
                    <a:pt x="269321" y="28557"/>
                  </a:cubicBezTo>
                  <a:cubicBezTo>
                    <a:pt x="269740" y="28493"/>
                    <a:pt x="270190" y="28461"/>
                    <a:pt x="270640" y="28380"/>
                  </a:cubicBezTo>
                  <a:cubicBezTo>
                    <a:pt x="271107" y="28284"/>
                    <a:pt x="271557" y="28155"/>
                    <a:pt x="272008" y="27994"/>
                  </a:cubicBezTo>
                  <a:cubicBezTo>
                    <a:pt x="272329" y="27898"/>
                    <a:pt x="272651" y="27785"/>
                    <a:pt x="272973" y="27656"/>
                  </a:cubicBezTo>
                  <a:cubicBezTo>
                    <a:pt x="273246" y="27560"/>
                    <a:pt x="273472" y="27463"/>
                    <a:pt x="273681" y="27367"/>
                  </a:cubicBezTo>
                  <a:cubicBezTo>
                    <a:pt x="274131" y="27174"/>
                    <a:pt x="274533" y="26965"/>
                    <a:pt x="275257" y="26691"/>
                  </a:cubicBezTo>
                  <a:cubicBezTo>
                    <a:pt x="275288" y="26688"/>
                    <a:pt x="275313" y="26687"/>
                    <a:pt x="275334" y="26687"/>
                  </a:cubicBezTo>
                  <a:cubicBezTo>
                    <a:pt x="275673" y="26687"/>
                    <a:pt x="274903" y="27029"/>
                    <a:pt x="274903" y="27029"/>
                  </a:cubicBezTo>
                  <a:cubicBezTo>
                    <a:pt x="275643" y="26884"/>
                    <a:pt x="276367" y="26643"/>
                    <a:pt x="277027" y="26321"/>
                  </a:cubicBezTo>
                  <a:lnTo>
                    <a:pt x="277027" y="26321"/>
                  </a:lnTo>
                  <a:cubicBezTo>
                    <a:pt x="276947" y="26381"/>
                    <a:pt x="276985" y="26398"/>
                    <a:pt x="277083" y="26398"/>
                  </a:cubicBezTo>
                  <a:cubicBezTo>
                    <a:pt x="277143" y="26398"/>
                    <a:pt x="277225" y="26392"/>
                    <a:pt x="277316" y="26386"/>
                  </a:cubicBezTo>
                  <a:cubicBezTo>
                    <a:pt x="277912" y="26144"/>
                    <a:pt x="277638" y="26032"/>
                    <a:pt x="278442" y="25806"/>
                  </a:cubicBezTo>
                  <a:lnTo>
                    <a:pt x="278442" y="25806"/>
                  </a:lnTo>
                  <a:cubicBezTo>
                    <a:pt x="278298" y="25983"/>
                    <a:pt x="278121" y="26128"/>
                    <a:pt x="277944" y="26257"/>
                  </a:cubicBezTo>
                  <a:cubicBezTo>
                    <a:pt x="278282" y="26096"/>
                    <a:pt x="278603" y="25919"/>
                    <a:pt x="278941" y="25742"/>
                  </a:cubicBezTo>
                  <a:cubicBezTo>
                    <a:pt x="279263" y="25565"/>
                    <a:pt x="279585" y="25356"/>
                    <a:pt x="279922" y="25179"/>
                  </a:cubicBezTo>
                  <a:cubicBezTo>
                    <a:pt x="280148" y="25179"/>
                    <a:pt x="279569" y="25501"/>
                    <a:pt x="279343" y="25678"/>
                  </a:cubicBezTo>
                  <a:cubicBezTo>
                    <a:pt x="279729" y="25485"/>
                    <a:pt x="280228" y="25227"/>
                    <a:pt x="280662" y="24986"/>
                  </a:cubicBezTo>
                  <a:cubicBezTo>
                    <a:pt x="281081" y="24745"/>
                    <a:pt x="281419" y="24487"/>
                    <a:pt x="281499" y="24359"/>
                  </a:cubicBezTo>
                  <a:lnTo>
                    <a:pt x="281499" y="24359"/>
                  </a:lnTo>
                  <a:lnTo>
                    <a:pt x="281128" y="24509"/>
                  </a:lnTo>
                  <a:lnTo>
                    <a:pt x="281128" y="24509"/>
                  </a:lnTo>
                  <a:cubicBezTo>
                    <a:pt x="281128" y="24509"/>
                    <a:pt x="281129" y="24509"/>
                    <a:pt x="281129" y="24509"/>
                  </a:cubicBezTo>
                  <a:cubicBezTo>
                    <a:pt x="281209" y="24509"/>
                    <a:pt x="281127" y="24649"/>
                    <a:pt x="280984" y="24745"/>
                  </a:cubicBezTo>
                  <a:cubicBezTo>
                    <a:pt x="280775" y="24922"/>
                    <a:pt x="280534" y="25050"/>
                    <a:pt x="280260" y="25115"/>
                  </a:cubicBezTo>
                  <a:cubicBezTo>
                    <a:pt x="280212" y="25131"/>
                    <a:pt x="280160" y="25139"/>
                    <a:pt x="280105" y="25139"/>
                  </a:cubicBezTo>
                  <a:cubicBezTo>
                    <a:pt x="280051" y="25139"/>
                    <a:pt x="279995" y="25131"/>
                    <a:pt x="279939" y="25115"/>
                  </a:cubicBezTo>
                  <a:lnTo>
                    <a:pt x="280421" y="24857"/>
                  </a:lnTo>
                  <a:cubicBezTo>
                    <a:pt x="280393" y="24853"/>
                    <a:pt x="280364" y="24851"/>
                    <a:pt x="280334" y="24851"/>
                  </a:cubicBezTo>
                  <a:cubicBezTo>
                    <a:pt x="280013" y="24851"/>
                    <a:pt x="279555" y="25077"/>
                    <a:pt x="279070" y="25356"/>
                  </a:cubicBezTo>
                  <a:cubicBezTo>
                    <a:pt x="278539" y="25662"/>
                    <a:pt x="277976" y="25951"/>
                    <a:pt x="277413" y="26193"/>
                  </a:cubicBezTo>
                  <a:lnTo>
                    <a:pt x="277751" y="25790"/>
                  </a:lnTo>
                  <a:lnTo>
                    <a:pt x="277751" y="25790"/>
                  </a:lnTo>
                  <a:cubicBezTo>
                    <a:pt x="277590" y="25887"/>
                    <a:pt x="277429" y="25983"/>
                    <a:pt x="277268" y="26096"/>
                  </a:cubicBezTo>
                  <a:lnTo>
                    <a:pt x="276769" y="26369"/>
                  </a:lnTo>
                  <a:cubicBezTo>
                    <a:pt x="276733" y="26374"/>
                    <a:pt x="276699" y="26376"/>
                    <a:pt x="276667" y="26376"/>
                  </a:cubicBezTo>
                  <a:cubicBezTo>
                    <a:pt x="276472" y="26376"/>
                    <a:pt x="276389" y="26290"/>
                    <a:pt x="276818" y="26096"/>
                  </a:cubicBezTo>
                  <a:lnTo>
                    <a:pt x="276818" y="26096"/>
                  </a:lnTo>
                  <a:cubicBezTo>
                    <a:pt x="276029" y="26241"/>
                    <a:pt x="276190" y="26418"/>
                    <a:pt x="275515" y="26498"/>
                  </a:cubicBezTo>
                  <a:cubicBezTo>
                    <a:pt x="275434" y="26498"/>
                    <a:pt x="275466" y="26482"/>
                    <a:pt x="275515" y="26450"/>
                  </a:cubicBezTo>
                  <a:lnTo>
                    <a:pt x="275515" y="26450"/>
                  </a:lnTo>
                  <a:lnTo>
                    <a:pt x="274807" y="26739"/>
                  </a:lnTo>
                  <a:cubicBezTo>
                    <a:pt x="274936" y="26659"/>
                    <a:pt x="274646" y="26611"/>
                    <a:pt x="275096" y="26514"/>
                  </a:cubicBezTo>
                  <a:lnTo>
                    <a:pt x="275096" y="26514"/>
                  </a:lnTo>
                  <a:cubicBezTo>
                    <a:pt x="273822" y="26775"/>
                    <a:pt x="273090" y="27241"/>
                    <a:pt x="272564" y="27241"/>
                  </a:cubicBezTo>
                  <a:cubicBezTo>
                    <a:pt x="272539" y="27241"/>
                    <a:pt x="272515" y="27240"/>
                    <a:pt x="272490" y="27238"/>
                  </a:cubicBezTo>
                  <a:lnTo>
                    <a:pt x="272587" y="27190"/>
                  </a:lnTo>
                  <a:lnTo>
                    <a:pt x="272587" y="27190"/>
                  </a:lnTo>
                  <a:cubicBezTo>
                    <a:pt x="272362" y="27270"/>
                    <a:pt x="272185" y="27319"/>
                    <a:pt x="272056" y="27351"/>
                  </a:cubicBezTo>
                  <a:cubicBezTo>
                    <a:pt x="271959" y="27383"/>
                    <a:pt x="271863" y="27415"/>
                    <a:pt x="271783" y="27447"/>
                  </a:cubicBezTo>
                  <a:cubicBezTo>
                    <a:pt x="271654" y="27496"/>
                    <a:pt x="271654" y="27528"/>
                    <a:pt x="271670" y="27560"/>
                  </a:cubicBezTo>
                  <a:cubicBezTo>
                    <a:pt x="271686" y="27624"/>
                    <a:pt x="271783" y="27672"/>
                    <a:pt x="271107" y="27930"/>
                  </a:cubicBezTo>
                  <a:cubicBezTo>
                    <a:pt x="270930" y="27898"/>
                    <a:pt x="270753" y="27849"/>
                    <a:pt x="270592" y="27817"/>
                  </a:cubicBezTo>
                  <a:lnTo>
                    <a:pt x="270077" y="27672"/>
                  </a:lnTo>
                  <a:lnTo>
                    <a:pt x="269916" y="27882"/>
                  </a:lnTo>
                  <a:cubicBezTo>
                    <a:pt x="269802" y="27901"/>
                    <a:pt x="269618" y="27926"/>
                    <a:pt x="269502" y="27926"/>
                  </a:cubicBezTo>
                  <a:cubicBezTo>
                    <a:pt x="269423" y="27926"/>
                    <a:pt x="269376" y="27914"/>
                    <a:pt x="269402" y="27882"/>
                  </a:cubicBezTo>
                  <a:lnTo>
                    <a:pt x="269402" y="27882"/>
                  </a:lnTo>
                  <a:cubicBezTo>
                    <a:pt x="268694" y="28123"/>
                    <a:pt x="269530" y="27946"/>
                    <a:pt x="269144" y="28123"/>
                  </a:cubicBezTo>
                  <a:cubicBezTo>
                    <a:pt x="268565" y="28139"/>
                    <a:pt x="268018" y="28203"/>
                    <a:pt x="267455" y="28300"/>
                  </a:cubicBezTo>
                  <a:cubicBezTo>
                    <a:pt x="267192" y="28338"/>
                    <a:pt x="266944" y="28362"/>
                    <a:pt x="266745" y="28362"/>
                  </a:cubicBezTo>
                  <a:cubicBezTo>
                    <a:pt x="266530" y="28362"/>
                    <a:pt x="266372" y="28335"/>
                    <a:pt x="266313" y="28268"/>
                  </a:cubicBezTo>
                  <a:lnTo>
                    <a:pt x="266313" y="28268"/>
                  </a:lnTo>
                  <a:cubicBezTo>
                    <a:pt x="265991" y="28429"/>
                    <a:pt x="267230" y="28284"/>
                    <a:pt x="266233" y="28477"/>
                  </a:cubicBezTo>
                  <a:cubicBezTo>
                    <a:pt x="266155" y="28407"/>
                    <a:pt x="266048" y="28382"/>
                    <a:pt x="265918" y="28382"/>
                  </a:cubicBezTo>
                  <a:cubicBezTo>
                    <a:pt x="265778" y="28382"/>
                    <a:pt x="265612" y="28411"/>
                    <a:pt x="265428" y="28445"/>
                  </a:cubicBezTo>
                  <a:cubicBezTo>
                    <a:pt x="265093" y="28512"/>
                    <a:pt x="264747" y="28545"/>
                    <a:pt x="264399" y="28545"/>
                  </a:cubicBezTo>
                  <a:cubicBezTo>
                    <a:pt x="264329" y="28545"/>
                    <a:pt x="264259" y="28544"/>
                    <a:pt x="264190" y="28541"/>
                  </a:cubicBezTo>
                  <a:cubicBezTo>
                    <a:pt x="264447" y="28364"/>
                    <a:pt x="265267" y="28396"/>
                    <a:pt x="264399" y="28300"/>
                  </a:cubicBezTo>
                  <a:lnTo>
                    <a:pt x="264399" y="28300"/>
                  </a:lnTo>
                  <a:cubicBezTo>
                    <a:pt x="264219" y="28412"/>
                    <a:pt x="263959" y="28446"/>
                    <a:pt x="263667" y="28446"/>
                  </a:cubicBezTo>
                  <a:cubicBezTo>
                    <a:pt x="263220" y="28446"/>
                    <a:pt x="262698" y="28367"/>
                    <a:pt x="262270" y="28367"/>
                  </a:cubicBezTo>
                  <a:cubicBezTo>
                    <a:pt x="262176" y="28367"/>
                    <a:pt x="262085" y="28371"/>
                    <a:pt x="262002" y="28380"/>
                  </a:cubicBezTo>
                  <a:cubicBezTo>
                    <a:pt x="261986" y="28493"/>
                    <a:pt x="261600" y="28509"/>
                    <a:pt x="261037" y="28509"/>
                  </a:cubicBezTo>
                  <a:lnTo>
                    <a:pt x="260136" y="28509"/>
                  </a:lnTo>
                  <a:cubicBezTo>
                    <a:pt x="259932" y="28509"/>
                    <a:pt x="259714" y="28502"/>
                    <a:pt x="259501" y="28502"/>
                  </a:cubicBezTo>
                  <a:cubicBezTo>
                    <a:pt x="259394" y="28502"/>
                    <a:pt x="259288" y="28504"/>
                    <a:pt x="259187" y="28509"/>
                  </a:cubicBezTo>
                  <a:cubicBezTo>
                    <a:pt x="259267" y="28445"/>
                    <a:pt x="256902" y="28284"/>
                    <a:pt x="255776" y="28075"/>
                  </a:cubicBezTo>
                  <a:lnTo>
                    <a:pt x="255808" y="28043"/>
                  </a:lnTo>
                  <a:lnTo>
                    <a:pt x="255808" y="28043"/>
                  </a:lnTo>
                  <a:cubicBezTo>
                    <a:pt x="255727" y="28124"/>
                    <a:pt x="255518" y="28147"/>
                    <a:pt x="255243" y="28147"/>
                  </a:cubicBezTo>
                  <a:cubicBezTo>
                    <a:pt x="255140" y="28147"/>
                    <a:pt x="255027" y="28143"/>
                    <a:pt x="254907" y="28139"/>
                  </a:cubicBezTo>
                  <a:cubicBezTo>
                    <a:pt x="254489" y="28123"/>
                    <a:pt x="253991" y="28059"/>
                    <a:pt x="253556" y="28026"/>
                  </a:cubicBezTo>
                  <a:cubicBezTo>
                    <a:pt x="253604" y="27898"/>
                    <a:pt x="253765" y="27866"/>
                    <a:pt x="254232" y="27866"/>
                  </a:cubicBezTo>
                  <a:lnTo>
                    <a:pt x="253427" y="27769"/>
                  </a:lnTo>
                  <a:cubicBezTo>
                    <a:pt x="253267" y="27793"/>
                    <a:pt x="253106" y="27805"/>
                    <a:pt x="252945" y="27805"/>
                  </a:cubicBezTo>
                  <a:cubicBezTo>
                    <a:pt x="252784" y="27805"/>
                    <a:pt x="252623" y="27793"/>
                    <a:pt x="252462" y="27769"/>
                  </a:cubicBezTo>
                  <a:lnTo>
                    <a:pt x="252687" y="27640"/>
                  </a:lnTo>
                  <a:cubicBezTo>
                    <a:pt x="252157" y="27560"/>
                    <a:pt x="251610" y="27528"/>
                    <a:pt x="251047" y="27479"/>
                  </a:cubicBezTo>
                  <a:cubicBezTo>
                    <a:pt x="250419" y="27415"/>
                    <a:pt x="249808" y="27302"/>
                    <a:pt x="249197" y="27142"/>
                  </a:cubicBezTo>
                  <a:lnTo>
                    <a:pt x="249197" y="27142"/>
                  </a:lnTo>
                  <a:cubicBezTo>
                    <a:pt x="249115" y="27264"/>
                    <a:pt x="249901" y="27631"/>
                    <a:pt x="249247" y="27631"/>
                  </a:cubicBezTo>
                  <a:cubicBezTo>
                    <a:pt x="249131" y="27631"/>
                    <a:pt x="248968" y="27619"/>
                    <a:pt x="248746" y="27592"/>
                  </a:cubicBezTo>
                  <a:cubicBezTo>
                    <a:pt x="248718" y="27509"/>
                    <a:pt x="248691" y="27389"/>
                    <a:pt x="248932" y="27389"/>
                  </a:cubicBezTo>
                  <a:cubicBezTo>
                    <a:pt x="248938" y="27389"/>
                    <a:pt x="248943" y="27389"/>
                    <a:pt x="248949" y="27390"/>
                  </a:cubicBezTo>
                  <a:lnTo>
                    <a:pt x="248949" y="27390"/>
                  </a:lnTo>
                  <a:cubicBezTo>
                    <a:pt x="248752" y="27371"/>
                    <a:pt x="248564" y="27340"/>
                    <a:pt x="248376" y="27286"/>
                  </a:cubicBezTo>
                  <a:lnTo>
                    <a:pt x="248971" y="27270"/>
                  </a:lnTo>
                  <a:cubicBezTo>
                    <a:pt x="248788" y="27211"/>
                    <a:pt x="248685" y="27193"/>
                    <a:pt x="248617" y="27193"/>
                  </a:cubicBezTo>
                  <a:cubicBezTo>
                    <a:pt x="248509" y="27193"/>
                    <a:pt x="248485" y="27237"/>
                    <a:pt x="248361" y="27237"/>
                  </a:cubicBezTo>
                  <a:cubicBezTo>
                    <a:pt x="248309" y="27237"/>
                    <a:pt x="248238" y="27229"/>
                    <a:pt x="248135" y="27206"/>
                  </a:cubicBezTo>
                  <a:cubicBezTo>
                    <a:pt x="248183" y="27093"/>
                    <a:pt x="247797" y="27045"/>
                    <a:pt x="247894" y="26965"/>
                  </a:cubicBezTo>
                  <a:lnTo>
                    <a:pt x="247894" y="26965"/>
                  </a:lnTo>
                  <a:cubicBezTo>
                    <a:pt x="248087" y="27029"/>
                    <a:pt x="248280" y="27077"/>
                    <a:pt x="248489" y="27093"/>
                  </a:cubicBezTo>
                  <a:cubicBezTo>
                    <a:pt x="248215" y="27029"/>
                    <a:pt x="247910" y="26949"/>
                    <a:pt x="247652" y="26868"/>
                  </a:cubicBezTo>
                  <a:cubicBezTo>
                    <a:pt x="247459" y="26804"/>
                    <a:pt x="247266" y="26723"/>
                    <a:pt x="247089" y="26611"/>
                  </a:cubicBezTo>
                  <a:lnTo>
                    <a:pt x="247089" y="26611"/>
                  </a:lnTo>
                  <a:cubicBezTo>
                    <a:pt x="247113" y="26671"/>
                    <a:pt x="247084" y="26731"/>
                    <a:pt x="246900" y="26731"/>
                  </a:cubicBezTo>
                  <a:cubicBezTo>
                    <a:pt x="246838" y="26731"/>
                    <a:pt x="246757" y="26724"/>
                    <a:pt x="246655" y="26707"/>
                  </a:cubicBezTo>
                  <a:cubicBezTo>
                    <a:pt x="245609" y="26482"/>
                    <a:pt x="246317" y="26482"/>
                    <a:pt x="245738" y="26289"/>
                  </a:cubicBezTo>
                  <a:lnTo>
                    <a:pt x="245738" y="26289"/>
                  </a:lnTo>
                  <a:cubicBezTo>
                    <a:pt x="245729" y="26290"/>
                    <a:pt x="245720" y="26290"/>
                    <a:pt x="245710" y="26290"/>
                  </a:cubicBezTo>
                  <a:cubicBezTo>
                    <a:pt x="245498" y="26290"/>
                    <a:pt x="245112" y="26169"/>
                    <a:pt x="244901" y="26169"/>
                  </a:cubicBezTo>
                  <a:cubicBezTo>
                    <a:pt x="244826" y="26169"/>
                    <a:pt x="244773" y="26184"/>
                    <a:pt x="244757" y="26225"/>
                  </a:cubicBezTo>
                  <a:cubicBezTo>
                    <a:pt x="244596" y="26193"/>
                    <a:pt x="244435" y="26096"/>
                    <a:pt x="244322" y="25983"/>
                  </a:cubicBezTo>
                  <a:cubicBezTo>
                    <a:pt x="243885" y="25933"/>
                    <a:pt x="242622" y="25573"/>
                    <a:pt x="242337" y="25573"/>
                  </a:cubicBezTo>
                  <a:cubicBezTo>
                    <a:pt x="242255" y="25573"/>
                    <a:pt x="242254" y="25602"/>
                    <a:pt x="242376" y="25678"/>
                  </a:cubicBezTo>
                  <a:lnTo>
                    <a:pt x="242505" y="25726"/>
                  </a:lnTo>
                  <a:lnTo>
                    <a:pt x="242424" y="25710"/>
                  </a:lnTo>
                  <a:cubicBezTo>
                    <a:pt x="240622" y="25388"/>
                    <a:pt x="238837" y="24552"/>
                    <a:pt x="237115" y="24037"/>
                  </a:cubicBezTo>
                  <a:lnTo>
                    <a:pt x="237132" y="23989"/>
                  </a:lnTo>
                  <a:cubicBezTo>
                    <a:pt x="236617" y="23844"/>
                    <a:pt x="236054" y="23651"/>
                    <a:pt x="235523" y="23490"/>
                  </a:cubicBezTo>
                  <a:cubicBezTo>
                    <a:pt x="235056" y="23329"/>
                    <a:pt x="234590" y="23184"/>
                    <a:pt x="234107" y="23088"/>
                  </a:cubicBezTo>
                  <a:cubicBezTo>
                    <a:pt x="233818" y="22975"/>
                    <a:pt x="233448" y="22718"/>
                    <a:pt x="233609" y="22702"/>
                  </a:cubicBezTo>
                  <a:cubicBezTo>
                    <a:pt x="232820" y="22444"/>
                    <a:pt x="232708" y="22477"/>
                    <a:pt x="231646" y="21946"/>
                  </a:cubicBezTo>
                  <a:lnTo>
                    <a:pt x="231646" y="21946"/>
                  </a:lnTo>
                  <a:cubicBezTo>
                    <a:pt x="231838" y="21996"/>
                    <a:pt x="231925" y="22011"/>
                    <a:pt x="231961" y="22011"/>
                  </a:cubicBezTo>
                  <a:cubicBezTo>
                    <a:pt x="232017" y="22011"/>
                    <a:pt x="231950" y="21975"/>
                    <a:pt x="231954" y="21975"/>
                  </a:cubicBezTo>
                  <a:lnTo>
                    <a:pt x="231954" y="21975"/>
                  </a:lnTo>
                  <a:cubicBezTo>
                    <a:pt x="231959" y="21975"/>
                    <a:pt x="232045" y="22016"/>
                    <a:pt x="232450" y="22187"/>
                  </a:cubicBezTo>
                  <a:cubicBezTo>
                    <a:pt x="231485" y="21737"/>
                    <a:pt x="231292" y="21560"/>
                    <a:pt x="230182" y="21270"/>
                  </a:cubicBezTo>
                  <a:lnTo>
                    <a:pt x="230182" y="21270"/>
                  </a:lnTo>
                  <a:cubicBezTo>
                    <a:pt x="230188" y="21270"/>
                    <a:pt x="230195" y="21270"/>
                    <a:pt x="230200" y="21270"/>
                  </a:cubicBezTo>
                  <a:cubicBezTo>
                    <a:pt x="230567" y="21270"/>
                    <a:pt x="229515" y="20769"/>
                    <a:pt x="229040" y="20611"/>
                  </a:cubicBezTo>
                  <a:lnTo>
                    <a:pt x="229040" y="20611"/>
                  </a:lnTo>
                  <a:lnTo>
                    <a:pt x="229667" y="21013"/>
                  </a:lnTo>
                  <a:cubicBezTo>
                    <a:pt x="229136" y="20820"/>
                    <a:pt x="228686" y="20594"/>
                    <a:pt x="228236" y="20385"/>
                  </a:cubicBezTo>
                  <a:lnTo>
                    <a:pt x="228557" y="20305"/>
                  </a:lnTo>
                  <a:cubicBezTo>
                    <a:pt x="228107" y="20048"/>
                    <a:pt x="227640" y="19838"/>
                    <a:pt x="227158" y="19645"/>
                  </a:cubicBezTo>
                  <a:cubicBezTo>
                    <a:pt x="226691" y="19468"/>
                    <a:pt x="226241" y="19308"/>
                    <a:pt x="225806" y="19163"/>
                  </a:cubicBezTo>
                  <a:cubicBezTo>
                    <a:pt x="224938" y="18857"/>
                    <a:pt x="224133" y="18552"/>
                    <a:pt x="223458" y="18021"/>
                  </a:cubicBezTo>
                  <a:cubicBezTo>
                    <a:pt x="223415" y="18012"/>
                    <a:pt x="223384" y="18009"/>
                    <a:pt x="223363" y="18009"/>
                  </a:cubicBezTo>
                  <a:cubicBezTo>
                    <a:pt x="223117" y="18009"/>
                    <a:pt x="224325" y="18556"/>
                    <a:pt x="224014" y="18556"/>
                  </a:cubicBezTo>
                  <a:cubicBezTo>
                    <a:pt x="223999" y="18556"/>
                    <a:pt x="223980" y="18554"/>
                    <a:pt x="223956" y="18552"/>
                  </a:cubicBezTo>
                  <a:cubicBezTo>
                    <a:pt x="223056" y="18101"/>
                    <a:pt x="222235" y="17393"/>
                    <a:pt x="221946" y="17249"/>
                  </a:cubicBezTo>
                  <a:cubicBezTo>
                    <a:pt x="220739" y="16573"/>
                    <a:pt x="220659" y="16975"/>
                    <a:pt x="219388" y="16283"/>
                  </a:cubicBezTo>
                  <a:lnTo>
                    <a:pt x="219388" y="16283"/>
                  </a:lnTo>
                  <a:cubicBezTo>
                    <a:pt x="219474" y="16369"/>
                    <a:pt x="219532" y="16495"/>
                    <a:pt x="219354" y="16495"/>
                  </a:cubicBezTo>
                  <a:cubicBezTo>
                    <a:pt x="219234" y="16495"/>
                    <a:pt x="219004" y="16437"/>
                    <a:pt x="218600" y="16267"/>
                  </a:cubicBezTo>
                  <a:cubicBezTo>
                    <a:pt x="217891" y="15913"/>
                    <a:pt x="217690" y="15618"/>
                    <a:pt x="217926" y="15618"/>
                  </a:cubicBezTo>
                  <a:cubicBezTo>
                    <a:pt x="217990" y="15618"/>
                    <a:pt x="218086" y="15640"/>
                    <a:pt x="218213" y="15688"/>
                  </a:cubicBezTo>
                  <a:cubicBezTo>
                    <a:pt x="218439" y="15785"/>
                    <a:pt x="218519" y="15865"/>
                    <a:pt x="218503" y="15881"/>
                  </a:cubicBezTo>
                  <a:cubicBezTo>
                    <a:pt x="218692" y="15951"/>
                    <a:pt x="218918" y="16039"/>
                    <a:pt x="218987" y="16039"/>
                  </a:cubicBezTo>
                  <a:cubicBezTo>
                    <a:pt x="219029" y="16039"/>
                    <a:pt x="219012" y="16005"/>
                    <a:pt x="218889" y="15913"/>
                  </a:cubicBezTo>
                  <a:lnTo>
                    <a:pt x="218728" y="15913"/>
                  </a:lnTo>
                  <a:cubicBezTo>
                    <a:pt x="218326" y="15635"/>
                    <a:pt x="217151" y="15074"/>
                    <a:pt x="217375" y="15074"/>
                  </a:cubicBezTo>
                  <a:cubicBezTo>
                    <a:pt x="217384" y="15074"/>
                    <a:pt x="217395" y="15075"/>
                    <a:pt x="217409" y="15077"/>
                  </a:cubicBezTo>
                  <a:cubicBezTo>
                    <a:pt x="217179" y="14990"/>
                    <a:pt x="217061" y="14953"/>
                    <a:pt x="217023" y="14953"/>
                  </a:cubicBezTo>
                  <a:cubicBezTo>
                    <a:pt x="216941" y="14953"/>
                    <a:pt x="217225" y="15121"/>
                    <a:pt x="217554" y="15318"/>
                  </a:cubicBezTo>
                  <a:cubicBezTo>
                    <a:pt x="216444" y="14659"/>
                    <a:pt x="215752" y="14433"/>
                    <a:pt x="214578" y="13790"/>
                  </a:cubicBezTo>
                  <a:lnTo>
                    <a:pt x="214578" y="13790"/>
                  </a:lnTo>
                  <a:cubicBezTo>
                    <a:pt x="214709" y="13895"/>
                    <a:pt x="214829" y="14021"/>
                    <a:pt x="214765" y="14021"/>
                  </a:cubicBezTo>
                  <a:cubicBezTo>
                    <a:pt x="214751" y="14021"/>
                    <a:pt x="214726" y="14014"/>
                    <a:pt x="214690" y="13999"/>
                  </a:cubicBezTo>
                  <a:cubicBezTo>
                    <a:pt x="212969" y="13066"/>
                    <a:pt x="213854" y="13742"/>
                    <a:pt x="212647" y="13195"/>
                  </a:cubicBezTo>
                  <a:cubicBezTo>
                    <a:pt x="212020" y="12777"/>
                    <a:pt x="213017" y="13082"/>
                    <a:pt x="211779" y="12600"/>
                  </a:cubicBezTo>
                  <a:cubicBezTo>
                    <a:pt x="211430" y="12394"/>
                    <a:pt x="211405" y="12332"/>
                    <a:pt x="211508" y="12332"/>
                  </a:cubicBezTo>
                  <a:cubicBezTo>
                    <a:pt x="211614" y="12332"/>
                    <a:pt x="211857" y="12398"/>
                    <a:pt x="212020" y="12439"/>
                  </a:cubicBezTo>
                  <a:cubicBezTo>
                    <a:pt x="210862" y="12037"/>
                    <a:pt x="210009" y="11377"/>
                    <a:pt x="209382" y="11071"/>
                  </a:cubicBezTo>
                  <a:lnTo>
                    <a:pt x="209382" y="11071"/>
                  </a:lnTo>
                  <a:lnTo>
                    <a:pt x="209993" y="11281"/>
                  </a:lnTo>
                  <a:cubicBezTo>
                    <a:pt x="209623" y="11152"/>
                    <a:pt x="209350" y="11023"/>
                    <a:pt x="209060" y="10878"/>
                  </a:cubicBezTo>
                  <a:lnTo>
                    <a:pt x="209060" y="10878"/>
                  </a:lnTo>
                  <a:lnTo>
                    <a:pt x="209334" y="11168"/>
                  </a:lnTo>
                  <a:cubicBezTo>
                    <a:pt x="208996" y="10991"/>
                    <a:pt x="208706" y="10846"/>
                    <a:pt x="208738" y="10798"/>
                  </a:cubicBezTo>
                  <a:cubicBezTo>
                    <a:pt x="208704" y="10791"/>
                    <a:pt x="208677" y="10788"/>
                    <a:pt x="208656" y="10788"/>
                  </a:cubicBezTo>
                  <a:cubicBezTo>
                    <a:pt x="208490" y="10788"/>
                    <a:pt x="208697" y="10986"/>
                    <a:pt x="208477" y="10986"/>
                  </a:cubicBezTo>
                  <a:cubicBezTo>
                    <a:pt x="208413" y="10986"/>
                    <a:pt x="208313" y="10969"/>
                    <a:pt x="208159" y="10927"/>
                  </a:cubicBezTo>
                  <a:cubicBezTo>
                    <a:pt x="207741" y="10653"/>
                    <a:pt x="206760" y="10364"/>
                    <a:pt x="206663" y="10122"/>
                  </a:cubicBezTo>
                  <a:lnTo>
                    <a:pt x="206663" y="10122"/>
                  </a:lnTo>
                  <a:cubicBezTo>
                    <a:pt x="207085" y="10338"/>
                    <a:pt x="207248" y="10404"/>
                    <a:pt x="207302" y="10404"/>
                  </a:cubicBezTo>
                  <a:cubicBezTo>
                    <a:pt x="207386" y="10404"/>
                    <a:pt x="207203" y="10244"/>
                    <a:pt x="207319" y="10244"/>
                  </a:cubicBezTo>
                  <a:cubicBezTo>
                    <a:pt x="207361" y="10244"/>
                    <a:pt x="207442" y="10265"/>
                    <a:pt x="207590" y="10323"/>
                  </a:cubicBezTo>
                  <a:lnTo>
                    <a:pt x="207590" y="10323"/>
                  </a:lnTo>
                  <a:cubicBezTo>
                    <a:pt x="207373" y="10228"/>
                    <a:pt x="207158" y="10119"/>
                    <a:pt x="206953" y="10010"/>
                  </a:cubicBezTo>
                  <a:cubicBezTo>
                    <a:pt x="206935" y="9992"/>
                    <a:pt x="206939" y="9985"/>
                    <a:pt x="206956" y="9985"/>
                  </a:cubicBezTo>
                  <a:cubicBezTo>
                    <a:pt x="206985" y="9985"/>
                    <a:pt x="207053" y="10005"/>
                    <a:pt x="207114" y="10026"/>
                  </a:cubicBezTo>
                  <a:cubicBezTo>
                    <a:pt x="205811" y="9238"/>
                    <a:pt x="206390" y="9929"/>
                    <a:pt x="204974" y="9270"/>
                  </a:cubicBezTo>
                  <a:cubicBezTo>
                    <a:pt x="205199" y="9270"/>
                    <a:pt x="204733" y="8948"/>
                    <a:pt x="204491" y="8851"/>
                  </a:cubicBezTo>
                  <a:lnTo>
                    <a:pt x="204491" y="8851"/>
                  </a:lnTo>
                  <a:cubicBezTo>
                    <a:pt x="204821" y="9011"/>
                    <a:pt x="204831" y="9083"/>
                    <a:pt x="204670" y="9083"/>
                  </a:cubicBezTo>
                  <a:cubicBezTo>
                    <a:pt x="204556" y="9083"/>
                    <a:pt x="204355" y="9047"/>
                    <a:pt x="204121" y="8980"/>
                  </a:cubicBezTo>
                  <a:cubicBezTo>
                    <a:pt x="203237" y="8514"/>
                    <a:pt x="203108" y="8610"/>
                    <a:pt x="202625" y="8385"/>
                  </a:cubicBezTo>
                  <a:lnTo>
                    <a:pt x="202625" y="8385"/>
                  </a:lnTo>
                  <a:lnTo>
                    <a:pt x="203156" y="8658"/>
                  </a:lnTo>
                  <a:cubicBezTo>
                    <a:pt x="203149" y="8659"/>
                    <a:pt x="203141" y="8659"/>
                    <a:pt x="203133" y="8659"/>
                  </a:cubicBezTo>
                  <a:cubicBezTo>
                    <a:pt x="202900" y="8659"/>
                    <a:pt x="202458" y="8441"/>
                    <a:pt x="201821" y="8208"/>
                  </a:cubicBezTo>
                  <a:cubicBezTo>
                    <a:pt x="201819" y="8194"/>
                    <a:pt x="201829" y="8189"/>
                    <a:pt x="201848" y="8189"/>
                  </a:cubicBezTo>
                  <a:cubicBezTo>
                    <a:pt x="201938" y="8189"/>
                    <a:pt x="202218" y="8312"/>
                    <a:pt x="202261" y="8312"/>
                  </a:cubicBezTo>
                  <a:cubicBezTo>
                    <a:pt x="202273" y="8312"/>
                    <a:pt x="202265" y="8301"/>
                    <a:pt x="202223" y="8272"/>
                  </a:cubicBezTo>
                  <a:cubicBezTo>
                    <a:pt x="201789" y="8176"/>
                    <a:pt x="201387" y="7983"/>
                    <a:pt x="201033" y="7742"/>
                  </a:cubicBezTo>
                  <a:cubicBezTo>
                    <a:pt x="200598" y="7484"/>
                    <a:pt x="200116" y="7259"/>
                    <a:pt x="199633" y="7114"/>
                  </a:cubicBezTo>
                  <a:cubicBezTo>
                    <a:pt x="199199" y="6857"/>
                    <a:pt x="199665" y="6905"/>
                    <a:pt x="199279" y="6696"/>
                  </a:cubicBezTo>
                  <a:cubicBezTo>
                    <a:pt x="198105" y="6358"/>
                    <a:pt x="198121" y="6052"/>
                    <a:pt x="196882" y="5699"/>
                  </a:cubicBezTo>
                  <a:lnTo>
                    <a:pt x="196882" y="5699"/>
                  </a:lnTo>
                  <a:cubicBezTo>
                    <a:pt x="197035" y="5842"/>
                    <a:pt x="197125" y="5906"/>
                    <a:pt x="197047" y="5906"/>
                  </a:cubicBezTo>
                  <a:cubicBezTo>
                    <a:pt x="196977" y="5906"/>
                    <a:pt x="196771" y="5854"/>
                    <a:pt x="196351" y="5763"/>
                  </a:cubicBezTo>
                  <a:lnTo>
                    <a:pt x="196351" y="5763"/>
                  </a:lnTo>
                  <a:lnTo>
                    <a:pt x="197365" y="6101"/>
                  </a:lnTo>
                  <a:lnTo>
                    <a:pt x="197880" y="6245"/>
                  </a:lnTo>
                  <a:lnTo>
                    <a:pt x="198362" y="6422"/>
                  </a:lnTo>
                  <a:cubicBezTo>
                    <a:pt x="197928" y="6310"/>
                    <a:pt x="197478" y="6213"/>
                    <a:pt x="197043" y="6117"/>
                  </a:cubicBezTo>
                  <a:lnTo>
                    <a:pt x="197043" y="6117"/>
                  </a:lnTo>
                  <a:cubicBezTo>
                    <a:pt x="197333" y="6229"/>
                    <a:pt x="197655" y="6326"/>
                    <a:pt x="197944" y="6422"/>
                  </a:cubicBezTo>
                  <a:cubicBezTo>
                    <a:pt x="198185" y="6503"/>
                    <a:pt x="198427" y="6583"/>
                    <a:pt x="198652" y="6696"/>
                  </a:cubicBezTo>
                  <a:cubicBezTo>
                    <a:pt x="198373" y="6631"/>
                    <a:pt x="198231" y="6596"/>
                    <a:pt x="198180" y="6596"/>
                  </a:cubicBezTo>
                  <a:cubicBezTo>
                    <a:pt x="198117" y="6596"/>
                    <a:pt x="198196" y="6651"/>
                    <a:pt x="198330" y="6776"/>
                  </a:cubicBezTo>
                  <a:cubicBezTo>
                    <a:pt x="198153" y="6648"/>
                    <a:pt x="197960" y="6535"/>
                    <a:pt x="197751" y="6455"/>
                  </a:cubicBezTo>
                  <a:cubicBezTo>
                    <a:pt x="197558" y="6374"/>
                    <a:pt x="197349" y="6310"/>
                    <a:pt x="197124" y="6262"/>
                  </a:cubicBezTo>
                  <a:cubicBezTo>
                    <a:pt x="196673" y="6149"/>
                    <a:pt x="196223" y="5988"/>
                    <a:pt x="195805" y="5763"/>
                  </a:cubicBezTo>
                  <a:lnTo>
                    <a:pt x="195965" y="5441"/>
                  </a:lnTo>
                  <a:cubicBezTo>
                    <a:pt x="194614" y="4733"/>
                    <a:pt x="193375" y="4701"/>
                    <a:pt x="191558" y="3977"/>
                  </a:cubicBezTo>
                  <a:lnTo>
                    <a:pt x="191558" y="3977"/>
                  </a:lnTo>
                  <a:lnTo>
                    <a:pt x="192137" y="4235"/>
                  </a:lnTo>
                  <a:cubicBezTo>
                    <a:pt x="192122" y="4237"/>
                    <a:pt x="192105" y="4238"/>
                    <a:pt x="192087" y="4238"/>
                  </a:cubicBezTo>
                  <a:cubicBezTo>
                    <a:pt x="191759" y="4238"/>
                    <a:pt x="190962" y="3843"/>
                    <a:pt x="190367" y="3736"/>
                  </a:cubicBezTo>
                  <a:cubicBezTo>
                    <a:pt x="190464" y="3640"/>
                    <a:pt x="190094" y="3479"/>
                    <a:pt x="189852" y="3334"/>
                  </a:cubicBezTo>
                  <a:cubicBezTo>
                    <a:pt x="189852" y="3342"/>
                    <a:pt x="189843" y="3346"/>
                    <a:pt x="189825" y="3346"/>
                  </a:cubicBezTo>
                  <a:cubicBezTo>
                    <a:pt x="189660" y="3346"/>
                    <a:pt x="188809" y="3040"/>
                    <a:pt x="188412" y="3040"/>
                  </a:cubicBezTo>
                  <a:cubicBezTo>
                    <a:pt x="188337" y="3040"/>
                    <a:pt x="188279" y="3051"/>
                    <a:pt x="188244" y="3076"/>
                  </a:cubicBezTo>
                  <a:cubicBezTo>
                    <a:pt x="187986" y="2948"/>
                    <a:pt x="187729" y="2803"/>
                    <a:pt x="187439" y="2674"/>
                  </a:cubicBezTo>
                  <a:cubicBezTo>
                    <a:pt x="185927" y="2224"/>
                    <a:pt x="185605" y="2546"/>
                    <a:pt x="184158" y="2143"/>
                  </a:cubicBezTo>
                  <a:cubicBezTo>
                    <a:pt x="184514" y="2131"/>
                    <a:pt x="184223" y="1978"/>
                    <a:pt x="184510" y="1978"/>
                  </a:cubicBezTo>
                  <a:cubicBezTo>
                    <a:pt x="184598" y="1978"/>
                    <a:pt x="184742" y="1993"/>
                    <a:pt x="184978" y="2031"/>
                  </a:cubicBezTo>
                  <a:cubicBezTo>
                    <a:pt x="184737" y="1967"/>
                    <a:pt x="184512" y="1902"/>
                    <a:pt x="184335" y="1870"/>
                  </a:cubicBezTo>
                  <a:cubicBezTo>
                    <a:pt x="184246" y="1846"/>
                    <a:pt x="184174" y="1834"/>
                    <a:pt x="184121" y="1834"/>
                  </a:cubicBezTo>
                  <a:cubicBezTo>
                    <a:pt x="184069" y="1834"/>
                    <a:pt x="184037" y="1846"/>
                    <a:pt x="184029" y="1870"/>
                  </a:cubicBezTo>
                  <a:cubicBezTo>
                    <a:pt x="183756" y="1725"/>
                    <a:pt x="182613" y="1725"/>
                    <a:pt x="182179" y="1516"/>
                  </a:cubicBezTo>
                  <a:cubicBezTo>
                    <a:pt x="182029" y="1516"/>
                    <a:pt x="181943" y="1573"/>
                    <a:pt x="181736" y="1573"/>
                  </a:cubicBezTo>
                  <a:cubicBezTo>
                    <a:pt x="181632" y="1573"/>
                    <a:pt x="181498" y="1559"/>
                    <a:pt x="181310" y="1516"/>
                  </a:cubicBezTo>
                  <a:cubicBezTo>
                    <a:pt x="181285" y="1491"/>
                    <a:pt x="181291" y="1474"/>
                    <a:pt x="181302" y="1464"/>
                  </a:cubicBezTo>
                  <a:lnTo>
                    <a:pt x="181302" y="1464"/>
                  </a:lnTo>
                  <a:cubicBezTo>
                    <a:pt x="181286" y="1467"/>
                    <a:pt x="181264" y="1468"/>
                    <a:pt x="181237" y="1468"/>
                  </a:cubicBezTo>
                  <a:cubicBezTo>
                    <a:pt x="181145" y="1468"/>
                    <a:pt x="181000" y="1455"/>
                    <a:pt x="180896" y="1455"/>
                  </a:cubicBezTo>
                  <a:cubicBezTo>
                    <a:pt x="180761" y="1455"/>
                    <a:pt x="180695" y="1478"/>
                    <a:pt x="180908" y="1580"/>
                  </a:cubicBezTo>
                  <a:cubicBezTo>
                    <a:pt x="180168" y="1259"/>
                    <a:pt x="179090" y="1114"/>
                    <a:pt x="178029" y="953"/>
                  </a:cubicBezTo>
                  <a:lnTo>
                    <a:pt x="177256" y="840"/>
                  </a:lnTo>
                  <a:cubicBezTo>
                    <a:pt x="176999" y="808"/>
                    <a:pt x="176742" y="776"/>
                    <a:pt x="176500" y="744"/>
                  </a:cubicBezTo>
                  <a:cubicBezTo>
                    <a:pt x="176082" y="696"/>
                    <a:pt x="175680" y="615"/>
                    <a:pt x="175278" y="487"/>
                  </a:cubicBezTo>
                  <a:lnTo>
                    <a:pt x="174409" y="422"/>
                  </a:lnTo>
                  <a:lnTo>
                    <a:pt x="173524" y="390"/>
                  </a:lnTo>
                  <a:cubicBezTo>
                    <a:pt x="172913" y="358"/>
                    <a:pt x="172334" y="342"/>
                    <a:pt x="171835" y="310"/>
                  </a:cubicBezTo>
                  <a:cubicBezTo>
                    <a:pt x="171881" y="287"/>
                    <a:pt x="171862" y="264"/>
                    <a:pt x="171921" y="264"/>
                  </a:cubicBezTo>
                  <a:cubicBezTo>
                    <a:pt x="171926" y="264"/>
                    <a:pt x="171931" y="264"/>
                    <a:pt x="171937" y="265"/>
                  </a:cubicBezTo>
                  <a:lnTo>
                    <a:pt x="171937" y="265"/>
                  </a:lnTo>
                  <a:cubicBezTo>
                    <a:pt x="171766" y="246"/>
                    <a:pt x="171627" y="238"/>
                    <a:pt x="171511" y="238"/>
                  </a:cubicBezTo>
                  <a:cubicBezTo>
                    <a:pt x="170912" y="238"/>
                    <a:pt x="170898" y="446"/>
                    <a:pt x="170210" y="446"/>
                  </a:cubicBezTo>
                  <a:cubicBezTo>
                    <a:pt x="170049" y="446"/>
                    <a:pt x="169851" y="434"/>
                    <a:pt x="169599" y="406"/>
                  </a:cubicBezTo>
                  <a:cubicBezTo>
                    <a:pt x="168795" y="197"/>
                    <a:pt x="170436" y="326"/>
                    <a:pt x="169937" y="245"/>
                  </a:cubicBezTo>
                  <a:cubicBezTo>
                    <a:pt x="169868" y="95"/>
                    <a:pt x="169599" y="53"/>
                    <a:pt x="169239" y="53"/>
                  </a:cubicBezTo>
                  <a:cubicBezTo>
                    <a:pt x="169097" y="53"/>
                    <a:pt x="168942" y="59"/>
                    <a:pt x="168779" y="68"/>
                  </a:cubicBezTo>
                  <a:cubicBezTo>
                    <a:pt x="168446" y="87"/>
                    <a:pt x="168075" y="116"/>
                    <a:pt x="167717" y="116"/>
                  </a:cubicBezTo>
                  <a:cubicBezTo>
                    <a:pt x="167452" y="116"/>
                    <a:pt x="167193" y="100"/>
                    <a:pt x="166961" y="52"/>
                  </a:cubicBezTo>
                  <a:lnTo>
                    <a:pt x="167218" y="36"/>
                  </a:lnTo>
                  <a:cubicBezTo>
                    <a:pt x="167075" y="11"/>
                    <a:pt x="166921" y="0"/>
                    <a:pt x="1667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7" name="Google Shape;1457;p55"/>
            <p:cNvSpPr/>
            <p:nvPr/>
          </p:nvSpPr>
          <p:spPr>
            <a:xfrm>
              <a:off x="1417275" y="2809625"/>
              <a:ext cx="8475" cy="2025"/>
            </a:xfrm>
            <a:custGeom>
              <a:avLst/>
              <a:gdLst/>
              <a:ahLst/>
              <a:cxnLst/>
              <a:rect l="l" t="t" r="r" b="b"/>
              <a:pathLst>
                <a:path w="339" h="81" extrusionOk="0">
                  <a:moveTo>
                    <a:pt x="1" y="0"/>
                  </a:moveTo>
                  <a:cubicBezTo>
                    <a:pt x="65" y="32"/>
                    <a:pt x="129" y="65"/>
                    <a:pt x="210" y="81"/>
                  </a:cubicBezTo>
                  <a:lnTo>
                    <a:pt x="338" y="65"/>
                  </a:lnTo>
                  <a:lnTo>
                    <a:pt x="145" y="16"/>
                  </a:lnTo>
                  <a:cubicBezTo>
                    <a:pt x="97" y="16"/>
                    <a:pt x="65" y="16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8" name="Google Shape;1458;p55"/>
            <p:cNvSpPr/>
            <p:nvPr/>
          </p:nvSpPr>
          <p:spPr>
            <a:xfrm>
              <a:off x="6291575" y="3128525"/>
              <a:ext cx="2450" cy="1225"/>
            </a:xfrm>
            <a:custGeom>
              <a:avLst/>
              <a:gdLst/>
              <a:ahLst/>
              <a:cxnLst/>
              <a:rect l="l" t="t" r="r" b="b"/>
              <a:pathLst>
                <a:path w="98" h="49" extrusionOk="0">
                  <a:moveTo>
                    <a:pt x="1" y="1"/>
                  </a:moveTo>
                  <a:cubicBezTo>
                    <a:pt x="33" y="17"/>
                    <a:pt x="65" y="33"/>
                    <a:pt x="97" y="49"/>
                  </a:cubicBezTo>
                  <a:cubicBezTo>
                    <a:pt x="81" y="33"/>
                    <a:pt x="65" y="33"/>
                    <a:pt x="49" y="1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59" name="Google Shape;1459;p55"/>
            <p:cNvSpPr/>
            <p:nvPr/>
          </p:nvSpPr>
          <p:spPr>
            <a:xfrm>
              <a:off x="2308475" y="2943125"/>
              <a:ext cx="4850" cy="1250"/>
            </a:xfrm>
            <a:custGeom>
              <a:avLst/>
              <a:gdLst/>
              <a:ahLst/>
              <a:cxnLst/>
              <a:rect l="l" t="t" r="r" b="b"/>
              <a:pathLst>
                <a:path w="194" h="50" extrusionOk="0">
                  <a:moveTo>
                    <a:pt x="194" y="1"/>
                  </a:moveTo>
                  <a:lnTo>
                    <a:pt x="1" y="49"/>
                  </a:lnTo>
                  <a:lnTo>
                    <a:pt x="194" y="33"/>
                  </a:lnTo>
                  <a:lnTo>
                    <a:pt x="19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0" name="Google Shape;1460;p55"/>
            <p:cNvSpPr/>
            <p:nvPr/>
          </p:nvSpPr>
          <p:spPr>
            <a:xfrm>
              <a:off x="6590800" y="3203325"/>
              <a:ext cx="4050" cy="1650"/>
            </a:xfrm>
            <a:custGeom>
              <a:avLst/>
              <a:gdLst/>
              <a:ahLst/>
              <a:cxnLst/>
              <a:rect l="l" t="t" r="r" b="b"/>
              <a:pathLst>
                <a:path w="162" h="66" extrusionOk="0">
                  <a:moveTo>
                    <a:pt x="0" y="1"/>
                  </a:moveTo>
                  <a:cubicBezTo>
                    <a:pt x="49" y="17"/>
                    <a:pt x="97" y="49"/>
                    <a:pt x="161" y="65"/>
                  </a:cubicBezTo>
                  <a:cubicBezTo>
                    <a:pt x="113" y="33"/>
                    <a:pt x="65" y="1"/>
                    <a:pt x="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1" name="Google Shape;1461;p55"/>
            <p:cNvSpPr/>
            <p:nvPr/>
          </p:nvSpPr>
          <p:spPr>
            <a:xfrm>
              <a:off x="6723500" y="3213775"/>
              <a:ext cx="18925" cy="2050"/>
            </a:xfrm>
            <a:custGeom>
              <a:avLst/>
              <a:gdLst/>
              <a:ahLst/>
              <a:cxnLst/>
              <a:rect l="l" t="t" r="r" b="b"/>
              <a:pathLst>
                <a:path w="757" h="82" extrusionOk="0">
                  <a:moveTo>
                    <a:pt x="1" y="1"/>
                  </a:moveTo>
                  <a:cubicBezTo>
                    <a:pt x="258" y="33"/>
                    <a:pt x="516" y="65"/>
                    <a:pt x="757" y="81"/>
                  </a:cubicBezTo>
                  <a:cubicBezTo>
                    <a:pt x="435" y="49"/>
                    <a:pt x="194" y="17"/>
                    <a:pt x="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2" name="Google Shape;1462;p55"/>
            <p:cNvSpPr/>
            <p:nvPr/>
          </p:nvSpPr>
          <p:spPr>
            <a:xfrm>
              <a:off x="6826475" y="3213775"/>
              <a:ext cx="2025" cy="1650"/>
            </a:xfrm>
            <a:custGeom>
              <a:avLst/>
              <a:gdLst/>
              <a:ahLst/>
              <a:cxnLst/>
              <a:rect l="l" t="t" r="r" b="b"/>
              <a:pathLst>
                <a:path w="81" h="66" extrusionOk="0">
                  <a:moveTo>
                    <a:pt x="81" y="1"/>
                  </a:moveTo>
                  <a:lnTo>
                    <a:pt x="0" y="65"/>
                  </a:lnTo>
                  <a:cubicBezTo>
                    <a:pt x="32" y="49"/>
                    <a:pt x="48" y="33"/>
                    <a:pt x="8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3" name="Google Shape;1463;p55"/>
            <p:cNvSpPr/>
            <p:nvPr/>
          </p:nvSpPr>
          <p:spPr>
            <a:xfrm>
              <a:off x="5286025" y="2722000"/>
              <a:ext cx="8200" cy="2800"/>
            </a:xfrm>
            <a:custGeom>
              <a:avLst/>
              <a:gdLst/>
              <a:ahLst/>
              <a:cxnLst/>
              <a:rect l="l" t="t" r="r" b="b"/>
              <a:pathLst>
                <a:path w="328" h="112" extrusionOk="0">
                  <a:moveTo>
                    <a:pt x="5" y="0"/>
                  </a:moveTo>
                  <a:cubicBezTo>
                    <a:pt x="1" y="0"/>
                    <a:pt x="161" y="59"/>
                    <a:pt x="327" y="111"/>
                  </a:cubicBezTo>
                  <a:cubicBezTo>
                    <a:pt x="279" y="95"/>
                    <a:pt x="231" y="63"/>
                    <a:pt x="183" y="63"/>
                  </a:cubicBezTo>
                  <a:cubicBezTo>
                    <a:pt x="58" y="17"/>
                    <a:pt x="7" y="0"/>
                    <a:pt x="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4" name="Google Shape;1464;p55"/>
            <p:cNvSpPr/>
            <p:nvPr/>
          </p:nvSpPr>
          <p:spPr>
            <a:xfrm>
              <a:off x="5719300" y="2915800"/>
              <a:ext cx="14900" cy="5850"/>
            </a:xfrm>
            <a:custGeom>
              <a:avLst/>
              <a:gdLst/>
              <a:ahLst/>
              <a:cxnLst/>
              <a:rect l="l" t="t" r="r" b="b"/>
              <a:pathLst>
                <a:path w="596" h="234" extrusionOk="0">
                  <a:moveTo>
                    <a:pt x="0" y="0"/>
                  </a:moveTo>
                  <a:lnTo>
                    <a:pt x="0" y="0"/>
                  </a:lnTo>
                  <a:cubicBezTo>
                    <a:pt x="241" y="127"/>
                    <a:pt x="442" y="234"/>
                    <a:pt x="540" y="234"/>
                  </a:cubicBezTo>
                  <a:cubicBezTo>
                    <a:pt x="566" y="234"/>
                    <a:pt x="585" y="226"/>
                    <a:pt x="595" y="209"/>
                  </a:cubicBezTo>
                  <a:cubicBezTo>
                    <a:pt x="402" y="145"/>
                    <a:pt x="193" y="80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5" name="Google Shape;1465;p55"/>
            <p:cNvSpPr/>
            <p:nvPr/>
          </p:nvSpPr>
          <p:spPr>
            <a:xfrm>
              <a:off x="4783850" y="2558275"/>
              <a:ext cx="3225" cy="825"/>
            </a:xfrm>
            <a:custGeom>
              <a:avLst/>
              <a:gdLst/>
              <a:ahLst/>
              <a:cxnLst/>
              <a:rect l="l" t="t" r="r" b="b"/>
              <a:pathLst>
                <a:path w="129" h="33" extrusionOk="0">
                  <a:moveTo>
                    <a:pt x="129" y="32"/>
                  </a:moveTo>
                  <a:lnTo>
                    <a:pt x="129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6" name="Google Shape;1466;p55"/>
            <p:cNvSpPr/>
            <p:nvPr/>
          </p:nvSpPr>
          <p:spPr>
            <a:xfrm>
              <a:off x="5699175" y="2906125"/>
              <a:ext cx="20150" cy="10100"/>
            </a:xfrm>
            <a:custGeom>
              <a:avLst/>
              <a:gdLst/>
              <a:ahLst/>
              <a:cxnLst/>
              <a:rect l="l" t="t" r="r" b="b"/>
              <a:pathLst>
                <a:path w="806" h="404" extrusionOk="0">
                  <a:moveTo>
                    <a:pt x="1" y="1"/>
                  </a:moveTo>
                  <a:lnTo>
                    <a:pt x="1" y="1"/>
                  </a:lnTo>
                  <a:cubicBezTo>
                    <a:pt x="258" y="162"/>
                    <a:pt x="532" y="291"/>
                    <a:pt x="805" y="403"/>
                  </a:cubicBezTo>
                  <a:cubicBezTo>
                    <a:pt x="548" y="242"/>
                    <a:pt x="274" y="114"/>
                    <a:pt x="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7" name="Google Shape;1467;p55"/>
            <p:cNvSpPr/>
            <p:nvPr/>
          </p:nvSpPr>
          <p:spPr>
            <a:xfrm>
              <a:off x="7257600" y="3108825"/>
              <a:ext cx="4450" cy="2850"/>
            </a:xfrm>
            <a:custGeom>
              <a:avLst/>
              <a:gdLst/>
              <a:ahLst/>
              <a:cxnLst/>
              <a:rect l="l" t="t" r="r" b="b"/>
              <a:pathLst>
                <a:path w="178" h="114" extrusionOk="0">
                  <a:moveTo>
                    <a:pt x="177" y="0"/>
                  </a:moveTo>
                  <a:lnTo>
                    <a:pt x="0" y="113"/>
                  </a:lnTo>
                  <a:lnTo>
                    <a:pt x="177" y="33"/>
                  </a:lnTo>
                  <a:lnTo>
                    <a:pt x="1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8" name="Google Shape;1468;p55"/>
            <p:cNvSpPr/>
            <p:nvPr/>
          </p:nvSpPr>
          <p:spPr>
            <a:xfrm>
              <a:off x="7262425" y="3105600"/>
              <a:ext cx="4450" cy="3250"/>
            </a:xfrm>
            <a:custGeom>
              <a:avLst/>
              <a:gdLst/>
              <a:ahLst/>
              <a:cxnLst/>
              <a:rect l="l" t="t" r="r" b="b"/>
              <a:pathLst>
                <a:path w="178" h="130" extrusionOk="0">
                  <a:moveTo>
                    <a:pt x="177" y="1"/>
                  </a:moveTo>
                  <a:lnTo>
                    <a:pt x="177" y="1"/>
                  </a:lnTo>
                  <a:cubicBezTo>
                    <a:pt x="113" y="33"/>
                    <a:pt x="48" y="65"/>
                    <a:pt x="0" y="129"/>
                  </a:cubicBezTo>
                  <a:lnTo>
                    <a:pt x="17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69" name="Google Shape;1469;p55"/>
            <p:cNvSpPr/>
            <p:nvPr/>
          </p:nvSpPr>
          <p:spPr>
            <a:xfrm>
              <a:off x="7266850" y="3099575"/>
              <a:ext cx="10075" cy="6050"/>
            </a:xfrm>
            <a:custGeom>
              <a:avLst/>
              <a:gdLst/>
              <a:ahLst/>
              <a:cxnLst/>
              <a:rect l="l" t="t" r="r" b="b"/>
              <a:pathLst>
                <a:path w="403" h="242" extrusionOk="0">
                  <a:moveTo>
                    <a:pt x="402" y="0"/>
                  </a:moveTo>
                  <a:lnTo>
                    <a:pt x="0" y="242"/>
                  </a:lnTo>
                  <a:cubicBezTo>
                    <a:pt x="145" y="177"/>
                    <a:pt x="290" y="97"/>
                    <a:pt x="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0" name="Google Shape;1470;p55"/>
            <p:cNvSpPr/>
            <p:nvPr/>
          </p:nvSpPr>
          <p:spPr>
            <a:xfrm>
              <a:off x="7129700" y="3161900"/>
              <a:ext cx="825" cy="2050"/>
            </a:xfrm>
            <a:custGeom>
              <a:avLst/>
              <a:gdLst/>
              <a:ahLst/>
              <a:cxnLst/>
              <a:rect l="l" t="t" r="r" b="b"/>
              <a:pathLst>
                <a:path w="33" h="82" extrusionOk="0">
                  <a:moveTo>
                    <a:pt x="33" y="1"/>
                  </a:moveTo>
                  <a:lnTo>
                    <a:pt x="1" y="81"/>
                  </a:lnTo>
                  <a:cubicBezTo>
                    <a:pt x="17" y="65"/>
                    <a:pt x="33" y="33"/>
                    <a:pt x="3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1" name="Google Shape;1471;p55"/>
            <p:cNvSpPr/>
            <p:nvPr/>
          </p:nvSpPr>
          <p:spPr>
            <a:xfrm>
              <a:off x="7091100" y="3163925"/>
              <a:ext cx="38625" cy="10475"/>
            </a:xfrm>
            <a:custGeom>
              <a:avLst/>
              <a:gdLst/>
              <a:ahLst/>
              <a:cxnLst/>
              <a:rect l="l" t="t" r="r" b="b"/>
              <a:pathLst>
                <a:path w="1545" h="419" extrusionOk="0">
                  <a:moveTo>
                    <a:pt x="1545" y="0"/>
                  </a:moveTo>
                  <a:lnTo>
                    <a:pt x="1545" y="0"/>
                  </a:lnTo>
                  <a:cubicBezTo>
                    <a:pt x="1319" y="161"/>
                    <a:pt x="322" y="209"/>
                    <a:pt x="0" y="419"/>
                  </a:cubicBezTo>
                  <a:cubicBezTo>
                    <a:pt x="386" y="322"/>
                    <a:pt x="998" y="258"/>
                    <a:pt x="1512" y="65"/>
                  </a:cubicBezTo>
                  <a:lnTo>
                    <a:pt x="154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2" name="Google Shape;1472;p55"/>
            <p:cNvSpPr/>
            <p:nvPr/>
          </p:nvSpPr>
          <p:spPr>
            <a:xfrm>
              <a:off x="6911325" y="3181625"/>
              <a:ext cx="52300" cy="7650"/>
            </a:xfrm>
            <a:custGeom>
              <a:avLst/>
              <a:gdLst/>
              <a:ahLst/>
              <a:cxnLst/>
              <a:rect l="l" t="t" r="r" b="b"/>
              <a:pathLst>
                <a:path w="2092" h="306" extrusionOk="0">
                  <a:moveTo>
                    <a:pt x="1722" y="0"/>
                  </a:moveTo>
                  <a:lnTo>
                    <a:pt x="1722" y="0"/>
                  </a:lnTo>
                  <a:cubicBezTo>
                    <a:pt x="0" y="32"/>
                    <a:pt x="2092" y="97"/>
                    <a:pt x="322" y="306"/>
                  </a:cubicBezTo>
                  <a:lnTo>
                    <a:pt x="1673" y="177"/>
                  </a:lnTo>
                  <a:cubicBezTo>
                    <a:pt x="1432" y="145"/>
                    <a:pt x="1110" y="97"/>
                    <a:pt x="172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3" name="Google Shape;1473;p55"/>
            <p:cNvSpPr/>
            <p:nvPr/>
          </p:nvSpPr>
          <p:spPr>
            <a:xfrm>
              <a:off x="6799925" y="3191675"/>
              <a:ext cx="32200" cy="3225"/>
            </a:xfrm>
            <a:custGeom>
              <a:avLst/>
              <a:gdLst/>
              <a:ahLst/>
              <a:cxnLst/>
              <a:rect l="l" t="t" r="r" b="b"/>
              <a:pathLst>
                <a:path w="1288" h="129" extrusionOk="0">
                  <a:moveTo>
                    <a:pt x="580" y="0"/>
                  </a:moveTo>
                  <a:cubicBezTo>
                    <a:pt x="113" y="65"/>
                    <a:pt x="0" y="97"/>
                    <a:pt x="547" y="129"/>
                  </a:cubicBezTo>
                  <a:cubicBezTo>
                    <a:pt x="1287" y="81"/>
                    <a:pt x="531" y="32"/>
                    <a:pt x="5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4" name="Google Shape;1474;p55"/>
            <p:cNvSpPr/>
            <p:nvPr/>
          </p:nvSpPr>
          <p:spPr>
            <a:xfrm>
              <a:off x="6062300" y="3045450"/>
              <a:ext cx="7700" cy="4675"/>
            </a:xfrm>
            <a:custGeom>
              <a:avLst/>
              <a:gdLst/>
              <a:ahLst/>
              <a:cxnLst/>
              <a:rect l="l" t="t" r="r" b="b"/>
              <a:pathLst>
                <a:path w="308" h="187" extrusionOk="0">
                  <a:moveTo>
                    <a:pt x="62" y="1"/>
                  </a:moveTo>
                  <a:cubicBezTo>
                    <a:pt x="1" y="1"/>
                    <a:pt x="229" y="129"/>
                    <a:pt x="186" y="181"/>
                  </a:cubicBezTo>
                  <a:lnTo>
                    <a:pt x="186" y="181"/>
                  </a:lnTo>
                  <a:lnTo>
                    <a:pt x="308" y="74"/>
                  </a:lnTo>
                  <a:cubicBezTo>
                    <a:pt x="157" y="21"/>
                    <a:pt x="87" y="1"/>
                    <a:pt x="62" y="1"/>
                  </a:cubicBezTo>
                  <a:close/>
                  <a:moveTo>
                    <a:pt x="186" y="181"/>
                  </a:moveTo>
                  <a:lnTo>
                    <a:pt x="179" y="187"/>
                  </a:lnTo>
                  <a:cubicBezTo>
                    <a:pt x="182" y="185"/>
                    <a:pt x="184" y="183"/>
                    <a:pt x="186" y="18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5" name="Google Shape;1475;p55"/>
            <p:cNvSpPr/>
            <p:nvPr/>
          </p:nvSpPr>
          <p:spPr>
            <a:xfrm>
              <a:off x="5923200" y="3011900"/>
              <a:ext cx="19325" cy="7675"/>
            </a:xfrm>
            <a:custGeom>
              <a:avLst/>
              <a:gdLst/>
              <a:ahLst/>
              <a:cxnLst/>
              <a:rect l="l" t="t" r="r" b="b"/>
              <a:pathLst>
                <a:path w="773" h="307" extrusionOk="0">
                  <a:moveTo>
                    <a:pt x="0" y="1"/>
                  </a:moveTo>
                  <a:lnTo>
                    <a:pt x="467" y="306"/>
                  </a:lnTo>
                  <a:lnTo>
                    <a:pt x="772" y="27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6" name="Google Shape;1476;p55"/>
            <p:cNvSpPr/>
            <p:nvPr/>
          </p:nvSpPr>
          <p:spPr>
            <a:xfrm>
              <a:off x="5838725" y="2944750"/>
              <a:ext cx="22150" cy="8475"/>
            </a:xfrm>
            <a:custGeom>
              <a:avLst/>
              <a:gdLst/>
              <a:ahLst/>
              <a:cxnLst/>
              <a:rect l="l" t="t" r="r" b="b"/>
              <a:pathLst>
                <a:path w="886" h="339" extrusionOk="0">
                  <a:moveTo>
                    <a:pt x="1" y="0"/>
                  </a:moveTo>
                  <a:lnTo>
                    <a:pt x="660" y="258"/>
                  </a:lnTo>
                  <a:lnTo>
                    <a:pt x="886" y="3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7" name="Google Shape;1477;p55"/>
            <p:cNvSpPr/>
            <p:nvPr/>
          </p:nvSpPr>
          <p:spPr>
            <a:xfrm>
              <a:off x="4645500" y="2497950"/>
              <a:ext cx="15475" cy="4875"/>
            </a:xfrm>
            <a:custGeom>
              <a:avLst/>
              <a:gdLst/>
              <a:ahLst/>
              <a:cxnLst/>
              <a:rect l="l" t="t" r="r" b="b"/>
              <a:pathLst>
                <a:path w="619" h="195" extrusionOk="0">
                  <a:moveTo>
                    <a:pt x="0" y="0"/>
                  </a:moveTo>
                  <a:lnTo>
                    <a:pt x="145" y="193"/>
                  </a:lnTo>
                  <a:cubicBezTo>
                    <a:pt x="161" y="194"/>
                    <a:pt x="176" y="194"/>
                    <a:pt x="190" y="194"/>
                  </a:cubicBezTo>
                  <a:cubicBezTo>
                    <a:pt x="539" y="194"/>
                    <a:pt x="618" y="16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8" name="Google Shape;1478;p55"/>
            <p:cNvSpPr/>
            <p:nvPr/>
          </p:nvSpPr>
          <p:spPr>
            <a:xfrm>
              <a:off x="4054300" y="2520825"/>
              <a:ext cx="31400" cy="4100"/>
            </a:xfrm>
            <a:custGeom>
              <a:avLst/>
              <a:gdLst/>
              <a:ahLst/>
              <a:cxnLst/>
              <a:rect l="l" t="t" r="r" b="b"/>
              <a:pathLst>
                <a:path w="1256" h="164" extrusionOk="0">
                  <a:moveTo>
                    <a:pt x="940" y="0"/>
                  </a:moveTo>
                  <a:cubicBezTo>
                    <a:pt x="622" y="0"/>
                    <a:pt x="302" y="55"/>
                    <a:pt x="1" y="163"/>
                  </a:cubicBezTo>
                  <a:cubicBezTo>
                    <a:pt x="499" y="83"/>
                    <a:pt x="1014" y="83"/>
                    <a:pt x="1256" y="18"/>
                  </a:cubicBezTo>
                  <a:cubicBezTo>
                    <a:pt x="1151" y="6"/>
                    <a:pt x="1045" y="0"/>
                    <a:pt x="9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479" name="Google Shape;1479;p55"/>
            <p:cNvSpPr/>
            <p:nvPr/>
          </p:nvSpPr>
          <p:spPr>
            <a:xfrm>
              <a:off x="2449250" y="2894875"/>
              <a:ext cx="20525" cy="3250"/>
            </a:xfrm>
            <a:custGeom>
              <a:avLst/>
              <a:gdLst/>
              <a:ahLst/>
              <a:cxnLst/>
              <a:rect l="l" t="t" r="r" b="b"/>
              <a:pathLst>
                <a:path w="821" h="130" extrusionOk="0">
                  <a:moveTo>
                    <a:pt x="821" y="1"/>
                  </a:moveTo>
                  <a:lnTo>
                    <a:pt x="0" y="129"/>
                  </a:lnTo>
                  <a:lnTo>
                    <a:pt x="386" y="113"/>
                  </a:lnTo>
                  <a:lnTo>
                    <a:pt x="8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sp>
        <p:nvSpPr>
          <p:cNvPr id="1480" name="Google Shape;1480;p55"/>
          <p:cNvSpPr/>
          <p:nvPr/>
        </p:nvSpPr>
        <p:spPr>
          <a:xfrm>
            <a:off x="2908113" y="1602675"/>
            <a:ext cx="1291500" cy="12915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1" name="Google Shape;1481;p55"/>
          <p:cNvSpPr/>
          <p:nvPr/>
        </p:nvSpPr>
        <p:spPr>
          <a:xfrm>
            <a:off x="4942500" y="1602675"/>
            <a:ext cx="1291500" cy="12915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2" name="Google Shape;1482;p55"/>
          <p:cNvSpPr/>
          <p:nvPr/>
        </p:nvSpPr>
        <p:spPr>
          <a:xfrm>
            <a:off x="6976875" y="1602675"/>
            <a:ext cx="1291500" cy="12915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3" name="Google Shape;1483;p55"/>
          <p:cNvSpPr/>
          <p:nvPr/>
        </p:nvSpPr>
        <p:spPr>
          <a:xfrm>
            <a:off x="873700" y="1602675"/>
            <a:ext cx="1291500" cy="12915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4" name="Google Shape;1484;p55"/>
          <p:cNvSpPr/>
          <p:nvPr/>
        </p:nvSpPr>
        <p:spPr>
          <a:xfrm rot="-2922322">
            <a:off x="8288687" y="2193063"/>
            <a:ext cx="9222" cy="5258"/>
          </a:xfrm>
          <a:custGeom>
            <a:avLst/>
            <a:gdLst/>
            <a:ahLst/>
            <a:cxnLst/>
            <a:rect l="l" t="t" r="r" b="b"/>
            <a:pathLst>
              <a:path w="113" h="65" extrusionOk="0">
                <a:moveTo>
                  <a:pt x="56" y="0"/>
                </a:moveTo>
                <a:cubicBezTo>
                  <a:pt x="38" y="19"/>
                  <a:pt x="19" y="37"/>
                  <a:pt x="0" y="56"/>
                </a:cubicBezTo>
                <a:cubicBezTo>
                  <a:pt x="25" y="56"/>
                  <a:pt x="42" y="65"/>
                  <a:pt x="56" y="65"/>
                </a:cubicBezTo>
                <a:cubicBezTo>
                  <a:pt x="63" y="65"/>
                  <a:pt x="69" y="62"/>
                  <a:pt x="75" y="56"/>
                </a:cubicBezTo>
                <a:cubicBezTo>
                  <a:pt x="113" y="56"/>
                  <a:pt x="113" y="0"/>
                  <a:pt x="56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5" name="Google Shape;1485;p55"/>
          <p:cNvSpPr/>
          <p:nvPr/>
        </p:nvSpPr>
        <p:spPr>
          <a:xfrm rot="-2922322">
            <a:off x="8257382" y="2202221"/>
            <a:ext cx="35256" cy="13751"/>
          </a:xfrm>
          <a:custGeom>
            <a:avLst/>
            <a:gdLst/>
            <a:ahLst/>
            <a:cxnLst/>
            <a:rect l="l" t="t" r="r" b="b"/>
            <a:pathLst>
              <a:path w="432" h="170" extrusionOk="0">
                <a:moveTo>
                  <a:pt x="169" y="1"/>
                </a:moveTo>
                <a:lnTo>
                  <a:pt x="169" y="1"/>
                </a:lnTo>
                <a:cubicBezTo>
                  <a:pt x="75" y="19"/>
                  <a:pt x="0" y="94"/>
                  <a:pt x="38" y="169"/>
                </a:cubicBezTo>
                <a:cubicBezTo>
                  <a:pt x="113" y="94"/>
                  <a:pt x="132" y="113"/>
                  <a:pt x="225" y="38"/>
                </a:cubicBezTo>
                <a:cubicBezTo>
                  <a:pt x="281" y="38"/>
                  <a:pt x="319" y="76"/>
                  <a:pt x="319" y="94"/>
                </a:cubicBezTo>
                <a:cubicBezTo>
                  <a:pt x="322" y="91"/>
                  <a:pt x="326" y="90"/>
                  <a:pt x="330" y="90"/>
                </a:cubicBezTo>
                <a:cubicBezTo>
                  <a:pt x="344" y="90"/>
                  <a:pt x="365" y="101"/>
                  <a:pt x="387" y="101"/>
                </a:cubicBezTo>
                <a:cubicBezTo>
                  <a:pt x="402" y="101"/>
                  <a:pt x="418" y="96"/>
                  <a:pt x="431" y="76"/>
                </a:cubicBezTo>
                <a:cubicBezTo>
                  <a:pt x="386" y="30"/>
                  <a:pt x="327" y="5"/>
                  <a:pt x="266" y="5"/>
                </a:cubicBezTo>
                <a:cubicBezTo>
                  <a:pt x="227" y="5"/>
                  <a:pt x="187" y="16"/>
                  <a:pt x="150" y="38"/>
                </a:cubicBezTo>
                <a:cubicBezTo>
                  <a:pt x="132" y="19"/>
                  <a:pt x="169" y="1"/>
                  <a:pt x="169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6" name="Google Shape;1486;p55"/>
          <p:cNvSpPr/>
          <p:nvPr/>
        </p:nvSpPr>
        <p:spPr>
          <a:xfrm rot="-2922322">
            <a:off x="8140110" y="2339071"/>
            <a:ext cx="3183" cy="81"/>
          </a:xfrm>
          <a:custGeom>
            <a:avLst/>
            <a:gdLst/>
            <a:ahLst/>
            <a:cxnLst/>
            <a:rect l="l" t="t" r="r" b="b"/>
            <a:pathLst>
              <a:path w="39" h="1" extrusionOk="0">
                <a:moveTo>
                  <a:pt x="1" y="0"/>
                </a:moveTo>
                <a:lnTo>
                  <a:pt x="38" y="0"/>
                </a:lnTo>
                <a:cubicBezTo>
                  <a:pt x="20" y="0"/>
                  <a:pt x="1" y="0"/>
                  <a:pt x="1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7" name="Google Shape;1487;p55"/>
          <p:cNvSpPr/>
          <p:nvPr/>
        </p:nvSpPr>
        <p:spPr>
          <a:xfrm rot="-2922356">
            <a:off x="8027052" y="2340939"/>
            <a:ext cx="3101" cy="3074"/>
          </a:xfrm>
          <a:custGeom>
            <a:avLst/>
            <a:gdLst/>
            <a:ahLst/>
            <a:cxnLst/>
            <a:rect l="l" t="t" r="r" b="b"/>
            <a:pathLst>
              <a:path w="38" h="38" extrusionOk="0">
                <a:moveTo>
                  <a:pt x="38" y="0"/>
                </a:moveTo>
                <a:cubicBezTo>
                  <a:pt x="19" y="0"/>
                  <a:pt x="0" y="19"/>
                  <a:pt x="19" y="38"/>
                </a:cubicBezTo>
                <a:cubicBezTo>
                  <a:pt x="19" y="38"/>
                  <a:pt x="38" y="0"/>
                  <a:pt x="38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8" name="Google Shape;1488;p55"/>
          <p:cNvSpPr/>
          <p:nvPr/>
        </p:nvSpPr>
        <p:spPr>
          <a:xfrm rot="-2922356">
            <a:off x="8038435" y="2288561"/>
            <a:ext cx="3183" cy="1537"/>
          </a:xfrm>
          <a:custGeom>
            <a:avLst/>
            <a:gdLst/>
            <a:ahLst/>
            <a:cxnLst/>
            <a:rect l="l" t="t" r="r" b="b"/>
            <a:pathLst>
              <a:path w="39" h="19" extrusionOk="0">
                <a:moveTo>
                  <a:pt x="38" y="0"/>
                </a:moveTo>
                <a:lnTo>
                  <a:pt x="1" y="19"/>
                </a:lnTo>
                <a:cubicBezTo>
                  <a:pt x="20" y="19"/>
                  <a:pt x="38" y="19"/>
                  <a:pt x="38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89" name="Google Shape;1489;p55"/>
          <p:cNvSpPr/>
          <p:nvPr/>
        </p:nvSpPr>
        <p:spPr>
          <a:xfrm rot="-2922322">
            <a:off x="8132475" y="2342393"/>
            <a:ext cx="9222" cy="1618"/>
          </a:xfrm>
          <a:custGeom>
            <a:avLst/>
            <a:gdLst/>
            <a:ahLst/>
            <a:cxnLst/>
            <a:rect l="l" t="t" r="r" b="b"/>
            <a:pathLst>
              <a:path w="113" h="20" extrusionOk="0">
                <a:moveTo>
                  <a:pt x="0" y="0"/>
                </a:moveTo>
                <a:lnTo>
                  <a:pt x="0" y="0"/>
                </a:lnTo>
                <a:cubicBezTo>
                  <a:pt x="19" y="19"/>
                  <a:pt x="57" y="19"/>
                  <a:pt x="113" y="19"/>
                </a:cubicBezTo>
                <a:lnTo>
                  <a:pt x="0" y="0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0" name="Google Shape;1490;p55"/>
          <p:cNvSpPr/>
          <p:nvPr/>
        </p:nvSpPr>
        <p:spPr>
          <a:xfrm rot="-2922322">
            <a:off x="8200270" y="2238584"/>
            <a:ext cx="1632" cy="6147"/>
          </a:xfrm>
          <a:custGeom>
            <a:avLst/>
            <a:gdLst/>
            <a:ahLst/>
            <a:cxnLst/>
            <a:rect l="l" t="t" r="r" b="b"/>
            <a:pathLst>
              <a:path w="20" h="76" extrusionOk="0">
                <a:moveTo>
                  <a:pt x="1" y="0"/>
                </a:moveTo>
                <a:cubicBezTo>
                  <a:pt x="1" y="19"/>
                  <a:pt x="19" y="38"/>
                  <a:pt x="19" y="75"/>
                </a:cubicBezTo>
                <a:cubicBezTo>
                  <a:pt x="19" y="38"/>
                  <a:pt x="19" y="19"/>
                  <a:pt x="19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1" name="Google Shape;1491;p55"/>
          <p:cNvSpPr/>
          <p:nvPr/>
        </p:nvSpPr>
        <p:spPr>
          <a:xfrm rot="-2922322">
            <a:off x="8198591" y="2215799"/>
            <a:ext cx="3183" cy="3155"/>
          </a:xfrm>
          <a:custGeom>
            <a:avLst/>
            <a:gdLst/>
            <a:ahLst/>
            <a:cxnLst/>
            <a:rect l="l" t="t" r="r" b="b"/>
            <a:pathLst>
              <a:path w="39" h="39" extrusionOk="0">
                <a:moveTo>
                  <a:pt x="38" y="1"/>
                </a:moveTo>
                <a:lnTo>
                  <a:pt x="1" y="38"/>
                </a:lnTo>
                <a:lnTo>
                  <a:pt x="38" y="38"/>
                </a:lnTo>
                <a:lnTo>
                  <a:pt x="38" y="1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2" name="Google Shape;1492;p55"/>
          <p:cNvSpPr/>
          <p:nvPr/>
        </p:nvSpPr>
        <p:spPr>
          <a:xfrm rot="-2922322">
            <a:off x="8230251" y="2122074"/>
            <a:ext cx="5794" cy="7684"/>
          </a:xfrm>
          <a:custGeom>
            <a:avLst/>
            <a:gdLst/>
            <a:ahLst/>
            <a:cxnLst/>
            <a:rect l="l" t="t" r="r" b="b"/>
            <a:pathLst>
              <a:path w="71" h="95" extrusionOk="0">
                <a:moveTo>
                  <a:pt x="33" y="1"/>
                </a:moveTo>
                <a:cubicBezTo>
                  <a:pt x="0" y="1"/>
                  <a:pt x="25" y="45"/>
                  <a:pt x="45" y="81"/>
                </a:cubicBezTo>
                <a:lnTo>
                  <a:pt x="45" y="81"/>
                </a:lnTo>
                <a:cubicBezTo>
                  <a:pt x="41" y="61"/>
                  <a:pt x="56" y="34"/>
                  <a:pt x="71" y="19"/>
                </a:cubicBezTo>
                <a:cubicBezTo>
                  <a:pt x="52" y="1"/>
                  <a:pt x="33" y="1"/>
                  <a:pt x="33" y="1"/>
                </a:cubicBezTo>
                <a:close/>
                <a:moveTo>
                  <a:pt x="45" y="81"/>
                </a:moveTo>
                <a:cubicBezTo>
                  <a:pt x="46" y="86"/>
                  <a:pt x="48" y="90"/>
                  <a:pt x="52" y="94"/>
                </a:cubicBezTo>
                <a:cubicBezTo>
                  <a:pt x="50" y="90"/>
                  <a:pt x="47" y="85"/>
                  <a:pt x="45" y="8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3" name="Google Shape;1493;p55"/>
          <p:cNvSpPr/>
          <p:nvPr/>
        </p:nvSpPr>
        <p:spPr>
          <a:xfrm rot="-2922322">
            <a:off x="8206373" y="2203774"/>
            <a:ext cx="82" cy="1618"/>
          </a:xfrm>
          <a:custGeom>
            <a:avLst/>
            <a:gdLst/>
            <a:ahLst/>
            <a:cxnLst/>
            <a:rect l="l" t="t" r="r" b="b"/>
            <a:pathLst>
              <a:path w="1" h="20" extrusionOk="0">
                <a:moveTo>
                  <a:pt x="1" y="0"/>
                </a:moveTo>
                <a:lnTo>
                  <a:pt x="1" y="19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4" name="Google Shape;1494;p55"/>
          <p:cNvSpPr/>
          <p:nvPr/>
        </p:nvSpPr>
        <p:spPr>
          <a:xfrm rot="-2922322">
            <a:off x="8164642" y="2284843"/>
            <a:ext cx="1632" cy="1618"/>
          </a:xfrm>
          <a:custGeom>
            <a:avLst/>
            <a:gdLst/>
            <a:ahLst/>
            <a:cxnLst/>
            <a:rect l="l" t="t" r="r" b="b"/>
            <a:pathLst>
              <a:path w="20" h="20" extrusionOk="0">
                <a:moveTo>
                  <a:pt x="1" y="0"/>
                </a:moveTo>
                <a:cubicBezTo>
                  <a:pt x="1" y="19"/>
                  <a:pt x="19" y="19"/>
                  <a:pt x="19" y="19"/>
                </a:cubicBezTo>
                <a:cubicBezTo>
                  <a:pt x="19" y="19"/>
                  <a:pt x="19" y="19"/>
                  <a:pt x="1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5" name="Google Shape;1495;p55"/>
          <p:cNvSpPr/>
          <p:nvPr/>
        </p:nvSpPr>
        <p:spPr>
          <a:xfrm rot="-2922322">
            <a:off x="8066182" y="2046099"/>
            <a:ext cx="898" cy="1213"/>
          </a:xfrm>
          <a:custGeom>
            <a:avLst/>
            <a:gdLst/>
            <a:ahLst/>
            <a:cxnLst/>
            <a:rect l="l" t="t" r="r" b="b"/>
            <a:pathLst>
              <a:path w="11" h="15" extrusionOk="0">
                <a:moveTo>
                  <a:pt x="10" y="0"/>
                </a:moveTo>
                <a:cubicBezTo>
                  <a:pt x="1" y="10"/>
                  <a:pt x="1" y="14"/>
                  <a:pt x="3" y="14"/>
                </a:cubicBezTo>
                <a:cubicBezTo>
                  <a:pt x="6" y="14"/>
                  <a:pt x="10" y="10"/>
                  <a:pt x="10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6" name="Google Shape;1496;p55"/>
          <p:cNvSpPr/>
          <p:nvPr/>
        </p:nvSpPr>
        <p:spPr>
          <a:xfrm rot="-2922322">
            <a:off x="8193591" y="2230994"/>
            <a:ext cx="82" cy="6066"/>
          </a:xfrm>
          <a:custGeom>
            <a:avLst/>
            <a:gdLst/>
            <a:ahLst/>
            <a:cxnLst/>
            <a:rect l="l" t="t" r="r" b="b"/>
            <a:pathLst>
              <a:path w="1" h="75" extrusionOk="0">
                <a:moveTo>
                  <a:pt x="0" y="75"/>
                </a:moveTo>
                <a:cubicBezTo>
                  <a:pt x="0" y="56"/>
                  <a:pt x="0" y="19"/>
                  <a:pt x="0" y="0"/>
                </a:cubicBezTo>
                <a:cubicBezTo>
                  <a:pt x="0" y="19"/>
                  <a:pt x="0" y="56"/>
                  <a:pt x="0" y="75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7" name="Google Shape;1497;p55"/>
          <p:cNvSpPr/>
          <p:nvPr/>
        </p:nvSpPr>
        <p:spPr>
          <a:xfrm rot="-2922322">
            <a:off x="8076052" y="2097936"/>
            <a:ext cx="3101" cy="1618"/>
          </a:xfrm>
          <a:custGeom>
            <a:avLst/>
            <a:gdLst/>
            <a:ahLst/>
            <a:cxnLst/>
            <a:rect l="l" t="t" r="r" b="b"/>
            <a:pathLst>
              <a:path w="38" h="20" extrusionOk="0">
                <a:moveTo>
                  <a:pt x="0" y="0"/>
                </a:moveTo>
                <a:cubicBezTo>
                  <a:pt x="0" y="19"/>
                  <a:pt x="19" y="19"/>
                  <a:pt x="38" y="19"/>
                </a:cubicBezTo>
                <a:cubicBezTo>
                  <a:pt x="38" y="19"/>
                  <a:pt x="19" y="0"/>
                  <a:pt x="0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8" name="Google Shape;1498;p55"/>
          <p:cNvSpPr/>
          <p:nvPr/>
        </p:nvSpPr>
        <p:spPr>
          <a:xfrm rot="-2922322">
            <a:off x="8077369" y="2001910"/>
            <a:ext cx="3101" cy="81"/>
          </a:xfrm>
          <a:custGeom>
            <a:avLst/>
            <a:gdLst/>
            <a:ahLst/>
            <a:cxnLst/>
            <a:rect l="l" t="t" r="r" b="b"/>
            <a:pathLst>
              <a:path w="38" h="1" extrusionOk="0">
                <a:moveTo>
                  <a:pt x="0" y="1"/>
                </a:moveTo>
                <a:lnTo>
                  <a:pt x="38" y="1"/>
                </a:lnTo>
                <a:cubicBezTo>
                  <a:pt x="38" y="1"/>
                  <a:pt x="19" y="1"/>
                  <a:pt x="0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499" name="Google Shape;1499;p55"/>
          <p:cNvSpPr/>
          <p:nvPr/>
        </p:nvSpPr>
        <p:spPr>
          <a:xfrm rot="-2922356">
            <a:off x="8049372" y="2336307"/>
            <a:ext cx="6202" cy="1618"/>
          </a:xfrm>
          <a:custGeom>
            <a:avLst/>
            <a:gdLst/>
            <a:ahLst/>
            <a:cxnLst/>
            <a:rect l="l" t="t" r="r" b="b"/>
            <a:pathLst>
              <a:path w="76" h="20" extrusionOk="0">
                <a:moveTo>
                  <a:pt x="76" y="1"/>
                </a:moveTo>
                <a:lnTo>
                  <a:pt x="76" y="1"/>
                </a:lnTo>
                <a:cubicBezTo>
                  <a:pt x="48" y="1"/>
                  <a:pt x="30" y="1"/>
                  <a:pt x="23" y="9"/>
                </a:cubicBezTo>
                <a:lnTo>
                  <a:pt x="23" y="9"/>
                </a:lnTo>
                <a:cubicBezTo>
                  <a:pt x="41" y="1"/>
                  <a:pt x="48" y="1"/>
                  <a:pt x="76" y="1"/>
                </a:cubicBezTo>
                <a:close/>
                <a:moveTo>
                  <a:pt x="23" y="9"/>
                </a:moveTo>
                <a:cubicBezTo>
                  <a:pt x="17" y="11"/>
                  <a:pt x="10" y="15"/>
                  <a:pt x="1" y="19"/>
                </a:cubicBezTo>
                <a:lnTo>
                  <a:pt x="20" y="19"/>
                </a:lnTo>
                <a:cubicBezTo>
                  <a:pt x="20" y="15"/>
                  <a:pt x="21" y="11"/>
                  <a:pt x="23" y="9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0" name="Google Shape;1500;p55"/>
          <p:cNvSpPr/>
          <p:nvPr/>
        </p:nvSpPr>
        <p:spPr>
          <a:xfrm rot="-2922356">
            <a:off x="8013232" y="2412777"/>
            <a:ext cx="4652" cy="1618"/>
          </a:xfrm>
          <a:custGeom>
            <a:avLst/>
            <a:gdLst/>
            <a:ahLst/>
            <a:cxnLst/>
            <a:rect l="l" t="t" r="r" b="b"/>
            <a:pathLst>
              <a:path w="57" h="20" extrusionOk="0">
                <a:moveTo>
                  <a:pt x="57" y="1"/>
                </a:moveTo>
                <a:lnTo>
                  <a:pt x="0" y="19"/>
                </a:lnTo>
                <a:lnTo>
                  <a:pt x="19" y="19"/>
                </a:lnTo>
                <a:lnTo>
                  <a:pt x="57" y="1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1" name="Google Shape;1501;p55"/>
          <p:cNvSpPr/>
          <p:nvPr/>
        </p:nvSpPr>
        <p:spPr>
          <a:xfrm rot="-2922322">
            <a:off x="8197295" y="2234610"/>
            <a:ext cx="1632" cy="4691"/>
          </a:xfrm>
          <a:custGeom>
            <a:avLst/>
            <a:gdLst/>
            <a:ahLst/>
            <a:cxnLst/>
            <a:rect l="l" t="t" r="r" b="b"/>
            <a:pathLst>
              <a:path w="20" h="58" extrusionOk="0">
                <a:moveTo>
                  <a:pt x="0" y="1"/>
                </a:moveTo>
                <a:lnTo>
                  <a:pt x="0" y="57"/>
                </a:lnTo>
                <a:cubicBezTo>
                  <a:pt x="0" y="57"/>
                  <a:pt x="19" y="57"/>
                  <a:pt x="19" y="38"/>
                </a:cubicBezTo>
                <a:cubicBezTo>
                  <a:pt x="0" y="38"/>
                  <a:pt x="0" y="20"/>
                  <a:pt x="0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2" name="Google Shape;1502;p55"/>
          <p:cNvSpPr/>
          <p:nvPr/>
        </p:nvSpPr>
        <p:spPr>
          <a:xfrm rot="-2922322">
            <a:off x="8080866" y="2206474"/>
            <a:ext cx="13874" cy="4610"/>
          </a:xfrm>
          <a:custGeom>
            <a:avLst/>
            <a:gdLst/>
            <a:ahLst/>
            <a:cxnLst/>
            <a:rect l="l" t="t" r="r" b="b"/>
            <a:pathLst>
              <a:path w="170" h="57" extrusionOk="0">
                <a:moveTo>
                  <a:pt x="169" y="0"/>
                </a:moveTo>
                <a:lnTo>
                  <a:pt x="1" y="56"/>
                </a:lnTo>
                <a:cubicBezTo>
                  <a:pt x="57" y="38"/>
                  <a:pt x="113" y="19"/>
                  <a:pt x="169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3" name="Google Shape;1503;p55"/>
          <p:cNvSpPr/>
          <p:nvPr/>
        </p:nvSpPr>
        <p:spPr>
          <a:xfrm rot="-2922356">
            <a:off x="8056324" y="2410730"/>
            <a:ext cx="10773" cy="1618"/>
          </a:xfrm>
          <a:custGeom>
            <a:avLst/>
            <a:gdLst/>
            <a:ahLst/>
            <a:cxnLst/>
            <a:rect l="l" t="t" r="r" b="b"/>
            <a:pathLst>
              <a:path w="132" h="20" extrusionOk="0">
                <a:moveTo>
                  <a:pt x="19" y="1"/>
                </a:moveTo>
                <a:cubicBezTo>
                  <a:pt x="0" y="1"/>
                  <a:pt x="0" y="19"/>
                  <a:pt x="0" y="19"/>
                </a:cubicBezTo>
                <a:lnTo>
                  <a:pt x="131" y="19"/>
                </a:lnTo>
                <a:cubicBezTo>
                  <a:pt x="94" y="1"/>
                  <a:pt x="56" y="1"/>
                  <a:pt x="19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4" name="Google Shape;1504;p55"/>
          <p:cNvSpPr/>
          <p:nvPr/>
        </p:nvSpPr>
        <p:spPr>
          <a:xfrm rot="-2922322">
            <a:off x="8142434" y="2337354"/>
            <a:ext cx="1551" cy="81"/>
          </a:xfrm>
          <a:custGeom>
            <a:avLst/>
            <a:gdLst/>
            <a:ahLst/>
            <a:cxnLst/>
            <a:rect l="l" t="t" r="r" b="b"/>
            <a:pathLst>
              <a:path w="19" h="1" extrusionOk="0">
                <a:moveTo>
                  <a:pt x="0" y="0"/>
                </a:moveTo>
                <a:lnTo>
                  <a:pt x="0" y="0"/>
                </a:lnTo>
                <a:lnTo>
                  <a:pt x="19" y="0"/>
                </a:lnTo>
                <a:cubicBezTo>
                  <a:pt x="19" y="0"/>
                  <a:pt x="0" y="0"/>
                  <a:pt x="0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5" name="Google Shape;1505;p55"/>
          <p:cNvSpPr/>
          <p:nvPr/>
        </p:nvSpPr>
        <p:spPr>
          <a:xfrm rot="-2922322">
            <a:off x="8227484" y="2214348"/>
            <a:ext cx="3183" cy="81"/>
          </a:xfrm>
          <a:custGeom>
            <a:avLst/>
            <a:gdLst/>
            <a:ahLst/>
            <a:cxnLst/>
            <a:rect l="l" t="t" r="r" b="b"/>
            <a:pathLst>
              <a:path w="39" h="1" extrusionOk="0">
                <a:moveTo>
                  <a:pt x="1" y="0"/>
                </a:moveTo>
                <a:lnTo>
                  <a:pt x="38" y="0"/>
                </a:lnTo>
                <a:cubicBezTo>
                  <a:pt x="38" y="0"/>
                  <a:pt x="19" y="0"/>
                  <a:pt x="1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6" name="Google Shape;1506;p55"/>
          <p:cNvSpPr/>
          <p:nvPr/>
        </p:nvSpPr>
        <p:spPr>
          <a:xfrm rot="-2922322">
            <a:off x="8249646" y="2147372"/>
            <a:ext cx="9222" cy="3155"/>
          </a:xfrm>
          <a:custGeom>
            <a:avLst/>
            <a:gdLst/>
            <a:ahLst/>
            <a:cxnLst/>
            <a:rect l="l" t="t" r="r" b="b"/>
            <a:pathLst>
              <a:path w="113" h="39" extrusionOk="0">
                <a:moveTo>
                  <a:pt x="113" y="1"/>
                </a:moveTo>
                <a:cubicBezTo>
                  <a:pt x="75" y="1"/>
                  <a:pt x="38" y="19"/>
                  <a:pt x="1" y="38"/>
                </a:cubicBezTo>
                <a:lnTo>
                  <a:pt x="113" y="1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7" name="Google Shape;1507;p55"/>
          <p:cNvSpPr/>
          <p:nvPr/>
        </p:nvSpPr>
        <p:spPr>
          <a:xfrm rot="-2922322">
            <a:off x="8252472" y="2095253"/>
            <a:ext cx="1632" cy="1618"/>
          </a:xfrm>
          <a:custGeom>
            <a:avLst/>
            <a:gdLst/>
            <a:ahLst/>
            <a:cxnLst/>
            <a:rect l="l" t="t" r="r" b="b"/>
            <a:pathLst>
              <a:path w="20" h="20" extrusionOk="0">
                <a:moveTo>
                  <a:pt x="20" y="20"/>
                </a:moveTo>
                <a:cubicBezTo>
                  <a:pt x="20" y="20"/>
                  <a:pt x="1" y="1"/>
                  <a:pt x="1" y="1"/>
                </a:cubicBezTo>
                <a:lnTo>
                  <a:pt x="1" y="1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8" name="Google Shape;1508;p55"/>
          <p:cNvSpPr/>
          <p:nvPr/>
        </p:nvSpPr>
        <p:spPr>
          <a:xfrm rot="-2922356">
            <a:off x="8000942" y="2360499"/>
            <a:ext cx="6202" cy="6147"/>
          </a:xfrm>
          <a:custGeom>
            <a:avLst/>
            <a:gdLst/>
            <a:ahLst/>
            <a:cxnLst/>
            <a:rect l="l" t="t" r="r" b="b"/>
            <a:pathLst>
              <a:path w="76" h="76" extrusionOk="0">
                <a:moveTo>
                  <a:pt x="75" y="0"/>
                </a:moveTo>
                <a:lnTo>
                  <a:pt x="75" y="0"/>
                </a:lnTo>
                <a:cubicBezTo>
                  <a:pt x="38" y="19"/>
                  <a:pt x="0" y="38"/>
                  <a:pt x="19" y="75"/>
                </a:cubicBezTo>
                <a:cubicBezTo>
                  <a:pt x="38" y="38"/>
                  <a:pt x="56" y="19"/>
                  <a:pt x="75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09" name="Google Shape;1509;p55"/>
          <p:cNvSpPr/>
          <p:nvPr/>
        </p:nvSpPr>
        <p:spPr>
          <a:xfrm rot="-2922322">
            <a:off x="8090368" y="2201505"/>
            <a:ext cx="1551" cy="81"/>
          </a:xfrm>
          <a:custGeom>
            <a:avLst/>
            <a:gdLst/>
            <a:ahLst/>
            <a:cxnLst/>
            <a:rect l="l" t="t" r="r" b="b"/>
            <a:pathLst>
              <a:path w="19" h="1" extrusionOk="0">
                <a:moveTo>
                  <a:pt x="19" y="0"/>
                </a:moveTo>
                <a:lnTo>
                  <a:pt x="19" y="0"/>
                </a:lnTo>
                <a:lnTo>
                  <a:pt x="0" y="0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0" name="Google Shape;1510;p55"/>
          <p:cNvSpPr/>
          <p:nvPr/>
        </p:nvSpPr>
        <p:spPr>
          <a:xfrm rot="-2922356">
            <a:off x="7999349" y="2349469"/>
            <a:ext cx="9222" cy="7684"/>
          </a:xfrm>
          <a:custGeom>
            <a:avLst/>
            <a:gdLst/>
            <a:ahLst/>
            <a:cxnLst/>
            <a:rect l="l" t="t" r="r" b="b"/>
            <a:pathLst>
              <a:path w="113" h="95" extrusionOk="0">
                <a:moveTo>
                  <a:pt x="113" y="1"/>
                </a:moveTo>
                <a:cubicBezTo>
                  <a:pt x="56" y="20"/>
                  <a:pt x="38" y="57"/>
                  <a:pt x="0" y="94"/>
                </a:cubicBezTo>
                <a:cubicBezTo>
                  <a:pt x="38" y="57"/>
                  <a:pt x="75" y="38"/>
                  <a:pt x="113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1" name="Google Shape;1511;p55"/>
          <p:cNvSpPr/>
          <p:nvPr/>
        </p:nvSpPr>
        <p:spPr>
          <a:xfrm rot="-2922322">
            <a:off x="8254685" y="2238412"/>
            <a:ext cx="3183" cy="81"/>
          </a:xfrm>
          <a:custGeom>
            <a:avLst/>
            <a:gdLst/>
            <a:ahLst/>
            <a:cxnLst/>
            <a:rect l="l" t="t" r="r" b="b"/>
            <a:pathLst>
              <a:path w="39" h="1" extrusionOk="0">
                <a:moveTo>
                  <a:pt x="1" y="0"/>
                </a:moveTo>
                <a:lnTo>
                  <a:pt x="38" y="0"/>
                </a:lnTo>
                <a:lnTo>
                  <a:pt x="38" y="0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2" name="Google Shape;1512;p55"/>
          <p:cNvSpPr/>
          <p:nvPr/>
        </p:nvSpPr>
        <p:spPr>
          <a:xfrm rot="-2922322">
            <a:off x="8257438" y="2234396"/>
            <a:ext cx="4734" cy="81"/>
          </a:xfrm>
          <a:custGeom>
            <a:avLst/>
            <a:gdLst/>
            <a:ahLst/>
            <a:cxnLst/>
            <a:rect l="l" t="t" r="r" b="b"/>
            <a:pathLst>
              <a:path w="58" h="1" extrusionOk="0">
                <a:moveTo>
                  <a:pt x="1" y="0"/>
                </a:moveTo>
                <a:lnTo>
                  <a:pt x="57" y="0"/>
                </a:lnTo>
                <a:cubicBezTo>
                  <a:pt x="38" y="0"/>
                  <a:pt x="20" y="0"/>
                  <a:pt x="1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3" name="Google Shape;1513;p55"/>
          <p:cNvSpPr/>
          <p:nvPr/>
        </p:nvSpPr>
        <p:spPr>
          <a:xfrm rot="-2922322">
            <a:off x="8258244" y="2229722"/>
            <a:ext cx="7753" cy="1213"/>
          </a:xfrm>
          <a:custGeom>
            <a:avLst/>
            <a:gdLst/>
            <a:ahLst/>
            <a:cxnLst/>
            <a:rect l="l" t="t" r="r" b="b"/>
            <a:pathLst>
              <a:path w="95" h="15" extrusionOk="0">
                <a:moveTo>
                  <a:pt x="0" y="1"/>
                </a:moveTo>
                <a:cubicBezTo>
                  <a:pt x="28" y="10"/>
                  <a:pt x="47" y="15"/>
                  <a:pt x="61" y="15"/>
                </a:cubicBezTo>
                <a:cubicBezTo>
                  <a:pt x="75" y="15"/>
                  <a:pt x="85" y="10"/>
                  <a:pt x="94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4" name="Google Shape;1514;p55"/>
          <p:cNvSpPr/>
          <p:nvPr/>
        </p:nvSpPr>
        <p:spPr>
          <a:xfrm rot="-2922322">
            <a:off x="8185085" y="2211071"/>
            <a:ext cx="1632" cy="1618"/>
          </a:xfrm>
          <a:custGeom>
            <a:avLst/>
            <a:gdLst/>
            <a:ahLst/>
            <a:cxnLst/>
            <a:rect l="l" t="t" r="r" b="b"/>
            <a:pathLst>
              <a:path w="20" h="20" extrusionOk="0">
                <a:moveTo>
                  <a:pt x="19" y="0"/>
                </a:moveTo>
                <a:cubicBezTo>
                  <a:pt x="19" y="0"/>
                  <a:pt x="0" y="19"/>
                  <a:pt x="19" y="19"/>
                </a:cubicBezTo>
                <a:lnTo>
                  <a:pt x="19" y="0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5" name="Google Shape;1515;p55"/>
          <p:cNvSpPr/>
          <p:nvPr/>
        </p:nvSpPr>
        <p:spPr>
          <a:xfrm rot="-2922322">
            <a:off x="8175737" y="2191888"/>
            <a:ext cx="19913" cy="15206"/>
          </a:xfrm>
          <a:custGeom>
            <a:avLst/>
            <a:gdLst/>
            <a:ahLst/>
            <a:cxnLst/>
            <a:rect l="l" t="t" r="r" b="b"/>
            <a:pathLst>
              <a:path w="244" h="188" extrusionOk="0">
                <a:moveTo>
                  <a:pt x="244" y="0"/>
                </a:moveTo>
                <a:cubicBezTo>
                  <a:pt x="206" y="0"/>
                  <a:pt x="169" y="19"/>
                  <a:pt x="131" y="38"/>
                </a:cubicBezTo>
                <a:cubicBezTo>
                  <a:pt x="75" y="75"/>
                  <a:pt x="38" y="112"/>
                  <a:pt x="0" y="169"/>
                </a:cubicBezTo>
                <a:lnTo>
                  <a:pt x="0" y="187"/>
                </a:lnTo>
                <a:cubicBezTo>
                  <a:pt x="0" y="150"/>
                  <a:pt x="57" y="112"/>
                  <a:pt x="113" y="75"/>
                </a:cubicBezTo>
                <a:cubicBezTo>
                  <a:pt x="169" y="38"/>
                  <a:pt x="244" y="19"/>
                  <a:pt x="244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6" name="Google Shape;1516;p55"/>
          <p:cNvSpPr/>
          <p:nvPr/>
        </p:nvSpPr>
        <p:spPr>
          <a:xfrm rot="-2922322">
            <a:off x="8212541" y="2113101"/>
            <a:ext cx="26034" cy="10677"/>
          </a:xfrm>
          <a:custGeom>
            <a:avLst/>
            <a:gdLst/>
            <a:ahLst/>
            <a:cxnLst/>
            <a:rect l="l" t="t" r="r" b="b"/>
            <a:pathLst>
              <a:path w="319" h="132" extrusionOk="0">
                <a:moveTo>
                  <a:pt x="244" y="1"/>
                </a:moveTo>
                <a:cubicBezTo>
                  <a:pt x="188" y="20"/>
                  <a:pt x="113" y="38"/>
                  <a:pt x="57" y="57"/>
                </a:cubicBezTo>
                <a:cubicBezTo>
                  <a:pt x="94" y="57"/>
                  <a:pt x="150" y="76"/>
                  <a:pt x="75" y="132"/>
                </a:cubicBezTo>
                <a:cubicBezTo>
                  <a:pt x="319" y="95"/>
                  <a:pt x="0" y="95"/>
                  <a:pt x="244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7" name="Google Shape;1517;p55"/>
          <p:cNvSpPr/>
          <p:nvPr/>
        </p:nvSpPr>
        <p:spPr>
          <a:xfrm rot="-2922322">
            <a:off x="8227028" y="2108611"/>
            <a:ext cx="5794" cy="4934"/>
          </a:xfrm>
          <a:custGeom>
            <a:avLst/>
            <a:gdLst/>
            <a:ahLst/>
            <a:cxnLst/>
            <a:rect l="l" t="t" r="r" b="b"/>
            <a:pathLst>
              <a:path w="71" h="61" extrusionOk="0">
                <a:moveTo>
                  <a:pt x="55" y="1"/>
                </a:moveTo>
                <a:cubicBezTo>
                  <a:pt x="45" y="1"/>
                  <a:pt x="30" y="8"/>
                  <a:pt x="22" y="8"/>
                </a:cubicBezTo>
                <a:cubicBezTo>
                  <a:pt x="19" y="8"/>
                  <a:pt x="17" y="7"/>
                  <a:pt x="17" y="4"/>
                </a:cubicBezTo>
                <a:cubicBezTo>
                  <a:pt x="5" y="40"/>
                  <a:pt x="0" y="61"/>
                  <a:pt x="14" y="61"/>
                </a:cubicBezTo>
                <a:cubicBezTo>
                  <a:pt x="22" y="61"/>
                  <a:pt x="34" y="54"/>
                  <a:pt x="54" y="41"/>
                </a:cubicBezTo>
                <a:cubicBezTo>
                  <a:pt x="70" y="9"/>
                  <a:pt x="66" y="1"/>
                  <a:pt x="55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8" name="Google Shape;1518;p55"/>
          <p:cNvSpPr/>
          <p:nvPr/>
        </p:nvSpPr>
        <p:spPr>
          <a:xfrm rot="-2922356">
            <a:off x="8061570" y="2513793"/>
            <a:ext cx="6202" cy="2750"/>
          </a:xfrm>
          <a:custGeom>
            <a:avLst/>
            <a:gdLst/>
            <a:ahLst/>
            <a:cxnLst/>
            <a:rect l="l" t="t" r="r" b="b"/>
            <a:pathLst>
              <a:path w="76" h="34" extrusionOk="0">
                <a:moveTo>
                  <a:pt x="60" y="0"/>
                </a:moveTo>
                <a:cubicBezTo>
                  <a:pt x="50" y="0"/>
                  <a:pt x="38" y="33"/>
                  <a:pt x="0" y="33"/>
                </a:cubicBezTo>
                <a:lnTo>
                  <a:pt x="75" y="33"/>
                </a:lnTo>
                <a:cubicBezTo>
                  <a:pt x="69" y="8"/>
                  <a:pt x="65" y="0"/>
                  <a:pt x="60" y="0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19" name="Google Shape;1519;p55"/>
          <p:cNvSpPr/>
          <p:nvPr/>
        </p:nvSpPr>
        <p:spPr>
          <a:xfrm rot="-2922356">
            <a:off x="8003868" y="2473057"/>
            <a:ext cx="6202" cy="10677"/>
          </a:xfrm>
          <a:custGeom>
            <a:avLst/>
            <a:gdLst/>
            <a:ahLst/>
            <a:cxnLst/>
            <a:rect l="l" t="t" r="r" b="b"/>
            <a:pathLst>
              <a:path w="76" h="132" extrusionOk="0">
                <a:moveTo>
                  <a:pt x="75" y="1"/>
                </a:moveTo>
                <a:lnTo>
                  <a:pt x="0" y="57"/>
                </a:lnTo>
                <a:lnTo>
                  <a:pt x="38" y="132"/>
                </a:lnTo>
                <a:cubicBezTo>
                  <a:pt x="56" y="76"/>
                  <a:pt x="75" y="38"/>
                  <a:pt x="75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20" name="Google Shape;1520;p55"/>
          <p:cNvSpPr/>
          <p:nvPr/>
        </p:nvSpPr>
        <p:spPr>
          <a:xfrm rot="-2922356">
            <a:off x="8029449" y="2419360"/>
            <a:ext cx="7753" cy="7684"/>
          </a:xfrm>
          <a:custGeom>
            <a:avLst/>
            <a:gdLst/>
            <a:ahLst/>
            <a:cxnLst/>
            <a:rect l="l" t="t" r="r" b="b"/>
            <a:pathLst>
              <a:path w="95" h="95" extrusionOk="0">
                <a:moveTo>
                  <a:pt x="20" y="75"/>
                </a:moveTo>
                <a:lnTo>
                  <a:pt x="1" y="94"/>
                </a:lnTo>
                <a:lnTo>
                  <a:pt x="95" y="1"/>
                </a:ln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21" name="Google Shape;1521;p55"/>
          <p:cNvSpPr txBox="1">
            <a:spLocks noGrp="1"/>
          </p:cNvSpPr>
          <p:nvPr>
            <p:ph type="title" idx="4294967295"/>
          </p:nvPr>
        </p:nvSpPr>
        <p:spPr>
          <a:xfrm>
            <a:off x="724175" y="1907225"/>
            <a:ext cx="159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Gochi Hand" panose="020B0604020202020204" charset="0"/>
              </a:rPr>
              <a:t>5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522" name="Google Shape;1522;p55"/>
          <p:cNvSpPr txBox="1">
            <a:spLocks noGrp="1"/>
          </p:cNvSpPr>
          <p:nvPr>
            <p:ph type="subTitle" idx="4294967295"/>
          </p:nvPr>
        </p:nvSpPr>
        <p:spPr>
          <a:xfrm>
            <a:off x="533168" y="3498817"/>
            <a:ext cx="1972564" cy="12110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</a:pPr>
            <a:r>
              <a:rPr lang="en-US" sz="1400" dirty="0" err="1">
                <a:latin typeface="Gochi Hand" panose="020B0604020202020204" charset="0"/>
              </a:rPr>
              <a:t>Melengkapi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administrasi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penyidikan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dan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membuat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berita</a:t>
            </a:r>
            <a:r>
              <a:rPr lang="en-US" sz="1400" dirty="0">
                <a:latin typeface="Gochi Hand" panose="020B0604020202020204" charset="0"/>
              </a:rPr>
              <a:t> acara </a:t>
            </a:r>
            <a:r>
              <a:rPr lang="en-US" sz="1400" dirty="0" err="1">
                <a:latin typeface="Gochi Hand" panose="020B0604020202020204" charset="0"/>
              </a:rPr>
              <a:t>semua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tindakan</a:t>
            </a:r>
            <a:r>
              <a:rPr lang="en-US" sz="1400" dirty="0">
                <a:latin typeface="Gochi Hand" panose="020B0604020202020204" charset="0"/>
              </a:rPr>
              <a:t> yang </a:t>
            </a:r>
            <a:r>
              <a:rPr lang="en-US" sz="1400" dirty="0" err="1">
                <a:latin typeface="Gochi Hand" panose="020B0604020202020204" charset="0"/>
              </a:rPr>
              <a:t>dilakukan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oleh</a:t>
            </a:r>
            <a:r>
              <a:rPr lang="en-US" sz="1400" dirty="0">
                <a:latin typeface="Gochi Hand" panose="020B0604020202020204" charset="0"/>
              </a:rPr>
              <a:t> unit </a:t>
            </a:r>
            <a:r>
              <a:rPr lang="en-US" sz="1400" dirty="0" err="1">
                <a:latin typeface="Gochi Hand" panose="020B0604020202020204" charset="0"/>
              </a:rPr>
              <a:t>lidik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dan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sidik</a:t>
            </a:r>
            <a:r>
              <a:rPr lang="en-US" sz="1400" dirty="0">
                <a:latin typeface="Gochi Hand" panose="020B0604020202020204" charset="0"/>
              </a:rPr>
              <a:t>.</a:t>
            </a:r>
          </a:p>
        </p:txBody>
      </p:sp>
      <p:sp>
        <p:nvSpPr>
          <p:cNvPr id="1523" name="Google Shape;1523;p55"/>
          <p:cNvSpPr txBox="1">
            <a:spLocks noGrp="1"/>
          </p:cNvSpPr>
          <p:nvPr>
            <p:ph type="title" idx="4294967295"/>
          </p:nvPr>
        </p:nvSpPr>
        <p:spPr>
          <a:xfrm>
            <a:off x="2758567" y="1907225"/>
            <a:ext cx="159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Gochi Hand" panose="020B0604020202020204" charset="0"/>
              </a:rPr>
              <a:t>6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524" name="Google Shape;1524;p55"/>
          <p:cNvSpPr txBox="1">
            <a:spLocks noGrp="1"/>
          </p:cNvSpPr>
          <p:nvPr>
            <p:ph type="subTitle" idx="4294967295"/>
          </p:nvPr>
        </p:nvSpPr>
        <p:spPr>
          <a:xfrm>
            <a:off x="2712112" y="3538972"/>
            <a:ext cx="2161290" cy="6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</a:pPr>
            <a:r>
              <a:rPr lang="en-US" sz="1400" dirty="0" err="1">
                <a:latin typeface="Gochi Hand" panose="020B0604020202020204" charset="0"/>
              </a:rPr>
              <a:t>Mengambil</a:t>
            </a:r>
            <a:r>
              <a:rPr lang="en-US" sz="1400" dirty="0">
                <a:latin typeface="Gochi Hand" panose="020B0604020202020204" charset="0"/>
              </a:rPr>
              <a:t> sample urine, </a:t>
            </a:r>
            <a:r>
              <a:rPr lang="en-US" sz="1400" dirty="0" err="1">
                <a:latin typeface="Gochi Hand" panose="020B0604020202020204" charset="0"/>
              </a:rPr>
              <a:t>darah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dan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menimbang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barang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bukti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serta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menyisihkan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sebagian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barang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bukti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untuk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kepentingan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Labfor</a:t>
            </a:r>
            <a:r>
              <a:rPr lang="en-US" sz="1400" dirty="0">
                <a:latin typeface="Gochi Hand" panose="020B0604020202020204" charset="0"/>
              </a:rPr>
              <a:t>.</a:t>
            </a:r>
          </a:p>
        </p:txBody>
      </p:sp>
      <p:sp>
        <p:nvSpPr>
          <p:cNvPr id="1525" name="Google Shape;1525;p55"/>
          <p:cNvSpPr txBox="1">
            <a:spLocks noGrp="1"/>
          </p:cNvSpPr>
          <p:nvPr>
            <p:ph type="title" idx="4294967295"/>
          </p:nvPr>
        </p:nvSpPr>
        <p:spPr>
          <a:xfrm>
            <a:off x="4792959" y="1907225"/>
            <a:ext cx="159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Gochi Hand" panose="020B0604020202020204" charset="0"/>
              </a:rPr>
              <a:t>7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526" name="Google Shape;1526;p55"/>
          <p:cNvSpPr txBox="1">
            <a:spLocks noGrp="1"/>
          </p:cNvSpPr>
          <p:nvPr>
            <p:ph type="subTitle" idx="4294967295"/>
          </p:nvPr>
        </p:nvSpPr>
        <p:spPr>
          <a:xfrm>
            <a:off x="4792966" y="3630787"/>
            <a:ext cx="2204162" cy="6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</a:pPr>
            <a:r>
              <a:rPr lang="en-US" sz="1400" dirty="0" err="1">
                <a:latin typeface="Gochi Hand" panose="020B0604020202020204" charset="0"/>
              </a:rPr>
              <a:t>Menyiapkan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administrasi</a:t>
            </a:r>
            <a:r>
              <a:rPr lang="en-US" sz="1400" dirty="0">
                <a:latin typeface="Gochi Hand" panose="020B0604020202020204" charset="0"/>
              </a:rPr>
              <a:t> / </a:t>
            </a:r>
            <a:r>
              <a:rPr lang="en-US" sz="1400" dirty="0" err="1">
                <a:latin typeface="Gochi Hand" panose="020B0604020202020204" charset="0"/>
              </a:rPr>
              <a:t>surat-surat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ke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Kejaksaan</a:t>
            </a:r>
            <a:r>
              <a:rPr lang="en-US" sz="1400" dirty="0">
                <a:latin typeface="Gochi Hand" panose="020B0604020202020204" charset="0"/>
              </a:rPr>
              <a:t>, PN, </a:t>
            </a:r>
            <a:r>
              <a:rPr lang="en-US" sz="1400" dirty="0" err="1">
                <a:latin typeface="Gochi Hand" panose="020B0604020202020204" charset="0"/>
              </a:rPr>
              <a:t>dan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Labfor</a:t>
            </a:r>
            <a:endParaRPr lang="en-US" sz="1400" dirty="0">
              <a:latin typeface="Gochi Hand" panose="020B0604020202020204" charset="0"/>
            </a:endParaRPr>
          </a:p>
        </p:txBody>
      </p:sp>
      <p:sp>
        <p:nvSpPr>
          <p:cNvPr id="1527" name="Google Shape;1527;p55"/>
          <p:cNvSpPr txBox="1">
            <a:spLocks noGrp="1"/>
          </p:cNvSpPr>
          <p:nvPr>
            <p:ph type="title"/>
          </p:nvPr>
        </p:nvSpPr>
        <p:spPr>
          <a:xfrm>
            <a:off x="724150" y="539496"/>
            <a:ext cx="7693800" cy="53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3000" dirty="0">
                <a:latin typeface="Gochi Hand" panose="020B0604020202020204" charset="0"/>
              </a:rPr>
              <a:t>Proses </a:t>
            </a:r>
            <a:r>
              <a:rPr lang="en-US" sz="3000" dirty="0" err="1">
                <a:latin typeface="Gochi Hand" panose="020B0604020202020204" charset="0"/>
              </a:rPr>
              <a:t>penyidikan</a:t>
            </a:r>
            <a:endParaRPr lang="en-US" sz="3000" dirty="0">
              <a:latin typeface="Gochi Hand" panose="020B0604020202020204" charset="0"/>
            </a:endParaRPr>
          </a:p>
        </p:txBody>
      </p:sp>
      <p:sp>
        <p:nvSpPr>
          <p:cNvPr id="1528" name="Google Shape;1528;p55"/>
          <p:cNvSpPr txBox="1">
            <a:spLocks noGrp="1"/>
          </p:cNvSpPr>
          <p:nvPr>
            <p:ph type="title" idx="4294967295"/>
          </p:nvPr>
        </p:nvSpPr>
        <p:spPr>
          <a:xfrm>
            <a:off x="6827350" y="1907225"/>
            <a:ext cx="159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Gochi Hand" panose="020B0604020202020204" charset="0"/>
              </a:rPr>
              <a:t>8</a:t>
            </a:r>
            <a:endParaRPr dirty="0">
              <a:latin typeface="Gochi Hand" panose="020B0604020202020204" charset="0"/>
            </a:endParaRPr>
          </a:p>
        </p:txBody>
      </p:sp>
      <p:sp>
        <p:nvSpPr>
          <p:cNvPr id="1529" name="Google Shape;1529;p55"/>
          <p:cNvSpPr txBox="1">
            <a:spLocks noGrp="1"/>
          </p:cNvSpPr>
          <p:nvPr>
            <p:ph type="subTitle" idx="4294967295"/>
          </p:nvPr>
        </p:nvSpPr>
        <p:spPr>
          <a:xfrm>
            <a:off x="6827351" y="3724675"/>
            <a:ext cx="2036094" cy="13535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 algn="ctr">
              <a:buSzPts val="1100"/>
            </a:pPr>
            <a:r>
              <a:rPr lang="en-US" sz="1400" dirty="0" err="1">
                <a:latin typeface="Gochi Hand" panose="020B0604020202020204" charset="0"/>
              </a:rPr>
              <a:t>Membuat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dan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mengirim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surat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ke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smtClean="0">
                <a:latin typeface="Gochi Hand" panose="020B0604020202020204" charset="0"/>
              </a:rPr>
              <a:t>PERADI </a:t>
            </a:r>
            <a:r>
              <a:rPr lang="en-US" sz="1400" dirty="0" err="1">
                <a:latin typeface="Gochi Hand" panose="020B0604020202020204" charset="0"/>
              </a:rPr>
              <a:t>guna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permintaan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penasihat</a:t>
            </a:r>
            <a:r>
              <a:rPr lang="en-US" sz="1400" dirty="0">
                <a:latin typeface="Gochi Hand" panose="020B0604020202020204" charset="0"/>
              </a:rPr>
              <a:t> </a:t>
            </a:r>
            <a:r>
              <a:rPr lang="en-US" sz="1400" dirty="0" err="1">
                <a:latin typeface="Gochi Hand" panose="020B0604020202020204" charset="0"/>
              </a:rPr>
              <a:t>hukum</a:t>
            </a:r>
            <a:r>
              <a:rPr lang="en-US" sz="1400" dirty="0">
                <a:latin typeface="Gochi Hand" panose="020B0604020202020204" charset="0"/>
              </a:rPr>
              <a:t>.</a:t>
            </a:r>
            <a:endParaRPr sz="1400" dirty="0">
              <a:latin typeface="Gochi Hand" panose="020B0604020202020204" charset="0"/>
            </a:endParaRPr>
          </a:p>
        </p:txBody>
      </p:sp>
      <p:sp>
        <p:nvSpPr>
          <p:cNvPr id="1530" name="Google Shape;1530;p55"/>
          <p:cNvSpPr/>
          <p:nvPr/>
        </p:nvSpPr>
        <p:spPr>
          <a:xfrm rot="-2922356">
            <a:off x="7860326" y="2529016"/>
            <a:ext cx="6202" cy="12214"/>
          </a:xfrm>
          <a:custGeom>
            <a:avLst/>
            <a:gdLst/>
            <a:ahLst/>
            <a:cxnLst/>
            <a:rect l="l" t="t" r="r" b="b"/>
            <a:pathLst>
              <a:path w="76" h="151" extrusionOk="0">
                <a:moveTo>
                  <a:pt x="76" y="1"/>
                </a:moveTo>
                <a:lnTo>
                  <a:pt x="76" y="1"/>
                </a:lnTo>
                <a:cubicBezTo>
                  <a:pt x="38" y="57"/>
                  <a:pt x="1" y="113"/>
                  <a:pt x="1" y="150"/>
                </a:cubicBezTo>
                <a:cubicBezTo>
                  <a:pt x="57" y="113"/>
                  <a:pt x="76" y="57"/>
                  <a:pt x="76" y="1"/>
                </a:cubicBezTo>
                <a:close/>
              </a:path>
            </a:pathLst>
          </a:custGeom>
          <a:solidFill>
            <a:srgbClr val="F8CB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grpSp>
        <p:nvGrpSpPr>
          <p:cNvPr id="1531" name="Google Shape;1531;p55"/>
          <p:cNvGrpSpPr/>
          <p:nvPr/>
        </p:nvGrpSpPr>
        <p:grpSpPr>
          <a:xfrm>
            <a:off x="3282012" y="3079312"/>
            <a:ext cx="407564" cy="371251"/>
            <a:chOff x="411800" y="3864050"/>
            <a:chExt cx="141875" cy="129225"/>
          </a:xfrm>
        </p:grpSpPr>
        <p:sp>
          <p:nvSpPr>
            <p:cNvPr id="1532" name="Google Shape;1532;p55"/>
            <p:cNvSpPr/>
            <p:nvPr/>
          </p:nvSpPr>
          <p:spPr>
            <a:xfrm>
              <a:off x="411800" y="3889325"/>
              <a:ext cx="130650" cy="103950"/>
            </a:xfrm>
            <a:custGeom>
              <a:avLst/>
              <a:gdLst/>
              <a:ahLst/>
              <a:cxnLst/>
              <a:rect l="l" t="t" r="r" b="b"/>
              <a:pathLst>
                <a:path w="5226" h="4158" extrusionOk="0">
                  <a:moveTo>
                    <a:pt x="1255" y="1"/>
                  </a:moveTo>
                  <a:lnTo>
                    <a:pt x="1" y="956"/>
                  </a:lnTo>
                  <a:lnTo>
                    <a:pt x="3896" y="4158"/>
                  </a:lnTo>
                  <a:lnTo>
                    <a:pt x="5225" y="3278"/>
                  </a:lnTo>
                  <a:lnTo>
                    <a:pt x="1255" y="1"/>
                  </a:lnTo>
                  <a:close/>
                </a:path>
              </a:pathLst>
            </a:custGeom>
            <a:solidFill>
              <a:srgbClr val="F3F4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33" name="Google Shape;1533;p55"/>
            <p:cNvSpPr/>
            <p:nvPr/>
          </p:nvSpPr>
          <p:spPr>
            <a:xfrm>
              <a:off x="443175" y="3864050"/>
              <a:ext cx="110500" cy="107225"/>
            </a:xfrm>
            <a:custGeom>
              <a:avLst/>
              <a:gdLst/>
              <a:ahLst/>
              <a:cxnLst/>
              <a:rect l="l" t="t" r="r" b="b"/>
              <a:pathLst>
                <a:path w="4420" h="4289" extrusionOk="0">
                  <a:moveTo>
                    <a:pt x="525" y="0"/>
                  </a:moveTo>
                  <a:lnTo>
                    <a:pt x="0" y="1012"/>
                  </a:lnTo>
                  <a:lnTo>
                    <a:pt x="3970" y="4289"/>
                  </a:lnTo>
                  <a:lnTo>
                    <a:pt x="4420" y="3221"/>
                  </a:lnTo>
                  <a:lnTo>
                    <a:pt x="525" y="0"/>
                  </a:lnTo>
                  <a:close/>
                </a:path>
              </a:pathLst>
            </a:custGeom>
            <a:solidFill>
              <a:srgbClr val="E7E9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34" name="Google Shape;1534;p55"/>
            <p:cNvSpPr/>
            <p:nvPr/>
          </p:nvSpPr>
          <p:spPr>
            <a:xfrm>
              <a:off x="411800" y="3864050"/>
              <a:ext cx="44500" cy="49175"/>
            </a:xfrm>
            <a:custGeom>
              <a:avLst/>
              <a:gdLst/>
              <a:ahLst/>
              <a:cxnLst/>
              <a:rect l="l" t="t" r="r" b="b"/>
              <a:pathLst>
                <a:path w="1780" h="1967" extrusionOk="0">
                  <a:moveTo>
                    <a:pt x="1780" y="0"/>
                  </a:moveTo>
                  <a:lnTo>
                    <a:pt x="506" y="937"/>
                  </a:lnTo>
                  <a:lnTo>
                    <a:pt x="1" y="1967"/>
                  </a:lnTo>
                  <a:lnTo>
                    <a:pt x="1255" y="1012"/>
                  </a:lnTo>
                  <a:lnTo>
                    <a:pt x="17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35" name="Google Shape;1535;p55"/>
            <p:cNvSpPr/>
            <p:nvPr/>
          </p:nvSpPr>
          <p:spPr>
            <a:xfrm>
              <a:off x="420225" y="3895400"/>
              <a:ext cx="88050" cy="70250"/>
            </a:xfrm>
            <a:custGeom>
              <a:avLst/>
              <a:gdLst/>
              <a:ahLst/>
              <a:cxnLst/>
              <a:rect l="l" t="t" r="r" b="b"/>
              <a:pathLst>
                <a:path w="3522" h="2810" extrusionOk="0">
                  <a:moveTo>
                    <a:pt x="1199" y="1"/>
                  </a:moveTo>
                  <a:lnTo>
                    <a:pt x="1" y="975"/>
                  </a:lnTo>
                  <a:lnTo>
                    <a:pt x="2210" y="2810"/>
                  </a:lnTo>
                  <a:lnTo>
                    <a:pt x="3521" y="1911"/>
                  </a:lnTo>
                  <a:lnTo>
                    <a:pt x="1199" y="1"/>
                  </a:ln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36" name="Google Shape;1536;p55"/>
            <p:cNvSpPr/>
            <p:nvPr/>
          </p:nvSpPr>
          <p:spPr>
            <a:xfrm>
              <a:off x="450200" y="3868725"/>
              <a:ext cx="69775" cy="74475"/>
            </a:xfrm>
            <a:custGeom>
              <a:avLst/>
              <a:gdLst/>
              <a:ahLst/>
              <a:cxnLst/>
              <a:rect l="l" t="t" r="r" b="b"/>
              <a:pathLst>
                <a:path w="2791" h="2979" extrusionOk="0">
                  <a:moveTo>
                    <a:pt x="468" y="1"/>
                  </a:moveTo>
                  <a:lnTo>
                    <a:pt x="0" y="1068"/>
                  </a:lnTo>
                  <a:lnTo>
                    <a:pt x="2322" y="2978"/>
                  </a:lnTo>
                  <a:lnTo>
                    <a:pt x="2790" y="1911"/>
                  </a:lnTo>
                  <a:lnTo>
                    <a:pt x="468" y="1"/>
                  </a:lnTo>
                  <a:close/>
                </a:path>
              </a:pathLst>
            </a:custGeom>
            <a:solidFill>
              <a:srgbClr val="D998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grpSp>
        <p:nvGrpSpPr>
          <p:cNvPr id="1537" name="Google Shape;1537;p55"/>
          <p:cNvGrpSpPr/>
          <p:nvPr/>
        </p:nvGrpSpPr>
        <p:grpSpPr>
          <a:xfrm>
            <a:off x="1124685" y="2874356"/>
            <a:ext cx="918511" cy="455884"/>
            <a:chOff x="515275" y="3653475"/>
            <a:chExt cx="287475" cy="142700"/>
          </a:xfrm>
        </p:grpSpPr>
        <p:sp>
          <p:nvSpPr>
            <p:cNvPr id="1538" name="Google Shape;1538;p55"/>
            <p:cNvSpPr/>
            <p:nvPr/>
          </p:nvSpPr>
          <p:spPr>
            <a:xfrm>
              <a:off x="547100" y="3666475"/>
              <a:ext cx="223350" cy="129700"/>
            </a:xfrm>
            <a:custGeom>
              <a:avLst/>
              <a:gdLst/>
              <a:ahLst/>
              <a:cxnLst/>
              <a:rect l="l" t="t" r="r" b="b"/>
              <a:pathLst>
                <a:path w="8934" h="5188" extrusionOk="0">
                  <a:moveTo>
                    <a:pt x="8259" y="1"/>
                  </a:moveTo>
                  <a:lnTo>
                    <a:pt x="1" y="3615"/>
                  </a:lnTo>
                  <a:lnTo>
                    <a:pt x="675" y="5188"/>
                  </a:lnTo>
                  <a:lnTo>
                    <a:pt x="8933" y="1574"/>
                  </a:lnTo>
                  <a:lnTo>
                    <a:pt x="8259" y="1"/>
                  </a:lnTo>
                  <a:close/>
                </a:path>
              </a:pathLst>
            </a:custGeom>
            <a:solidFill>
              <a:srgbClr val="3B58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39" name="Google Shape;1539;p55"/>
            <p:cNvSpPr/>
            <p:nvPr/>
          </p:nvSpPr>
          <p:spPr>
            <a:xfrm>
              <a:off x="515275" y="3757300"/>
              <a:ext cx="48700" cy="38875"/>
            </a:xfrm>
            <a:custGeom>
              <a:avLst/>
              <a:gdLst/>
              <a:ahLst/>
              <a:cxnLst/>
              <a:rect l="l" t="t" r="r" b="b"/>
              <a:pathLst>
                <a:path w="1948" h="1555" extrusionOk="0">
                  <a:moveTo>
                    <a:pt x="1274" y="1"/>
                  </a:moveTo>
                  <a:lnTo>
                    <a:pt x="0" y="1274"/>
                  </a:lnTo>
                  <a:lnTo>
                    <a:pt x="75" y="1443"/>
                  </a:lnTo>
                  <a:lnTo>
                    <a:pt x="1948" y="1555"/>
                  </a:lnTo>
                  <a:lnTo>
                    <a:pt x="1274" y="1"/>
                  </a:lnTo>
                  <a:close/>
                </a:path>
              </a:pathLst>
            </a:custGeom>
            <a:solidFill>
              <a:srgbClr val="FBD7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0" name="Google Shape;1540;p55"/>
            <p:cNvSpPr/>
            <p:nvPr/>
          </p:nvSpPr>
          <p:spPr>
            <a:xfrm>
              <a:off x="515275" y="3776025"/>
              <a:ext cx="21075" cy="18750"/>
            </a:xfrm>
            <a:custGeom>
              <a:avLst/>
              <a:gdLst/>
              <a:ahLst/>
              <a:cxnLst/>
              <a:rect l="l" t="t" r="r" b="b"/>
              <a:pathLst>
                <a:path w="843" h="750" extrusionOk="0">
                  <a:moveTo>
                    <a:pt x="506" y="1"/>
                  </a:moveTo>
                  <a:lnTo>
                    <a:pt x="0" y="525"/>
                  </a:lnTo>
                  <a:lnTo>
                    <a:pt x="75" y="694"/>
                  </a:lnTo>
                  <a:lnTo>
                    <a:pt x="843" y="750"/>
                  </a:lnTo>
                  <a:cubicBezTo>
                    <a:pt x="749" y="488"/>
                    <a:pt x="656" y="244"/>
                    <a:pt x="506" y="1"/>
                  </a:cubicBezTo>
                  <a:close/>
                </a:path>
              </a:pathLst>
            </a:custGeom>
            <a:solidFill>
              <a:srgbClr val="4855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1" name="Google Shape;1541;p55"/>
            <p:cNvSpPr/>
            <p:nvPr/>
          </p:nvSpPr>
          <p:spPr>
            <a:xfrm>
              <a:off x="758250" y="3653475"/>
              <a:ext cx="44500" cy="50475"/>
            </a:xfrm>
            <a:custGeom>
              <a:avLst/>
              <a:gdLst/>
              <a:ahLst/>
              <a:cxnLst/>
              <a:rect l="l" t="t" r="r" b="b"/>
              <a:pathLst>
                <a:path w="1780" h="2019" extrusionOk="0">
                  <a:moveTo>
                    <a:pt x="1052" y="0"/>
                  </a:moveTo>
                  <a:cubicBezTo>
                    <a:pt x="1033" y="0"/>
                    <a:pt x="1013" y="5"/>
                    <a:pt x="993" y="15"/>
                  </a:cubicBezTo>
                  <a:lnTo>
                    <a:pt x="0" y="446"/>
                  </a:lnTo>
                  <a:lnTo>
                    <a:pt x="693" y="2019"/>
                  </a:lnTo>
                  <a:lnTo>
                    <a:pt x="1686" y="1569"/>
                  </a:lnTo>
                  <a:cubicBezTo>
                    <a:pt x="1742" y="1551"/>
                    <a:pt x="1779" y="1476"/>
                    <a:pt x="1761" y="1420"/>
                  </a:cubicBezTo>
                  <a:lnTo>
                    <a:pt x="1161" y="90"/>
                  </a:lnTo>
                  <a:cubicBezTo>
                    <a:pt x="1148" y="35"/>
                    <a:pt x="1104" y="0"/>
                    <a:pt x="10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2" name="Google Shape;1542;p55"/>
            <p:cNvSpPr/>
            <p:nvPr/>
          </p:nvSpPr>
          <p:spPr>
            <a:xfrm>
              <a:off x="753575" y="3663200"/>
              <a:ext cx="25300" cy="42625"/>
            </a:xfrm>
            <a:custGeom>
              <a:avLst/>
              <a:gdLst/>
              <a:ahLst/>
              <a:cxnLst/>
              <a:rect l="l" t="t" r="r" b="b"/>
              <a:pathLst>
                <a:path w="1012" h="1705" extrusionOk="0">
                  <a:moveTo>
                    <a:pt x="318" y="1"/>
                  </a:moveTo>
                  <a:lnTo>
                    <a:pt x="0" y="150"/>
                  </a:lnTo>
                  <a:lnTo>
                    <a:pt x="674" y="1705"/>
                  </a:lnTo>
                  <a:lnTo>
                    <a:pt x="1011" y="1574"/>
                  </a:lnTo>
                  <a:lnTo>
                    <a:pt x="318" y="1"/>
                  </a:lnTo>
                  <a:close/>
                </a:path>
              </a:pathLst>
            </a:custGeom>
            <a:solidFill>
              <a:srgbClr val="9CA1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3" name="Google Shape;1543;p55"/>
            <p:cNvSpPr/>
            <p:nvPr/>
          </p:nvSpPr>
          <p:spPr>
            <a:xfrm>
              <a:off x="754975" y="3665075"/>
              <a:ext cx="19675" cy="40275"/>
            </a:xfrm>
            <a:custGeom>
              <a:avLst/>
              <a:gdLst/>
              <a:ahLst/>
              <a:cxnLst/>
              <a:rect l="l" t="t" r="r" b="b"/>
              <a:pathLst>
                <a:path w="787" h="1611" extrusionOk="0">
                  <a:moveTo>
                    <a:pt x="113" y="0"/>
                  </a:moveTo>
                  <a:lnTo>
                    <a:pt x="0" y="38"/>
                  </a:lnTo>
                  <a:lnTo>
                    <a:pt x="693" y="1611"/>
                  </a:lnTo>
                  <a:lnTo>
                    <a:pt x="787" y="1555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7980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4" name="Google Shape;1544;p55"/>
            <p:cNvSpPr/>
            <p:nvPr/>
          </p:nvSpPr>
          <p:spPr>
            <a:xfrm>
              <a:off x="759175" y="3663200"/>
              <a:ext cx="19700" cy="40300"/>
            </a:xfrm>
            <a:custGeom>
              <a:avLst/>
              <a:gdLst/>
              <a:ahLst/>
              <a:cxnLst/>
              <a:rect l="l" t="t" r="r" b="b"/>
              <a:pathLst>
                <a:path w="788" h="1612" extrusionOk="0">
                  <a:moveTo>
                    <a:pt x="113" y="1"/>
                  </a:moveTo>
                  <a:lnTo>
                    <a:pt x="1" y="38"/>
                  </a:lnTo>
                  <a:lnTo>
                    <a:pt x="694" y="1611"/>
                  </a:lnTo>
                  <a:lnTo>
                    <a:pt x="787" y="1555"/>
                  </a:lnTo>
                  <a:lnTo>
                    <a:pt x="113" y="1"/>
                  </a:lnTo>
                  <a:close/>
                </a:path>
              </a:pathLst>
            </a:custGeom>
            <a:solidFill>
              <a:srgbClr val="7980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5" name="Google Shape;1545;p55"/>
            <p:cNvSpPr/>
            <p:nvPr/>
          </p:nvSpPr>
          <p:spPr>
            <a:xfrm>
              <a:off x="551775" y="3678175"/>
              <a:ext cx="214450" cy="106300"/>
            </a:xfrm>
            <a:custGeom>
              <a:avLst/>
              <a:gdLst/>
              <a:ahLst/>
              <a:cxnLst/>
              <a:rect l="l" t="t" r="r" b="b"/>
              <a:pathLst>
                <a:path w="8578" h="4252" extrusionOk="0">
                  <a:moveTo>
                    <a:pt x="8278" y="1"/>
                  </a:moveTo>
                  <a:lnTo>
                    <a:pt x="1" y="3596"/>
                  </a:lnTo>
                  <a:lnTo>
                    <a:pt x="282" y="4252"/>
                  </a:lnTo>
                  <a:lnTo>
                    <a:pt x="8578" y="694"/>
                  </a:lnTo>
                  <a:lnTo>
                    <a:pt x="8278" y="1"/>
                  </a:ln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grpSp>
        <p:nvGrpSpPr>
          <p:cNvPr id="1546" name="Google Shape;1546;p55"/>
          <p:cNvGrpSpPr/>
          <p:nvPr/>
        </p:nvGrpSpPr>
        <p:grpSpPr>
          <a:xfrm rot="574520">
            <a:off x="7097941" y="2725258"/>
            <a:ext cx="1050106" cy="1009588"/>
            <a:chOff x="8247740" y="1875998"/>
            <a:chExt cx="954531" cy="917701"/>
          </a:xfrm>
        </p:grpSpPr>
        <p:sp>
          <p:nvSpPr>
            <p:cNvPr id="1547" name="Google Shape;1547;p55"/>
            <p:cNvSpPr/>
            <p:nvPr/>
          </p:nvSpPr>
          <p:spPr>
            <a:xfrm rot="-2922356">
              <a:off x="8506409" y="1890225"/>
              <a:ext cx="437194" cy="889248"/>
            </a:xfrm>
            <a:custGeom>
              <a:avLst/>
              <a:gdLst/>
              <a:ahLst/>
              <a:cxnLst/>
              <a:rect l="l" t="t" r="r" b="b"/>
              <a:pathLst>
                <a:path w="5357" h="10994" extrusionOk="0">
                  <a:moveTo>
                    <a:pt x="488" y="1"/>
                  </a:moveTo>
                  <a:lnTo>
                    <a:pt x="1" y="188"/>
                  </a:lnTo>
                  <a:lnTo>
                    <a:pt x="413" y="2585"/>
                  </a:lnTo>
                  <a:lnTo>
                    <a:pt x="3859" y="10993"/>
                  </a:lnTo>
                  <a:lnTo>
                    <a:pt x="5357" y="10375"/>
                  </a:lnTo>
                  <a:lnTo>
                    <a:pt x="1911" y="1948"/>
                  </a:lnTo>
                  <a:lnTo>
                    <a:pt x="48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8" name="Google Shape;1548;p55"/>
            <p:cNvSpPr/>
            <p:nvPr/>
          </p:nvSpPr>
          <p:spPr>
            <a:xfrm rot="-2922356">
              <a:off x="8430750" y="2237296"/>
              <a:ext cx="131476" cy="68186"/>
            </a:xfrm>
            <a:custGeom>
              <a:avLst/>
              <a:gdLst/>
              <a:ahLst/>
              <a:cxnLst/>
              <a:rect l="l" t="t" r="r" b="b"/>
              <a:pathLst>
                <a:path w="1611" h="843" extrusionOk="0">
                  <a:moveTo>
                    <a:pt x="1517" y="0"/>
                  </a:moveTo>
                  <a:lnTo>
                    <a:pt x="0" y="618"/>
                  </a:lnTo>
                  <a:lnTo>
                    <a:pt x="94" y="843"/>
                  </a:lnTo>
                  <a:lnTo>
                    <a:pt x="1611" y="225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49" name="Google Shape;1549;p55"/>
            <p:cNvSpPr/>
            <p:nvPr/>
          </p:nvSpPr>
          <p:spPr>
            <a:xfrm rot="-2922356">
              <a:off x="8465320" y="2248786"/>
              <a:ext cx="131558" cy="69723"/>
            </a:xfrm>
            <a:custGeom>
              <a:avLst/>
              <a:gdLst/>
              <a:ahLst/>
              <a:cxnLst/>
              <a:rect l="l" t="t" r="r" b="b"/>
              <a:pathLst>
                <a:path w="1612" h="862" extrusionOk="0">
                  <a:moveTo>
                    <a:pt x="1518" y="0"/>
                  </a:moveTo>
                  <a:lnTo>
                    <a:pt x="1" y="618"/>
                  </a:lnTo>
                  <a:lnTo>
                    <a:pt x="94" y="862"/>
                  </a:lnTo>
                  <a:lnTo>
                    <a:pt x="1611" y="225"/>
                  </a:lnTo>
                  <a:lnTo>
                    <a:pt x="1518" y="0"/>
                  </a:ln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0" name="Google Shape;1550;p55"/>
            <p:cNvSpPr/>
            <p:nvPr/>
          </p:nvSpPr>
          <p:spPr>
            <a:xfrm rot="-2922356">
              <a:off x="8988966" y="2428365"/>
              <a:ext cx="131558" cy="69804"/>
            </a:xfrm>
            <a:custGeom>
              <a:avLst/>
              <a:gdLst/>
              <a:ahLst/>
              <a:cxnLst/>
              <a:rect l="l" t="t" r="r" b="b"/>
              <a:pathLst>
                <a:path w="1612" h="863" extrusionOk="0">
                  <a:moveTo>
                    <a:pt x="1518" y="1"/>
                  </a:moveTo>
                  <a:lnTo>
                    <a:pt x="1" y="637"/>
                  </a:lnTo>
                  <a:lnTo>
                    <a:pt x="94" y="862"/>
                  </a:lnTo>
                  <a:lnTo>
                    <a:pt x="1611" y="244"/>
                  </a:lnTo>
                  <a:lnTo>
                    <a:pt x="1518" y="1"/>
                  </a:ln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grpSp>
        <p:nvGrpSpPr>
          <p:cNvPr id="1551" name="Google Shape;1551;p55"/>
          <p:cNvGrpSpPr/>
          <p:nvPr/>
        </p:nvGrpSpPr>
        <p:grpSpPr>
          <a:xfrm rot="2700000">
            <a:off x="5478603" y="2460694"/>
            <a:ext cx="281031" cy="1113605"/>
            <a:chOff x="3608950" y="238125"/>
            <a:chExt cx="598550" cy="2371800"/>
          </a:xfrm>
        </p:grpSpPr>
        <p:sp>
          <p:nvSpPr>
            <p:cNvPr id="1552" name="Google Shape;1552;p55"/>
            <p:cNvSpPr/>
            <p:nvPr/>
          </p:nvSpPr>
          <p:spPr>
            <a:xfrm>
              <a:off x="3608950" y="1942450"/>
              <a:ext cx="423875" cy="667475"/>
            </a:xfrm>
            <a:custGeom>
              <a:avLst/>
              <a:gdLst/>
              <a:ahLst/>
              <a:cxnLst/>
              <a:rect l="l" t="t" r="r" b="b"/>
              <a:pathLst>
                <a:path w="16955" h="26699" extrusionOk="0">
                  <a:moveTo>
                    <a:pt x="8794" y="0"/>
                  </a:moveTo>
                  <a:cubicBezTo>
                    <a:pt x="7527" y="4912"/>
                    <a:pt x="2218" y="8279"/>
                    <a:pt x="1030" y="13191"/>
                  </a:cubicBezTo>
                  <a:cubicBezTo>
                    <a:pt x="0" y="17390"/>
                    <a:pt x="2179" y="21668"/>
                    <a:pt x="4278" y="25590"/>
                  </a:cubicBezTo>
                  <a:lnTo>
                    <a:pt x="4873" y="26699"/>
                  </a:lnTo>
                  <a:cubicBezTo>
                    <a:pt x="5150" y="25194"/>
                    <a:pt x="5784" y="23728"/>
                    <a:pt x="6695" y="22500"/>
                  </a:cubicBezTo>
                  <a:cubicBezTo>
                    <a:pt x="8398" y="20282"/>
                    <a:pt x="10933" y="18776"/>
                    <a:pt x="13310" y="17152"/>
                  </a:cubicBezTo>
                  <a:cubicBezTo>
                    <a:pt x="13944" y="16717"/>
                    <a:pt x="14538" y="16202"/>
                    <a:pt x="15053" y="15647"/>
                  </a:cubicBezTo>
                  <a:cubicBezTo>
                    <a:pt x="15528" y="15053"/>
                    <a:pt x="15885" y="14379"/>
                    <a:pt x="16083" y="13666"/>
                  </a:cubicBezTo>
                  <a:cubicBezTo>
                    <a:pt x="16954" y="11290"/>
                    <a:pt x="16875" y="8675"/>
                    <a:pt x="15885" y="6378"/>
                  </a:cubicBezTo>
                  <a:cubicBezTo>
                    <a:pt x="14696" y="3882"/>
                    <a:pt x="12478" y="2060"/>
                    <a:pt x="9824" y="1426"/>
                  </a:cubicBezTo>
                  <a:lnTo>
                    <a:pt x="87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3" name="Google Shape;1553;p55"/>
            <p:cNvSpPr/>
            <p:nvPr/>
          </p:nvSpPr>
          <p:spPr>
            <a:xfrm>
              <a:off x="3775625" y="238125"/>
              <a:ext cx="431875" cy="1686525"/>
            </a:xfrm>
            <a:custGeom>
              <a:avLst/>
              <a:gdLst/>
              <a:ahLst/>
              <a:cxnLst/>
              <a:rect l="l" t="t" r="r" b="b"/>
              <a:pathLst>
                <a:path w="17275" h="67461" extrusionOk="0">
                  <a:moveTo>
                    <a:pt x="12228" y="0"/>
                  </a:moveTo>
                  <a:lnTo>
                    <a:pt x="12228" y="0"/>
                  </a:lnTo>
                  <a:cubicBezTo>
                    <a:pt x="12281" y="230"/>
                    <a:pt x="12332" y="460"/>
                    <a:pt x="12383" y="690"/>
                  </a:cubicBezTo>
                  <a:lnTo>
                    <a:pt x="12383" y="690"/>
                  </a:lnTo>
                  <a:cubicBezTo>
                    <a:pt x="12489" y="473"/>
                    <a:pt x="12596" y="256"/>
                    <a:pt x="12704" y="40"/>
                  </a:cubicBezTo>
                  <a:lnTo>
                    <a:pt x="12228" y="0"/>
                  </a:lnTo>
                  <a:close/>
                  <a:moveTo>
                    <a:pt x="12383" y="690"/>
                  </a:moveTo>
                  <a:cubicBezTo>
                    <a:pt x="2393" y="21128"/>
                    <a:pt x="1" y="44170"/>
                    <a:pt x="1216" y="66707"/>
                  </a:cubicBezTo>
                  <a:lnTo>
                    <a:pt x="7633" y="67460"/>
                  </a:lnTo>
                  <a:cubicBezTo>
                    <a:pt x="14181" y="45857"/>
                    <a:pt x="17275" y="22935"/>
                    <a:pt x="12383" y="69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4" name="Google Shape;1554;p55"/>
            <p:cNvSpPr/>
            <p:nvPr/>
          </p:nvSpPr>
          <p:spPr>
            <a:xfrm>
              <a:off x="3622800" y="2254675"/>
              <a:ext cx="309000" cy="355250"/>
            </a:xfrm>
            <a:custGeom>
              <a:avLst/>
              <a:gdLst/>
              <a:ahLst/>
              <a:cxnLst/>
              <a:rect l="l" t="t" r="r" b="b"/>
              <a:pathLst>
                <a:path w="12360" h="14210" extrusionOk="0">
                  <a:moveTo>
                    <a:pt x="6778" y="0"/>
                  </a:moveTo>
                  <a:cubicBezTo>
                    <a:pt x="6699" y="0"/>
                    <a:pt x="6618" y="9"/>
                    <a:pt x="6537" y="29"/>
                  </a:cubicBezTo>
                  <a:cubicBezTo>
                    <a:pt x="6260" y="147"/>
                    <a:pt x="6061" y="306"/>
                    <a:pt x="5863" y="504"/>
                  </a:cubicBezTo>
                  <a:cubicBezTo>
                    <a:pt x="5507" y="900"/>
                    <a:pt x="5230" y="1415"/>
                    <a:pt x="5071" y="1930"/>
                  </a:cubicBezTo>
                  <a:cubicBezTo>
                    <a:pt x="4992" y="2287"/>
                    <a:pt x="4873" y="2683"/>
                    <a:pt x="4715" y="3000"/>
                  </a:cubicBezTo>
                  <a:cubicBezTo>
                    <a:pt x="4517" y="3396"/>
                    <a:pt x="4120" y="3594"/>
                    <a:pt x="3724" y="3594"/>
                  </a:cubicBezTo>
                  <a:cubicBezTo>
                    <a:pt x="2972" y="3515"/>
                    <a:pt x="2734" y="2603"/>
                    <a:pt x="2179" y="2168"/>
                  </a:cubicBezTo>
                  <a:cubicBezTo>
                    <a:pt x="1915" y="2019"/>
                    <a:pt x="1623" y="1946"/>
                    <a:pt x="1333" y="1946"/>
                  </a:cubicBezTo>
                  <a:cubicBezTo>
                    <a:pt x="926" y="1946"/>
                    <a:pt x="522" y="2089"/>
                    <a:pt x="199" y="2366"/>
                  </a:cubicBezTo>
                  <a:cubicBezTo>
                    <a:pt x="1" y="6010"/>
                    <a:pt x="1863" y="9694"/>
                    <a:pt x="3685" y="13101"/>
                  </a:cubicBezTo>
                  <a:lnTo>
                    <a:pt x="4319" y="14210"/>
                  </a:lnTo>
                  <a:cubicBezTo>
                    <a:pt x="4596" y="12705"/>
                    <a:pt x="5230" y="11239"/>
                    <a:pt x="6141" y="10011"/>
                  </a:cubicBezTo>
                  <a:cubicBezTo>
                    <a:pt x="7646" y="8070"/>
                    <a:pt x="9785" y="6644"/>
                    <a:pt x="11924" y="5218"/>
                  </a:cubicBezTo>
                  <a:cubicBezTo>
                    <a:pt x="12083" y="4980"/>
                    <a:pt x="12201" y="4703"/>
                    <a:pt x="12281" y="4386"/>
                  </a:cubicBezTo>
                  <a:cubicBezTo>
                    <a:pt x="12360" y="3871"/>
                    <a:pt x="12083" y="3396"/>
                    <a:pt x="11607" y="3198"/>
                  </a:cubicBezTo>
                  <a:cubicBezTo>
                    <a:pt x="11471" y="3139"/>
                    <a:pt x="11336" y="3114"/>
                    <a:pt x="11202" y="3114"/>
                  </a:cubicBezTo>
                  <a:cubicBezTo>
                    <a:pt x="10516" y="3114"/>
                    <a:pt x="9853" y="3777"/>
                    <a:pt x="9191" y="4109"/>
                  </a:cubicBezTo>
                  <a:cubicBezTo>
                    <a:pt x="9063" y="4194"/>
                    <a:pt x="8913" y="4233"/>
                    <a:pt x="8759" y="4233"/>
                  </a:cubicBezTo>
                  <a:cubicBezTo>
                    <a:pt x="8625" y="4233"/>
                    <a:pt x="8488" y="4203"/>
                    <a:pt x="8359" y="4148"/>
                  </a:cubicBezTo>
                  <a:cubicBezTo>
                    <a:pt x="8240" y="4029"/>
                    <a:pt x="8161" y="3871"/>
                    <a:pt x="8121" y="3713"/>
                  </a:cubicBezTo>
                  <a:cubicBezTo>
                    <a:pt x="7923" y="3000"/>
                    <a:pt x="8240" y="2207"/>
                    <a:pt x="8161" y="1455"/>
                  </a:cubicBezTo>
                  <a:cubicBezTo>
                    <a:pt x="8125" y="776"/>
                    <a:pt x="7509" y="0"/>
                    <a:pt x="6778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5" name="Google Shape;1555;p55"/>
            <p:cNvSpPr/>
            <p:nvPr/>
          </p:nvSpPr>
          <p:spPr>
            <a:xfrm>
              <a:off x="3790175" y="1723575"/>
              <a:ext cx="233725" cy="305050"/>
            </a:xfrm>
            <a:custGeom>
              <a:avLst/>
              <a:gdLst/>
              <a:ahLst/>
              <a:cxnLst/>
              <a:rect l="l" t="t" r="r" b="b"/>
              <a:pathLst>
                <a:path w="9349" h="12202" extrusionOk="0">
                  <a:moveTo>
                    <a:pt x="0" y="1"/>
                  </a:moveTo>
                  <a:lnTo>
                    <a:pt x="0" y="1"/>
                  </a:lnTo>
                  <a:cubicBezTo>
                    <a:pt x="40" y="3922"/>
                    <a:pt x="198" y="7804"/>
                    <a:pt x="476" y="11726"/>
                  </a:cubicBezTo>
                  <a:cubicBezTo>
                    <a:pt x="2298" y="11964"/>
                    <a:pt x="4160" y="12122"/>
                    <a:pt x="6021" y="12201"/>
                  </a:cubicBezTo>
                  <a:cubicBezTo>
                    <a:pt x="7447" y="8676"/>
                    <a:pt x="8557" y="5032"/>
                    <a:pt x="9349" y="1348"/>
                  </a:cubicBezTo>
                  <a:cubicBezTo>
                    <a:pt x="6259" y="793"/>
                    <a:pt x="3130" y="318"/>
                    <a:pt x="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6" name="Google Shape;1556;p55"/>
            <p:cNvSpPr/>
            <p:nvPr/>
          </p:nvSpPr>
          <p:spPr>
            <a:xfrm>
              <a:off x="3958525" y="2079350"/>
              <a:ext cx="146575" cy="140300"/>
            </a:xfrm>
            <a:custGeom>
              <a:avLst/>
              <a:gdLst/>
              <a:ahLst/>
              <a:cxnLst/>
              <a:rect l="l" t="t" r="r" b="b"/>
              <a:pathLst>
                <a:path w="5863" h="5612" extrusionOk="0">
                  <a:moveTo>
                    <a:pt x="5031" y="2011"/>
                  </a:moveTo>
                  <a:lnTo>
                    <a:pt x="5110" y="2090"/>
                  </a:lnTo>
                  <a:lnTo>
                    <a:pt x="5205" y="2166"/>
                  </a:lnTo>
                  <a:lnTo>
                    <a:pt x="5205" y="2166"/>
                  </a:lnTo>
                  <a:lnTo>
                    <a:pt x="5248" y="2225"/>
                  </a:lnTo>
                  <a:lnTo>
                    <a:pt x="5248" y="2225"/>
                  </a:lnTo>
                  <a:cubicBezTo>
                    <a:pt x="5242" y="2220"/>
                    <a:pt x="5236" y="2215"/>
                    <a:pt x="5230" y="2210"/>
                  </a:cubicBezTo>
                  <a:lnTo>
                    <a:pt x="5230" y="2210"/>
                  </a:lnTo>
                  <a:lnTo>
                    <a:pt x="5256" y="2235"/>
                  </a:lnTo>
                  <a:lnTo>
                    <a:pt x="5258" y="2238"/>
                  </a:lnTo>
                  <a:lnTo>
                    <a:pt x="5258" y="2238"/>
                  </a:lnTo>
                  <a:cubicBezTo>
                    <a:pt x="5245" y="2226"/>
                    <a:pt x="5232" y="2213"/>
                    <a:pt x="5219" y="2201"/>
                  </a:cubicBezTo>
                  <a:lnTo>
                    <a:pt x="5219" y="2201"/>
                  </a:lnTo>
                  <a:cubicBezTo>
                    <a:pt x="5179" y="2168"/>
                    <a:pt x="5138" y="2136"/>
                    <a:pt x="5095" y="2106"/>
                  </a:cubicBezTo>
                  <a:lnTo>
                    <a:pt x="5095" y="2106"/>
                  </a:lnTo>
                  <a:lnTo>
                    <a:pt x="5058" y="2051"/>
                  </a:lnTo>
                  <a:lnTo>
                    <a:pt x="5058" y="2051"/>
                  </a:lnTo>
                  <a:cubicBezTo>
                    <a:pt x="5111" y="2098"/>
                    <a:pt x="5165" y="2148"/>
                    <a:pt x="5219" y="2201"/>
                  </a:cubicBezTo>
                  <a:lnTo>
                    <a:pt x="5219" y="2201"/>
                  </a:lnTo>
                  <a:cubicBezTo>
                    <a:pt x="5223" y="2204"/>
                    <a:pt x="5226" y="2207"/>
                    <a:pt x="5230" y="2210"/>
                  </a:cubicBezTo>
                  <a:lnTo>
                    <a:pt x="5230" y="2210"/>
                  </a:lnTo>
                  <a:lnTo>
                    <a:pt x="5110" y="2090"/>
                  </a:lnTo>
                  <a:lnTo>
                    <a:pt x="5054" y="2045"/>
                  </a:lnTo>
                  <a:lnTo>
                    <a:pt x="5054" y="2045"/>
                  </a:lnTo>
                  <a:lnTo>
                    <a:pt x="5058" y="2051"/>
                  </a:lnTo>
                  <a:lnTo>
                    <a:pt x="5058" y="2051"/>
                  </a:lnTo>
                  <a:cubicBezTo>
                    <a:pt x="5043" y="2038"/>
                    <a:pt x="5029" y="2026"/>
                    <a:pt x="5015" y="2014"/>
                  </a:cubicBezTo>
                  <a:lnTo>
                    <a:pt x="5015" y="2014"/>
                  </a:lnTo>
                  <a:lnTo>
                    <a:pt x="5054" y="2045"/>
                  </a:lnTo>
                  <a:lnTo>
                    <a:pt x="5054" y="2045"/>
                  </a:lnTo>
                  <a:lnTo>
                    <a:pt x="5031" y="2011"/>
                  </a:lnTo>
                  <a:close/>
                  <a:moveTo>
                    <a:pt x="5048" y="2257"/>
                  </a:moveTo>
                  <a:lnTo>
                    <a:pt x="5071" y="2288"/>
                  </a:lnTo>
                  <a:cubicBezTo>
                    <a:pt x="5066" y="2283"/>
                    <a:pt x="5061" y="2277"/>
                    <a:pt x="5056" y="2271"/>
                  </a:cubicBezTo>
                  <a:lnTo>
                    <a:pt x="5056" y="2271"/>
                  </a:lnTo>
                  <a:cubicBezTo>
                    <a:pt x="5053" y="2267"/>
                    <a:pt x="5050" y="2262"/>
                    <a:pt x="5048" y="2257"/>
                  </a:cubicBezTo>
                  <a:close/>
                  <a:moveTo>
                    <a:pt x="5459" y="2662"/>
                  </a:moveTo>
                  <a:lnTo>
                    <a:pt x="5459" y="2662"/>
                  </a:lnTo>
                  <a:cubicBezTo>
                    <a:pt x="5459" y="2662"/>
                    <a:pt x="5459" y="2663"/>
                    <a:pt x="5460" y="2663"/>
                  </a:cubicBezTo>
                  <a:lnTo>
                    <a:pt x="5460" y="2663"/>
                  </a:lnTo>
                  <a:cubicBezTo>
                    <a:pt x="5458" y="2667"/>
                    <a:pt x="5457" y="2670"/>
                    <a:pt x="5456" y="2673"/>
                  </a:cubicBezTo>
                  <a:lnTo>
                    <a:pt x="5456" y="2673"/>
                  </a:lnTo>
                  <a:cubicBezTo>
                    <a:pt x="5456" y="2672"/>
                    <a:pt x="5455" y="2671"/>
                    <a:pt x="5455" y="2670"/>
                  </a:cubicBezTo>
                  <a:lnTo>
                    <a:pt x="5455" y="2670"/>
                  </a:lnTo>
                  <a:cubicBezTo>
                    <a:pt x="5457" y="2667"/>
                    <a:pt x="5458" y="2664"/>
                    <a:pt x="5459" y="2662"/>
                  </a:cubicBezTo>
                  <a:close/>
                  <a:moveTo>
                    <a:pt x="5469" y="2696"/>
                  </a:moveTo>
                  <a:lnTo>
                    <a:pt x="5469" y="2696"/>
                  </a:lnTo>
                  <a:cubicBezTo>
                    <a:pt x="5482" y="2745"/>
                    <a:pt x="5494" y="2794"/>
                    <a:pt x="5506" y="2843"/>
                  </a:cubicBezTo>
                  <a:lnTo>
                    <a:pt x="5506" y="3239"/>
                  </a:lnTo>
                  <a:cubicBezTo>
                    <a:pt x="5506" y="3068"/>
                    <a:pt x="5483" y="2897"/>
                    <a:pt x="5462" y="2727"/>
                  </a:cubicBezTo>
                  <a:lnTo>
                    <a:pt x="5462" y="2727"/>
                  </a:lnTo>
                  <a:cubicBezTo>
                    <a:pt x="5465" y="2717"/>
                    <a:pt x="5467" y="2707"/>
                    <a:pt x="5469" y="2696"/>
                  </a:cubicBezTo>
                  <a:close/>
                  <a:moveTo>
                    <a:pt x="2875" y="0"/>
                  </a:moveTo>
                  <a:cubicBezTo>
                    <a:pt x="2571" y="0"/>
                    <a:pt x="2268" y="49"/>
                    <a:pt x="1981" y="149"/>
                  </a:cubicBezTo>
                  <a:cubicBezTo>
                    <a:pt x="911" y="506"/>
                    <a:pt x="159" y="1417"/>
                    <a:pt x="40" y="2486"/>
                  </a:cubicBezTo>
                  <a:cubicBezTo>
                    <a:pt x="0" y="3001"/>
                    <a:pt x="80" y="3516"/>
                    <a:pt x="317" y="3991"/>
                  </a:cubicBezTo>
                  <a:cubicBezTo>
                    <a:pt x="436" y="4229"/>
                    <a:pt x="555" y="4467"/>
                    <a:pt x="753" y="4665"/>
                  </a:cubicBezTo>
                  <a:cubicBezTo>
                    <a:pt x="1228" y="5180"/>
                    <a:pt x="1862" y="5497"/>
                    <a:pt x="2575" y="5576"/>
                  </a:cubicBezTo>
                  <a:cubicBezTo>
                    <a:pt x="2713" y="5600"/>
                    <a:pt x="2851" y="5612"/>
                    <a:pt x="2988" y="5612"/>
                  </a:cubicBezTo>
                  <a:cubicBezTo>
                    <a:pt x="3531" y="5612"/>
                    <a:pt x="4054" y="5429"/>
                    <a:pt x="4477" y="5132"/>
                  </a:cubicBezTo>
                  <a:lnTo>
                    <a:pt x="4477" y="5132"/>
                  </a:lnTo>
                  <a:cubicBezTo>
                    <a:pt x="4708" y="5056"/>
                    <a:pt x="4934" y="4953"/>
                    <a:pt x="5150" y="4823"/>
                  </a:cubicBezTo>
                  <a:cubicBezTo>
                    <a:pt x="5586" y="4546"/>
                    <a:pt x="5863" y="3991"/>
                    <a:pt x="5863" y="3476"/>
                  </a:cubicBezTo>
                  <a:cubicBezTo>
                    <a:pt x="5837" y="3119"/>
                    <a:pt x="5713" y="2777"/>
                    <a:pt x="5500" y="2495"/>
                  </a:cubicBezTo>
                  <a:lnTo>
                    <a:pt x="5500" y="2495"/>
                  </a:lnTo>
                  <a:cubicBezTo>
                    <a:pt x="5570" y="1819"/>
                    <a:pt x="5296" y="1123"/>
                    <a:pt x="4714" y="664"/>
                  </a:cubicBezTo>
                  <a:cubicBezTo>
                    <a:pt x="4199" y="230"/>
                    <a:pt x="3535" y="0"/>
                    <a:pt x="2875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7" name="Google Shape;1557;p55"/>
            <p:cNvSpPr/>
            <p:nvPr/>
          </p:nvSpPr>
          <p:spPr>
            <a:xfrm>
              <a:off x="3699050" y="1743575"/>
              <a:ext cx="193575" cy="207050"/>
            </a:xfrm>
            <a:custGeom>
              <a:avLst/>
              <a:gdLst/>
              <a:ahLst/>
              <a:cxnLst/>
              <a:rect l="l" t="t" r="r" b="b"/>
              <a:pathLst>
                <a:path w="7743" h="8282" extrusionOk="0">
                  <a:moveTo>
                    <a:pt x="2955" y="0"/>
                  </a:moveTo>
                  <a:cubicBezTo>
                    <a:pt x="2043" y="0"/>
                    <a:pt x="1139" y="392"/>
                    <a:pt x="674" y="1102"/>
                  </a:cubicBezTo>
                  <a:cubicBezTo>
                    <a:pt x="1" y="2013"/>
                    <a:pt x="437" y="3320"/>
                    <a:pt x="1546" y="3677"/>
                  </a:cubicBezTo>
                  <a:cubicBezTo>
                    <a:pt x="1591" y="3692"/>
                    <a:pt x="1636" y="3706"/>
                    <a:pt x="1682" y="3719"/>
                  </a:cubicBezTo>
                  <a:lnTo>
                    <a:pt x="1682" y="3719"/>
                  </a:lnTo>
                  <a:cubicBezTo>
                    <a:pt x="1768" y="4003"/>
                    <a:pt x="1875" y="4289"/>
                    <a:pt x="2061" y="4548"/>
                  </a:cubicBezTo>
                  <a:cubicBezTo>
                    <a:pt x="2067" y="4559"/>
                    <a:pt x="2073" y="4569"/>
                    <a:pt x="2079" y="4580"/>
                  </a:cubicBezTo>
                  <a:lnTo>
                    <a:pt x="2079" y="4580"/>
                  </a:lnTo>
                  <a:cubicBezTo>
                    <a:pt x="1763" y="4950"/>
                    <a:pt x="1594" y="5433"/>
                    <a:pt x="1663" y="5960"/>
                  </a:cubicBezTo>
                  <a:lnTo>
                    <a:pt x="1663" y="5960"/>
                  </a:lnTo>
                  <a:cubicBezTo>
                    <a:pt x="1250" y="6329"/>
                    <a:pt x="1261" y="7027"/>
                    <a:pt x="1783" y="7321"/>
                  </a:cubicBezTo>
                  <a:cubicBezTo>
                    <a:pt x="2192" y="7598"/>
                    <a:pt x="2613" y="7763"/>
                    <a:pt x="3026" y="7835"/>
                  </a:cubicBezTo>
                  <a:lnTo>
                    <a:pt x="3026" y="7835"/>
                  </a:lnTo>
                  <a:cubicBezTo>
                    <a:pt x="3535" y="8124"/>
                    <a:pt x="4132" y="8282"/>
                    <a:pt x="4725" y="8282"/>
                  </a:cubicBezTo>
                  <a:cubicBezTo>
                    <a:pt x="5554" y="8282"/>
                    <a:pt x="6374" y="7973"/>
                    <a:pt x="6933" y="7282"/>
                  </a:cubicBezTo>
                  <a:cubicBezTo>
                    <a:pt x="7742" y="6315"/>
                    <a:pt x="7620" y="5120"/>
                    <a:pt x="6930" y="4237"/>
                  </a:cubicBezTo>
                  <a:lnTo>
                    <a:pt x="6930" y="4237"/>
                  </a:lnTo>
                  <a:cubicBezTo>
                    <a:pt x="6751" y="3812"/>
                    <a:pt x="6475" y="3406"/>
                    <a:pt x="6141" y="3043"/>
                  </a:cubicBezTo>
                  <a:cubicBezTo>
                    <a:pt x="5388" y="2211"/>
                    <a:pt x="5665" y="1142"/>
                    <a:pt x="4556" y="468"/>
                  </a:cubicBezTo>
                  <a:cubicBezTo>
                    <a:pt x="4087" y="150"/>
                    <a:pt x="3519" y="0"/>
                    <a:pt x="2955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  <p:sp>
          <p:nvSpPr>
            <p:cNvPr id="1558" name="Google Shape;1558;p55"/>
            <p:cNvSpPr/>
            <p:nvPr/>
          </p:nvSpPr>
          <p:spPr>
            <a:xfrm>
              <a:off x="3973375" y="1405800"/>
              <a:ext cx="170350" cy="313350"/>
            </a:xfrm>
            <a:custGeom>
              <a:avLst/>
              <a:gdLst/>
              <a:ahLst/>
              <a:cxnLst/>
              <a:rect l="l" t="t" r="r" b="b"/>
              <a:pathLst>
                <a:path w="6814" h="12534" extrusionOk="0">
                  <a:moveTo>
                    <a:pt x="5013" y="0"/>
                  </a:moveTo>
                  <a:cubicBezTo>
                    <a:pt x="4645" y="0"/>
                    <a:pt x="4283" y="89"/>
                    <a:pt x="4001" y="273"/>
                  </a:cubicBezTo>
                  <a:cubicBezTo>
                    <a:pt x="2575" y="1184"/>
                    <a:pt x="2179" y="2531"/>
                    <a:pt x="1466" y="3918"/>
                  </a:cubicBezTo>
                  <a:cubicBezTo>
                    <a:pt x="872" y="5146"/>
                    <a:pt x="1" y="6572"/>
                    <a:pt x="40" y="7998"/>
                  </a:cubicBezTo>
                  <a:cubicBezTo>
                    <a:pt x="56" y="8836"/>
                    <a:pt x="375" y="9396"/>
                    <a:pt x="863" y="9714"/>
                  </a:cubicBezTo>
                  <a:lnTo>
                    <a:pt x="863" y="9714"/>
                  </a:lnTo>
                  <a:cubicBezTo>
                    <a:pt x="749" y="10308"/>
                    <a:pt x="749" y="10899"/>
                    <a:pt x="1030" y="11444"/>
                  </a:cubicBezTo>
                  <a:cubicBezTo>
                    <a:pt x="1354" y="11983"/>
                    <a:pt x="1938" y="12327"/>
                    <a:pt x="2576" y="12327"/>
                  </a:cubicBezTo>
                  <a:cubicBezTo>
                    <a:pt x="2641" y="12327"/>
                    <a:pt x="2707" y="12323"/>
                    <a:pt x="2773" y="12316"/>
                  </a:cubicBezTo>
                  <a:cubicBezTo>
                    <a:pt x="3061" y="12316"/>
                    <a:pt x="3236" y="12313"/>
                    <a:pt x="3359" y="12313"/>
                  </a:cubicBezTo>
                  <a:cubicBezTo>
                    <a:pt x="3727" y="12313"/>
                    <a:pt x="3615" y="12335"/>
                    <a:pt x="4596" y="12514"/>
                  </a:cubicBezTo>
                  <a:cubicBezTo>
                    <a:pt x="4668" y="12527"/>
                    <a:pt x="4740" y="12533"/>
                    <a:pt x="4810" y="12533"/>
                  </a:cubicBezTo>
                  <a:cubicBezTo>
                    <a:pt x="5579" y="12533"/>
                    <a:pt x="6154" y="11771"/>
                    <a:pt x="5863" y="11008"/>
                  </a:cubicBezTo>
                  <a:lnTo>
                    <a:pt x="5903" y="11008"/>
                  </a:lnTo>
                  <a:cubicBezTo>
                    <a:pt x="5584" y="10180"/>
                    <a:pt x="5118" y="9819"/>
                    <a:pt x="4528" y="9643"/>
                  </a:cubicBezTo>
                  <a:lnTo>
                    <a:pt x="4528" y="9643"/>
                  </a:lnTo>
                  <a:cubicBezTo>
                    <a:pt x="4730" y="9245"/>
                    <a:pt x="4916" y="8827"/>
                    <a:pt x="4914" y="8827"/>
                  </a:cubicBezTo>
                  <a:lnTo>
                    <a:pt x="4914" y="8827"/>
                  </a:lnTo>
                  <a:cubicBezTo>
                    <a:pt x="4914" y="8827"/>
                    <a:pt x="4913" y="8828"/>
                    <a:pt x="4912" y="8830"/>
                  </a:cubicBezTo>
                  <a:cubicBezTo>
                    <a:pt x="5225" y="8101"/>
                    <a:pt x="4899" y="7342"/>
                    <a:pt x="4201" y="6899"/>
                  </a:cubicBezTo>
                  <a:lnTo>
                    <a:pt x="4201" y="6899"/>
                  </a:lnTo>
                  <a:cubicBezTo>
                    <a:pt x="4665" y="6048"/>
                    <a:pt x="5391" y="5128"/>
                    <a:pt x="5665" y="4631"/>
                  </a:cubicBezTo>
                  <a:cubicBezTo>
                    <a:pt x="6339" y="3442"/>
                    <a:pt x="6814" y="2650"/>
                    <a:pt x="6735" y="1264"/>
                  </a:cubicBezTo>
                  <a:cubicBezTo>
                    <a:pt x="6680" y="443"/>
                    <a:pt x="5832" y="0"/>
                    <a:pt x="5013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Gochi Hand" panose="020B0604020202020204" charset="0"/>
              </a:endParaRPr>
            </a:p>
          </p:txBody>
        </p:sp>
      </p:grpSp>
      <p:sp>
        <p:nvSpPr>
          <p:cNvPr id="1559" name="Google Shape;1559;p55"/>
          <p:cNvSpPr/>
          <p:nvPr/>
        </p:nvSpPr>
        <p:spPr>
          <a:xfrm>
            <a:off x="200300" y="-3615700"/>
            <a:ext cx="120325" cy="92200"/>
          </a:xfrm>
          <a:custGeom>
            <a:avLst/>
            <a:gdLst/>
            <a:ahLst/>
            <a:cxnLst/>
            <a:rect l="l" t="t" r="r" b="b"/>
            <a:pathLst>
              <a:path w="4813" h="3688" extrusionOk="0">
                <a:moveTo>
                  <a:pt x="2438" y="1"/>
                </a:moveTo>
                <a:cubicBezTo>
                  <a:pt x="0" y="1"/>
                  <a:pt x="0" y="3688"/>
                  <a:pt x="2438" y="3688"/>
                </a:cubicBezTo>
                <a:cubicBezTo>
                  <a:pt x="4812" y="3688"/>
                  <a:pt x="4812" y="1"/>
                  <a:pt x="2438" y="1"/>
                </a:cubicBez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  <p:sp>
        <p:nvSpPr>
          <p:cNvPr id="1560" name="Google Shape;1560;p55"/>
          <p:cNvSpPr/>
          <p:nvPr/>
        </p:nvSpPr>
        <p:spPr>
          <a:xfrm>
            <a:off x="8750138" y="-3669850"/>
            <a:ext cx="254700" cy="196900"/>
          </a:xfrm>
          <a:custGeom>
            <a:avLst/>
            <a:gdLst/>
            <a:ahLst/>
            <a:cxnLst/>
            <a:rect l="l" t="t" r="r" b="b"/>
            <a:pathLst>
              <a:path w="10188" h="7876" extrusionOk="0">
                <a:moveTo>
                  <a:pt x="5125" y="1"/>
                </a:moveTo>
                <a:cubicBezTo>
                  <a:pt x="0" y="1"/>
                  <a:pt x="0" y="7875"/>
                  <a:pt x="5125" y="7875"/>
                </a:cubicBezTo>
                <a:cubicBezTo>
                  <a:pt x="10187" y="7875"/>
                  <a:pt x="10187" y="1"/>
                  <a:pt x="5125" y="1"/>
                </a:cubicBezTo>
                <a:close/>
              </a:path>
            </a:pathLst>
          </a:custGeom>
          <a:solidFill>
            <a:srgbClr val="F7C4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ochi Hand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44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lor Choices Lesson by Slidesgo">
  <a:themeElements>
    <a:clrScheme name="Simple Light">
      <a:dk1>
        <a:srgbClr val="000000"/>
      </a:dk1>
      <a:lt1>
        <a:srgbClr val="FFFFFF"/>
      </a:lt1>
      <a:dk2>
        <a:srgbClr val="3B58A1"/>
      </a:dk2>
      <a:lt2>
        <a:srgbClr val="EEEEEE"/>
      </a:lt2>
      <a:accent1>
        <a:srgbClr val="FF73AB"/>
      </a:accent1>
      <a:accent2>
        <a:srgbClr val="212121"/>
      </a:accent2>
      <a:accent3>
        <a:srgbClr val="45A8DE"/>
      </a:accent3>
      <a:accent4>
        <a:srgbClr val="F7C42B"/>
      </a:accent4>
      <a:accent5>
        <a:srgbClr val="DDAB10"/>
      </a:accent5>
      <a:accent6>
        <a:srgbClr val="FCA0C5"/>
      </a:accent6>
      <a:hlink>
        <a:srgbClr val="F7C42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1269</Words>
  <Application>Microsoft Office PowerPoint</Application>
  <PresentationFormat>On-screen Show (16:9)</PresentationFormat>
  <Paragraphs>114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Gochi Hand</vt:lpstr>
      <vt:lpstr>Roboto</vt:lpstr>
      <vt:lpstr>Open Sans</vt:lpstr>
      <vt:lpstr>Roboto Light</vt:lpstr>
      <vt:lpstr>Poppins</vt:lpstr>
      <vt:lpstr>Arial</vt:lpstr>
      <vt:lpstr>Color Choices Lesson by Slidesgo</vt:lpstr>
      <vt:lpstr>Narkotika</vt:lpstr>
      <vt:lpstr>Materi hari ini:</vt:lpstr>
      <vt:lpstr>Hukum acara tindak pidana narkotika</vt:lpstr>
      <vt:lpstr>Proses Penyelidikan</vt:lpstr>
      <vt:lpstr>Proses Penyelidikan</vt:lpstr>
      <vt:lpstr>Proses Penyelidikan</vt:lpstr>
      <vt:lpstr>2. Penyidikan</vt:lpstr>
      <vt:lpstr>1</vt:lpstr>
      <vt:lpstr>5</vt:lpstr>
      <vt:lpstr>9</vt:lpstr>
      <vt:lpstr>13</vt:lpstr>
      <vt:lpstr>Sanksi pidana</vt:lpstr>
      <vt:lpstr>Undang-Undang No. 35 Tahun 2009 tentang Narkotika telah mengatur jenis-jenis sanksi yang diberikan pada tindak pidana narkotika</vt:lpstr>
      <vt:lpstr>Jenis-jenis sanksi</vt:lpstr>
      <vt:lpstr>Jenis-jenis sanksi</vt:lpstr>
      <vt:lpstr>Jenis-jenis sanksi</vt:lpstr>
      <vt:lpstr>Jenis-jenis sanksi</vt:lpstr>
      <vt:lpstr>Jenis-jenis sanksi</vt:lpstr>
      <vt:lpstr>Jenis-jenis sanksi</vt:lpstr>
      <vt:lpstr>Jenis-jenis sanksi</vt:lpstr>
      <vt:lpstr>Jenis-jenis sanksi</vt:lpstr>
      <vt:lpstr>Jenis-jenis sanksi</vt:lpstr>
      <vt:lpstr>Jenis-jenis sanksi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Narkotika</dc:title>
  <cp:lastModifiedBy>ASUS</cp:lastModifiedBy>
  <cp:revision>43</cp:revision>
  <dcterms:modified xsi:type="dcterms:W3CDTF">2020-10-25T13:39:58Z</dcterms:modified>
</cp:coreProperties>
</file>