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5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52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99893B3-BDA5-4638-B478-DF6F3D4172B4}" type="datetimeFigureOut">
              <a:rPr lang="en-US" smtClean="0"/>
              <a:pPr/>
              <a:t>11/9/2020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A6FD04B-C851-40E3-8D6D-3C54594DC9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893B3-BDA5-4638-B478-DF6F3D4172B4}" type="datetimeFigureOut">
              <a:rPr lang="en-US" smtClean="0"/>
              <a:pPr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FD04B-C851-40E3-8D6D-3C54594DC9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893B3-BDA5-4638-B478-DF6F3D4172B4}" type="datetimeFigureOut">
              <a:rPr lang="en-US" smtClean="0"/>
              <a:pPr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FD04B-C851-40E3-8D6D-3C54594DC9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99893B3-BDA5-4638-B478-DF6F3D4172B4}" type="datetimeFigureOut">
              <a:rPr lang="en-US" smtClean="0"/>
              <a:pPr/>
              <a:t>11/9/2020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A6FD04B-C851-40E3-8D6D-3C54594DC9C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99893B3-BDA5-4638-B478-DF6F3D4172B4}" type="datetimeFigureOut">
              <a:rPr lang="en-US" smtClean="0"/>
              <a:pPr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A6FD04B-C851-40E3-8D6D-3C54594DC9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893B3-BDA5-4638-B478-DF6F3D4172B4}" type="datetimeFigureOut">
              <a:rPr lang="en-US" smtClean="0"/>
              <a:pPr/>
              <a:t>11/9/2020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FD04B-C851-40E3-8D6D-3C54594DC9C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893B3-BDA5-4638-B478-DF6F3D4172B4}" type="datetimeFigureOut">
              <a:rPr lang="en-US" smtClean="0"/>
              <a:pPr/>
              <a:t>11/9/2020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FD04B-C851-40E3-8D6D-3C54594DC9C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99893B3-BDA5-4638-B478-DF6F3D4172B4}" type="datetimeFigureOut">
              <a:rPr lang="en-US" smtClean="0"/>
              <a:pPr/>
              <a:t>11/9/2020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A6FD04B-C851-40E3-8D6D-3C54594DC9C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893B3-BDA5-4638-B478-DF6F3D4172B4}" type="datetimeFigureOut">
              <a:rPr lang="en-US" smtClean="0"/>
              <a:pPr/>
              <a:t>11/9/2020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FD04B-C851-40E3-8D6D-3C54594DC9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99893B3-BDA5-4638-B478-DF6F3D4172B4}" type="datetimeFigureOut">
              <a:rPr lang="en-US" smtClean="0"/>
              <a:pPr/>
              <a:t>11/9/2020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A6FD04B-C851-40E3-8D6D-3C54594DC9C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99893B3-BDA5-4638-B478-DF6F3D4172B4}" type="datetimeFigureOut">
              <a:rPr lang="en-US" smtClean="0"/>
              <a:pPr/>
              <a:t>11/9/2020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A6FD04B-C851-40E3-8D6D-3C54594DC9C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99893B3-BDA5-4638-B478-DF6F3D4172B4}" type="datetimeFigureOut">
              <a:rPr lang="en-US" smtClean="0"/>
              <a:pPr/>
              <a:t>11/9/2020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A6FD04B-C851-40E3-8D6D-3C54594DC9C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Hukum</a:t>
            </a:r>
            <a:r>
              <a:rPr lang="en-US" dirty="0" smtClean="0"/>
              <a:t> ACARA </a:t>
            </a:r>
            <a:r>
              <a:rPr lang="en-US" dirty="0" smtClean="0"/>
              <a:t>PENGADILA</a:t>
            </a:r>
            <a:r>
              <a:rPr lang="id-ID" dirty="0" smtClean="0"/>
              <a:t>n </a:t>
            </a:r>
            <a:r>
              <a:rPr lang="en-US" dirty="0" smtClean="0"/>
              <a:t>TATA </a:t>
            </a:r>
            <a:r>
              <a:rPr lang="en-US" dirty="0" smtClean="0"/>
              <a:t>USAHA NEGARA 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Ptun</a:t>
            </a:r>
            <a:r>
              <a:rPr lang="en-US" dirty="0" smtClean="0"/>
              <a:t> </a:t>
            </a:r>
            <a:r>
              <a:rPr lang="en-US" dirty="0" err="1" smtClean="0"/>
              <a:t>fiktif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Pasal</a:t>
            </a:r>
            <a:r>
              <a:rPr lang="en-US" dirty="0" smtClean="0"/>
              <a:t> 53 </a:t>
            </a:r>
            <a:r>
              <a:rPr lang="en-US" dirty="0" err="1" smtClean="0"/>
              <a:t>ayat</a:t>
            </a:r>
            <a:r>
              <a:rPr lang="en-US" dirty="0" smtClean="0"/>
              <a:t> (3)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ayat</a:t>
            </a:r>
            <a:r>
              <a:rPr lang="en-US" dirty="0" smtClean="0"/>
              <a:t> (4) UU No. 30/2014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menyebutkan</a:t>
            </a:r>
            <a:r>
              <a:rPr lang="en-US" dirty="0" smtClean="0"/>
              <a:t> </a:t>
            </a:r>
            <a:r>
              <a:rPr lang="en-US" dirty="0" err="1" smtClean="0"/>
              <a:t>permohonan</a:t>
            </a:r>
            <a:r>
              <a:rPr lang="en-US" dirty="0" smtClean="0"/>
              <a:t> (</a:t>
            </a:r>
            <a:r>
              <a:rPr lang="en-US" dirty="0" err="1" smtClean="0"/>
              <a:t>masyarakat</a:t>
            </a:r>
            <a:r>
              <a:rPr lang="en-US" dirty="0" smtClean="0"/>
              <a:t>)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ditindaklanjuti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,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dikabulkan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(</a:t>
            </a:r>
            <a:r>
              <a:rPr lang="en-US" dirty="0" err="1" smtClean="0"/>
              <a:t>fiktif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). </a:t>
            </a:r>
            <a:r>
              <a:rPr lang="en-US" dirty="0" err="1" smtClean="0"/>
              <a:t>Pengadilan</a:t>
            </a:r>
            <a:r>
              <a:rPr lang="en-US" dirty="0" smtClean="0"/>
              <a:t> Tata Usaha Negara (PTUN)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pengadilan</a:t>
            </a:r>
            <a:r>
              <a:rPr lang="en-US" dirty="0" smtClean="0"/>
              <a:t> yang </a:t>
            </a:r>
            <a:r>
              <a:rPr lang="en-US" dirty="0" err="1" smtClean="0"/>
              <a:t>berwenang</a:t>
            </a:r>
            <a:r>
              <a:rPr lang="en-US" dirty="0" smtClean="0"/>
              <a:t> </a:t>
            </a:r>
            <a:r>
              <a:rPr lang="en-US" dirty="0" err="1" smtClean="0"/>
              <a:t>memutuskan</a:t>
            </a:r>
            <a:r>
              <a:rPr lang="en-US" dirty="0" smtClean="0"/>
              <a:t> </a:t>
            </a:r>
            <a:r>
              <a:rPr lang="en-US" dirty="0" err="1" smtClean="0"/>
              <a:t>permohonan</a:t>
            </a:r>
            <a:r>
              <a:rPr lang="en-US" dirty="0" smtClean="0"/>
              <a:t> </a:t>
            </a:r>
            <a:r>
              <a:rPr lang="en-US" dirty="0" err="1" smtClean="0"/>
              <a:t>semacam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Putusan</a:t>
            </a:r>
            <a:r>
              <a:rPr lang="en-US" dirty="0" smtClean="0"/>
              <a:t> </a:t>
            </a:r>
            <a:r>
              <a:rPr lang="en-US" dirty="0" err="1" smtClean="0"/>
              <a:t>fiktif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Perma</a:t>
            </a:r>
            <a:r>
              <a:rPr lang="en-US" dirty="0" smtClean="0"/>
              <a:t> No. 8/2107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Mahkamah</a:t>
            </a:r>
            <a:r>
              <a:rPr lang="en-US" dirty="0" smtClean="0"/>
              <a:t> </a:t>
            </a:r>
            <a:r>
              <a:rPr lang="en-US" dirty="0" err="1" smtClean="0"/>
              <a:t>Agung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Perma</a:t>
            </a:r>
            <a:r>
              <a:rPr lang="en-US" dirty="0" smtClean="0"/>
              <a:t> No.5/ 2015 yang </a:t>
            </a:r>
            <a:r>
              <a:rPr lang="en-US" dirty="0" err="1" smtClean="0"/>
              <a:t>selanjutnya</a:t>
            </a:r>
            <a:r>
              <a:rPr lang="en-US" dirty="0" smtClean="0"/>
              <a:t> </a:t>
            </a:r>
            <a:r>
              <a:rPr lang="en-US" dirty="0" err="1" smtClean="0"/>
              <a:t>dicabut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Perma</a:t>
            </a:r>
            <a:r>
              <a:rPr lang="en-US" dirty="0" smtClean="0"/>
              <a:t> No.8/2017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Pedoman</a:t>
            </a:r>
            <a:r>
              <a:rPr lang="en-US" dirty="0" smtClean="0"/>
              <a:t> </a:t>
            </a:r>
            <a:r>
              <a:rPr lang="en-US" dirty="0" err="1" smtClean="0"/>
              <a:t>Beracara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Putusan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Penerimaan</a:t>
            </a:r>
            <a:r>
              <a:rPr lang="en-US" dirty="0" smtClean="0"/>
              <a:t> </a:t>
            </a:r>
            <a:r>
              <a:rPr lang="en-US" dirty="0" err="1" smtClean="0"/>
              <a:t>Permohonan</a:t>
            </a:r>
            <a:r>
              <a:rPr lang="en-US" dirty="0" smtClean="0"/>
              <a:t> </a:t>
            </a:r>
            <a:r>
              <a:rPr lang="en-US" dirty="0" err="1" smtClean="0"/>
              <a:t>Guna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/</a:t>
            </a:r>
            <a:r>
              <a:rPr lang="en-US" dirty="0" err="1" smtClean="0"/>
              <a:t>Pejabat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,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permohonan</a:t>
            </a:r>
            <a:r>
              <a:rPr lang="en-US" dirty="0" smtClean="0"/>
              <a:t> </a:t>
            </a:r>
            <a:r>
              <a:rPr lang="en-US" dirty="0" err="1" smtClean="0"/>
              <a:t>dimaksud</a:t>
            </a:r>
            <a:r>
              <a:rPr lang="en-US" dirty="0" smtClean="0"/>
              <a:t>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Perma</a:t>
            </a:r>
            <a:r>
              <a:rPr lang="en-US" dirty="0" smtClean="0"/>
              <a:t> 8/2017, </a:t>
            </a:r>
            <a:r>
              <a:rPr lang="en-US" dirty="0" err="1" smtClean="0"/>
              <a:t>permohonan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: </a:t>
            </a:r>
            <a:r>
              <a:rPr lang="en-US" dirty="0" err="1" smtClean="0"/>
              <a:t>permohonan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syarat</a:t>
            </a:r>
            <a:r>
              <a:rPr lang="en-US" dirty="0" smtClean="0"/>
              <a:t> formal; </a:t>
            </a:r>
            <a:r>
              <a:rPr lang="en-US" dirty="0" err="1" smtClean="0"/>
              <a:t>pemohon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kedudukan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(legal standing);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pengadilan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berwenang</a:t>
            </a:r>
            <a:r>
              <a:rPr lang="en-US" dirty="0" smtClean="0"/>
              <a:t>. Serta </a:t>
            </a:r>
            <a:r>
              <a:rPr lang="en-US" dirty="0" err="1" smtClean="0"/>
              <a:t>permohonan</a:t>
            </a:r>
            <a:r>
              <a:rPr lang="en-US" dirty="0" smtClean="0"/>
              <a:t> </a:t>
            </a:r>
            <a:r>
              <a:rPr lang="en-US" dirty="0" err="1" smtClean="0"/>
              <a:t>ditolak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alasan</a:t>
            </a:r>
            <a:r>
              <a:rPr lang="en-US" dirty="0" smtClean="0"/>
              <a:t> </a:t>
            </a:r>
            <a:r>
              <a:rPr lang="en-US" dirty="0" err="1" smtClean="0"/>
              <a:t>permohonan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Adapun</a:t>
            </a:r>
            <a:r>
              <a:rPr lang="en-US" dirty="0" smtClean="0"/>
              <a:t> </a:t>
            </a:r>
            <a:r>
              <a:rPr lang="en-US" dirty="0" err="1" smtClean="0"/>
              <a:t>kriteria</a:t>
            </a:r>
            <a:r>
              <a:rPr lang="en-US" dirty="0" smtClean="0"/>
              <a:t> </a:t>
            </a:r>
            <a:r>
              <a:rPr lang="en-US" dirty="0" err="1" smtClean="0"/>
              <a:t>permohonan</a:t>
            </a:r>
            <a:r>
              <a:rPr lang="en-US" dirty="0" smtClean="0"/>
              <a:t> </a:t>
            </a:r>
            <a:r>
              <a:rPr lang="en-US" dirty="0" err="1" smtClean="0"/>
              <a:t>guna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/</a:t>
            </a:r>
            <a:r>
              <a:rPr lang="en-US" dirty="0" err="1" smtClean="0"/>
              <a:t>pejabat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: </a:t>
            </a:r>
            <a:r>
              <a:rPr lang="en-US" dirty="0" err="1" smtClean="0"/>
              <a:t>Permohonan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lingkup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; </a:t>
            </a:r>
            <a:r>
              <a:rPr lang="en-US" dirty="0" err="1" smtClean="0"/>
              <a:t>Permohonan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menyelenggarakan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; </a:t>
            </a:r>
            <a:r>
              <a:rPr lang="en-US" dirty="0" err="1" smtClean="0"/>
              <a:t>Permohonan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yang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pernah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;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Permohonan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pemohon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permohonan</a:t>
            </a:r>
            <a:r>
              <a:rPr lang="en-US" dirty="0" smtClean="0"/>
              <a:t>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gugur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Pemohon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hadir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persidangan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kali </a:t>
            </a:r>
            <a:r>
              <a:rPr lang="en-US" dirty="0" err="1" smtClean="0"/>
              <a:t>berturut-turut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sidang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alasan</a:t>
            </a:r>
            <a:r>
              <a:rPr lang="en-US" dirty="0" smtClean="0"/>
              <a:t> yang </a:t>
            </a:r>
            <a:r>
              <a:rPr lang="en-US" dirty="0" err="1" smtClean="0"/>
              <a:t>sah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Pemohon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serius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disimpulkan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KTUN </a:t>
            </a:r>
            <a:r>
              <a:rPr lang="en-US" dirty="0" err="1" smtClean="0"/>
              <a:t>Fiktif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otomatis</a:t>
            </a:r>
            <a:r>
              <a:rPr lang="en-US" dirty="0" smtClean="0"/>
              <a:t>,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pengajuan</a:t>
            </a:r>
            <a:r>
              <a:rPr lang="en-US" dirty="0" smtClean="0"/>
              <a:t> </a:t>
            </a:r>
            <a:r>
              <a:rPr lang="en-US" dirty="0" err="1" smtClean="0"/>
              <a:t>permohonan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Pengadilan</a:t>
            </a:r>
            <a:r>
              <a:rPr lang="en-US" dirty="0" smtClean="0"/>
              <a:t> Tata Usaha Negara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kedudukan</a:t>
            </a:r>
            <a:r>
              <a:rPr lang="en-US" dirty="0" smtClean="0"/>
              <a:t> </a:t>
            </a:r>
            <a:r>
              <a:rPr lang="en-US" dirty="0" err="1" smtClean="0"/>
              <a:t>Termohon</a:t>
            </a:r>
            <a:r>
              <a:rPr lang="en-US" dirty="0" smtClean="0"/>
              <a:t>. </a:t>
            </a:r>
            <a:r>
              <a:rPr lang="en-US" dirty="0" err="1" smtClean="0"/>
              <a:t>Permohonan</a:t>
            </a:r>
            <a:r>
              <a:rPr lang="en-US" dirty="0" smtClean="0"/>
              <a:t> pun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ditolak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alasan-alasan</a:t>
            </a:r>
            <a:r>
              <a:rPr lang="en-US" dirty="0" smtClean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diuraikan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Putusan</a:t>
            </a:r>
            <a:r>
              <a:rPr lang="en-US" dirty="0" smtClean="0"/>
              <a:t> </a:t>
            </a:r>
            <a:r>
              <a:rPr lang="en-US" dirty="0" err="1" smtClean="0"/>
              <a:t>Fiktif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perkara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“</a:t>
            </a:r>
            <a:r>
              <a:rPr lang="en-US" dirty="0" err="1" smtClean="0"/>
              <a:t>fiktif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”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permohonan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Bantuan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(LBH) Padang. PTUN Padang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mengabulkan</a:t>
            </a:r>
            <a:r>
              <a:rPr lang="en-US" dirty="0" smtClean="0"/>
              <a:t> </a:t>
            </a:r>
            <a:r>
              <a:rPr lang="en-US" dirty="0" err="1" smtClean="0"/>
              <a:t>gugatan</a:t>
            </a:r>
            <a:r>
              <a:rPr lang="en-US" dirty="0" smtClean="0"/>
              <a:t> LBH Padang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Gubernur</a:t>
            </a:r>
            <a:r>
              <a:rPr lang="en-US" dirty="0" smtClean="0"/>
              <a:t> Sumatera Barat.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putusan</a:t>
            </a:r>
            <a:r>
              <a:rPr lang="en-US" dirty="0" smtClean="0"/>
              <a:t> yang </a:t>
            </a:r>
            <a:r>
              <a:rPr lang="en-US" dirty="0" err="1" smtClean="0"/>
              <a:t>dibacakan</a:t>
            </a:r>
            <a:r>
              <a:rPr lang="en-US" dirty="0" smtClean="0"/>
              <a:t> 20 </a:t>
            </a:r>
            <a:r>
              <a:rPr lang="en-US" dirty="0" err="1" smtClean="0"/>
              <a:t>Oktober</a:t>
            </a:r>
            <a:r>
              <a:rPr lang="en-US" dirty="0" smtClean="0"/>
              <a:t> 2017 </a:t>
            </a:r>
            <a:r>
              <a:rPr lang="en-US" dirty="0" err="1" smtClean="0"/>
              <a:t>lalu</a:t>
            </a:r>
            <a:r>
              <a:rPr lang="en-US" dirty="0" smtClean="0"/>
              <a:t>, </a:t>
            </a:r>
            <a:r>
              <a:rPr lang="en-US" dirty="0" err="1" smtClean="0"/>
              <a:t>majelis</a:t>
            </a:r>
            <a:r>
              <a:rPr lang="en-US" dirty="0" smtClean="0"/>
              <a:t> hakim </a:t>
            </a:r>
            <a:r>
              <a:rPr lang="en-US" dirty="0" err="1" smtClean="0"/>
              <a:t>mengabulkan</a:t>
            </a:r>
            <a:r>
              <a:rPr lang="en-US" dirty="0" smtClean="0"/>
              <a:t> </a:t>
            </a:r>
            <a:r>
              <a:rPr lang="en-US" dirty="0" err="1" smtClean="0"/>
              <a:t>argumentasi</a:t>
            </a:r>
            <a:r>
              <a:rPr lang="en-US" dirty="0" smtClean="0"/>
              <a:t> </a:t>
            </a:r>
            <a:r>
              <a:rPr lang="en-US" dirty="0" err="1" smtClean="0"/>
              <a:t>fiktif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pemohon</a:t>
            </a:r>
            <a:r>
              <a:rPr lang="en-US" dirty="0" smtClean="0"/>
              <a:t> </a:t>
            </a:r>
            <a:r>
              <a:rPr lang="en-US" dirty="0" err="1" smtClean="0"/>
              <a:t>berkenaan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pencabutan</a:t>
            </a:r>
            <a:r>
              <a:rPr lang="en-US" dirty="0" smtClean="0"/>
              <a:t> </a:t>
            </a:r>
            <a:r>
              <a:rPr lang="en-US" dirty="0" err="1" smtClean="0"/>
              <a:t>izin-izin</a:t>
            </a:r>
            <a:r>
              <a:rPr lang="en-US" dirty="0" smtClean="0"/>
              <a:t> </a:t>
            </a:r>
            <a:r>
              <a:rPr lang="en-US" dirty="0" err="1" smtClean="0"/>
              <a:t>pertambangan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Sumatera Barat.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16</TotalTime>
  <Words>345</Words>
  <Application>Microsoft Office PowerPoint</Application>
  <PresentationFormat>On-screen Show (4:3)</PresentationFormat>
  <Paragraphs>10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Oriel</vt:lpstr>
      <vt:lpstr>Hukum ACARA PENGADILAn TATA USAHA NEGARA </vt:lpstr>
      <vt:lpstr>Ptun fiktif positif</vt:lpstr>
      <vt:lpstr>Putusan fiktif positif menurut Perma No. 8/2107</vt:lpstr>
      <vt:lpstr>Slide 4</vt:lpstr>
      <vt:lpstr>Slide 5</vt:lpstr>
      <vt:lpstr>Slide 6</vt:lpstr>
      <vt:lpstr>Contoh Putusan Fiktif positif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USER</cp:lastModifiedBy>
  <cp:revision>3</cp:revision>
  <dcterms:created xsi:type="dcterms:W3CDTF">2020-10-31T11:31:57Z</dcterms:created>
  <dcterms:modified xsi:type="dcterms:W3CDTF">2020-11-09T07:09:34Z</dcterms:modified>
</cp:coreProperties>
</file>