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90" r:id="rId4"/>
    <p:sldId id="258" r:id="rId5"/>
    <p:sldId id="259" r:id="rId6"/>
    <p:sldId id="260" r:id="rId7"/>
    <p:sldId id="291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9" r:id="rId25"/>
    <p:sldId id="277" r:id="rId26"/>
    <p:sldId id="278" r:id="rId27"/>
    <p:sldId id="279" r:id="rId28"/>
    <p:sldId id="280" r:id="rId29"/>
    <p:sldId id="281" r:id="rId30"/>
    <p:sldId id="28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BF12A2B-9A46-4C8C-82DC-CF5DFC20980D}" type="datetimeFigureOut">
              <a:rPr lang="en-US" smtClean="0"/>
              <a:pPr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3D17E8B-64A9-4FC5-BF61-56FC7CD841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BANGSA-BANGSA </a:t>
            </a:r>
            <a:r>
              <a:rPr lang="en-US" dirty="0" smtClean="0"/>
              <a:t>KAMBING DAN DOMBA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Pada</a:t>
            </a:r>
            <a:r>
              <a:rPr lang="en-US" dirty="0" smtClean="0"/>
              <a:t> yang </a:t>
            </a:r>
            <a:r>
              <a:rPr lang="en-US" dirty="0" err="1" smtClean="0"/>
              <a:t>jantan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dahinya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jumbal</a:t>
            </a:r>
            <a:r>
              <a:rPr lang="en-US" dirty="0" smtClean="0"/>
              <a:t>. </a:t>
            </a:r>
            <a:r>
              <a:rPr lang="en-US" dirty="0" err="1" smtClean="0"/>
              <a:t>Jumbal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menutupi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mukanya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Jantan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betina</a:t>
            </a:r>
            <a:r>
              <a:rPr lang="en-US" dirty="0" smtClean="0"/>
              <a:t> </a:t>
            </a:r>
            <a:r>
              <a:rPr lang="en-US" dirty="0" err="1" smtClean="0"/>
              <a:t>berjenggot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f. </a:t>
            </a:r>
            <a:r>
              <a:rPr lang="en-US" dirty="0" err="1" smtClean="0"/>
              <a:t>Bulunya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halus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leher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punggung</a:t>
            </a:r>
            <a:r>
              <a:rPr lang="en-US" dirty="0" smtClean="0"/>
              <a:t> </a:t>
            </a:r>
            <a:r>
              <a:rPr lang="en-US" dirty="0" err="1" smtClean="0"/>
              <a:t>bulunya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berwarna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coklat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/>
              <a:t>5. </a:t>
            </a:r>
            <a:r>
              <a:rPr lang="en-US" b="1" dirty="0" err="1"/>
              <a:t>Kambing</a:t>
            </a:r>
            <a:r>
              <a:rPr lang="en-US" b="1" dirty="0"/>
              <a:t> </a:t>
            </a:r>
            <a:r>
              <a:rPr lang="en-US" b="1" dirty="0" err="1"/>
              <a:t>Saanen</a:t>
            </a:r>
            <a:r>
              <a:rPr lang="en-US" b="1" dirty="0"/>
              <a:t> </a:t>
            </a:r>
          </a:p>
          <a:p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Saanen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lembah</a:t>
            </a:r>
            <a:r>
              <a:rPr lang="en-US" dirty="0"/>
              <a:t> </a:t>
            </a:r>
            <a:r>
              <a:rPr lang="en-US" dirty="0" err="1"/>
              <a:t>Saanen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Swiss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barat</a:t>
            </a:r>
            <a:r>
              <a:rPr lang="en-US" dirty="0"/>
              <a:t> </a:t>
            </a:r>
          </a:p>
          <a:p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import </a:t>
            </a:r>
            <a:r>
              <a:rPr lang="en-US" dirty="0" err="1"/>
              <a:t>tahun</a:t>
            </a:r>
            <a:r>
              <a:rPr lang="en-US" dirty="0"/>
              <a:t> 1982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Bandung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Kerawang</a:t>
            </a:r>
            <a:r>
              <a:rPr lang="en-US" dirty="0"/>
              <a:t>, import </a:t>
            </a:r>
          </a:p>
          <a:p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1978 </a:t>
            </a:r>
            <a:r>
              <a:rPr lang="en-US" dirty="0" err="1"/>
              <a:t>dari</a:t>
            </a:r>
            <a:r>
              <a:rPr lang="en-US" dirty="0"/>
              <a:t> Australia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Indonesia.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</a:p>
          <a:p>
            <a:r>
              <a:rPr lang="en-US" dirty="0" err="1"/>
              <a:t>dwiguna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penghasil</a:t>
            </a:r>
            <a:r>
              <a:rPr lang="en-US" dirty="0"/>
              <a:t> </a:t>
            </a:r>
            <a:r>
              <a:rPr lang="en-US" dirty="0" err="1"/>
              <a:t>susu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daging</a:t>
            </a:r>
            <a:r>
              <a:rPr lang="en-US" dirty="0"/>
              <a:t> </a:t>
            </a:r>
          </a:p>
          <a:p>
            <a:r>
              <a:rPr lang="en-US" dirty="0" err="1"/>
              <a:t>Ciri-cirinya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saanen</a:t>
            </a:r>
            <a:r>
              <a:rPr lang="en-US" dirty="0"/>
              <a:t> : 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Leher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, </a:t>
            </a:r>
            <a:r>
              <a:rPr lang="en-US" dirty="0" err="1"/>
              <a:t>telinga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tegak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Bulu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kadang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bercak</a:t>
            </a:r>
            <a:r>
              <a:rPr lang="en-US" dirty="0"/>
              <a:t> </a:t>
            </a:r>
            <a:r>
              <a:rPr lang="en-US" dirty="0" err="1"/>
              <a:t>hitam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hidung</a:t>
            </a:r>
            <a:r>
              <a:rPr lang="en-US" dirty="0"/>
              <a:t>, </a:t>
            </a:r>
            <a:r>
              <a:rPr lang="en-US" dirty="0" err="1"/>
              <a:t>telinga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ambingnya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laktasi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susu</a:t>
            </a:r>
            <a:r>
              <a:rPr lang="en-US" dirty="0"/>
              <a:t> 740 kg </a:t>
            </a:r>
            <a:r>
              <a:rPr lang="en-US" dirty="0" err="1"/>
              <a:t>selama</a:t>
            </a:r>
            <a:r>
              <a:rPr lang="en-US" dirty="0"/>
              <a:t> 250 </a:t>
            </a:r>
            <a:r>
              <a:rPr lang="en-US" dirty="0" smtClean="0"/>
              <a:t>d</a:t>
            </a:r>
            <a:r>
              <a:rPr lang="en-US" dirty="0"/>
              <a:t>. Dada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Tubuhnya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f. Kaki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sv-SE" dirty="0" smtClean="0"/>
              <a:t>h</a:t>
            </a:r>
            <a:r>
              <a:rPr lang="sv-SE" dirty="0"/>
              <a:t>. Berat badan jantan dewasa 68-91 kg dan betina dewasa 36-63 kg </a:t>
            </a:r>
          </a:p>
          <a:p>
            <a:pPr>
              <a:buNone/>
            </a:pPr>
            <a:r>
              <a:rPr lang="sv-SE" dirty="0"/>
              <a:t>i. Ekornya tipis dan pendek </a:t>
            </a:r>
          </a:p>
          <a:p>
            <a:pPr>
              <a:buNone/>
            </a:pPr>
            <a:r>
              <a:rPr lang="sv-SE" dirty="0"/>
              <a:t>j. Sensitif terhadap sinar matahari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/>
              <a:t>6. </a:t>
            </a:r>
            <a:r>
              <a:rPr lang="en-US" b="1" dirty="0" err="1"/>
              <a:t>Kambing</a:t>
            </a:r>
            <a:r>
              <a:rPr lang="en-US" b="1" dirty="0"/>
              <a:t> </a:t>
            </a:r>
            <a:r>
              <a:rPr lang="en-US" b="1" dirty="0" err="1"/>
              <a:t>Anggora</a:t>
            </a:r>
            <a:r>
              <a:rPr lang="en-US" b="1" dirty="0"/>
              <a:t> </a:t>
            </a:r>
          </a:p>
          <a:p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Anggora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Indonesia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</a:t>
            </a:r>
          </a:p>
          <a:p>
            <a:r>
              <a:rPr lang="en-US" dirty="0" err="1"/>
              <a:t>Dunia</a:t>
            </a:r>
            <a:r>
              <a:rPr lang="en-US" dirty="0"/>
              <a:t> II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disebarkan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Barat.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asli</a:t>
            </a:r>
            <a:r>
              <a:rPr lang="en-US" dirty="0"/>
              <a:t>.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rambutnya</a:t>
            </a:r>
            <a:r>
              <a:rPr lang="en-US" dirty="0"/>
              <a:t>,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bagus</a:t>
            </a:r>
            <a:r>
              <a:rPr lang="en-US" dirty="0"/>
              <a:t> yang </a:t>
            </a:r>
            <a:r>
              <a:rPr lang="en-US" dirty="0" err="1"/>
              <a:t>dinamakan</a:t>
            </a:r>
            <a:r>
              <a:rPr lang="en-US" dirty="0"/>
              <a:t> “Mohair”. </a:t>
            </a:r>
            <a:r>
              <a:rPr lang="en-US" dirty="0" err="1"/>
              <a:t>Warnanya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mengkilat</a:t>
            </a:r>
            <a:r>
              <a:rPr lang="en-US" dirty="0"/>
              <a:t>. </a:t>
            </a:r>
          </a:p>
          <a:p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angora : 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</a:t>
            </a:r>
            <a:r>
              <a:rPr lang="en-US" dirty="0" err="1"/>
              <a:t>bertanduk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Tanduk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spiral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tanduknya</a:t>
            </a:r>
            <a:r>
              <a:rPr lang="en-US" dirty="0"/>
              <a:t> </a:t>
            </a:r>
            <a:r>
              <a:rPr lang="en-US" dirty="0" err="1"/>
              <a:t>menjauh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</a:t>
            </a:r>
            <a:r>
              <a:rPr lang="en-US" dirty="0" err="1"/>
              <a:t>tanduk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spiral 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Telinga</a:t>
            </a:r>
            <a:r>
              <a:rPr lang="en-US" dirty="0"/>
              <a:t> </a:t>
            </a:r>
            <a:r>
              <a:rPr lang="en-US" dirty="0" err="1"/>
              <a:t>Tebal</a:t>
            </a:r>
            <a:r>
              <a:rPr lang="en-US" dirty="0"/>
              <a:t> </a:t>
            </a:r>
            <a:r>
              <a:rPr lang="en-US" dirty="0" err="1"/>
              <a:t>terkulai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Berbulu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lebat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e.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 55-80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35-40 kg </a:t>
            </a:r>
          </a:p>
          <a:p>
            <a:pPr>
              <a:buNone/>
            </a:pPr>
            <a:r>
              <a:rPr lang="en-US" dirty="0"/>
              <a:t>f.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/>
              <a:t>7. </a:t>
            </a:r>
            <a:r>
              <a:rPr lang="en-US" b="1" dirty="0" err="1"/>
              <a:t>Kambing</a:t>
            </a:r>
            <a:r>
              <a:rPr lang="en-US" b="1" dirty="0"/>
              <a:t> Kashmir </a:t>
            </a:r>
          </a:p>
          <a:p>
            <a:r>
              <a:rPr lang="en-US" dirty="0" err="1"/>
              <a:t>Kambing</a:t>
            </a:r>
            <a:r>
              <a:rPr lang="en-US" dirty="0"/>
              <a:t> Kashmir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anggora</a:t>
            </a:r>
            <a:r>
              <a:rPr lang="en-US" dirty="0"/>
              <a:t>,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</a:p>
          <a:p>
            <a:r>
              <a:rPr lang="en-US" dirty="0"/>
              <a:t>import </a:t>
            </a:r>
            <a:r>
              <a:rPr lang="en-US" dirty="0" err="1"/>
              <a:t>ke</a:t>
            </a:r>
            <a:r>
              <a:rPr lang="en-US" dirty="0"/>
              <a:t> Indonesia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disebarkan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 </a:t>
            </a:r>
            <a:r>
              <a:rPr lang="en-US" dirty="0" err="1"/>
              <a:t>dan</a:t>
            </a:r>
            <a:r>
              <a:rPr lang="en-US" dirty="0"/>
              <a:t> Nusa Tenggara. </a:t>
            </a:r>
          </a:p>
          <a:p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rambutnya</a:t>
            </a:r>
            <a:r>
              <a:rPr lang="en-US" dirty="0"/>
              <a:t>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anggora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dinamakan</a:t>
            </a:r>
            <a:r>
              <a:rPr lang="en-US" dirty="0"/>
              <a:t> mohair,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warnanya</a:t>
            </a:r>
            <a:r>
              <a:rPr lang="en-US" dirty="0"/>
              <a:t> </a:t>
            </a:r>
            <a:r>
              <a:rPr lang="en-US" dirty="0" err="1"/>
              <a:t>abu-abu</a:t>
            </a:r>
            <a:r>
              <a:rPr lang="en-US" dirty="0"/>
              <a:t>. </a:t>
            </a:r>
          </a:p>
          <a:p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.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keturunannya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gembrong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Bali. </a:t>
            </a:r>
            <a:endParaRPr lang="en-US" dirty="0" smtClean="0"/>
          </a:p>
          <a:p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kashmir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</a:t>
            </a:r>
            <a:r>
              <a:rPr lang="en-US" dirty="0"/>
              <a:t>. </a:t>
            </a:r>
            <a:r>
              <a:rPr lang="en-US" dirty="0" err="1"/>
              <a:t>Bulunya</a:t>
            </a:r>
            <a:r>
              <a:rPr lang="en-US" dirty="0"/>
              <a:t> </a:t>
            </a:r>
            <a:r>
              <a:rPr lang="en-US" dirty="0" err="1"/>
              <a:t>lebat</a:t>
            </a:r>
            <a:r>
              <a:rPr lang="en-US" dirty="0"/>
              <a:t>, </a:t>
            </a:r>
            <a:r>
              <a:rPr lang="en-US" dirty="0" err="1"/>
              <a:t>halus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dominan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 (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pedaging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penghasil</a:t>
            </a:r>
            <a:r>
              <a:rPr lang="en-US" dirty="0"/>
              <a:t> </a:t>
            </a:r>
            <a:r>
              <a:rPr lang="en-US" dirty="0" err="1"/>
              <a:t>bulu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pakaian</a:t>
            </a:r>
            <a:r>
              <a:rPr lang="en-US" dirty="0"/>
              <a:t>) 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 60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40 kg 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8. </a:t>
            </a:r>
            <a:r>
              <a:rPr lang="en-US" b="1" dirty="0" err="1" smtClean="0"/>
              <a:t>Kambing</a:t>
            </a:r>
            <a:r>
              <a:rPr lang="en-US" b="1" dirty="0" smtClean="0"/>
              <a:t> </a:t>
            </a:r>
            <a:r>
              <a:rPr lang="en-US" b="1" dirty="0" err="1"/>
              <a:t>Marica</a:t>
            </a:r>
            <a:r>
              <a:rPr lang="en-US" b="1" dirty="0"/>
              <a:t> </a:t>
            </a:r>
          </a:p>
          <a:p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Marica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Sulawesi Selatan,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kacang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kacang</a:t>
            </a:r>
            <a:r>
              <a:rPr lang="en-US" dirty="0"/>
              <a:t>.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 smtClean="0"/>
              <a:t>marica</a:t>
            </a:r>
            <a:r>
              <a:rPr lang="en-US" dirty="0" smtClean="0"/>
              <a:t>:</a:t>
            </a:r>
            <a:endParaRPr lang="en-US" dirty="0"/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Penampilan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kacang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Telinga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menghadap</a:t>
            </a:r>
            <a:r>
              <a:rPr lang="en-US" dirty="0"/>
              <a:t> </a:t>
            </a:r>
            <a:r>
              <a:rPr lang="en-US" dirty="0" err="1"/>
              <a:t>samping</a:t>
            </a:r>
            <a:r>
              <a:rPr lang="en-US" dirty="0"/>
              <a:t>,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Tanduk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20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22 kg </a:t>
            </a:r>
          </a:p>
          <a:p>
            <a:pPr>
              <a:buNone/>
            </a:pPr>
            <a:r>
              <a:rPr lang="en-US" dirty="0"/>
              <a:t>e. </a:t>
            </a:r>
            <a:r>
              <a:rPr lang="en-US" dirty="0" err="1"/>
              <a:t>Berbulu</a:t>
            </a:r>
            <a:r>
              <a:rPr lang="en-US" dirty="0"/>
              <a:t> </a:t>
            </a:r>
            <a:r>
              <a:rPr lang="en-US" dirty="0" err="1"/>
              <a:t>halus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bulu</a:t>
            </a:r>
            <a:r>
              <a:rPr lang="en-US" dirty="0"/>
              <a:t> </a:t>
            </a:r>
            <a:r>
              <a:rPr lang="en-US" dirty="0" err="1"/>
              <a:t>kecoklatan</a:t>
            </a:r>
            <a:r>
              <a:rPr lang="en-US" dirty="0"/>
              <a:t>, </a:t>
            </a:r>
            <a:r>
              <a:rPr lang="en-US" dirty="0" err="1"/>
              <a:t>hitam</a:t>
            </a:r>
            <a:r>
              <a:rPr lang="en-US" dirty="0"/>
              <a:t>, </a:t>
            </a:r>
            <a:r>
              <a:rPr lang="en-US" dirty="0" err="1"/>
              <a:t>kemerahan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endParaRPr lang="en-US" dirty="0"/>
          </a:p>
          <a:p>
            <a:pPr>
              <a:buNone/>
            </a:pPr>
            <a:r>
              <a:rPr lang="en-US" dirty="0"/>
              <a:t>f.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56 cm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58 cm. </a:t>
            </a:r>
          </a:p>
          <a:p>
            <a:pPr>
              <a:buNone/>
            </a:pPr>
            <a:r>
              <a:rPr lang="en-US" dirty="0"/>
              <a:t>g.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lincah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agresif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9. </a:t>
            </a:r>
            <a:r>
              <a:rPr lang="en-US" b="1" dirty="0" err="1" smtClean="0"/>
              <a:t>Kambing</a:t>
            </a:r>
            <a:r>
              <a:rPr lang="en-US" b="1" dirty="0" smtClean="0"/>
              <a:t> </a:t>
            </a:r>
            <a:r>
              <a:rPr lang="en-US" b="1" dirty="0"/>
              <a:t>Boer </a:t>
            </a:r>
          </a:p>
          <a:p>
            <a:r>
              <a:rPr lang="en-US" dirty="0" err="1"/>
              <a:t>Kambing</a:t>
            </a:r>
            <a:r>
              <a:rPr lang="en-US" dirty="0"/>
              <a:t> Boer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afrika</a:t>
            </a:r>
            <a:r>
              <a:rPr lang="en-US" dirty="0"/>
              <a:t> </a:t>
            </a:r>
            <a:r>
              <a:rPr lang="en-US" dirty="0" err="1"/>
              <a:t>selatan</a:t>
            </a:r>
            <a:r>
              <a:rPr lang="en-US" dirty="0"/>
              <a:t>. </a:t>
            </a:r>
            <a:r>
              <a:rPr lang="en-US" dirty="0" err="1"/>
              <a:t>Kambing</a:t>
            </a:r>
            <a:r>
              <a:rPr lang="en-US" dirty="0"/>
              <a:t> Boer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pedaging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. </a:t>
            </a:r>
            <a:r>
              <a:rPr lang="en-US" dirty="0" err="1"/>
              <a:t>Persilangangan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Boer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</a:t>
            </a:r>
            <a:r>
              <a:rPr lang="en-US" dirty="0" err="1" smtClean="0"/>
              <a:t>Etawa</a:t>
            </a:r>
            <a:r>
              <a:rPr lang="en-US" dirty="0" smtClean="0"/>
              <a:t>/</a:t>
            </a:r>
            <a:r>
              <a:rPr lang="en-US" dirty="0" err="1" smtClean="0"/>
              <a:t>Peranakan</a:t>
            </a:r>
            <a:r>
              <a:rPr lang="en-US" dirty="0" smtClean="0"/>
              <a:t> </a:t>
            </a:r>
            <a:r>
              <a:rPr lang="en-US" dirty="0" err="1"/>
              <a:t>Etawa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Boerawa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 smtClean="0"/>
              <a:t>persilangan</a:t>
            </a:r>
            <a:r>
              <a:rPr lang="en-US" dirty="0" smtClean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Boer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</a:t>
            </a:r>
            <a:r>
              <a:rPr lang="en-US" dirty="0" err="1"/>
              <a:t>kacang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/>
              <a:t>Boerka</a:t>
            </a:r>
            <a:r>
              <a:rPr lang="en-US" dirty="0"/>
              <a:t>.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/>
              <a:t>kambing</a:t>
            </a:r>
            <a:r>
              <a:rPr lang="en-US" dirty="0"/>
              <a:t> Boer : 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Tubuhnya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, </a:t>
            </a:r>
            <a:r>
              <a:rPr lang="en-US" dirty="0" err="1"/>
              <a:t>berhidung</a:t>
            </a:r>
            <a:r>
              <a:rPr lang="en-US" dirty="0"/>
              <a:t> </a:t>
            </a:r>
            <a:r>
              <a:rPr lang="en-US" dirty="0" err="1"/>
              <a:t>cembung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Berbulu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berkaki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Telinga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menggantung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coklat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coklat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kemerahan</a:t>
            </a:r>
            <a:r>
              <a:rPr lang="en-US" dirty="0"/>
              <a:t>,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e.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Boer </a:t>
            </a:r>
            <a:r>
              <a:rPr lang="en-US" dirty="0" err="1"/>
              <a:t>jantan</a:t>
            </a:r>
            <a:r>
              <a:rPr lang="en-US" dirty="0"/>
              <a:t> 120-150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80-90 kg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10. </a:t>
            </a:r>
            <a:r>
              <a:rPr lang="en-US" b="1" dirty="0" err="1"/>
              <a:t>Kambing</a:t>
            </a:r>
            <a:r>
              <a:rPr lang="en-US" b="1" dirty="0"/>
              <a:t> </a:t>
            </a:r>
            <a:r>
              <a:rPr lang="en-US" b="1" dirty="0" err="1"/>
              <a:t>Peranakan</a:t>
            </a:r>
            <a:r>
              <a:rPr lang="en-US" b="1" dirty="0"/>
              <a:t> </a:t>
            </a:r>
            <a:r>
              <a:rPr lang="en-US" b="1" dirty="0" err="1"/>
              <a:t>Etawa</a:t>
            </a:r>
            <a:r>
              <a:rPr lang="en-US" b="1" dirty="0"/>
              <a:t> (PE) </a:t>
            </a:r>
          </a:p>
          <a:p>
            <a:r>
              <a:rPr lang="en-US" dirty="0" err="1"/>
              <a:t>Kambing</a:t>
            </a:r>
            <a:r>
              <a:rPr lang="en-US" dirty="0"/>
              <a:t> PE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persilangan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etawa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/>
              <a:t>kacang</a:t>
            </a:r>
            <a:r>
              <a:rPr lang="en-US" dirty="0"/>
              <a:t>.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etawa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dwiguna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daging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susu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Ciri</a:t>
            </a:r>
            <a:r>
              <a:rPr lang="en-US" dirty="0" smtClean="0"/>
              <a:t>-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PE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cembung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janggut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dagu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Telinga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menggantung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c. Ujung </a:t>
            </a:r>
            <a:r>
              <a:rPr lang="en-US" dirty="0" err="1"/>
              <a:t>tanduk</a:t>
            </a:r>
            <a:r>
              <a:rPr lang="en-US" dirty="0"/>
              <a:t> </a:t>
            </a:r>
            <a:r>
              <a:rPr lang="en-US" dirty="0" err="1"/>
              <a:t>melengkung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Bulu</a:t>
            </a:r>
            <a:r>
              <a:rPr lang="en-US" dirty="0"/>
              <a:t> </a:t>
            </a:r>
            <a:r>
              <a:rPr lang="en-US" dirty="0" err="1"/>
              <a:t>memanjang</a:t>
            </a:r>
            <a:r>
              <a:rPr lang="en-US" dirty="0"/>
              <a:t> </a:t>
            </a:r>
            <a:r>
              <a:rPr lang="en-US" dirty="0" err="1"/>
              <a:t>dibagian</a:t>
            </a:r>
            <a:r>
              <a:rPr lang="en-US" dirty="0"/>
              <a:t> </a:t>
            </a:r>
            <a:r>
              <a:rPr lang="en-US" dirty="0" err="1"/>
              <a:t>leher</a:t>
            </a:r>
            <a:r>
              <a:rPr lang="en-US" dirty="0"/>
              <a:t>, </a:t>
            </a:r>
            <a:r>
              <a:rPr lang="en-US" dirty="0" err="1"/>
              <a:t>pundak</a:t>
            </a:r>
            <a:r>
              <a:rPr lang="en-US" dirty="0"/>
              <a:t>, </a:t>
            </a:r>
            <a:r>
              <a:rPr lang="en-US" dirty="0" err="1"/>
              <a:t>punggung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paha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/>
              <a:t>bulu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, </a:t>
            </a:r>
            <a:r>
              <a:rPr lang="en-US" dirty="0" err="1"/>
              <a:t>coklat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hitam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e.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PE </a:t>
            </a:r>
            <a:r>
              <a:rPr lang="en-US" dirty="0" err="1"/>
              <a:t>betina</a:t>
            </a:r>
            <a:r>
              <a:rPr lang="en-US" dirty="0"/>
              <a:t> 40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PE </a:t>
            </a:r>
            <a:r>
              <a:rPr lang="en-US" dirty="0" err="1"/>
              <a:t>jantan</a:t>
            </a:r>
            <a:r>
              <a:rPr lang="en-US" dirty="0"/>
              <a:t> 60 kg </a:t>
            </a:r>
          </a:p>
          <a:p>
            <a:pPr>
              <a:buNone/>
            </a:pPr>
            <a:r>
              <a:rPr lang="en-US" dirty="0"/>
              <a:t>f.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punggung</a:t>
            </a:r>
            <a:r>
              <a:rPr lang="en-US" dirty="0"/>
              <a:t> </a:t>
            </a:r>
            <a:r>
              <a:rPr lang="en-US" dirty="0" err="1"/>
              <a:t>mengombak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11. </a:t>
            </a:r>
            <a:r>
              <a:rPr lang="en-US" b="1" dirty="0" err="1" smtClean="0"/>
              <a:t>Kambing</a:t>
            </a:r>
            <a:r>
              <a:rPr lang="en-US" b="1" dirty="0" smtClean="0"/>
              <a:t> </a:t>
            </a:r>
            <a:r>
              <a:rPr lang="en-US" b="1" dirty="0" err="1" smtClean="0"/>
              <a:t>Benggala</a:t>
            </a:r>
            <a:r>
              <a:rPr lang="en-US" b="1" dirty="0" smtClean="0"/>
              <a:t> </a:t>
            </a:r>
          </a:p>
          <a:p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Benggala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yang </a:t>
            </a:r>
            <a:r>
              <a:rPr lang="en-US" dirty="0" err="1" smtClean="0"/>
              <a:t>tergolong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Bangladesh.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Benggala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kacang</a:t>
            </a:r>
            <a:r>
              <a:rPr lang="en-US" dirty="0" smtClean="0"/>
              <a:t>,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dominasi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kecoklatan</a:t>
            </a:r>
            <a:r>
              <a:rPr lang="en-US" dirty="0" smtClean="0"/>
              <a:t>. </a:t>
            </a:r>
            <a:r>
              <a:rPr lang="en-US" dirty="0" err="1" smtClean="0"/>
              <a:t>Kmabing</a:t>
            </a:r>
            <a:r>
              <a:rPr lang="en-US" dirty="0" smtClean="0"/>
              <a:t> </a:t>
            </a:r>
            <a:r>
              <a:rPr lang="en-US" dirty="0" err="1" smtClean="0"/>
              <a:t>Benggala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potong</a:t>
            </a:r>
            <a:r>
              <a:rPr lang="en-US" dirty="0" smtClean="0"/>
              <a:t> yang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profikik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Ciri</a:t>
            </a:r>
            <a:r>
              <a:rPr lang="en-US" dirty="0" smtClean="0"/>
              <a:t>-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Benggala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Telinga</a:t>
            </a:r>
            <a:r>
              <a:rPr lang="en-US" dirty="0" smtClean="0"/>
              <a:t> </a:t>
            </a:r>
            <a:r>
              <a:rPr lang="en-US" dirty="0" err="1" smtClean="0"/>
              <a:t>terkulai</a:t>
            </a:r>
            <a:r>
              <a:rPr lang="en-US" dirty="0" smtClean="0"/>
              <a:t> </a:t>
            </a:r>
            <a:r>
              <a:rPr lang="en-US" dirty="0" err="1" smtClean="0"/>
              <a:t>menghadap</a:t>
            </a:r>
            <a:r>
              <a:rPr lang="en-US" dirty="0" smtClean="0"/>
              <a:t>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menggantung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 </a:t>
            </a:r>
            <a:r>
              <a:rPr lang="en-US" dirty="0" err="1" smtClean="0"/>
              <a:t>datar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punggung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Bulu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tanduk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tegak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jantan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40 kg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betina</a:t>
            </a:r>
            <a:r>
              <a:rPr lang="en-US" dirty="0" smtClean="0"/>
              <a:t> 38 kg </a:t>
            </a:r>
          </a:p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pedaging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profilik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12. </a:t>
            </a:r>
            <a:r>
              <a:rPr lang="en-US" b="1" dirty="0" err="1"/>
              <a:t>Kambing</a:t>
            </a:r>
            <a:r>
              <a:rPr lang="en-US" b="1" dirty="0"/>
              <a:t> </a:t>
            </a:r>
            <a:r>
              <a:rPr lang="en-US" b="1" dirty="0" err="1"/>
              <a:t>Alpen</a:t>
            </a:r>
            <a:r>
              <a:rPr lang="en-US" b="1" dirty="0"/>
              <a:t> </a:t>
            </a:r>
          </a:p>
          <a:p>
            <a:pPr>
              <a:buNone/>
            </a:pP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Alpen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pegunungan</a:t>
            </a:r>
            <a:r>
              <a:rPr lang="en-US" dirty="0"/>
              <a:t> </a:t>
            </a:r>
            <a:r>
              <a:rPr lang="en-US" dirty="0" err="1"/>
              <a:t>Alpen</a:t>
            </a:r>
            <a:r>
              <a:rPr lang="en-US" dirty="0"/>
              <a:t>.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alpen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penghasil</a:t>
            </a:r>
            <a:r>
              <a:rPr lang="en-US" dirty="0"/>
              <a:t> </a:t>
            </a:r>
            <a:r>
              <a:rPr lang="en-US" dirty="0" err="1"/>
              <a:t>susu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adaptasi</a:t>
            </a:r>
            <a:r>
              <a:rPr lang="en-US" dirty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/>
              <a:t>baik</a:t>
            </a:r>
            <a:r>
              <a:rPr lang="en-US" dirty="0"/>
              <a:t>.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Alppen</a:t>
            </a:r>
            <a:r>
              <a:rPr lang="en-US" dirty="0"/>
              <a:t> </a:t>
            </a:r>
            <a:r>
              <a:rPr lang="en-US" dirty="0" err="1"/>
              <a:t>tersebar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Peranci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/>
              <a:t>Alpen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bulu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, </a:t>
            </a:r>
            <a:r>
              <a:rPr lang="en-US" dirty="0" err="1"/>
              <a:t>coklat</a:t>
            </a:r>
            <a:r>
              <a:rPr lang="en-US" dirty="0"/>
              <a:t>, </a:t>
            </a:r>
            <a:r>
              <a:rPr lang="en-US" dirty="0" err="1"/>
              <a:t>kelabu</a:t>
            </a:r>
            <a:r>
              <a:rPr lang="en-US" dirty="0"/>
              <a:t>, </a:t>
            </a:r>
            <a:r>
              <a:rPr lang="en-US" dirty="0" err="1"/>
              <a:t>hitam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 smtClean="0"/>
              <a:t>warna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b. Di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punggung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bulu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pejantan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janggut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Tanduk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meruncing</a:t>
            </a:r>
            <a:r>
              <a:rPr lang="en-US" dirty="0"/>
              <a:t> </a:t>
            </a:r>
            <a:r>
              <a:rPr lang="en-US" dirty="0" err="1"/>
              <a:t>kearah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e.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susu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1. </a:t>
            </a:r>
            <a:r>
              <a:rPr lang="en-US" b="1" dirty="0" err="1" smtClean="0"/>
              <a:t>Kambing</a:t>
            </a:r>
            <a:r>
              <a:rPr lang="en-US" b="1" dirty="0" smtClean="0"/>
              <a:t> </a:t>
            </a:r>
            <a:r>
              <a:rPr lang="en-US" b="1" dirty="0" err="1"/>
              <a:t>Kacang</a:t>
            </a:r>
            <a:r>
              <a:rPr lang="en-US" b="1" dirty="0"/>
              <a:t>/ </a:t>
            </a:r>
            <a:r>
              <a:rPr lang="en-US" b="1" dirty="0" err="1"/>
              <a:t>Kambing</a:t>
            </a:r>
            <a:r>
              <a:rPr lang="en-US" b="1" dirty="0"/>
              <a:t> </a:t>
            </a:r>
            <a:r>
              <a:rPr lang="en-US" b="1" dirty="0" err="1"/>
              <a:t>Jawa</a:t>
            </a:r>
            <a:r>
              <a:rPr lang="en-US" b="1" dirty="0"/>
              <a:t> </a:t>
            </a:r>
          </a:p>
          <a:p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kacang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Indonesia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</a:p>
          <a:p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kerikil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postur</a:t>
            </a:r>
            <a:r>
              <a:rPr lang="en-US" dirty="0"/>
              <a:t> </a:t>
            </a:r>
            <a:r>
              <a:rPr lang="en-US" dirty="0" err="1"/>
              <a:t>badannya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beratnya</a:t>
            </a:r>
            <a:r>
              <a:rPr lang="en-US" dirty="0"/>
              <a:t> yang </a:t>
            </a:r>
            <a:r>
              <a:rPr lang="en-US" dirty="0" err="1"/>
              <a:t>jantan</a:t>
            </a:r>
            <a:r>
              <a:rPr lang="en-US" dirty="0"/>
              <a:t>  </a:t>
            </a:r>
          </a:p>
          <a:p>
            <a:r>
              <a:rPr lang="en-US" dirty="0"/>
              <a:t>30 kg, </a:t>
            </a:r>
            <a:r>
              <a:rPr lang="en-US" dirty="0" err="1"/>
              <a:t>sedangkan</a:t>
            </a:r>
            <a:r>
              <a:rPr lang="en-US" dirty="0"/>
              <a:t> yang </a:t>
            </a:r>
            <a:r>
              <a:rPr lang="en-US" dirty="0" err="1"/>
              <a:t>betina</a:t>
            </a:r>
            <a:r>
              <a:rPr lang="en-US" dirty="0"/>
              <a:t>  20 – 25 kg,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</a:p>
          <a:p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gembel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bulunya</a:t>
            </a:r>
            <a:r>
              <a:rPr lang="en-US" dirty="0"/>
              <a:t> </a:t>
            </a:r>
            <a:r>
              <a:rPr lang="en-US" dirty="0" err="1"/>
              <a:t>keriting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kotor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 err="1"/>
              <a:t>Ciri-cirinya</a:t>
            </a:r>
            <a:r>
              <a:rPr lang="en-US" dirty="0"/>
              <a:t> : 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</a:t>
            </a:r>
            <a:r>
              <a:rPr lang="en-US" dirty="0" err="1"/>
              <a:t>bertanduk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melengkung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kebelakang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hidungnya</a:t>
            </a:r>
            <a:r>
              <a:rPr lang="en-US" dirty="0"/>
              <a:t> </a:t>
            </a:r>
            <a:r>
              <a:rPr lang="en-US" dirty="0" err="1"/>
              <a:t>lurus</a:t>
            </a:r>
            <a:r>
              <a:rPr lang="en-US" dirty="0"/>
              <a:t>, </a:t>
            </a:r>
            <a:r>
              <a:rPr lang="en-US" dirty="0" err="1"/>
              <a:t>leher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 smtClean="0"/>
              <a:t>janggut</a:t>
            </a:r>
            <a:r>
              <a:rPr lang="en-US" dirty="0" smtClean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dagunya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bulu</a:t>
            </a:r>
            <a:r>
              <a:rPr lang="en-US" dirty="0"/>
              <a:t> </a:t>
            </a:r>
            <a:r>
              <a:rPr lang="en-US" dirty="0" err="1"/>
              <a:t>coklat</a:t>
            </a:r>
            <a:r>
              <a:rPr lang="en-US" dirty="0"/>
              <a:t>, </a:t>
            </a:r>
            <a:r>
              <a:rPr lang="en-US" dirty="0" err="1"/>
              <a:t>hitam</a:t>
            </a:r>
            <a:r>
              <a:rPr lang="en-US" dirty="0"/>
              <a:t>, </a:t>
            </a:r>
            <a:r>
              <a:rPr lang="en-US" dirty="0" err="1"/>
              <a:t>putih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warna-warna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Leher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punggung</a:t>
            </a:r>
            <a:r>
              <a:rPr lang="en-US" dirty="0"/>
              <a:t> </a:t>
            </a:r>
            <a:r>
              <a:rPr lang="en-US" dirty="0" err="1"/>
              <a:t>melengkung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13.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Toggenburg</a:t>
            </a:r>
            <a:r>
              <a:rPr lang="en-US" dirty="0"/>
              <a:t> </a:t>
            </a:r>
          </a:p>
          <a:p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Toggenburg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toggenburg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Timur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smtClean="0"/>
              <a:t>Swiss</a:t>
            </a:r>
            <a:r>
              <a:rPr lang="en-US" dirty="0"/>
              <a:t>.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Toggenburg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perah</a:t>
            </a:r>
            <a:r>
              <a:rPr lang="en-US" dirty="0"/>
              <a:t> yang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 smtClean="0"/>
              <a:t>susunya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Togenburg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 </a:t>
            </a:r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/>
              <a:t>Telinga</a:t>
            </a:r>
            <a:r>
              <a:rPr lang="en-US" dirty="0"/>
              <a:t> </a:t>
            </a:r>
            <a:r>
              <a:rPr lang="en-US" dirty="0" err="1"/>
              <a:t>tegak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janggut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Bulu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merah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/>
              <a:t>, </a:t>
            </a:r>
            <a:r>
              <a:rPr lang="en-US" dirty="0" err="1"/>
              <a:t>coklat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bercak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Hidung</a:t>
            </a:r>
            <a:r>
              <a:rPr lang="en-US" dirty="0"/>
              <a:t> </a:t>
            </a:r>
            <a:r>
              <a:rPr lang="en-US" dirty="0" err="1"/>
              <a:t>cembung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berbulu</a:t>
            </a:r>
            <a:r>
              <a:rPr lang="en-US" dirty="0"/>
              <a:t> </a:t>
            </a:r>
            <a:r>
              <a:rPr lang="en-US" dirty="0" err="1"/>
              <a:t>halus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e.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80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60 kg </a:t>
            </a:r>
          </a:p>
          <a:p>
            <a:pPr>
              <a:buNone/>
            </a:pPr>
            <a:r>
              <a:rPr lang="en-US" dirty="0" smtClean="0"/>
              <a:t>f.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susu</a:t>
            </a:r>
            <a:r>
              <a:rPr lang="en-US" dirty="0"/>
              <a:t> 600 kg /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laktasinya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g.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toggenburg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7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7-8 </a:t>
            </a:r>
            <a:r>
              <a:rPr lang="en-US" dirty="0" err="1" smtClean="0"/>
              <a:t>bulan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BANGSA-BANGSA DOMBA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1.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Indonesia </a:t>
            </a:r>
          </a:p>
          <a:p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kampong. </a:t>
            </a:r>
            <a:r>
              <a:rPr lang="en-US" dirty="0" err="1"/>
              <a:t>Karkas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daging</a:t>
            </a:r>
            <a:r>
              <a:rPr lang="en-US" dirty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menguntungkan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diusahakan</a:t>
            </a:r>
            <a:r>
              <a:rPr lang="en-US" dirty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komersial</a:t>
            </a:r>
            <a:r>
              <a:rPr lang="en-US" dirty="0"/>
              <a:t>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Indonesia : </a:t>
            </a:r>
          </a:p>
          <a:p>
            <a:pPr>
              <a:buNone/>
            </a:pPr>
            <a:r>
              <a:rPr lang="en-US" dirty="0"/>
              <a:t>-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tubuhnya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lambat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- </a:t>
            </a:r>
            <a:r>
              <a:rPr lang="en-US" dirty="0" err="1"/>
              <a:t>Bulunya</a:t>
            </a:r>
            <a:r>
              <a:rPr lang="en-US" dirty="0"/>
              <a:t> </a:t>
            </a:r>
            <a:r>
              <a:rPr lang="en-US" dirty="0" err="1"/>
              <a:t>kasar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Daun</a:t>
            </a:r>
            <a:r>
              <a:rPr lang="en-US" dirty="0" smtClean="0"/>
              <a:t> </a:t>
            </a:r>
            <a:r>
              <a:rPr lang="en-US" dirty="0" err="1"/>
              <a:t>telinga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-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30-40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15-20 kg </a:t>
            </a:r>
          </a:p>
          <a:p>
            <a:pPr>
              <a:buNone/>
            </a:pPr>
            <a:r>
              <a:rPr lang="en-US" dirty="0"/>
              <a:t>-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ekor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/>
              <a:t>betina</a:t>
            </a:r>
            <a:r>
              <a:rPr lang="en-US" dirty="0"/>
              <a:t> </a:t>
            </a:r>
            <a:r>
              <a:rPr lang="en-US" dirty="0" err="1"/>
              <a:t>bertanduk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bertanduk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Ekor</a:t>
            </a:r>
            <a:r>
              <a:rPr lang="en-US" dirty="0"/>
              <a:t> </a:t>
            </a:r>
            <a:r>
              <a:rPr lang="en-US" dirty="0" err="1"/>
              <a:t>Tipis</a:t>
            </a:r>
            <a:r>
              <a:rPr lang="en-US" dirty="0"/>
              <a:t> </a:t>
            </a:r>
          </a:p>
          <a:p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ekor</a:t>
            </a:r>
            <a:r>
              <a:rPr lang="en-US" dirty="0"/>
              <a:t> </a:t>
            </a:r>
            <a:r>
              <a:rPr lang="en-US" dirty="0" err="1"/>
              <a:t>tipis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local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/>
              <a:t>adaptasi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ekor</a:t>
            </a:r>
            <a:r>
              <a:rPr lang="en-US" dirty="0"/>
              <a:t> </a:t>
            </a:r>
            <a:r>
              <a:rPr lang="en-US" dirty="0" err="1"/>
              <a:t>tipis</a:t>
            </a:r>
            <a:r>
              <a:rPr lang="en-US" dirty="0"/>
              <a:t> </a:t>
            </a:r>
            <a:r>
              <a:rPr lang="en-US" dirty="0" err="1"/>
              <a:t>tersebar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smtClean="0"/>
              <a:t>Barat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Tengah.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ekor</a:t>
            </a:r>
            <a:r>
              <a:rPr lang="en-US" dirty="0"/>
              <a:t> </a:t>
            </a:r>
            <a:r>
              <a:rPr lang="en-US" dirty="0" err="1"/>
              <a:t>tipis</a:t>
            </a:r>
            <a:r>
              <a:rPr lang="en-US" dirty="0"/>
              <a:t> : </a:t>
            </a:r>
          </a:p>
          <a:p>
            <a:r>
              <a:rPr lang="en-US" dirty="0" err="1" smtClean="0"/>
              <a:t>Ekor</a:t>
            </a:r>
            <a:r>
              <a:rPr lang="en-US" dirty="0" smtClean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tipis</a:t>
            </a:r>
            <a:r>
              <a:rPr lang="en-US" dirty="0"/>
              <a:t> </a:t>
            </a:r>
          </a:p>
          <a:p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/>
              <a:t>bulu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, </a:t>
            </a:r>
            <a:r>
              <a:rPr lang="en-US" dirty="0" err="1"/>
              <a:t>kadang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belang</a:t>
            </a:r>
            <a:r>
              <a:rPr lang="en-US" dirty="0"/>
              <a:t> </a:t>
            </a:r>
            <a:r>
              <a:rPr lang="en-US" dirty="0" err="1"/>
              <a:t>hitam</a:t>
            </a:r>
            <a:r>
              <a:rPr lang="en-US" dirty="0"/>
              <a:t> </a:t>
            </a:r>
            <a:r>
              <a:rPr lang="en-US" dirty="0" err="1"/>
              <a:t>disekitar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</a:p>
          <a:p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/>
              <a:t>betina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bertanduk</a:t>
            </a:r>
            <a:r>
              <a:rPr lang="en-US" dirty="0"/>
              <a:t>,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bertanduk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</a:p>
          <a:p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30-40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15-20 kg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Ekor</a:t>
            </a:r>
            <a:r>
              <a:rPr lang="en-US" dirty="0" smtClean="0"/>
              <a:t> </a:t>
            </a:r>
            <a:r>
              <a:rPr lang="en-US" dirty="0" err="1" smtClean="0"/>
              <a:t>Gemuk</a:t>
            </a:r>
            <a:r>
              <a:rPr lang="en-US" dirty="0" smtClean="0"/>
              <a:t> (DEG) </a:t>
            </a:r>
          </a:p>
          <a:p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Indonesia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Timur</a:t>
            </a:r>
            <a:r>
              <a:rPr lang="en-US" dirty="0" smtClean="0"/>
              <a:t> : Madura, </a:t>
            </a:r>
          </a:p>
          <a:p>
            <a:pPr>
              <a:buNone/>
            </a:pPr>
            <a:r>
              <a:rPr lang="en-US" dirty="0" smtClean="0"/>
              <a:t>    Sulawesi </a:t>
            </a:r>
            <a:r>
              <a:rPr lang="en-US" dirty="0" err="1" smtClean="0"/>
              <a:t>dan</a:t>
            </a:r>
            <a:r>
              <a:rPr lang="en-US" dirty="0" smtClean="0"/>
              <a:t> Lombok.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900" dirty="0" err="1" smtClean="0"/>
              <a:t>Ciri-ciri</a:t>
            </a:r>
            <a:r>
              <a:rPr lang="en-US" sz="2900" dirty="0" smtClean="0"/>
              <a:t> </a:t>
            </a:r>
            <a:r>
              <a:rPr lang="en-US" sz="2900" dirty="0" err="1" smtClean="0"/>
              <a:t>domba</a:t>
            </a:r>
            <a:r>
              <a:rPr lang="en-US" sz="2900" dirty="0" smtClean="0"/>
              <a:t> </a:t>
            </a:r>
            <a:r>
              <a:rPr lang="en-US" sz="2900" dirty="0" err="1" smtClean="0"/>
              <a:t>ekor</a:t>
            </a:r>
            <a:r>
              <a:rPr lang="en-US" sz="2900" dirty="0" smtClean="0"/>
              <a:t> </a:t>
            </a:r>
            <a:r>
              <a:rPr lang="en-US" sz="2900" dirty="0" err="1" smtClean="0"/>
              <a:t>gemuk</a:t>
            </a:r>
            <a:r>
              <a:rPr lang="en-US" sz="2900" dirty="0" smtClean="0"/>
              <a:t> : </a:t>
            </a:r>
          </a:p>
          <a:p>
            <a:r>
              <a:rPr lang="en-US" sz="2900" dirty="0" err="1" smtClean="0"/>
              <a:t>Bentuk</a:t>
            </a:r>
            <a:r>
              <a:rPr lang="en-US" sz="2900" dirty="0" smtClean="0"/>
              <a:t> </a:t>
            </a:r>
            <a:r>
              <a:rPr lang="en-US" sz="2900" dirty="0" err="1" smtClean="0"/>
              <a:t>badan</a:t>
            </a:r>
            <a:r>
              <a:rPr lang="en-US" sz="2900" dirty="0" smtClean="0"/>
              <a:t> yang </a:t>
            </a:r>
            <a:r>
              <a:rPr lang="en-US" sz="2900" dirty="0" err="1" smtClean="0"/>
              <a:t>lebih</a:t>
            </a:r>
            <a:r>
              <a:rPr lang="en-US" sz="2900" dirty="0" smtClean="0"/>
              <a:t> </a:t>
            </a:r>
            <a:r>
              <a:rPr lang="en-US" sz="2900" dirty="0" err="1" smtClean="0"/>
              <a:t>besar</a:t>
            </a:r>
            <a:r>
              <a:rPr lang="en-US" sz="2900" dirty="0" smtClean="0"/>
              <a:t> </a:t>
            </a:r>
          </a:p>
          <a:p>
            <a:r>
              <a:rPr lang="en-US" sz="2900" dirty="0" err="1" smtClean="0"/>
              <a:t>Domba</a:t>
            </a:r>
            <a:r>
              <a:rPr lang="en-US" sz="2900" dirty="0" smtClean="0"/>
              <a:t> </a:t>
            </a:r>
            <a:r>
              <a:rPr lang="en-US" sz="2900" dirty="0" err="1" smtClean="0"/>
              <a:t>jantan</a:t>
            </a:r>
            <a:r>
              <a:rPr lang="en-US" sz="2900" dirty="0" smtClean="0"/>
              <a:t> </a:t>
            </a:r>
            <a:r>
              <a:rPr lang="en-US" sz="2900" dirty="0" err="1" smtClean="0"/>
              <a:t>dan</a:t>
            </a:r>
            <a:r>
              <a:rPr lang="en-US" sz="2900" dirty="0" smtClean="0"/>
              <a:t> </a:t>
            </a:r>
            <a:r>
              <a:rPr lang="en-US" sz="2900" dirty="0" err="1" smtClean="0"/>
              <a:t>betina</a:t>
            </a:r>
            <a:r>
              <a:rPr lang="en-US" sz="2900" dirty="0" smtClean="0"/>
              <a:t> </a:t>
            </a:r>
            <a:r>
              <a:rPr lang="en-US" sz="2900" dirty="0" err="1" smtClean="0"/>
              <a:t>tidak</a:t>
            </a:r>
            <a:r>
              <a:rPr lang="en-US" sz="2900" dirty="0" smtClean="0"/>
              <a:t> </a:t>
            </a:r>
            <a:r>
              <a:rPr lang="en-US" sz="2900" dirty="0" err="1" smtClean="0"/>
              <a:t>bertanduk</a:t>
            </a:r>
            <a:r>
              <a:rPr lang="en-US" sz="2900" dirty="0" smtClean="0"/>
              <a:t> </a:t>
            </a:r>
          </a:p>
          <a:p>
            <a:r>
              <a:rPr lang="en-US" sz="2900" dirty="0" err="1" smtClean="0"/>
              <a:t>Warna</a:t>
            </a:r>
            <a:r>
              <a:rPr lang="en-US" sz="2900" dirty="0" smtClean="0"/>
              <a:t> </a:t>
            </a:r>
            <a:r>
              <a:rPr lang="en-US" sz="2900" dirty="0" err="1" smtClean="0"/>
              <a:t>domba</a:t>
            </a:r>
            <a:r>
              <a:rPr lang="en-US" sz="2900" dirty="0" smtClean="0"/>
              <a:t> </a:t>
            </a:r>
            <a:r>
              <a:rPr lang="en-US" sz="2900" dirty="0" err="1" smtClean="0"/>
              <a:t>sebagian</a:t>
            </a:r>
            <a:r>
              <a:rPr lang="en-US" sz="2900" dirty="0" smtClean="0"/>
              <a:t> </a:t>
            </a:r>
            <a:r>
              <a:rPr lang="en-US" sz="2900" dirty="0" err="1" smtClean="0"/>
              <a:t>besar</a:t>
            </a:r>
            <a:r>
              <a:rPr lang="en-US" sz="2900" dirty="0" smtClean="0"/>
              <a:t> </a:t>
            </a:r>
            <a:r>
              <a:rPr lang="en-US" sz="2900" dirty="0" err="1" smtClean="0"/>
              <a:t>putih</a:t>
            </a:r>
            <a:r>
              <a:rPr lang="en-US" sz="2900" dirty="0" smtClean="0"/>
              <a:t>, </a:t>
            </a:r>
            <a:r>
              <a:rPr lang="en-US" sz="2900" dirty="0" err="1" smtClean="0"/>
              <a:t>tetapi</a:t>
            </a:r>
            <a:r>
              <a:rPr lang="en-US" sz="2900" dirty="0" smtClean="0"/>
              <a:t> </a:t>
            </a:r>
            <a:r>
              <a:rPr lang="en-US" sz="2900" dirty="0" err="1" smtClean="0"/>
              <a:t>kadang</a:t>
            </a:r>
            <a:r>
              <a:rPr lang="en-US" sz="2900" dirty="0" smtClean="0"/>
              <a:t> </a:t>
            </a:r>
            <a:r>
              <a:rPr lang="en-US" sz="2900" dirty="0" err="1" smtClean="0"/>
              <a:t>berwarna</a:t>
            </a:r>
            <a:r>
              <a:rPr lang="en-US" sz="2900" dirty="0" smtClean="0"/>
              <a:t> </a:t>
            </a:r>
            <a:r>
              <a:rPr lang="en-US" sz="2900" dirty="0" err="1" smtClean="0"/>
              <a:t>hitam</a:t>
            </a:r>
            <a:r>
              <a:rPr lang="en-US" sz="2900" dirty="0" smtClean="0"/>
              <a:t> </a:t>
            </a:r>
            <a:r>
              <a:rPr lang="en-US" sz="2900" dirty="0" err="1" smtClean="0"/>
              <a:t>atau</a:t>
            </a:r>
            <a:r>
              <a:rPr lang="en-US" sz="2900" dirty="0" smtClean="0"/>
              <a:t> </a:t>
            </a:r>
            <a:r>
              <a:rPr lang="en-US" sz="2900" dirty="0" err="1" smtClean="0"/>
              <a:t>kecoklatan</a:t>
            </a:r>
            <a:r>
              <a:rPr lang="en-US" sz="2900" dirty="0" smtClean="0"/>
              <a:t> </a:t>
            </a:r>
            <a:endParaRPr lang="en-US" sz="2900" dirty="0" smtClean="0"/>
          </a:p>
          <a:p>
            <a:r>
              <a:rPr lang="en-US" sz="2900" dirty="0" err="1" smtClean="0"/>
              <a:t>Berat</a:t>
            </a:r>
            <a:r>
              <a:rPr lang="en-US" sz="2900" dirty="0" smtClean="0"/>
              <a:t> </a:t>
            </a:r>
            <a:r>
              <a:rPr lang="en-US" sz="2900" dirty="0" err="1" smtClean="0"/>
              <a:t>badan</a:t>
            </a:r>
            <a:r>
              <a:rPr lang="en-US" sz="2900" dirty="0" smtClean="0"/>
              <a:t> </a:t>
            </a:r>
            <a:r>
              <a:rPr lang="en-US" sz="2900" dirty="0" err="1" smtClean="0"/>
              <a:t>domba</a:t>
            </a:r>
            <a:r>
              <a:rPr lang="en-US" sz="2900" dirty="0" smtClean="0"/>
              <a:t> </a:t>
            </a:r>
            <a:r>
              <a:rPr lang="en-US" sz="2900" dirty="0" err="1" smtClean="0"/>
              <a:t>jantan</a:t>
            </a:r>
            <a:r>
              <a:rPr lang="en-US" sz="2900" dirty="0" smtClean="0"/>
              <a:t> </a:t>
            </a:r>
            <a:r>
              <a:rPr lang="en-US" sz="2900" dirty="0" err="1" smtClean="0"/>
              <a:t>sekitar</a:t>
            </a:r>
            <a:r>
              <a:rPr lang="en-US" sz="2900" dirty="0" smtClean="0"/>
              <a:t> 50-70 kg </a:t>
            </a:r>
            <a:r>
              <a:rPr lang="en-US" sz="2900" dirty="0" err="1" smtClean="0"/>
              <a:t>sedangkan</a:t>
            </a:r>
            <a:r>
              <a:rPr lang="en-US" sz="2900" dirty="0" smtClean="0"/>
              <a:t> </a:t>
            </a:r>
            <a:r>
              <a:rPr lang="en-US" sz="2900" dirty="0" err="1" smtClean="0"/>
              <a:t>berat</a:t>
            </a:r>
            <a:r>
              <a:rPr lang="en-US" sz="2900" dirty="0" smtClean="0"/>
              <a:t> </a:t>
            </a:r>
            <a:r>
              <a:rPr lang="en-US" sz="2900" dirty="0" err="1" smtClean="0"/>
              <a:t>domba</a:t>
            </a:r>
            <a:r>
              <a:rPr lang="en-US" sz="2900" dirty="0" smtClean="0"/>
              <a:t> </a:t>
            </a:r>
            <a:r>
              <a:rPr lang="en-US" sz="2900" dirty="0" err="1" smtClean="0"/>
              <a:t>betina</a:t>
            </a:r>
            <a:r>
              <a:rPr lang="en-US" sz="2900" dirty="0" smtClean="0"/>
              <a:t> </a:t>
            </a:r>
            <a:r>
              <a:rPr lang="en-US" sz="2900" dirty="0" smtClean="0"/>
              <a:t>25-40 kg </a:t>
            </a:r>
          </a:p>
          <a:p>
            <a:r>
              <a:rPr lang="en-US" sz="2900" dirty="0" smtClean="0"/>
              <a:t> </a:t>
            </a:r>
            <a:r>
              <a:rPr lang="en-US" sz="2900" dirty="0" err="1" smtClean="0"/>
              <a:t>Domba</a:t>
            </a:r>
            <a:r>
              <a:rPr lang="en-US" sz="2900" dirty="0" smtClean="0"/>
              <a:t> </a:t>
            </a:r>
            <a:r>
              <a:rPr lang="en-US" sz="2900" dirty="0" err="1" smtClean="0"/>
              <a:t>jantan</a:t>
            </a:r>
            <a:r>
              <a:rPr lang="en-US" sz="2900" dirty="0" smtClean="0"/>
              <a:t> </a:t>
            </a:r>
            <a:r>
              <a:rPr lang="en-US" sz="2900" dirty="0" err="1" smtClean="0"/>
              <a:t>bertanduk</a:t>
            </a:r>
            <a:r>
              <a:rPr lang="en-US" sz="2900" dirty="0" smtClean="0"/>
              <a:t>, </a:t>
            </a:r>
            <a:r>
              <a:rPr lang="en-US" sz="2900" dirty="0" err="1" smtClean="0"/>
              <a:t>tetapi</a:t>
            </a:r>
            <a:r>
              <a:rPr lang="en-US" sz="2900" dirty="0" smtClean="0"/>
              <a:t> yang </a:t>
            </a:r>
            <a:r>
              <a:rPr lang="en-US" sz="2900" dirty="0" err="1" smtClean="0"/>
              <a:t>betina</a:t>
            </a:r>
            <a:r>
              <a:rPr lang="en-US" sz="2900" dirty="0" smtClean="0"/>
              <a:t> </a:t>
            </a:r>
            <a:r>
              <a:rPr lang="en-US" sz="2900" dirty="0" err="1" smtClean="0"/>
              <a:t>tak</a:t>
            </a:r>
            <a:r>
              <a:rPr lang="en-US" sz="2900" dirty="0" smtClean="0"/>
              <a:t> </a:t>
            </a:r>
            <a:r>
              <a:rPr lang="en-US" sz="2900" dirty="0" err="1" smtClean="0"/>
              <a:t>bertanduk</a:t>
            </a:r>
            <a:r>
              <a:rPr lang="en-US" sz="2900" dirty="0" smtClean="0"/>
              <a:t> </a:t>
            </a:r>
          </a:p>
          <a:p>
            <a:r>
              <a:rPr lang="en-US" sz="2900" dirty="0" err="1" smtClean="0"/>
              <a:t>Tanda-tanda</a:t>
            </a:r>
            <a:r>
              <a:rPr lang="en-US" sz="2900" dirty="0" smtClean="0"/>
              <a:t> </a:t>
            </a:r>
            <a:r>
              <a:rPr lang="en-US" sz="2900" dirty="0" smtClean="0"/>
              <a:t>yang </a:t>
            </a:r>
            <a:r>
              <a:rPr lang="en-US" sz="2900" dirty="0" err="1" smtClean="0"/>
              <a:t>khas</a:t>
            </a:r>
            <a:r>
              <a:rPr lang="en-US" sz="2900" dirty="0" smtClean="0"/>
              <a:t> </a:t>
            </a:r>
            <a:r>
              <a:rPr lang="en-US" sz="2900" dirty="0" err="1" smtClean="0"/>
              <a:t>ialah</a:t>
            </a:r>
            <a:r>
              <a:rPr lang="en-US" sz="2900" dirty="0" smtClean="0"/>
              <a:t> </a:t>
            </a:r>
            <a:r>
              <a:rPr lang="en-US" sz="2900" dirty="0" err="1" smtClean="0"/>
              <a:t>ekor</a:t>
            </a:r>
            <a:r>
              <a:rPr lang="en-US" sz="2900" dirty="0" smtClean="0"/>
              <a:t> yang </a:t>
            </a:r>
            <a:r>
              <a:rPr lang="en-US" sz="2900" dirty="0" err="1" smtClean="0"/>
              <a:t>panjang</a:t>
            </a:r>
            <a:r>
              <a:rPr lang="en-US" sz="2900" dirty="0" smtClean="0"/>
              <a:t>, </a:t>
            </a:r>
            <a:r>
              <a:rPr lang="en-US" sz="2900" dirty="0" err="1" smtClean="0"/>
              <a:t>pada</a:t>
            </a:r>
            <a:r>
              <a:rPr lang="en-US" sz="2900" dirty="0" smtClean="0"/>
              <a:t> </a:t>
            </a:r>
            <a:r>
              <a:rPr lang="en-US" sz="2900" dirty="0" err="1" smtClean="0"/>
              <a:t>bagian</a:t>
            </a:r>
            <a:r>
              <a:rPr lang="en-US" sz="2900" dirty="0" smtClean="0"/>
              <a:t> </a:t>
            </a:r>
          </a:p>
          <a:p>
            <a:pPr>
              <a:buNone/>
            </a:pPr>
            <a:r>
              <a:rPr lang="en-US" sz="2900" dirty="0" smtClean="0"/>
              <a:t>     </a:t>
            </a:r>
            <a:r>
              <a:rPr lang="en-US" sz="2900" dirty="0" err="1" smtClean="0"/>
              <a:t>pangkalnya</a:t>
            </a:r>
            <a:r>
              <a:rPr lang="en-US" sz="2900" dirty="0" smtClean="0"/>
              <a:t> </a:t>
            </a:r>
            <a:r>
              <a:rPr lang="en-US" sz="2900" dirty="0" err="1" smtClean="0"/>
              <a:t>tempat</a:t>
            </a:r>
            <a:r>
              <a:rPr lang="en-US" sz="2900" dirty="0" smtClean="0"/>
              <a:t> </a:t>
            </a:r>
            <a:r>
              <a:rPr lang="en-US" sz="2900" dirty="0" err="1" smtClean="0"/>
              <a:t>menimbun</a:t>
            </a:r>
            <a:r>
              <a:rPr lang="en-US" sz="2900" dirty="0" smtClean="0"/>
              <a:t> </a:t>
            </a:r>
            <a:r>
              <a:rPr lang="en-US" sz="2900" dirty="0" err="1" smtClean="0"/>
              <a:t>lemak</a:t>
            </a:r>
            <a:r>
              <a:rPr lang="en-US" sz="2900" dirty="0" smtClean="0"/>
              <a:t> yang </a:t>
            </a:r>
            <a:r>
              <a:rPr lang="en-US" sz="2900" dirty="0" err="1" smtClean="0"/>
              <a:t>banyak</a:t>
            </a:r>
            <a:r>
              <a:rPr lang="en-US" sz="2900" dirty="0" smtClean="0"/>
              <a:t>, </a:t>
            </a:r>
            <a:r>
              <a:rPr lang="en-US" sz="2900" dirty="0" err="1" smtClean="0"/>
              <a:t>sedangkan</a:t>
            </a:r>
            <a:r>
              <a:rPr lang="en-US" sz="2900" dirty="0" smtClean="0"/>
              <a:t> </a:t>
            </a:r>
            <a:r>
              <a:rPr lang="en-US" sz="2900" dirty="0" err="1" smtClean="0"/>
              <a:t>bagian</a:t>
            </a:r>
            <a:r>
              <a:rPr lang="en-US" sz="2900" dirty="0" smtClean="0"/>
              <a:t> </a:t>
            </a:r>
            <a:r>
              <a:rPr lang="en-US" sz="2900" dirty="0" smtClean="0"/>
              <a:t> </a:t>
            </a:r>
            <a:r>
              <a:rPr lang="en-US" sz="2900" dirty="0" err="1" smtClean="0"/>
              <a:t>ujung</a:t>
            </a:r>
            <a:r>
              <a:rPr lang="en-US" sz="2900" dirty="0" smtClean="0"/>
              <a:t> </a:t>
            </a:r>
            <a:r>
              <a:rPr lang="en-US" sz="2900" dirty="0" err="1" smtClean="0"/>
              <a:t>ekornya</a:t>
            </a:r>
            <a:r>
              <a:rPr lang="en-US" sz="2900" dirty="0" smtClean="0"/>
              <a:t> </a:t>
            </a:r>
            <a:r>
              <a:rPr lang="en-US" sz="2900" dirty="0" err="1" smtClean="0"/>
              <a:t>kecil</a:t>
            </a:r>
            <a:r>
              <a:rPr lang="en-US" sz="2900" dirty="0" smtClean="0"/>
              <a:t>, </a:t>
            </a:r>
            <a:r>
              <a:rPr lang="en-US" sz="2900" dirty="0" err="1" smtClean="0"/>
              <a:t>karena</a:t>
            </a:r>
            <a:r>
              <a:rPr lang="en-US" sz="2900" dirty="0" smtClean="0"/>
              <a:t> </a:t>
            </a:r>
            <a:r>
              <a:rPr lang="en-US" sz="2900" dirty="0" err="1" smtClean="0"/>
              <a:t>tidak</a:t>
            </a:r>
            <a:r>
              <a:rPr lang="en-US" sz="2900" dirty="0" smtClean="0"/>
              <a:t> </a:t>
            </a:r>
            <a:r>
              <a:rPr lang="en-US" sz="2900" dirty="0" err="1" smtClean="0"/>
              <a:t>ada</a:t>
            </a:r>
            <a:r>
              <a:rPr lang="en-US" sz="2900" dirty="0" smtClean="0"/>
              <a:t> </a:t>
            </a:r>
            <a:r>
              <a:rPr lang="en-US" sz="2900" dirty="0" err="1" smtClean="0"/>
              <a:t>lemak</a:t>
            </a:r>
            <a:r>
              <a:rPr lang="en-US" sz="2900" dirty="0" smtClean="0"/>
              <a:t>. </a:t>
            </a:r>
          </a:p>
          <a:p>
            <a:pPr>
              <a:buNone/>
            </a:pPr>
            <a:r>
              <a:rPr lang="en-US" sz="2900" dirty="0" smtClean="0"/>
              <a:t/>
            </a:r>
            <a:br>
              <a:rPr lang="en-US" sz="2900" dirty="0" smtClean="0"/>
            </a:br>
            <a:endParaRPr lang="en-US" sz="2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b="1" dirty="0" err="1" smtClean="0"/>
              <a:t>Domba</a:t>
            </a:r>
            <a:r>
              <a:rPr lang="en-US" b="1" dirty="0" smtClean="0"/>
              <a:t> </a:t>
            </a:r>
            <a:r>
              <a:rPr lang="en-US" b="1" dirty="0" err="1" smtClean="0"/>
              <a:t>Priangan</a:t>
            </a:r>
            <a:r>
              <a:rPr lang="en-US" b="1" dirty="0" smtClean="0"/>
              <a:t>/ </a:t>
            </a:r>
            <a:r>
              <a:rPr lang="en-US" b="1" dirty="0" err="1" smtClean="0"/>
              <a:t>domba</a:t>
            </a:r>
            <a:r>
              <a:rPr lang="en-US" b="1" dirty="0" smtClean="0"/>
              <a:t> </a:t>
            </a:r>
            <a:r>
              <a:rPr lang="en-US" b="1" dirty="0" err="1" smtClean="0"/>
              <a:t>Garut</a:t>
            </a:r>
            <a:r>
              <a:rPr lang="en-US" b="1" dirty="0" smtClean="0"/>
              <a:t> </a:t>
            </a:r>
          </a:p>
          <a:p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Priangan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garut</a:t>
            </a:r>
            <a:r>
              <a:rPr lang="en-US" dirty="0" smtClean="0"/>
              <a:t>,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 smtClean="0"/>
              <a:t> Barat. </a:t>
            </a:r>
            <a:r>
              <a:rPr lang="en-US" dirty="0" err="1" smtClean="0"/>
              <a:t>Diperkirakan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persilangan</a:t>
            </a:r>
            <a:r>
              <a:rPr lang="en-US" dirty="0" smtClean="0"/>
              <a:t> </a:t>
            </a:r>
            <a:r>
              <a:rPr lang="en-US" dirty="0" err="1" smtClean="0"/>
              <a:t>segitiga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Indonesia, </a:t>
            </a:r>
            <a:r>
              <a:rPr lang="en-US" dirty="0" err="1" smtClean="0"/>
              <a:t>domba</a:t>
            </a:r>
            <a:r>
              <a:rPr lang="en-US" dirty="0" smtClean="0"/>
              <a:t> merino,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ekor</a:t>
            </a:r>
            <a:r>
              <a:rPr lang="en-US" dirty="0" smtClean="0"/>
              <a:t> </a:t>
            </a:r>
            <a:r>
              <a:rPr lang="en-US" dirty="0" err="1" smtClean="0"/>
              <a:t>gemuk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Afrika</a:t>
            </a:r>
            <a:r>
              <a:rPr lang="en-US" dirty="0" smtClean="0"/>
              <a:t> </a:t>
            </a:r>
            <a:r>
              <a:rPr lang="en-US" dirty="0" smtClean="0"/>
              <a:t>Selatan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Priangan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Berbadan</a:t>
            </a:r>
            <a:r>
              <a:rPr lang="en-US" dirty="0" smtClean="0"/>
              <a:t> </a:t>
            </a:r>
            <a:r>
              <a:rPr lang="en-US" dirty="0" err="1" smtClean="0"/>
              <a:t>agak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lebar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leher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,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aduan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jantan</a:t>
            </a:r>
            <a:r>
              <a:rPr lang="en-US" dirty="0" smtClean="0"/>
              <a:t> </a:t>
            </a:r>
            <a:r>
              <a:rPr lang="en-US" dirty="0" err="1" smtClean="0"/>
              <a:t>bertanduk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melengkung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smtClean="0"/>
              <a:t>spiral,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tanduk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bersatu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betina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bertanduk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Bulunya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halus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Indonesia </a:t>
            </a:r>
          </a:p>
          <a:p>
            <a:r>
              <a:rPr lang="en-US" dirty="0" err="1" smtClean="0"/>
              <a:t>Daun</a:t>
            </a:r>
            <a:r>
              <a:rPr lang="en-US" dirty="0" smtClean="0"/>
              <a:t> </a:t>
            </a:r>
            <a:r>
              <a:rPr lang="en-US" dirty="0" err="1" smtClean="0"/>
              <a:t>telinga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kokoh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jantan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60-80 kg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betina</a:t>
            </a:r>
            <a:r>
              <a:rPr lang="en-US" dirty="0" smtClean="0"/>
              <a:t> 30-40 kg </a:t>
            </a:r>
          </a:p>
          <a:p>
            <a:r>
              <a:rPr lang="en-US" dirty="0" err="1" smtClean="0"/>
              <a:t>Ekornya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(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ekor</a:t>
            </a:r>
            <a:r>
              <a:rPr lang="en-US" dirty="0" smtClean="0"/>
              <a:t> </a:t>
            </a:r>
            <a:r>
              <a:rPr lang="en-US" dirty="0" err="1" smtClean="0"/>
              <a:t>kurus</a:t>
            </a:r>
            <a:r>
              <a:rPr lang="en-US" dirty="0" smtClean="0"/>
              <a:t>)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5. </a:t>
            </a:r>
            <a:r>
              <a:rPr lang="en-US" dirty="0" err="1"/>
              <a:t>Domba</a:t>
            </a:r>
            <a:r>
              <a:rPr lang="en-US" dirty="0"/>
              <a:t> Texel </a:t>
            </a:r>
          </a:p>
          <a:p>
            <a:r>
              <a:rPr lang="en-US" dirty="0" err="1"/>
              <a:t>Domba</a:t>
            </a:r>
            <a:r>
              <a:rPr lang="en-US" dirty="0"/>
              <a:t> Texel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Dombos</a:t>
            </a:r>
            <a:r>
              <a:rPr lang="en-US" dirty="0"/>
              <a:t> (</a:t>
            </a:r>
            <a:r>
              <a:rPr lang="en-US" dirty="0" err="1"/>
              <a:t>Domba</a:t>
            </a:r>
            <a:r>
              <a:rPr lang="en-US" dirty="0"/>
              <a:t> Texel </a:t>
            </a:r>
            <a:r>
              <a:rPr lang="en-US" dirty="0" err="1" smtClean="0"/>
              <a:t>Wonosobo</a:t>
            </a:r>
            <a:r>
              <a:rPr lang="en-US" dirty="0"/>
              <a:t>).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texel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pedaging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 smtClean="0"/>
              <a:t>bulunya</a:t>
            </a:r>
            <a:r>
              <a:rPr lang="en-US" dirty="0"/>
              <a:t>/ </a:t>
            </a:r>
            <a:r>
              <a:rPr lang="en-US" dirty="0" err="1"/>
              <a:t>wol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  <a:p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texel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bulu</a:t>
            </a:r>
            <a:r>
              <a:rPr lang="en-US" dirty="0"/>
              <a:t> </a:t>
            </a:r>
            <a:r>
              <a:rPr lang="en-US" dirty="0" err="1"/>
              <a:t>wol</a:t>
            </a:r>
            <a:r>
              <a:rPr lang="en-US" dirty="0"/>
              <a:t> </a:t>
            </a:r>
            <a:r>
              <a:rPr lang="en-US" dirty="0" err="1"/>
              <a:t>halus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keriting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spiral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 </a:t>
            </a:r>
          </a:p>
          <a:p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100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80 kg </a:t>
            </a:r>
          </a:p>
          <a:p>
            <a:r>
              <a:rPr lang="en-US" dirty="0" err="1" smtClean="0"/>
              <a:t>Beranak</a:t>
            </a:r>
            <a:r>
              <a:rPr lang="en-US" dirty="0" smtClean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umur</a:t>
            </a:r>
            <a:r>
              <a:rPr lang="en-US" dirty="0"/>
              <a:t> 15 </a:t>
            </a:r>
            <a:r>
              <a:rPr lang="en-US" dirty="0" err="1"/>
              <a:t>bulan</a:t>
            </a:r>
            <a:r>
              <a:rPr lang="en-US" dirty="0"/>
              <a:t> </a:t>
            </a:r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8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beranak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/>
              <a:t>Merino </a:t>
            </a:r>
          </a:p>
          <a:p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Merino </a:t>
            </a:r>
            <a:r>
              <a:rPr lang="en-US" dirty="0" err="1"/>
              <a:t>dari</a:t>
            </a:r>
            <a:r>
              <a:rPr lang="en-US" dirty="0"/>
              <a:t> Asia </a:t>
            </a:r>
            <a:r>
              <a:rPr lang="en-US" dirty="0" err="1"/>
              <a:t>kecil</a:t>
            </a:r>
            <a:r>
              <a:rPr lang="en-US" dirty="0"/>
              <a:t>. </a:t>
            </a:r>
            <a:r>
              <a:rPr lang="en-US" dirty="0" err="1"/>
              <a:t>Domba</a:t>
            </a:r>
            <a:r>
              <a:rPr lang="en-US" dirty="0"/>
              <a:t> merino </a:t>
            </a:r>
            <a:r>
              <a:rPr lang="en-US" dirty="0" err="1"/>
              <a:t>tersebar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Spanyol</a:t>
            </a:r>
            <a:r>
              <a:rPr lang="en-US" dirty="0"/>
              <a:t>,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Australia. </a:t>
            </a:r>
            <a:r>
              <a:rPr lang="en-US" dirty="0" err="1"/>
              <a:t>Domba</a:t>
            </a:r>
            <a:r>
              <a:rPr lang="en-US" dirty="0"/>
              <a:t> merino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penghasil</a:t>
            </a:r>
            <a:r>
              <a:rPr lang="en-US" dirty="0"/>
              <a:t> </a:t>
            </a:r>
            <a:r>
              <a:rPr lang="en-US" dirty="0" err="1"/>
              <a:t>wol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/>
              <a:t>bulu</a:t>
            </a:r>
            <a:r>
              <a:rPr lang="en-US" dirty="0"/>
              <a:t> 10 cm </a:t>
            </a:r>
            <a:r>
              <a:rPr lang="en-US" dirty="0" err="1"/>
              <a:t>untuk</a:t>
            </a:r>
            <a:r>
              <a:rPr lang="en-US" dirty="0"/>
              <a:t> 10 kg </a:t>
            </a:r>
            <a:r>
              <a:rPr lang="en-US" dirty="0" err="1"/>
              <a:t>wol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penghasil</a:t>
            </a:r>
            <a:r>
              <a:rPr lang="en-US" dirty="0"/>
              <a:t> </a:t>
            </a:r>
            <a:r>
              <a:rPr lang="en-US" dirty="0" err="1" smtClean="0"/>
              <a:t>daging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Ciri</a:t>
            </a:r>
            <a:r>
              <a:rPr lang="en-US" dirty="0" smtClean="0"/>
              <a:t>-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/>
              <a:t>domba</a:t>
            </a:r>
            <a:r>
              <a:rPr lang="en-US" dirty="0"/>
              <a:t> merino </a:t>
            </a:r>
            <a:r>
              <a:rPr lang="en-US" dirty="0" err="1"/>
              <a:t>adalah</a:t>
            </a:r>
            <a:r>
              <a:rPr lang="en-US" dirty="0"/>
              <a:t>: </a:t>
            </a:r>
          </a:p>
          <a:p>
            <a:r>
              <a:rPr lang="en-US" dirty="0" smtClean="0"/>
              <a:t>Yang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bertanduk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membelit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yang </a:t>
            </a:r>
            <a:r>
              <a:rPr lang="en-US" dirty="0" err="1"/>
              <a:t>betina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 smtClean="0"/>
              <a:t>bertanduk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/>
              <a:t>badannya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 wool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mukanya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wool </a:t>
            </a:r>
          </a:p>
          <a:p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64-79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45-57 kg (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 smtClean="0"/>
              <a:t>sedang</a:t>
            </a:r>
            <a:r>
              <a:rPr lang="en-US" dirty="0"/>
              <a:t>)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Rambouliet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Asalnya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Merino yang </a:t>
            </a:r>
            <a:r>
              <a:rPr lang="en-US" dirty="0" err="1" smtClean="0"/>
              <a:t>telah</a:t>
            </a:r>
            <a:r>
              <a:rPr lang="en-US" dirty="0" smtClean="0"/>
              <a:t> lama </a:t>
            </a:r>
            <a:r>
              <a:rPr lang="en-US" dirty="0" err="1" smtClean="0"/>
              <a:t>diternakkan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Perancis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rambouliet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dwiguna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dagingnya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penghasil</a:t>
            </a:r>
            <a:r>
              <a:rPr lang="en-US" dirty="0" smtClean="0"/>
              <a:t> </a:t>
            </a:r>
            <a:r>
              <a:rPr lang="en-US" dirty="0" err="1" smtClean="0"/>
              <a:t>wol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Ciri</a:t>
            </a:r>
            <a:r>
              <a:rPr lang="en-US" dirty="0" smtClean="0"/>
              <a:t>-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Rambouliet</a:t>
            </a:r>
            <a:r>
              <a:rPr lang="en-US" dirty="0" smtClean="0"/>
              <a:t> : </a:t>
            </a:r>
          </a:p>
          <a:p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padat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lebar</a:t>
            </a:r>
            <a:r>
              <a:rPr lang="en-US" dirty="0" smtClean="0"/>
              <a:t>, </a:t>
            </a:r>
            <a:r>
              <a:rPr lang="en-US" dirty="0" err="1" smtClean="0"/>
              <a:t>tulang-tulangnya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tegak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lincah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 smtClean="0"/>
              <a:t>jantan</a:t>
            </a:r>
            <a:r>
              <a:rPr lang="en-US" dirty="0" smtClean="0"/>
              <a:t> </a:t>
            </a:r>
            <a:r>
              <a:rPr lang="en-US" dirty="0" err="1" smtClean="0"/>
              <a:t>bertanduk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yang </a:t>
            </a:r>
            <a:r>
              <a:rPr lang="en-US" dirty="0" err="1" smtClean="0"/>
              <a:t>betina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bertanduk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Penghasil</a:t>
            </a:r>
            <a:r>
              <a:rPr lang="en-US" dirty="0" smtClean="0"/>
              <a:t> </a:t>
            </a:r>
            <a:r>
              <a:rPr lang="en-US" dirty="0" smtClean="0"/>
              <a:t>wool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daging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en-US" dirty="0" smtClean="0"/>
              <a:t>8. </a:t>
            </a:r>
            <a:r>
              <a:rPr lang="en-US" dirty="0" err="1"/>
              <a:t>Domba</a:t>
            </a:r>
            <a:r>
              <a:rPr lang="en-US" dirty="0"/>
              <a:t> Suffolk </a:t>
            </a:r>
          </a:p>
          <a:p>
            <a:r>
              <a:rPr lang="en-US" dirty="0" err="1"/>
              <a:t>Domba</a:t>
            </a:r>
            <a:r>
              <a:rPr lang="en-US" dirty="0"/>
              <a:t> Suffolk </a:t>
            </a:r>
            <a:r>
              <a:rPr lang="en-US" dirty="0" err="1"/>
              <a:t>didatangkan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Australia </a:t>
            </a:r>
            <a:r>
              <a:rPr lang="en-US" dirty="0" err="1"/>
              <a:t>ke</a:t>
            </a:r>
            <a:r>
              <a:rPr lang="en-US" dirty="0"/>
              <a:t> Indonesia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1975. </a:t>
            </a:r>
          </a:p>
          <a:p>
            <a:r>
              <a:rPr lang="en-US" dirty="0" err="1"/>
              <a:t>Domba</a:t>
            </a:r>
            <a:r>
              <a:rPr lang="en-US" dirty="0"/>
              <a:t> Suffolk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pedaging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penghasil</a:t>
            </a:r>
            <a:r>
              <a:rPr lang="en-US" dirty="0"/>
              <a:t> </a:t>
            </a:r>
            <a:r>
              <a:rPr lang="en-US" dirty="0" err="1"/>
              <a:t>bulu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Ciri</a:t>
            </a:r>
            <a:r>
              <a:rPr lang="en-US" dirty="0" smtClean="0"/>
              <a:t>-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/>
              <a:t>Suffolk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</a:t>
            </a:r>
          </a:p>
          <a:p>
            <a:r>
              <a:rPr lang="en-US" dirty="0"/>
              <a:t>-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hitam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 </a:t>
            </a:r>
          </a:p>
          <a:p>
            <a:r>
              <a:rPr lang="en-US" dirty="0"/>
              <a:t>-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tanduk</a:t>
            </a:r>
            <a:r>
              <a:rPr lang="en-US" dirty="0"/>
              <a:t> </a:t>
            </a:r>
          </a:p>
          <a:p>
            <a:r>
              <a:rPr lang="en-US" dirty="0"/>
              <a:t>- </a:t>
            </a:r>
            <a:r>
              <a:rPr lang="en-US" dirty="0" err="1"/>
              <a:t>Telinga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, </a:t>
            </a:r>
            <a:r>
              <a:rPr lang="en-US" dirty="0" err="1"/>
              <a:t>hitam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bertekstur</a:t>
            </a:r>
            <a:r>
              <a:rPr lang="en-US" dirty="0"/>
              <a:t> </a:t>
            </a:r>
            <a:r>
              <a:rPr lang="en-US" dirty="0" err="1"/>
              <a:t>halus</a:t>
            </a:r>
            <a:r>
              <a:rPr lang="en-US" dirty="0"/>
              <a:t> </a:t>
            </a:r>
          </a:p>
          <a:p>
            <a:r>
              <a:rPr lang="en-US" dirty="0"/>
              <a:t>- </a:t>
            </a:r>
            <a:r>
              <a:rPr lang="en-US" dirty="0" err="1"/>
              <a:t>Leher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, </a:t>
            </a:r>
            <a:r>
              <a:rPr lang="en-US" dirty="0" err="1"/>
              <a:t>kokoh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bahu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</a:p>
          <a:p>
            <a:r>
              <a:rPr lang="en-US" dirty="0"/>
              <a:t>-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wol</a:t>
            </a:r>
            <a:r>
              <a:rPr lang="en-US" dirty="0"/>
              <a:t> </a:t>
            </a:r>
            <a:r>
              <a:rPr lang="en-US" dirty="0" err="1"/>
              <a:t>berserat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halus</a:t>
            </a:r>
            <a:r>
              <a:rPr lang="en-US" dirty="0"/>
              <a:t> </a:t>
            </a:r>
          </a:p>
          <a:p>
            <a:r>
              <a:rPr lang="en-US" dirty="0"/>
              <a:t>- </a:t>
            </a:r>
            <a:r>
              <a:rPr lang="en-US" dirty="0" err="1"/>
              <a:t>Kulit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merah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halus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5"/>
            <a:ext cx="3571900" cy="26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3786190"/>
            <a:ext cx="3833821" cy="2551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9. </a:t>
            </a:r>
            <a:r>
              <a:rPr lang="en-US" dirty="0" err="1"/>
              <a:t>Domba</a:t>
            </a:r>
            <a:r>
              <a:rPr lang="en-US" dirty="0"/>
              <a:t> Dorset </a:t>
            </a:r>
          </a:p>
          <a:p>
            <a:r>
              <a:rPr lang="en-US" dirty="0"/>
              <a:t>-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dorset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Indonesia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smtClean="0"/>
              <a:t>Australia</a:t>
            </a:r>
            <a:r>
              <a:rPr lang="en-US" dirty="0"/>
              <a:t>.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dorset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dwiguna</a:t>
            </a:r>
            <a:r>
              <a:rPr lang="en-US" dirty="0"/>
              <a:t> </a:t>
            </a:r>
            <a:r>
              <a:rPr lang="en-US" dirty="0" err="1"/>
              <a:t>karna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/>
              <a:t>daging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bulunya</a:t>
            </a:r>
            <a:r>
              <a:rPr lang="en-US" dirty="0"/>
              <a:t>.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/>
              <a:t>–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 </a:t>
            </a:r>
            <a:r>
              <a:rPr lang="en-US" dirty="0" err="1"/>
              <a:t>dorset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/>
              <a:t>: </a:t>
            </a:r>
          </a:p>
          <a:p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/>
              <a:t>dorset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, </a:t>
            </a:r>
            <a:r>
              <a:rPr lang="en-US" dirty="0" err="1"/>
              <a:t>lebar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</a:p>
          <a:p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100 kg </a:t>
            </a:r>
            <a:r>
              <a:rPr lang="en-US" dirty="0" err="1"/>
              <a:t>sedangkanbetina</a:t>
            </a:r>
            <a:r>
              <a:rPr lang="en-US" dirty="0"/>
              <a:t> 80 kg. </a:t>
            </a:r>
          </a:p>
          <a:p>
            <a:r>
              <a:rPr lang="en-US" dirty="0" err="1" smtClean="0"/>
              <a:t>Domba</a:t>
            </a:r>
            <a:r>
              <a:rPr lang="en-US" dirty="0" smtClean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tanduk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 6 </a:t>
            </a:r>
            <a:r>
              <a:rPr lang="en-US" dirty="0" err="1" smtClean="0"/>
              <a:t>bulan</a:t>
            </a:r>
            <a:r>
              <a:rPr lang="en-US" dirty="0" smtClean="0"/>
              <a:t>,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kacang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kelamin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 12 </a:t>
            </a:r>
            <a:r>
              <a:rPr lang="en-US" dirty="0" err="1" smtClean="0"/>
              <a:t>bulan</a:t>
            </a:r>
            <a:r>
              <a:rPr lang="en-US" dirty="0" smtClean="0"/>
              <a:t>.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kembar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ekor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beranak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f. </a:t>
            </a:r>
            <a:r>
              <a:rPr lang="en-US" dirty="0" err="1" smtClean="0"/>
              <a:t>Daun</a:t>
            </a:r>
            <a:r>
              <a:rPr lang="en-US" dirty="0" smtClean="0"/>
              <a:t> </a:t>
            </a:r>
            <a:r>
              <a:rPr lang="en-US" dirty="0" err="1" smtClean="0"/>
              <a:t>telinga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,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tegak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samping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g.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gumba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jantan</a:t>
            </a:r>
            <a:r>
              <a:rPr lang="en-US" dirty="0" smtClean="0"/>
              <a:t> 60-65 cm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betina</a:t>
            </a:r>
            <a:r>
              <a:rPr lang="en-US" dirty="0" smtClean="0"/>
              <a:t> </a:t>
            </a:r>
            <a:r>
              <a:rPr lang="en-US" dirty="0" smtClean="0"/>
              <a:t>56 </a:t>
            </a:r>
            <a:r>
              <a:rPr lang="en-US" dirty="0" smtClean="0"/>
              <a:t>cm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penghasil</a:t>
            </a:r>
            <a:r>
              <a:rPr lang="en-US" dirty="0" smtClean="0"/>
              <a:t> </a:t>
            </a:r>
            <a:r>
              <a:rPr lang="en-US" dirty="0" err="1" smtClean="0"/>
              <a:t>daging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85791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/>
              <a:t>2. </a:t>
            </a:r>
            <a:r>
              <a:rPr lang="en-US" b="1" dirty="0" err="1"/>
              <a:t>Kambing</a:t>
            </a:r>
            <a:r>
              <a:rPr lang="en-US" b="1" dirty="0"/>
              <a:t> </a:t>
            </a:r>
            <a:r>
              <a:rPr lang="en-US" b="1" dirty="0" err="1"/>
              <a:t>Etawah</a:t>
            </a:r>
            <a:r>
              <a:rPr lang="en-US" b="1" dirty="0"/>
              <a:t>/ </a:t>
            </a:r>
            <a:r>
              <a:rPr lang="en-US" b="1" dirty="0" err="1" smtClean="0"/>
              <a:t>Jamnapari</a:t>
            </a:r>
            <a:endParaRPr lang="en-US" b="1" dirty="0" smtClean="0"/>
          </a:p>
          <a:p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Etawah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daging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susu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dwiguna</a:t>
            </a:r>
            <a:r>
              <a:rPr lang="en-US" dirty="0"/>
              <a:t>, </a:t>
            </a:r>
            <a:r>
              <a:rPr lang="en-US" dirty="0" err="1"/>
              <a:t>hasil</a:t>
            </a:r>
            <a:r>
              <a:rPr lang="en-US" dirty="0"/>
              <a:t> </a:t>
            </a:r>
          </a:p>
          <a:p>
            <a:r>
              <a:rPr lang="en-US" dirty="0" err="1"/>
              <a:t>susunya</a:t>
            </a:r>
            <a:r>
              <a:rPr lang="en-US" dirty="0"/>
              <a:t> ± 1- 3 liter </a:t>
            </a:r>
            <a:r>
              <a:rPr lang="en-US" dirty="0" err="1"/>
              <a:t>sehari</a:t>
            </a:r>
            <a:r>
              <a:rPr lang="en-US" dirty="0"/>
              <a:t>. </a:t>
            </a:r>
          </a:p>
          <a:p>
            <a:r>
              <a:rPr lang="en-US" dirty="0" err="1"/>
              <a:t>Ciri-cirinya</a:t>
            </a:r>
            <a:r>
              <a:rPr lang="en-US" dirty="0"/>
              <a:t> : 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Ambing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putingnya</a:t>
            </a:r>
            <a:r>
              <a:rPr lang="en-US" dirty="0"/>
              <a:t> yang </a:t>
            </a:r>
            <a:r>
              <a:rPr lang="en-US" dirty="0" err="1"/>
              <a:t>panjang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Postur</a:t>
            </a:r>
            <a:r>
              <a:rPr lang="en-US" dirty="0"/>
              <a:t> </a:t>
            </a:r>
            <a:r>
              <a:rPr lang="en-US" dirty="0" err="1"/>
              <a:t>tubuhnya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beratnya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40 – 70 kg.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etawa</a:t>
            </a:r>
            <a:r>
              <a:rPr lang="en-US" dirty="0" smtClean="0"/>
              <a:t> </a:t>
            </a:r>
            <a:r>
              <a:rPr lang="en-US" dirty="0" err="1"/>
              <a:t>jantan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90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60 kg 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tanduk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susu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etawa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235 kg per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laktasi</a:t>
            </a:r>
            <a:r>
              <a:rPr lang="en-US" dirty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/>
              <a:t>261 </a:t>
            </a:r>
            <a:r>
              <a:rPr lang="en-US" dirty="0" err="1"/>
              <a:t>hari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puncak</a:t>
            </a:r>
            <a:r>
              <a:rPr lang="en-US" dirty="0"/>
              <a:t> </a:t>
            </a:r>
            <a:r>
              <a:rPr lang="en-US" dirty="0" err="1"/>
              <a:t>laktasinya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susu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smtClean="0"/>
              <a:t>3,8 </a:t>
            </a:r>
            <a:r>
              <a:rPr lang="en-US" dirty="0"/>
              <a:t>kg per </a:t>
            </a:r>
            <a:r>
              <a:rPr lang="en-US" dirty="0" err="1"/>
              <a:t>hari</a:t>
            </a:r>
            <a:r>
              <a:rPr lang="en-US" dirty="0"/>
              <a:t> (</a:t>
            </a:r>
            <a:r>
              <a:rPr lang="en-US" dirty="0" err="1"/>
              <a:t>Gunawan</a:t>
            </a:r>
            <a:r>
              <a:rPr lang="en-US" dirty="0"/>
              <a:t>, 2013). </a:t>
            </a:r>
          </a:p>
          <a:p>
            <a:pPr>
              <a:buNone/>
            </a:pPr>
            <a:r>
              <a:rPr lang="en-US" dirty="0"/>
              <a:t>e.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jantan</a:t>
            </a:r>
            <a:r>
              <a:rPr lang="en-US" dirty="0"/>
              <a:t>  85 – 100 cm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betina</a:t>
            </a:r>
            <a:r>
              <a:rPr lang="en-US" dirty="0"/>
              <a:t> 70 – </a:t>
            </a:r>
            <a:r>
              <a:rPr lang="en-US" dirty="0" smtClean="0"/>
              <a:t>80 </a:t>
            </a:r>
            <a:r>
              <a:rPr lang="en-US" dirty="0"/>
              <a:t>cm. 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f. </a:t>
            </a:r>
            <a:r>
              <a:rPr lang="en-US" dirty="0" err="1" smtClean="0"/>
              <a:t>Hidungnya</a:t>
            </a:r>
            <a:r>
              <a:rPr lang="en-US" dirty="0" smtClean="0"/>
              <a:t> </a:t>
            </a:r>
            <a:r>
              <a:rPr lang="en-US" dirty="0" err="1" smtClean="0"/>
              <a:t>melengkung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cembung</a:t>
            </a:r>
            <a:r>
              <a:rPr lang="en-US" dirty="0" smtClean="0"/>
              <a:t>, </a:t>
            </a:r>
            <a:r>
              <a:rPr lang="en-US" dirty="0" err="1" smtClean="0"/>
              <a:t>telinganya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menggantung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25-40 cm, </a:t>
            </a:r>
            <a:r>
              <a:rPr lang="en-US" dirty="0" err="1" smtClean="0"/>
              <a:t>lebarnya</a:t>
            </a:r>
            <a:r>
              <a:rPr lang="en-US" dirty="0" smtClean="0"/>
              <a:t> 8 – 13,5 cm. </a:t>
            </a:r>
          </a:p>
          <a:p>
            <a:pPr>
              <a:buNone/>
            </a:pPr>
            <a:r>
              <a:rPr lang="en-US" dirty="0" smtClean="0"/>
              <a:t>g. Kaki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tegak</a:t>
            </a:r>
            <a:r>
              <a:rPr lang="en-US" dirty="0" smtClean="0"/>
              <a:t>,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etawah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yang </a:t>
            </a:r>
            <a:r>
              <a:rPr lang="en-US" dirty="0" err="1" smtClean="0"/>
              <a:t>betina</a:t>
            </a:r>
            <a:r>
              <a:rPr lang="en-US" dirty="0" smtClean="0"/>
              <a:t> 75 – </a:t>
            </a:r>
            <a:r>
              <a:rPr lang="en-US" dirty="0" smtClean="0"/>
              <a:t>85 </a:t>
            </a:r>
            <a:r>
              <a:rPr lang="en-US" dirty="0" smtClean="0"/>
              <a:t>cm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 3 </a:t>
            </a:r>
            <a:r>
              <a:rPr lang="en-US" dirty="0" err="1" smtClean="0"/>
              <a:t>tahun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h.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gumba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betina</a:t>
            </a:r>
            <a:r>
              <a:rPr lang="en-US" dirty="0" smtClean="0"/>
              <a:t> 70-90 cm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jantan</a:t>
            </a:r>
            <a:r>
              <a:rPr lang="en-US" dirty="0" smtClean="0"/>
              <a:t> 90-110 cm </a:t>
            </a:r>
          </a:p>
          <a:p>
            <a:pPr>
              <a:buNone/>
            </a:pPr>
            <a:r>
              <a:rPr lang="en-US" dirty="0" err="1" smtClean="0"/>
              <a:t>i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kaki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ditumbuhi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bulu</a:t>
            </a:r>
            <a:r>
              <a:rPr lang="en-US" dirty="0" smtClean="0"/>
              <a:t> yang </a:t>
            </a:r>
            <a:r>
              <a:rPr lang="en-US" dirty="0" err="1" smtClean="0"/>
              <a:t>panjang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j.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bulu</a:t>
            </a:r>
            <a:r>
              <a:rPr lang="en-US" dirty="0" smtClean="0"/>
              <a:t> </a:t>
            </a:r>
            <a:r>
              <a:rPr lang="en-US" dirty="0" err="1" smtClean="0"/>
              <a:t>bermacam-macam</a:t>
            </a:r>
            <a:r>
              <a:rPr lang="en-US" dirty="0" smtClean="0"/>
              <a:t>: </a:t>
            </a: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belang</a:t>
            </a:r>
            <a:r>
              <a:rPr lang="en-US" dirty="0" smtClean="0"/>
              <a:t>, </a:t>
            </a:r>
            <a:r>
              <a:rPr lang="en-US" dirty="0" err="1" smtClean="0"/>
              <a:t>bercak-bercak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, </a:t>
            </a:r>
            <a:r>
              <a:rPr lang="en-US" dirty="0" err="1" smtClean="0"/>
              <a:t>coklat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857231"/>
            <a:ext cx="4000528" cy="2348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3643314"/>
            <a:ext cx="3762383" cy="2503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/>
              <a:t>3. </a:t>
            </a:r>
            <a:r>
              <a:rPr lang="en-US" sz="2000" b="1" dirty="0" err="1"/>
              <a:t>Kambing</a:t>
            </a:r>
            <a:r>
              <a:rPr lang="en-US" sz="2000" b="1" dirty="0"/>
              <a:t> </a:t>
            </a:r>
            <a:r>
              <a:rPr lang="en-US" sz="2000" b="1" dirty="0" err="1"/>
              <a:t>Jawarandu</a:t>
            </a:r>
            <a:r>
              <a:rPr lang="en-US" sz="2000" b="1" dirty="0"/>
              <a:t> </a:t>
            </a:r>
          </a:p>
          <a:p>
            <a:r>
              <a:rPr lang="en-US" sz="2000" dirty="0" err="1"/>
              <a:t>Kambing</a:t>
            </a:r>
            <a:r>
              <a:rPr lang="en-US" sz="2000" dirty="0"/>
              <a:t> </a:t>
            </a:r>
            <a:r>
              <a:rPr lang="en-US" sz="2000" dirty="0" err="1"/>
              <a:t>Jawarandu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persilangan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kambing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Etawah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kambing</a:t>
            </a:r>
            <a:r>
              <a:rPr lang="en-US" sz="2000" dirty="0"/>
              <a:t> </a:t>
            </a:r>
            <a:r>
              <a:rPr lang="en-US" sz="2000" dirty="0" err="1"/>
              <a:t>Kacang</a:t>
            </a:r>
            <a:r>
              <a:rPr lang="en-US" sz="2000" dirty="0"/>
              <a:t>. </a:t>
            </a:r>
            <a:r>
              <a:rPr lang="en-US" sz="2000" dirty="0" err="1"/>
              <a:t>Kambing</a:t>
            </a:r>
            <a:r>
              <a:rPr lang="en-US" sz="2000" dirty="0"/>
              <a:t> </a:t>
            </a:r>
            <a:r>
              <a:rPr lang="en-US" sz="2000" dirty="0" err="1"/>
              <a:t>Jawarandu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disepanjang</a:t>
            </a:r>
            <a:r>
              <a:rPr lang="en-US" sz="2000" dirty="0"/>
              <a:t> </a:t>
            </a:r>
            <a:r>
              <a:rPr lang="en-US" sz="2000" dirty="0" err="1"/>
              <a:t>pantai</a:t>
            </a:r>
            <a:r>
              <a:rPr lang="en-US" sz="2000" dirty="0"/>
              <a:t> </a:t>
            </a:r>
            <a:r>
              <a:rPr lang="en-US" sz="2000" dirty="0" err="1"/>
              <a:t>utara</a:t>
            </a:r>
            <a:r>
              <a:rPr lang="en-US" sz="2000" dirty="0"/>
              <a:t> </a:t>
            </a:r>
            <a:r>
              <a:rPr lang="en-US" sz="2000" dirty="0" err="1"/>
              <a:t>pulau</a:t>
            </a:r>
            <a:r>
              <a:rPr lang="en-US" sz="2000" dirty="0"/>
              <a:t> </a:t>
            </a:r>
            <a:r>
              <a:rPr lang="en-US" sz="2000" dirty="0" err="1"/>
              <a:t>Jawa</a:t>
            </a:r>
            <a:r>
              <a:rPr lang="en-US" sz="2000" dirty="0"/>
              <a:t>.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tubuh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sifat-sifatnya</a:t>
            </a:r>
            <a:r>
              <a:rPr lang="en-US" sz="2000" dirty="0"/>
              <a:t> </a:t>
            </a:r>
            <a:r>
              <a:rPr lang="en-US" sz="2000" dirty="0" err="1"/>
              <a:t>berada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kambing</a:t>
            </a:r>
            <a:r>
              <a:rPr lang="en-US" sz="2000" dirty="0"/>
              <a:t> </a:t>
            </a:r>
            <a:r>
              <a:rPr lang="en-US" sz="2000" dirty="0" err="1"/>
              <a:t>etawah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kambing</a:t>
            </a:r>
            <a:r>
              <a:rPr lang="en-US" sz="2000" dirty="0"/>
              <a:t> </a:t>
            </a:r>
            <a:r>
              <a:rPr lang="en-US" sz="2000" dirty="0" err="1"/>
              <a:t>kacang</a:t>
            </a:r>
            <a:r>
              <a:rPr lang="en-US" sz="2000" dirty="0"/>
              <a:t>. </a:t>
            </a:r>
            <a:r>
              <a:rPr lang="en-US" sz="2000" dirty="0" err="1"/>
              <a:t>Produksi</a:t>
            </a:r>
            <a:r>
              <a:rPr lang="en-US" sz="2000" dirty="0"/>
              <a:t> </a:t>
            </a:r>
            <a:r>
              <a:rPr lang="en-US" sz="2000" dirty="0" err="1"/>
              <a:t>susu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1 – 1 ½ </a:t>
            </a:r>
            <a:r>
              <a:rPr lang="en-US" sz="2000" dirty="0" smtClean="0"/>
              <a:t>liter </a:t>
            </a:r>
            <a:r>
              <a:rPr lang="en-US" sz="2000" dirty="0"/>
              <a:t>per </a:t>
            </a:r>
            <a:r>
              <a:rPr lang="en-US" sz="2000" dirty="0" err="1"/>
              <a:t>hari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err="1" smtClean="0"/>
              <a:t>Ciri-ciri</a:t>
            </a:r>
            <a:r>
              <a:rPr lang="en-US" sz="2000" dirty="0" smtClean="0"/>
              <a:t> </a:t>
            </a:r>
            <a:r>
              <a:rPr lang="en-US" sz="2000" dirty="0" err="1"/>
              <a:t>kambing</a:t>
            </a:r>
            <a:r>
              <a:rPr lang="en-US" sz="2000" dirty="0"/>
              <a:t> </a:t>
            </a:r>
            <a:r>
              <a:rPr lang="en-US" sz="2000" dirty="0" err="1"/>
              <a:t>jawarandu</a:t>
            </a:r>
            <a:r>
              <a:rPr lang="en-US" sz="2000" dirty="0"/>
              <a:t> : </a:t>
            </a:r>
          </a:p>
          <a:p>
            <a:pPr>
              <a:buNone/>
            </a:pPr>
            <a:r>
              <a:rPr lang="en-US" sz="2000" dirty="0"/>
              <a:t>a. </a:t>
            </a:r>
            <a:r>
              <a:rPr lang="en-US" sz="2000" dirty="0" err="1"/>
              <a:t>Warna</a:t>
            </a:r>
            <a:r>
              <a:rPr lang="en-US" sz="2000" dirty="0"/>
              <a:t> </a:t>
            </a:r>
            <a:r>
              <a:rPr lang="en-US" sz="2000" dirty="0" err="1"/>
              <a:t>bulu</a:t>
            </a:r>
            <a:r>
              <a:rPr lang="en-US" sz="2000" dirty="0"/>
              <a:t> </a:t>
            </a:r>
            <a:r>
              <a:rPr lang="en-US" sz="2000" dirty="0" err="1"/>
              <a:t>hitam</a:t>
            </a:r>
            <a:r>
              <a:rPr lang="en-US" sz="2000" dirty="0"/>
              <a:t>, </a:t>
            </a:r>
            <a:r>
              <a:rPr lang="en-US" sz="2000" dirty="0" err="1"/>
              <a:t>putih</a:t>
            </a:r>
            <a:r>
              <a:rPr lang="en-US" sz="2000" dirty="0"/>
              <a:t>, </a:t>
            </a:r>
            <a:r>
              <a:rPr lang="en-US" sz="2000" dirty="0" err="1"/>
              <a:t>coklat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kombinasi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ketiga</a:t>
            </a:r>
            <a:r>
              <a:rPr lang="en-US" sz="2000" dirty="0"/>
              <a:t> </a:t>
            </a:r>
            <a:r>
              <a:rPr lang="en-US" sz="2000" dirty="0" err="1"/>
              <a:t>warna</a:t>
            </a:r>
            <a:r>
              <a:rPr lang="en-US" sz="2000" dirty="0"/>
              <a:t> </a:t>
            </a:r>
          </a:p>
          <a:p>
            <a:pPr>
              <a:buNone/>
            </a:pPr>
            <a:r>
              <a:rPr lang="en-US" sz="2000" dirty="0"/>
              <a:t>b. </a:t>
            </a:r>
            <a:r>
              <a:rPr lang="en-US" sz="2000" dirty="0" err="1"/>
              <a:t>Punggung</a:t>
            </a:r>
            <a:r>
              <a:rPr lang="en-US" sz="2000" dirty="0"/>
              <a:t> </a:t>
            </a:r>
            <a:r>
              <a:rPr lang="en-US" sz="2000" dirty="0" err="1"/>
              <a:t>melengkung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bawah</a:t>
            </a:r>
            <a:r>
              <a:rPr lang="en-US" sz="2000" dirty="0"/>
              <a:t> </a:t>
            </a:r>
          </a:p>
          <a:p>
            <a:pPr>
              <a:buNone/>
            </a:pPr>
            <a:r>
              <a:rPr lang="en-US" sz="2000" dirty="0"/>
              <a:t>c. </a:t>
            </a:r>
            <a:r>
              <a:rPr lang="en-US" sz="2000" dirty="0" err="1"/>
              <a:t>Telinga</a:t>
            </a:r>
            <a:r>
              <a:rPr lang="en-US" sz="2000" dirty="0"/>
              <a:t> </a:t>
            </a:r>
            <a:r>
              <a:rPr lang="en-US" sz="2000" dirty="0" err="1"/>
              <a:t>lebar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menggantung</a:t>
            </a:r>
            <a:r>
              <a:rPr lang="en-US" sz="2000" dirty="0"/>
              <a:t> </a:t>
            </a:r>
          </a:p>
          <a:p>
            <a:pPr>
              <a:buNone/>
            </a:pPr>
            <a:r>
              <a:rPr lang="en-US" sz="2000" dirty="0"/>
              <a:t>d. </a:t>
            </a:r>
            <a:r>
              <a:rPr lang="en-US" sz="2000" dirty="0" err="1"/>
              <a:t>Bobot</a:t>
            </a:r>
            <a:r>
              <a:rPr lang="en-US" sz="2000" dirty="0"/>
              <a:t> </a:t>
            </a:r>
            <a:r>
              <a:rPr lang="en-US" sz="2000" dirty="0" err="1"/>
              <a:t>jantan</a:t>
            </a:r>
            <a:r>
              <a:rPr lang="en-US" sz="2000" dirty="0"/>
              <a:t> </a:t>
            </a:r>
            <a:r>
              <a:rPr lang="en-US" sz="2000" dirty="0" err="1"/>
              <a:t>dewasa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40 kg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betina</a:t>
            </a:r>
            <a:r>
              <a:rPr lang="en-US" sz="2000" dirty="0"/>
              <a:t> </a:t>
            </a:r>
            <a:r>
              <a:rPr lang="en-US" sz="2000" dirty="0" err="1"/>
              <a:t>dewasa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40 kg </a:t>
            </a:r>
          </a:p>
          <a:p>
            <a:pPr>
              <a:buNone/>
            </a:pPr>
            <a:r>
              <a:rPr lang="en-US" sz="2000" dirty="0"/>
              <a:t>e.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tipe</a:t>
            </a:r>
            <a:r>
              <a:rPr lang="en-US" sz="2000" dirty="0"/>
              <a:t> </a:t>
            </a:r>
            <a:r>
              <a:rPr lang="en-US" sz="2000" dirty="0" err="1"/>
              <a:t>dwiguna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penghasil</a:t>
            </a:r>
            <a:r>
              <a:rPr lang="en-US" sz="2000" dirty="0"/>
              <a:t> </a:t>
            </a:r>
            <a:r>
              <a:rPr lang="en-US" sz="2000" dirty="0" err="1"/>
              <a:t>daging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susu</a:t>
            </a:r>
            <a:r>
              <a:rPr lang="en-US" sz="2000" dirty="0"/>
              <a:t> </a:t>
            </a:r>
          </a:p>
          <a:p>
            <a:pPr>
              <a:buNone/>
            </a:pP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4</a:t>
            </a:r>
            <a:r>
              <a:rPr lang="en-US" b="1" dirty="0"/>
              <a:t>. </a:t>
            </a:r>
            <a:r>
              <a:rPr lang="en-US" b="1" dirty="0" err="1"/>
              <a:t>Kambing</a:t>
            </a:r>
            <a:r>
              <a:rPr lang="en-US" b="1" dirty="0"/>
              <a:t> </a:t>
            </a:r>
            <a:r>
              <a:rPr lang="en-US" b="1" dirty="0" err="1"/>
              <a:t>Gembrong</a:t>
            </a:r>
            <a:r>
              <a:rPr lang="en-US" b="1" dirty="0"/>
              <a:t> </a:t>
            </a:r>
          </a:p>
          <a:p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Gembrong</a:t>
            </a:r>
            <a:r>
              <a:rPr lang="en-US" dirty="0"/>
              <a:t> </a:t>
            </a:r>
            <a:r>
              <a:rPr lang="en-US" dirty="0" err="1"/>
              <a:t>tersebar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timur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Bali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</a:t>
            </a:r>
            <a:r>
              <a:rPr lang="en-US" dirty="0" err="1"/>
              <a:t>Karangasem</a:t>
            </a:r>
            <a:r>
              <a:rPr lang="en-US" dirty="0"/>
              <a:t>.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/>
              <a:t>khas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gembrong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</a:p>
          <a:p>
            <a:r>
              <a:rPr lang="en-US" dirty="0" err="1"/>
              <a:t>bulunya</a:t>
            </a:r>
            <a:r>
              <a:rPr lang="en-US" dirty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.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badannya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etawah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/>
              <a:t>kacang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etawah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 smtClean="0"/>
              <a:t>kacang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hubungannya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kashmir</a:t>
            </a:r>
            <a:r>
              <a:rPr lang="en-US" dirty="0"/>
              <a:t> yang </a:t>
            </a:r>
            <a:r>
              <a:rPr lang="en-US" dirty="0" err="1"/>
              <a:t>di</a:t>
            </a:r>
            <a:r>
              <a:rPr lang="en-US" dirty="0"/>
              <a:t> </a:t>
            </a:r>
          </a:p>
          <a:p>
            <a:r>
              <a:rPr lang="en-US" dirty="0"/>
              <a:t>import </a:t>
            </a:r>
            <a:r>
              <a:rPr lang="en-US" dirty="0" err="1"/>
              <a:t>ke</a:t>
            </a:r>
            <a:r>
              <a:rPr lang="en-US" dirty="0"/>
              <a:t> Nusa Tenggara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Barat.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Ciri-cirinya</a:t>
            </a:r>
            <a:r>
              <a:rPr lang="en-US" dirty="0" smtClean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gembrong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Tanduknya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subur</a:t>
            </a:r>
            <a:r>
              <a:rPr lang="en-US" dirty="0"/>
              <a:t>,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berkelok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kambing</a:t>
            </a:r>
            <a:r>
              <a:rPr lang="en-US" dirty="0"/>
              <a:t> </a:t>
            </a:r>
            <a:r>
              <a:rPr lang="en-US" dirty="0" err="1"/>
              <a:t>gembrong</a:t>
            </a:r>
            <a:r>
              <a:rPr lang="en-US" dirty="0"/>
              <a:t> 32-45 kg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gumba</a:t>
            </a:r>
            <a:r>
              <a:rPr lang="en-US" dirty="0"/>
              <a:t> 58-65 cm. 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Hidung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lurus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bengkok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74</TotalTime>
  <Words>2354</Words>
  <Application>Microsoft Office PowerPoint</Application>
  <PresentationFormat>On-screen Show (4:3)</PresentationFormat>
  <Paragraphs>239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Opulent</vt:lpstr>
      <vt:lpstr>BANGSA-BANGSA KAMBING DAN DOMBA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BANGSA-BANGSA DOMBA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BANGSA-BANGSA KAMBING DAN DOMBA</dc:title>
  <dc:creator>ASUS</dc:creator>
  <cp:lastModifiedBy>ASUS</cp:lastModifiedBy>
  <cp:revision>10</cp:revision>
  <dcterms:created xsi:type="dcterms:W3CDTF">2021-11-24T15:59:50Z</dcterms:created>
  <dcterms:modified xsi:type="dcterms:W3CDTF">2021-11-24T19:47:21Z</dcterms:modified>
</cp:coreProperties>
</file>