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2" r:id="rId3"/>
    <p:sldId id="273" r:id="rId4"/>
    <p:sldId id="275" r:id="rId5"/>
    <p:sldId id="276" r:id="rId6"/>
    <p:sldId id="277" r:id="rId7"/>
    <p:sldId id="278" r:id="rId8"/>
    <p:sldId id="279"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98936EDC-CE3D-4609-BBE4-EC731B52396F}" type="datetimeFigureOut">
              <a:rPr lang="af-ZA">
                <a:solidFill>
                  <a:srgbClr val="F0A22E">
                    <a:shade val="75000"/>
                  </a:srgbClr>
                </a:solidFill>
              </a:rPr>
              <a:pPr>
                <a:defRPr/>
              </a:pPr>
              <a:t>2019/09/25</a:t>
            </a:fld>
            <a:endParaRPr lang="af-ZA">
              <a:solidFill>
                <a:srgbClr val="F0A22E">
                  <a:shade val="75000"/>
                </a:srgbClr>
              </a:solidFill>
            </a:endParaRPr>
          </a:p>
        </p:txBody>
      </p:sp>
      <p:sp>
        <p:nvSpPr>
          <p:cNvPr id="6" name="Footer Placeholder 1"/>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97C17FBC-701B-4777-A9B8-B0D4CE650CC5}"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3995230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CCDFA159-C6D4-4251-BA88-B2E764904817}" type="datetimeFigureOut">
              <a:rPr lang="af-ZA">
                <a:solidFill>
                  <a:srgbClr val="F0A22E">
                    <a:shade val="75000"/>
                  </a:srgbClr>
                </a:solidFill>
              </a:rPr>
              <a:pPr>
                <a:defRPr/>
              </a:pPr>
              <a:t>2019/09/25</a:t>
            </a:fld>
            <a:endParaRPr lang="af-ZA">
              <a:solidFill>
                <a:srgbClr val="F0A22E">
                  <a:shade val="75000"/>
                </a:srgbClr>
              </a:solidFill>
            </a:endParaRPr>
          </a:p>
        </p:txBody>
      </p:sp>
      <p:sp>
        <p:nvSpPr>
          <p:cNvPr id="5" name="Footer Placeholder 27"/>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6" name="Slide Number Placeholder 4"/>
          <p:cNvSpPr>
            <a:spLocks noGrp="1"/>
          </p:cNvSpPr>
          <p:nvPr>
            <p:ph type="sldNum" sz="quarter" idx="12"/>
          </p:nvPr>
        </p:nvSpPr>
        <p:spPr/>
        <p:txBody>
          <a:bodyPr/>
          <a:lstStyle>
            <a:lvl1pPr>
              <a:defRPr/>
            </a:lvl1pPr>
          </a:lstStyle>
          <a:p>
            <a:pPr>
              <a:defRPr/>
            </a:pPr>
            <a:fld id="{93F1632B-79BF-422F-B847-A4B91018EF19}"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1279066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6495374-16A1-44CA-9085-5CDE80C6BEF6}" type="datetimeFigureOut">
              <a:rPr lang="af-ZA">
                <a:solidFill>
                  <a:srgbClr val="F0A22E">
                    <a:shade val="75000"/>
                  </a:srgbClr>
                </a:solidFill>
              </a:rPr>
              <a:pPr>
                <a:defRPr/>
              </a:pPr>
              <a:t>2019/09/25</a:t>
            </a:fld>
            <a:endParaRPr lang="af-ZA">
              <a:solidFill>
                <a:srgbClr val="F0A22E">
                  <a:shade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1E3ADEAE-000E-4296-9DBA-C5C90847310C}"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771328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407F7AD6-093A-4105-A136-6064FB38DC39}" type="datetimeFigureOut">
              <a:rPr lang="af-ZA">
                <a:solidFill>
                  <a:srgbClr val="F0A22E">
                    <a:shade val="75000"/>
                  </a:srgbClr>
                </a:solidFill>
              </a:rPr>
              <a:pPr>
                <a:defRPr/>
              </a:pPr>
              <a:t>2019/09/25</a:t>
            </a:fld>
            <a:endParaRPr lang="af-ZA">
              <a:solidFill>
                <a:srgbClr val="F0A22E">
                  <a:shade val="75000"/>
                </a:srgbClr>
              </a:solidFill>
            </a:endParaRPr>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af-ZA">
              <a:solidFill>
                <a:srgbClr val="F0A22E">
                  <a:shade val="75000"/>
                </a:srgbClr>
              </a:solidFill>
            </a:endParaRPr>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5D570086-3B82-4F84-A575-EB0C490858D1}"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218741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white"/>
              </a:solidFill>
              <a:latin typeface="Arial" charset="0"/>
              <a:cs typeface="Arial"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72266FFF-EFF4-4837-B545-4A1144E3991A}" type="datetimeFigureOut">
              <a:rPr lang="af-ZA">
                <a:solidFill>
                  <a:srgbClr val="F0A22E">
                    <a:shade val="75000"/>
                  </a:srgbClr>
                </a:solidFill>
              </a:rPr>
              <a:pPr>
                <a:defRPr/>
              </a:pPr>
              <a:t>2019/09/25</a:t>
            </a:fld>
            <a:endParaRPr lang="af-ZA">
              <a:solidFill>
                <a:srgbClr val="F0A22E">
                  <a:shade val="75000"/>
                </a:srgbClr>
              </a:solidFill>
            </a:endParaRPr>
          </a:p>
        </p:txBody>
      </p:sp>
      <p:sp>
        <p:nvSpPr>
          <p:cNvPr id="7" name="Footer Placeholder 10"/>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9" name="Slide Number Placeholder 15"/>
          <p:cNvSpPr>
            <a:spLocks noGrp="1"/>
          </p:cNvSpPr>
          <p:nvPr>
            <p:ph type="sldNum" sz="quarter" idx="12"/>
          </p:nvPr>
        </p:nvSpPr>
        <p:spPr/>
        <p:txBody>
          <a:bodyPr/>
          <a:lstStyle>
            <a:lvl1pPr>
              <a:defRPr/>
            </a:lvl1pPr>
          </a:lstStyle>
          <a:p>
            <a:pPr>
              <a:defRPr/>
            </a:pPr>
            <a:fld id="{5FC9292D-7723-4411-96AB-0475B86D2438}"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16830043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DF99771-7968-424B-B77C-F5145B2822FE}" type="datetimeFigureOut">
              <a:rPr lang="af-ZA">
                <a:solidFill>
                  <a:srgbClr val="F0A22E">
                    <a:shade val="75000"/>
                  </a:srgbClr>
                </a:solidFill>
              </a:rPr>
              <a:pPr>
                <a:defRPr/>
              </a:pPr>
              <a:t>2019/09/25</a:t>
            </a:fld>
            <a:endParaRPr lang="af-ZA">
              <a:solidFill>
                <a:srgbClr val="F0A22E">
                  <a:shade val="75000"/>
                </a:srgbClr>
              </a:solidFill>
            </a:endParaRPr>
          </a:p>
        </p:txBody>
      </p:sp>
      <p:sp>
        <p:nvSpPr>
          <p:cNvPr id="6" name="Footer Placeholder 27"/>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7" name="Slide Number Placeholder 4"/>
          <p:cNvSpPr>
            <a:spLocks noGrp="1"/>
          </p:cNvSpPr>
          <p:nvPr>
            <p:ph type="sldNum" sz="quarter" idx="12"/>
          </p:nvPr>
        </p:nvSpPr>
        <p:spPr/>
        <p:txBody>
          <a:bodyPr/>
          <a:lstStyle>
            <a:lvl1pPr>
              <a:defRPr/>
            </a:lvl1pPr>
          </a:lstStyle>
          <a:p>
            <a:pPr>
              <a:defRPr/>
            </a:pPr>
            <a:fld id="{859D8D57-1FCC-4081-AA5C-B28B98F97423}"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159448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65CF8394-D8D4-49D1-8C31-3F6FD7A5E5FA}" type="datetimeFigureOut">
              <a:rPr lang="af-ZA">
                <a:solidFill>
                  <a:srgbClr val="F0A22E">
                    <a:shade val="75000"/>
                  </a:srgbClr>
                </a:solidFill>
              </a:rPr>
              <a:pPr>
                <a:defRPr/>
              </a:pPr>
              <a:t>2019/09/25</a:t>
            </a:fld>
            <a:endParaRPr lang="af-ZA">
              <a:solidFill>
                <a:srgbClr val="F0A22E">
                  <a:shade val="75000"/>
                </a:srgbClr>
              </a:solidFill>
            </a:endParaRPr>
          </a:p>
        </p:txBody>
      </p:sp>
      <p:sp>
        <p:nvSpPr>
          <p:cNvPr id="9" name="Footer Placeholder 5"/>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C49E88F0-479E-4BCD-A68F-D590F093CA2C}"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3516044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A839B645-7FB8-4F21-9036-CEA56565A4BF}" type="datetimeFigureOut">
              <a:rPr lang="af-ZA">
                <a:solidFill>
                  <a:srgbClr val="F0A22E">
                    <a:shade val="75000"/>
                  </a:srgbClr>
                </a:solidFill>
              </a:rPr>
              <a:pPr>
                <a:defRPr/>
              </a:pPr>
              <a:t>2019/09/25</a:t>
            </a:fld>
            <a:endParaRPr lang="af-ZA">
              <a:solidFill>
                <a:srgbClr val="F0A22E">
                  <a:shade val="75000"/>
                </a:srgbClr>
              </a:solidFill>
            </a:endParaRPr>
          </a:p>
        </p:txBody>
      </p:sp>
      <p:sp>
        <p:nvSpPr>
          <p:cNvPr id="4" name="Footer Placeholder 27"/>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5" name="Slide Number Placeholder 4"/>
          <p:cNvSpPr>
            <a:spLocks noGrp="1"/>
          </p:cNvSpPr>
          <p:nvPr>
            <p:ph type="sldNum" sz="quarter" idx="12"/>
          </p:nvPr>
        </p:nvSpPr>
        <p:spPr/>
        <p:txBody>
          <a:bodyPr/>
          <a:lstStyle>
            <a:lvl1pPr>
              <a:defRPr/>
            </a:lvl1pPr>
          </a:lstStyle>
          <a:p>
            <a:pPr>
              <a:defRPr/>
            </a:pPr>
            <a:fld id="{AB142147-51F1-4EE9-8FC1-1B1D91AB6335}"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4135231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6AD487EE-6233-4D7F-9ED0-5A22E89FBD58}" type="datetimeFigureOut">
              <a:rPr lang="af-ZA">
                <a:solidFill>
                  <a:srgbClr val="F0A22E">
                    <a:shade val="75000"/>
                  </a:srgbClr>
                </a:solidFill>
              </a:rPr>
              <a:pPr>
                <a:defRPr/>
              </a:pPr>
              <a:t>2019/09/25</a:t>
            </a:fld>
            <a:endParaRPr lang="af-ZA">
              <a:solidFill>
                <a:srgbClr val="F0A22E">
                  <a:shade val="75000"/>
                </a:srgbClr>
              </a:solidFill>
            </a:endParaRPr>
          </a:p>
        </p:txBody>
      </p:sp>
      <p:sp>
        <p:nvSpPr>
          <p:cNvPr id="3" name="Footer Placeholder 23"/>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4" name="Slide Number Placeholder 6"/>
          <p:cNvSpPr>
            <a:spLocks noGrp="1"/>
          </p:cNvSpPr>
          <p:nvPr>
            <p:ph type="sldNum" sz="quarter" idx="12"/>
          </p:nvPr>
        </p:nvSpPr>
        <p:spPr/>
        <p:txBody>
          <a:bodyPr/>
          <a:lstStyle>
            <a:lvl1pPr>
              <a:defRPr/>
            </a:lvl1pPr>
          </a:lstStyle>
          <a:p>
            <a:pPr>
              <a:defRPr/>
            </a:pPr>
            <a:fld id="{2621C650-725E-423D-B80C-B031E8741912}"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2699123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41CBF809-822E-41A6-8753-CE2A771B05FD}" type="datetimeFigureOut">
              <a:rPr lang="af-ZA">
                <a:solidFill>
                  <a:srgbClr val="F0A22E">
                    <a:shade val="75000"/>
                  </a:srgbClr>
                </a:solidFill>
              </a:rPr>
              <a:pPr>
                <a:defRPr/>
              </a:pPr>
              <a:t>2019/09/25</a:t>
            </a:fld>
            <a:endParaRPr lang="af-ZA">
              <a:solidFill>
                <a:srgbClr val="F0A22E">
                  <a:shade val="75000"/>
                </a:srgbClr>
              </a:solidFill>
            </a:endParaRPr>
          </a:p>
        </p:txBody>
      </p:sp>
      <p:sp>
        <p:nvSpPr>
          <p:cNvPr id="7" name="Footer Placeholder 28"/>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8" name="Slide Number Placeholder 6"/>
          <p:cNvSpPr>
            <a:spLocks noGrp="1"/>
          </p:cNvSpPr>
          <p:nvPr>
            <p:ph type="sldNum" sz="quarter" idx="12"/>
          </p:nvPr>
        </p:nvSpPr>
        <p:spPr/>
        <p:txBody>
          <a:bodyPr/>
          <a:lstStyle>
            <a:lvl1pPr>
              <a:defRPr/>
            </a:lvl1pPr>
          </a:lstStyle>
          <a:p>
            <a:pPr>
              <a:defRPr/>
            </a:pPr>
            <a:fld id="{78A5ECA4-1F05-4E54-965E-85C6B4552AA0}"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3962918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0F234451-7A7B-4657-8F2A-DD73AE9607C2}" type="datetimeFigureOut">
              <a:rPr lang="af-ZA">
                <a:solidFill>
                  <a:srgbClr val="F0A22E">
                    <a:shade val="75000"/>
                  </a:srgbClr>
                </a:solidFill>
              </a:rPr>
              <a:pPr>
                <a:defRPr/>
              </a:pPr>
              <a:t>2019/09/25</a:t>
            </a:fld>
            <a:endParaRPr lang="af-ZA">
              <a:solidFill>
                <a:srgbClr val="F0A22E">
                  <a:shade val="75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7" name="Slide Number Placeholder 30"/>
          <p:cNvSpPr>
            <a:spLocks noGrp="1"/>
          </p:cNvSpPr>
          <p:nvPr>
            <p:ph type="sldNum" sz="quarter" idx="12"/>
          </p:nvPr>
        </p:nvSpPr>
        <p:spPr/>
        <p:txBody>
          <a:bodyPr/>
          <a:lstStyle>
            <a:lvl1pPr>
              <a:defRPr/>
            </a:lvl1pPr>
          </a:lstStyle>
          <a:p>
            <a:pPr>
              <a:defRPr/>
            </a:pPr>
            <a:fld id="{B95083E2-5798-4AA0-A7D2-1107B6ED7A43}"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val="2544862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base">
              <a:spcBef>
                <a:spcPct val="0"/>
              </a:spcBef>
              <a:spcAft>
                <a:spcPct val="0"/>
              </a:spcAft>
              <a:defRPr/>
            </a:pPr>
            <a:fld id="{0F777633-C8DF-4635-BA32-6C25F54B30D2}" type="datetimeFigureOut">
              <a:rPr lang="af-ZA">
                <a:solidFill>
                  <a:srgbClr val="F0A22E">
                    <a:shade val="75000"/>
                  </a:srgbClr>
                </a:solidFill>
                <a:latin typeface="Arial" charset="0"/>
                <a:cs typeface="Arial" charset="0"/>
              </a:rPr>
              <a:pPr fontAlgn="base">
                <a:spcBef>
                  <a:spcPct val="0"/>
                </a:spcBef>
                <a:spcAft>
                  <a:spcPct val="0"/>
                </a:spcAft>
                <a:defRPr/>
              </a:pPr>
              <a:t>2019/09/25</a:t>
            </a:fld>
            <a:endParaRPr lang="af-ZA">
              <a:solidFill>
                <a:srgbClr val="F0A22E">
                  <a:shade val="75000"/>
                </a:srgbClr>
              </a:solidFill>
              <a:latin typeface="Arial" charset="0"/>
              <a:cs typeface="Arial" charset="0"/>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base">
              <a:spcBef>
                <a:spcPct val="0"/>
              </a:spcBef>
              <a:spcAft>
                <a:spcPct val="0"/>
              </a:spcAft>
              <a:defRPr/>
            </a:pPr>
            <a:endParaRPr lang="af-ZA">
              <a:solidFill>
                <a:srgbClr val="F0A22E">
                  <a:shade val="75000"/>
                </a:srgbClr>
              </a:solidFill>
              <a:latin typeface="Arial" charset="0"/>
              <a:cs typeface="Arial" charset="0"/>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base">
              <a:spcBef>
                <a:spcPct val="0"/>
              </a:spcBef>
              <a:spcAft>
                <a:spcPct val="0"/>
              </a:spcAft>
              <a:defRPr/>
            </a:pPr>
            <a:fld id="{B3D27ED3-7832-4502-BEEC-352F9B1C8519}" type="slidenum">
              <a:rPr lang="af-ZA">
                <a:solidFill>
                  <a:srgbClr val="F0A22E">
                    <a:shade val="75000"/>
                  </a:srgbClr>
                </a:solidFill>
                <a:latin typeface="Arial" charset="0"/>
                <a:cs typeface="Arial" charset="0"/>
              </a:rPr>
              <a:pPr fontAlgn="base">
                <a:spcBef>
                  <a:spcPct val="0"/>
                </a:spcBef>
                <a:spcAft>
                  <a:spcPct val="0"/>
                </a:spcAft>
                <a:defRPr/>
              </a:pPr>
              <a:t>‹#›</a:t>
            </a:fld>
            <a:endParaRPr lang="af-ZA">
              <a:solidFill>
                <a:srgbClr val="F0A22E">
                  <a:shade val="75000"/>
                </a:srgbClr>
              </a:solidFill>
              <a:latin typeface="Arial" charset="0"/>
              <a:cs typeface="Arial" charset="0"/>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Tree>
    <p:extLst>
      <p:ext uri="{BB962C8B-B14F-4D97-AF65-F5344CB8AC3E}">
        <p14:creationId xmlns:p14="http://schemas.microsoft.com/office/powerpoint/2010/main" val="25458774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95536" y="1772816"/>
            <a:ext cx="8458200" cy="1222375"/>
          </a:xfrm>
        </p:spPr>
        <p:txBody>
          <a:bodyPr/>
          <a:lstStyle/>
          <a:p>
            <a:pPr algn="ctr" eaLnBrk="1" fontAlgn="auto" hangingPunct="1">
              <a:spcAft>
                <a:spcPts val="0"/>
              </a:spcAft>
              <a:defRPr/>
            </a:pPr>
            <a:r>
              <a:rPr lang="af-ZA" dirty="0" smtClean="0"/>
              <a:t>shalat</a:t>
            </a: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en-US" dirty="0" smtClean="0"/>
          </a:p>
          <a:p>
            <a:pPr algn="ctr" eaLnBrk="1" fontAlgn="auto" hangingPunct="1">
              <a:spcAft>
                <a:spcPts val="0"/>
              </a:spcAft>
              <a:buFont typeface="Arial" pitchFamily="34" charset="0"/>
              <a:buNone/>
              <a:defRPr/>
            </a:pPr>
            <a:r>
              <a:rPr lang="en-US" dirty="0" err="1" smtClean="0"/>
              <a:t>Muhisom</a:t>
            </a:r>
            <a:r>
              <a:rPr lang="en-US" dirty="0" smtClean="0"/>
              <a:t>, </a:t>
            </a:r>
            <a:r>
              <a:rPr lang="en-US" dirty="0" err="1" smtClean="0"/>
              <a:t>M,Pd.I</a:t>
            </a:r>
            <a:endParaRPr lang="af-ZA" dirty="0" smtClean="0"/>
          </a:p>
        </p:txBody>
      </p:sp>
    </p:spTree>
    <p:extLst>
      <p:ext uri="{BB962C8B-B14F-4D97-AF65-F5344CB8AC3E}">
        <p14:creationId xmlns:p14="http://schemas.microsoft.com/office/powerpoint/2010/main" val="42085500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fontAlgn="auto" hangingPunct="1">
              <a:spcAft>
                <a:spcPts val="0"/>
              </a:spcAft>
              <a:defRPr/>
            </a:pPr>
            <a:r>
              <a:rPr lang="en-US" smtClean="0"/>
              <a:t>Syarat Sah Shalat</a:t>
            </a:r>
            <a:endParaRPr lang="af-ZA" smtClean="0"/>
          </a:p>
        </p:txBody>
      </p:sp>
      <p:sp>
        <p:nvSpPr>
          <p:cNvPr id="12291" name="Content Placeholder 2"/>
          <p:cNvSpPr>
            <a:spLocks noGrp="1"/>
          </p:cNvSpPr>
          <p:nvPr>
            <p:ph idx="1"/>
          </p:nvPr>
        </p:nvSpPr>
        <p:spPr/>
        <p:txBody>
          <a:bodyPr/>
          <a:lstStyle/>
          <a:p>
            <a:pPr marL="514350" indent="-514350" eaLnBrk="1" hangingPunct="1">
              <a:buFont typeface="Calibri" pitchFamily="34" charset="0"/>
              <a:buAutoNum type="arabicPeriod"/>
            </a:pPr>
            <a:r>
              <a:rPr lang="en-US" smtClean="0"/>
              <a:t>Suci dari hadas besar dan hadas kecil</a:t>
            </a:r>
          </a:p>
          <a:p>
            <a:pPr marL="514350" indent="-514350" algn="r" rtl="1" eaLnBrk="1" hangingPunct="1">
              <a:buFont typeface="Arial" charset="0"/>
              <a:buNone/>
            </a:pPr>
            <a:r>
              <a:rPr lang="ar-SA" smtClean="0"/>
              <a:t>(لاَيَقْبَلُ اللهُ صَلاَةَ اَحَدِكُمْ اِذَا اَحْدَثَ حَتَّي يَتَوَضَأَ-بخاري ومسلم)</a:t>
            </a:r>
          </a:p>
          <a:p>
            <a:pPr marL="514350" indent="-514350" algn="r" rtl="1" eaLnBrk="1" hangingPunct="1">
              <a:buFont typeface="Arial" charset="0"/>
              <a:buNone/>
            </a:pPr>
            <a:r>
              <a:rPr lang="ar-SA" smtClean="0"/>
              <a:t>المائدة : 6</a:t>
            </a:r>
            <a:endParaRPr lang="en-US" smtClean="0"/>
          </a:p>
          <a:p>
            <a:pPr marL="514350" indent="-514350" eaLnBrk="1" hangingPunct="1">
              <a:buFont typeface="Arial" charset="0"/>
              <a:buNone/>
            </a:pPr>
            <a:r>
              <a:rPr lang="ar-SA" smtClean="0"/>
              <a:t>2</a:t>
            </a:r>
            <a:r>
              <a:rPr lang="en-US" smtClean="0"/>
              <a:t>. Suci dari najis(mudatsir:4)</a:t>
            </a:r>
          </a:p>
          <a:p>
            <a:pPr marL="514350" indent="-514350" eaLnBrk="1" hangingPunct="1">
              <a:buFont typeface="Arial" charset="0"/>
              <a:buNone/>
            </a:pPr>
            <a:r>
              <a:rPr lang="en-US" smtClean="0"/>
              <a:t>3. Menutup aurat (Al-An’rof:31)</a:t>
            </a:r>
          </a:p>
          <a:p>
            <a:pPr marL="514350" indent="-514350" eaLnBrk="1" hangingPunct="1">
              <a:buFont typeface="Arial" charset="0"/>
              <a:buNone/>
            </a:pPr>
            <a:r>
              <a:rPr lang="en-US" smtClean="0"/>
              <a:t>4. Masuk waktu shalat (Al-Baqarah : 144)</a:t>
            </a:r>
          </a:p>
          <a:p>
            <a:pPr marL="514350" indent="-514350" eaLnBrk="1" hangingPunct="1">
              <a:buFont typeface="Calibri" pitchFamily="34" charset="0"/>
              <a:buAutoNum type="arabicPeriod"/>
            </a:pPr>
            <a:endParaRPr lang="en-US" smtClean="0"/>
          </a:p>
          <a:p>
            <a:pPr marL="514350" indent="-514350" eaLnBrk="1" hangingPunct="1">
              <a:buFont typeface="Calibri" pitchFamily="34" charset="0"/>
              <a:buAutoNum type="arabicPeriod"/>
            </a:pPr>
            <a:endParaRPr lang="en-US" smtClean="0"/>
          </a:p>
          <a:p>
            <a:pPr marL="514350" indent="-514350" eaLnBrk="1" hangingPunct="1">
              <a:buFont typeface="Calibri" pitchFamily="34" charset="0"/>
              <a:buAutoNum type="arabicPeriod"/>
            </a:pPr>
            <a:endParaRPr lang="af-ZA" smtClean="0"/>
          </a:p>
        </p:txBody>
      </p:sp>
    </p:spTree>
    <p:extLst>
      <p:ext uri="{BB962C8B-B14F-4D97-AF65-F5344CB8AC3E}">
        <p14:creationId xmlns:p14="http://schemas.microsoft.com/office/powerpoint/2010/main" val="4924397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fontAlgn="auto" hangingPunct="1">
              <a:spcAft>
                <a:spcPts val="0"/>
              </a:spcAft>
              <a:defRPr/>
            </a:pPr>
            <a:r>
              <a:rPr lang="en-US" smtClean="0"/>
              <a:t>Rukun Shalat</a:t>
            </a:r>
            <a:endParaRPr lang="af-ZA" smtClean="0"/>
          </a:p>
        </p:txBody>
      </p:sp>
      <p:sp>
        <p:nvSpPr>
          <p:cNvPr id="3" name="Content Placeholder 2"/>
          <p:cNvSpPr>
            <a:spLocks noGrp="1"/>
          </p:cNvSpPr>
          <p:nvPr>
            <p:ph idx="1"/>
          </p:nvPr>
        </p:nvSpPr>
        <p:spPr/>
        <p:txBody>
          <a:bodyPr rtlCol="0">
            <a:normAutofit fontScale="70000" lnSpcReduction="20000"/>
          </a:bodyPr>
          <a:lstStyle/>
          <a:p>
            <a:pPr marL="514350" indent="-514350" eaLnBrk="1" fontAlgn="auto" hangingPunct="1">
              <a:spcAft>
                <a:spcPts val="0"/>
              </a:spcAft>
              <a:buFont typeface="+mj-lt"/>
              <a:buAutoNum type="arabicPeriod"/>
              <a:defRPr/>
            </a:pPr>
            <a:r>
              <a:rPr lang="en-US" dirty="0" err="1" smtClean="0"/>
              <a:t>Niat</a:t>
            </a:r>
            <a:r>
              <a:rPr lang="en-US" dirty="0" smtClean="0"/>
              <a:t> (</a:t>
            </a:r>
            <a:r>
              <a:rPr lang="en-US" dirty="0" err="1" smtClean="0"/>
              <a:t>bayyinah</a:t>
            </a:r>
            <a:r>
              <a:rPr lang="en-US" dirty="0" smtClean="0"/>
              <a:t> : 5)</a:t>
            </a:r>
          </a:p>
          <a:p>
            <a:pPr marL="514350" indent="-514350" eaLnBrk="1" fontAlgn="auto" hangingPunct="1">
              <a:spcAft>
                <a:spcPts val="0"/>
              </a:spcAft>
              <a:buFont typeface="+mj-lt"/>
              <a:buAutoNum type="arabicPeriod"/>
              <a:defRPr/>
            </a:pPr>
            <a:r>
              <a:rPr lang="en-US" dirty="0" err="1" smtClean="0"/>
              <a:t>Berdiri</a:t>
            </a:r>
            <a:r>
              <a:rPr lang="en-US" dirty="0" smtClean="0"/>
              <a:t> </a:t>
            </a:r>
            <a:r>
              <a:rPr lang="en-US" dirty="0" err="1" smtClean="0"/>
              <a:t>bagi</a:t>
            </a:r>
            <a:r>
              <a:rPr lang="en-US" dirty="0" smtClean="0"/>
              <a:t> yang </a:t>
            </a:r>
            <a:r>
              <a:rPr lang="en-US" dirty="0" err="1" smtClean="0"/>
              <a:t>berkuasa</a:t>
            </a:r>
            <a:endParaRPr lang="en-US" dirty="0" smtClean="0"/>
          </a:p>
          <a:p>
            <a:pPr marL="514350" indent="-514350" eaLnBrk="1" fontAlgn="auto" hangingPunct="1">
              <a:spcAft>
                <a:spcPts val="0"/>
              </a:spcAft>
              <a:buFont typeface="+mj-lt"/>
              <a:buAutoNum type="arabicPeriod"/>
              <a:defRPr/>
            </a:pPr>
            <a:r>
              <a:rPr lang="en-US" dirty="0" err="1" smtClean="0"/>
              <a:t>Takbiratul</a:t>
            </a:r>
            <a:r>
              <a:rPr lang="en-US" dirty="0" smtClean="0"/>
              <a:t> </a:t>
            </a:r>
            <a:r>
              <a:rPr lang="en-US" dirty="0" err="1" smtClean="0"/>
              <a:t>ihrom</a:t>
            </a:r>
            <a:r>
              <a:rPr lang="en-US" dirty="0" smtClean="0"/>
              <a:t> </a:t>
            </a:r>
            <a:endParaRPr lang="af-ZA"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surat</a:t>
            </a:r>
            <a:r>
              <a:rPr lang="en-US" dirty="0" smtClean="0"/>
              <a:t> Al-</a:t>
            </a:r>
            <a:r>
              <a:rPr lang="en-US" dirty="0" err="1" smtClean="0"/>
              <a:t>Fatihah</a:t>
            </a:r>
            <a:endParaRPr lang="en-US" dirty="0" smtClean="0"/>
          </a:p>
          <a:p>
            <a:pPr marL="514350" indent="-514350" eaLnBrk="1" fontAlgn="auto" hangingPunct="1">
              <a:spcAft>
                <a:spcPts val="0"/>
              </a:spcAft>
              <a:buFont typeface="+mj-lt"/>
              <a:buAutoNum type="arabicPeriod"/>
              <a:defRPr/>
            </a:pPr>
            <a:r>
              <a:rPr lang="en-US" dirty="0" err="1" smtClean="0"/>
              <a:t>Rukuk</a:t>
            </a:r>
            <a:r>
              <a:rPr lang="en-US" dirty="0" smtClean="0"/>
              <a:t> </a:t>
            </a:r>
            <a:r>
              <a:rPr lang="en-US" dirty="0" err="1" smtClean="0"/>
              <a:t>serta</a:t>
            </a:r>
            <a:r>
              <a:rPr lang="en-US" dirty="0" smtClean="0"/>
              <a:t> </a:t>
            </a:r>
            <a:r>
              <a:rPr lang="en-US" dirty="0" err="1" smtClean="0"/>
              <a:t>Tuma’ninah</a:t>
            </a:r>
            <a:endParaRPr lang="en-US" dirty="0" smtClean="0"/>
          </a:p>
          <a:p>
            <a:pPr marL="514350" indent="-514350" eaLnBrk="1" fontAlgn="auto" hangingPunct="1">
              <a:spcAft>
                <a:spcPts val="0"/>
              </a:spcAft>
              <a:buFont typeface="+mj-lt"/>
              <a:buAutoNum type="arabicPeriod"/>
              <a:defRPr/>
            </a:pPr>
            <a:r>
              <a:rPr lang="en-US" dirty="0" err="1" smtClean="0"/>
              <a:t>I’tidal</a:t>
            </a:r>
            <a:r>
              <a:rPr lang="en-US" dirty="0" smtClean="0"/>
              <a:t> </a:t>
            </a:r>
            <a:r>
              <a:rPr lang="en-US" dirty="0" err="1" smtClean="0"/>
              <a:t>serta</a:t>
            </a:r>
            <a:r>
              <a:rPr lang="en-US" dirty="0" smtClean="0"/>
              <a:t> </a:t>
            </a:r>
            <a:r>
              <a:rPr lang="en-US" dirty="0" err="1" smtClean="0"/>
              <a:t>tuma’ninah</a:t>
            </a:r>
            <a:endParaRPr lang="en-US" dirty="0" smtClean="0"/>
          </a:p>
          <a:p>
            <a:pPr marL="514350" indent="-514350" eaLnBrk="1" fontAlgn="auto" hangingPunct="1">
              <a:spcAft>
                <a:spcPts val="0"/>
              </a:spcAft>
              <a:buFont typeface="+mj-lt"/>
              <a:buAutoNum type="arabicPeriod"/>
              <a:defRPr/>
            </a:pPr>
            <a:r>
              <a:rPr lang="en-US" dirty="0" err="1" smtClean="0"/>
              <a:t>Sujud</a:t>
            </a:r>
            <a:r>
              <a:rPr lang="en-US" dirty="0" smtClean="0"/>
              <a:t> </a:t>
            </a:r>
            <a:r>
              <a:rPr lang="en-US" dirty="0" err="1" smtClean="0"/>
              <a:t>dua</a:t>
            </a:r>
            <a:r>
              <a:rPr lang="en-US" dirty="0" smtClean="0"/>
              <a:t> kali </a:t>
            </a:r>
            <a:r>
              <a:rPr lang="en-US" dirty="0" err="1" smtClean="0"/>
              <a:t>serta</a:t>
            </a:r>
            <a:r>
              <a:rPr lang="en-US" dirty="0" smtClean="0"/>
              <a:t> </a:t>
            </a:r>
            <a:r>
              <a:rPr lang="en-US" dirty="0" err="1" smtClean="0"/>
              <a:t>tuma’ninah</a:t>
            </a:r>
            <a:endParaRPr lang="en-US" dirty="0" smtClean="0"/>
          </a:p>
          <a:p>
            <a:pPr marL="514350" indent="-514350" eaLnBrk="1" fontAlgn="auto" hangingPunct="1">
              <a:spcAft>
                <a:spcPts val="0"/>
              </a:spcAft>
              <a:buFont typeface="+mj-lt"/>
              <a:buAutoNum type="arabicPeriod"/>
              <a:defRPr/>
            </a:pPr>
            <a:r>
              <a:rPr lang="en-US" dirty="0" err="1" smtClean="0"/>
              <a:t>Duduk</a:t>
            </a:r>
            <a:r>
              <a:rPr lang="en-US" dirty="0" smtClean="0"/>
              <a:t> </a:t>
            </a:r>
            <a:r>
              <a:rPr lang="en-US" dirty="0" err="1" smtClean="0"/>
              <a:t>diantara</a:t>
            </a:r>
            <a:r>
              <a:rPr lang="en-US" dirty="0" smtClean="0"/>
              <a:t> </a:t>
            </a:r>
            <a:r>
              <a:rPr lang="en-US" dirty="0" err="1" smtClean="0"/>
              <a:t>dua</a:t>
            </a:r>
            <a:r>
              <a:rPr lang="en-US" dirty="0" smtClean="0"/>
              <a:t> </a:t>
            </a:r>
            <a:r>
              <a:rPr lang="en-US" dirty="0" err="1" smtClean="0"/>
              <a:t>sujud</a:t>
            </a:r>
            <a:r>
              <a:rPr lang="en-US" dirty="0" smtClean="0"/>
              <a:t> </a:t>
            </a:r>
            <a:r>
              <a:rPr lang="en-US" dirty="0" err="1" smtClean="0"/>
              <a:t>serta</a:t>
            </a:r>
            <a:r>
              <a:rPr lang="en-US" dirty="0" smtClean="0"/>
              <a:t> </a:t>
            </a:r>
            <a:r>
              <a:rPr lang="en-US" dirty="0" err="1" smtClean="0"/>
              <a:t>tuma’ninah</a:t>
            </a:r>
            <a:endParaRPr lang="en-US" dirty="0" smtClean="0"/>
          </a:p>
          <a:p>
            <a:pPr marL="514350" indent="-514350" eaLnBrk="1" fontAlgn="auto" hangingPunct="1">
              <a:spcAft>
                <a:spcPts val="0"/>
              </a:spcAft>
              <a:buFont typeface="+mj-lt"/>
              <a:buAutoNum type="arabicPeriod"/>
              <a:defRPr/>
            </a:pPr>
            <a:r>
              <a:rPr lang="en-US" dirty="0" err="1" smtClean="0"/>
              <a:t>Duduk</a:t>
            </a:r>
            <a:r>
              <a:rPr lang="en-US" dirty="0" smtClean="0"/>
              <a:t> </a:t>
            </a:r>
            <a:r>
              <a:rPr lang="en-US" dirty="0" err="1" smtClean="0"/>
              <a:t>akhir</a:t>
            </a:r>
            <a:r>
              <a:rPr lang="en-US" dirty="0" smtClean="0"/>
              <a:t> </a:t>
            </a:r>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tasyahud</a:t>
            </a:r>
            <a:r>
              <a:rPr lang="en-US" dirty="0" smtClean="0"/>
              <a:t> </a:t>
            </a:r>
            <a:r>
              <a:rPr lang="en-US" dirty="0" err="1" smtClean="0"/>
              <a:t>akhir</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salawat</a:t>
            </a:r>
            <a:r>
              <a:rPr lang="en-US" dirty="0" smtClean="0"/>
              <a:t> </a:t>
            </a:r>
            <a:r>
              <a:rPr lang="en-US" dirty="0" err="1" smtClean="0"/>
              <a:t>atas</a:t>
            </a:r>
            <a:r>
              <a:rPr lang="en-US" dirty="0" smtClean="0"/>
              <a:t> </a:t>
            </a:r>
            <a:r>
              <a:rPr lang="en-US" dirty="0" err="1" smtClean="0"/>
              <a:t>nabi</a:t>
            </a:r>
            <a:r>
              <a:rPr lang="en-US" dirty="0" smtClean="0"/>
              <a:t> Muhammad</a:t>
            </a:r>
          </a:p>
          <a:p>
            <a:pPr marL="514350" indent="-514350" eaLnBrk="1" fontAlgn="auto" hangingPunct="1">
              <a:spcAft>
                <a:spcPts val="0"/>
              </a:spcAft>
              <a:buFont typeface="+mj-lt"/>
              <a:buAutoNum type="arabicPeriod"/>
              <a:defRPr/>
            </a:pPr>
            <a:r>
              <a:rPr lang="en-US" dirty="0" smtClean="0"/>
              <a:t>Salam</a:t>
            </a:r>
          </a:p>
          <a:p>
            <a:pPr marL="514350" indent="-514350" eaLnBrk="1" fontAlgn="auto" hangingPunct="1">
              <a:spcAft>
                <a:spcPts val="0"/>
              </a:spcAft>
              <a:buFont typeface="+mj-lt"/>
              <a:buAutoNum type="arabicPeriod"/>
              <a:defRPr/>
            </a:pPr>
            <a:r>
              <a:rPr lang="en-US" dirty="0" err="1" smtClean="0"/>
              <a:t>Tertib</a:t>
            </a:r>
            <a:r>
              <a:rPr lang="en-US" dirty="0" smtClean="0"/>
              <a:t> </a:t>
            </a:r>
          </a:p>
        </p:txBody>
      </p:sp>
    </p:spTree>
    <p:extLst>
      <p:ext uri="{BB962C8B-B14F-4D97-AF65-F5344CB8AC3E}">
        <p14:creationId xmlns:p14="http://schemas.microsoft.com/office/powerpoint/2010/main" val="12279265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fontAlgn="auto" hangingPunct="1">
              <a:spcAft>
                <a:spcPts val="0"/>
              </a:spcAft>
              <a:defRPr/>
            </a:pPr>
            <a:r>
              <a:rPr lang="en-US" smtClean="0"/>
              <a:t>Sunat-Sunat Shalat</a:t>
            </a:r>
            <a:endParaRPr lang="af-ZA" smtClean="0"/>
          </a:p>
        </p:txBody>
      </p:sp>
      <p:sp>
        <p:nvSpPr>
          <p:cNvPr id="3" name="Content Placeholder 2"/>
          <p:cNvSpPr>
            <a:spLocks noGrp="1"/>
          </p:cNvSpPr>
          <p:nvPr>
            <p:ph idx="1"/>
          </p:nvPr>
        </p:nvSpPr>
        <p:spPr/>
        <p:txBody>
          <a:bodyPr rtlCol="0">
            <a:normAutofit fontScale="47500" lnSpcReduction="20000"/>
          </a:bodyPr>
          <a:lstStyle/>
          <a:p>
            <a:pPr marL="514350" indent="-514350" eaLnBrk="1" fontAlgn="auto" hangingPunct="1">
              <a:spcAft>
                <a:spcPts val="0"/>
              </a:spcAft>
              <a:buFont typeface="+mj-lt"/>
              <a:buAutoNum type="arabicPeriod"/>
              <a:defRPr/>
            </a:pPr>
            <a:r>
              <a:rPr lang="en-US" dirty="0" err="1" smtClean="0"/>
              <a:t>Mengangkat</a:t>
            </a:r>
            <a:r>
              <a:rPr lang="en-US" dirty="0" smtClean="0"/>
              <a:t> </a:t>
            </a:r>
            <a:r>
              <a:rPr lang="en-US" dirty="0" err="1" smtClean="0"/>
              <a:t>kedua</a:t>
            </a:r>
            <a:r>
              <a:rPr lang="en-US" dirty="0" smtClean="0"/>
              <a:t> </a:t>
            </a:r>
            <a:r>
              <a:rPr lang="en-US" dirty="0" err="1" smtClean="0"/>
              <a:t>tangan</a:t>
            </a:r>
            <a:r>
              <a:rPr lang="en-US" dirty="0" smtClean="0"/>
              <a:t> </a:t>
            </a:r>
            <a:r>
              <a:rPr lang="en-US" dirty="0" err="1" smtClean="0"/>
              <a:t>ketika</a:t>
            </a:r>
            <a:r>
              <a:rPr lang="en-US" dirty="0" smtClean="0"/>
              <a:t> </a:t>
            </a:r>
            <a:r>
              <a:rPr lang="en-US" dirty="0" err="1" smtClean="0"/>
              <a:t>akan</a:t>
            </a:r>
            <a:r>
              <a:rPr lang="en-US" dirty="0" smtClean="0"/>
              <a:t> </a:t>
            </a:r>
            <a:r>
              <a:rPr lang="en-US" dirty="0" err="1" smtClean="0"/>
              <a:t>takbiratul</a:t>
            </a:r>
            <a:r>
              <a:rPr lang="en-US" dirty="0" smtClean="0"/>
              <a:t> </a:t>
            </a:r>
            <a:r>
              <a:rPr lang="en-US" dirty="0" err="1" smtClean="0"/>
              <a:t>ikhrom</a:t>
            </a:r>
            <a:endParaRPr lang="en-US" dirty="0" smtClean="0"/>
          </a:p>
          <a:p>
            <a:pPr marL="514350" indent="-514350" eaLnBrk="1" fontAlgn="auto" hangingPunct="1">
              <a:spcAft>
                <a:spcPts val="0"/>
              </a:spcAft>
              <a:buFont typeface="+mj-lt"/>
              <a:buAutoNum type="arabicPeriod"/>
              <a:defRPr/>
            </a:pPr>
            <a:r>
              <a:rPr lang="en-US" dirty="0" err="1" smtClean="0"/>
              <a:t>Mengangkat</a:t>
            </a:r>
            <a:r>
              <a:rPr lang="en-US" dirty="0" smtClean="0"/>
              <a:t> </a:t>
            </a:r>
            <a:r>
              <a:rPr lang="en-US" dirty="0" err="1" smtClean="0"/>
              <a:t>ke</a:t>
            </a:r>
            <a:r>
              <a:rPr lang="en-US" dirty="0" smtClean="0"/>
              <a:t> </a:t>
            </a:r>
            <a:r>
              <a:rPr lang="en-US" dirty="0" err="1" smtClean="0"/>
              <a:t>dua</a:t>
            </a:r>
            <a:r>
              <a:rPr lang="en-US" dirty="0" smtClean="0"/>
              <a:t> </a:t>
            </a:r>
            <a:r>
              <a:rPr lang="en-US" dirty="0" err="1" smtClean="0"/>
              <a:t>tangan</a:t>
            </a:r>
            <a:r>
              <a:rPr lang="en-US" dirty="0" smtClean="0"/>
              <a:t> </a:t>
            </a:r>
            <a:r>
              <a:rPr lang="en-US" dirty="0" err="1" smtClean="0"/>
              <a:t>ketika</a:t>
            </a:r>
            <a:r>
              <a:rPr lang="en-US" dirty="0" smtClean="0"/>
              <a:t> </a:t>
            </a:r>
            <a:r>
              <a:rPr lang="en-US" dirty="0" err="1" smtClean="0"/>
              <a:t>akan</a:t>
            </a:r>
            <a:r>
              <a:rPr lang="en-US" dirty="0" smtClean="0"/>
              <a:t> </a:t>
            </a:r>
            <a:r>
              <a:rPr lang="en-US" dirty="0" err="1" smtClean="0"/>
              <a:t>rukuk</a:t>
            </a:r>
            <a:endParaRPr lang="en-US" dirty="0" smtClean="0"/>
          </a:p>
          <a:p>
            <a:pPr marL="514350" indent="-514350" eaLnBrk="1" fontAlgn="auto" hangingPunct="1">
              <a:spcAft>
                <a:spcPts val="0"/>
              </a:spcAft>
              <a:buFont typeface="+mj-lt"/>
              <a:buAutoNum type="arabicPeriod"/>
              <a:defRPr/>
            </a:pPr>
            <a:r>
              <a:rPr lang="en-US" dirty="0" err="1" smtClean="0"/>
              <a:t>Meletakkan</a:t>
            </a:r>
            <a:r>
              <a:rPr lang="en-US" dirty="0" smtClean="0"/>
              <a:t> </a:t>
            </a:r>
            <a:r>
              <a:rPr lang="en-US" dirty="0" err="1" smtClean="0"/>
              <a:t>tagan</a:t>
            </a:r>
            <a:r>
              <a:rPr lang="en-US" dirty="0" smtClean="0"/>
              <a:t> </a:t>
            </a:r>
            <a:r>
              <a:rPr lang="en-US" dirty="0" err="1" smtClean="0"/>
              <a:t>kanan</a:t>
            </a:r>
            <a:r>
              <a:rPr lang="en-US" dirty="0" smtClean="0"/>
              <a:t> </a:t>
            </a:r>
            <a:r>
              <a:rPr lang="en-US" dirty="0" err="1" smtClean="0"/>
              <a:t>di</a:t>
            </a:r>
            <a:r>
              <a:rPr lang="en-US" dirty="0" smtClean="0"/>
              <a:t> </a:t>
            </a:r>
            <a:r>
              <a:rPr lang="en-US" dirty="0" err="1" smtClean="0"/>
              <a:t>atas</a:t>
            </a:r>
            <a:r>
              <a:rPr lang="en-US" dirty="0" smtClean="0"/>
              <a:t> </a:t>
            </a:r>
            <a:r>
              <a:rPr lang="en-US" dirty="0" err="1" smtClean="0"/>
              <a:t>punggung</a:t>
            </a:r>
            <a:r>
              <a:rPr lang="en-US" dirty="0" smtClean="0"/>
              <a:t> </a:t>
            </a:r>
            <a:r>
              <a:rPr lang="en-US" dirty="0" err="1" smtClean="0"/>
              <a:t>tangan</a:t>
            </a:r>
            <a:r>
              <a:rPr lang="en-US" dirty="0" smtClean="0"/>
              <a:t> </a:t>
            </a:r>
            <a:r>
              <a:rPr lang="en-US" dirty="0" err="1" smtClean="0"/>
              <a:t>kiri</a:t>
            </a:r>
            <a:endParaRPr lang="en-US" dirty="0" smtClean="0"/>
          </a:p>
          <a:p>
            <a:pPr marL="514350" indent="-514350" eaLnBrk="1" fontAlgn="auto" hangingPunct="1">
              <a:spcAft>
                <a:spcPts val="0"/>
              </a:spcAft>
              <a:buFont typeface="+mj-lt"/>
              <a:buAutoNum type="arabicPeriod"/>
              <a:defRPr/>
            </a:pPr>
            <a:r>
              <a:rPr lang="en-US" dirty="0" err="1" smtClean="0"/>
              <a:t>Melihat</a:t>
            </a:r>
            <a:r>
              <a:rPr lang="en-US" dirty="0" smtClean="0"/>
              <a:t> </a:t>
            </a:r>
            <a:r>
              <a:rPr lang="en-US" dirty="0" err="1" smtClean="0"/>
              <a:t>ke</a:t>
            </a:r>
            <a:r>
              <a:rPr lang="en-US" dirty="0" smtClean="0"/>
              <a:t> </a:t>
            </a:r>
            <a:r>
              <a:rPr lang="en-US" dirty="0" err="1" smtClean="0"/>
              <a:t>arah</a:t>
            </a:r>
            <a:r>
              <a:rPr lang="en-US" dirty="0" smtClean="0"/>
              <a:t> </a:t>
            </a:r>
            <a:r>
              <a:rPr lang="en-US" dirty="0" err="1" smtClean="0"/>
              <a:t>tempat</a:t>
            </a:r>
            <a:r>
              <a:rPr lang="en-US" dirty="0" smtClean="0"/>
              <a:t> </a:t>
            </a:r>
            <a:r>
              <a:rPr lang="en-US" dirty="0" err="1" smtClean="0"/>
              <a:t>sujud</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iftitah</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amin</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suratayat</a:t>
            </a:r>
            <a:r>
              <a:rPr lang="en-US" dirty="0" smtClean="0"/>
              <a:t> Qur’an</a:t>
            </a:r>
          </a:p>
          <a:p>
            <a:pPr marL="514350" indent="-514350" eaLnBrk="1" fontAlgn="auto" hangingPunct="1">
              <a:spcAft>
                <a:spcPts val="0"/>
              </a:spcAft>
              <a:buFont typeface="+mj-lt"/>
              <a:buAutoNum type="arabicPeriod"/>
              <a:defRPr/>
            </a:pPr>
            <a:r>
              <a:rPr lang="en-US" dirty="0" err="1" smtClean="0"/>
              <a:t>Mengeraskan</a:t>
            </a:r>
            <a:r>
              <a:rPr lang="en-US" dirty="0" smtClean="0"/>
              <a:t> </a:t>
            </a:r>
            <a:r>
              <a:rPr lang="en-US" dirty="0" err="1" smtClean="0"/>
              <a:t>bacaan</a:t>
            </a:r>
            <a:r>
              <a:rPr lang="en-US" dirty="0" smtClean="0"/>
              <a:t> </a:t>
            </a:r>
            <a:r>
              <a:rPr lang="en-US" dirty="0" err="1" smtClean="0"/>
              <a:t>pada</a:t>
            </a:r>
            <a:r>
              <a:rPr lang="en-US" dirty="0" smtClean="0"/>
              <a:t> </a:t>
            </a:r>
            <a:r>
              <a:rPr lang="en-US" dirty="0" err="1" smtClean="0"/>
              <a:t>solat</a:t>
            </a:r>
            <a:r>
              <a:rPr lang="en-US" dirty="0" smtClean="0"/>
              <a:t> </a:t>
            </a:r>
            <a:r>
              <a:rPr lang="en-US" dirty="0" err="1" smtClean="0"/>
              <a:t>subuh</a:t>
            </a:r>
            <a:r>
              <a:rPr lang="en-US" dirty="0" smtClean="0"/>
              <a:t> </a:t>
            </a:r>
            <a:r>
              <a:rPr lang="en-US" dirty="0" err="1" smtClean="0"/>
              <a:t>dan</a:t>
            </a:r>
            <a:r>
              <a:rPr lang="en-US" dirty="0" smtClean="0"/>
              <a:t> 2rokaat </a:t>
            </a:r>
            <a:r>
              <a:rPr lang="en-US" dirty="0" err="1" smtClean="0"/>
              <a:t>pertama</a:t>
            </a:r>
            <a:endParaRPr lang="en-US" dirty="0" smtClean="0"/>
          </a:p>
          <a:p>
            <a:pPr marL="514350" indent="-514350" eaLnBrk="1" fontAlgn="auto" hangingPunct="1">
              <a:spcAft>
                <a:spcPts val="0"/>
              </a:spcAft>
              <a:buFont typeface="+mj-lt"/>
              <a:buAutoNum type="arabicPeriod"/>
              <a:defRPr/>
            </a:pPr>
            <a:r>
              <a:rPr lang="en-US" dirty="0" err="1" smtClean="0"/>
              <a:t>Takbir</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bacaan</a:t>
            </a:r>
            <a:r>
              <a:rPr lang="en-US" dirty="0" smtClean="0"/>
              <a:t> </a:t>
            </a:r>
            <a:r>
              <a:rPr lang="en-US" dirty="0" err="1" smtClean="0"/>
              <a:t>ruku</a:t>
            </a:r>
            <a:r>
              <a:rPr lang="en-US" dirty="0" smtClean="0"/>
              <a:t>’</a:t>
            </a:r>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bacaan</a:t>
            </a:r>
            <a:r>
              <a:rPr lang="en-US" dirty="0" smtClean="0"/>
              <a:t> </a:t>
            </a:r>
            <a:r>
              <a:rPr lang="en-US" dirty="0" err="1" smtClean="0"/>
              <a:t>I’tidal</a:t>
            </a:r>
            <a:endParaRPr lang="en-US" dirty="0" smtClean="0"/>
          </a:p>
          <a:p>
            <a:pPr marL="514350" indent="-514350" eaLnBrk="1" fontAlgn="auto" hangingPunct="1">
              <a:spcAft>
                <a:spcPts val="0"/>
              </a:spcAft>
              <a:buFont typeface="+mj-lt"/>
              <a:buAutoNum type="arabicPeriod"/>
              <a:defRPr/>
            </a:pPr>
            <a:r>
              <a:rPr lang="en-US" dirty="0" err="1" smtClean="0"/>
              <a:t>Meletakkan</a:t>
            </a:r>
            <a:r>
              <a:rPr lang="en-US" dirty="0" smtClean="0"/>
              <a:t> 2 </a:t>
            </a:r>
            <a:r>
              <a:rPr lang="en-US" dirty="0" err="1" smtClean="0"/>
              <a:t>tangan</a:t>
            </a:r>
            <a:r>
              <a:rPr lang="en-US" dirty="0" smtClean="0"/>
              <a:t> </a:t>
            </a:r>
            <a:r>
              <a:rPr lang="en-US" dirty="0" err="1" smtClean="0"/>
              <a:t>diatas</a:t>
            </a:r>
            <a:r>
              <a:rPr lang="en-US" dirty="0" smtClean="0"/>
              <a:t> </a:t>
            </a:r>
            <a:r>
              <a:rPr lang="en-US" dirty="0" err="1" smtClean="0"/>
              <a:t>lutut</a:t>
            </a:r>
            <a:r>
              <a:rPr lang="en-US" dirty="0" smtClean="0"/>
              <a:t> </a:t>
            </a:r>
            <a:r>
              <a:rPr lang="en-US" dirty="0" err="1" smtClean="0"/>
              <a:t>ketika</a:t>
            </a:r>
            <a:r>
              <a:rPr lang="en-US" dirty="0" smtClean="0"/>
              <a:t> </a:t>
            </a:r>
            <a:r>
              <a:rPr lang="en-US" dirty="0" err="1" smtClean="0"/>
              <a:t>rukuk</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tasbih</a:t>
            </a:r>
            <a:r>
              <a:rPr lang="en-US" dirty="0" smtClean="0"/>
              <a:t> </a:t>
            </a:r>
            <a:r>
              <a:rPr lang="en-US" dirty="0" err="1" smtClean="0"/>
              <a:t>ketika</a:t>
            </a:r>
            <a:r>
              <a:rPr lang="en-US" dirty="0" smtClean="0"/>
              <a:t> </a:t>
            </a:r>
            <a:r>
              <a:rPr lang="en-US" dirty="0" err="1" smtClean="0"/>
              <a:t>sujud</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bacaan</a:t>
            </a:r>
            <a:r>
              <a:rPr lang="en-US" dirty="0" smtClean="0"/>
              <a:t> </a:t>
            </a:r>
            <a:r>
              <a:rPr lang="en-US" dirty="0" err="1" smtClean="0"/>
              <a:t>ketika</a:t>
            </a:r>
            <a:r>
              <a:rPr lang="en-US" dirty="0" smtClean="0"/>
              <a:t> </a:t>
            </a:r>
            <a:r>
              <a:rPr lang="en-US" dirty="0" err="1" smtClean="0"/>
              <a:t>duduk</a:t>
            </a:r>
            <a:r>
              <a:rPr lang="en-US" dirty="0" smtClean="0"/>
              <a:t> </a:t>
            </a:r>
            <a:r>
              <a:rPr lang="en-US" dirty="0" err="1" smtClean="0"/>
              <a:t>diantara</a:t>
            </a:r>
            <a:r>
              <a:rPr lang="en-US" dirty="0" smtClean="0"/>
              <a:t> 2 </a:t>
            </a:r>
            <a:r>
              <a:rPr lang="en-US" dirty="0" err="1" smtClean="0"/>
              <a:t>sujud</a:t>
            </a:r>
            <a:endParaRPr lang="en-US" dirty="0" smtClean="0"/>
          </a:p>
          <a:p>
            <a:pPr marL="514350" indent="-514350" eaLnBrk="1" fontAlgn="auto" hangingPunct="1">
              <a:spcAft>
                <a:spcPts val="0"/>
              </a:spcAft>
              <a:buFont typeface="+mj-lt"/>
              <a:buAutoNum type="arabicPeriod"/>
              <a:defRPr/>
            </a:pPr>
            <a:r>
              <a:rPr lang="en-US" dirty="0" err="1" smtClean="0"/>
              <a:t>Duduk</a:t>
            </a:r>
            <a:r>
              <a:rPr lang="en-US" dirty="0" smtClean="0"/>
              <a:t> </a:t>
            </a:r>
            <a:r>
              <a:rPr lang="en-US" dirty="0" err="1" smtClean="0"/>
              <a:t>iftirosyduduk</a:t>
            </a:r>
            <a:r>
              <a:rPr lang="en-US" dirty="0" smtClean="0"/>
              <a:t> </a:t>
            </a:r>
            <a:r>
              <a:rPr lang="en-US" dirty="0" err="1" smtClean="0"/>
              <a:t>tawarruk</a:t>
            </a:r>
            <a:endParaRPr lang="en-US" dirty="0" smtClean="0"/>
          </a:p>
          <a:p>
            <a:pPr marL="514350" indent="-514350" eaLnBrk="1" fontAlgn="auto" hangingPunct="1">
              <a:spcAft>
                <a:spcPts val="0"/>
              </a:spcAft>
              <a:buFont typeface="+mj-lt"/>
              <a:buAutoNum type="arabicPeriod"/>
              <a:defRPr/>
            </a:pPr>
            <a:r>
              <a:rPr lang="en-US" dirty="0" err="1" smtClean="0"/>
              <a:t>Duduk</a:t>
            </a:r>
            <a:r>
              <a:rPr lang="en-US" dirty="0" smtClean="0"/>
              <a:t> </a:t>
            </a:r>
            <a:r>
              <a:rPr lang="en-US" dirty="0" err="1" smtClean="0"/>
              <a:t>istirahat</a:t>
            </a:r>
            <a:r>
              <a:rPr lang="en-US" dirty="0" smtClean="0"/>
              <a:t> </a:t>
            </a:r>
            <a:r>
              <a:rPr lang="en-US" dirty="0" err="1" smtClean="0"/>
              <a:t>sebentar</a:t>
            </a:r>
            <a:endParaRPr lang="en-US" dirty="0" smtClean="0"/>
          </a:p>
          <a:p>
            <a:pPr marL="514350" indent="-514350" eaLnBrk="1" fontAlgn="auto" hangingPunct="1">
              <a:spcAft>
                <a:spcPts val="0"/>
              </a:spcAft>
              <a:buFont typeface="+mj-lt"/>
              <a:buAutoNum type="arabicPeriod"/>
              <a:defRPr/>
            </a:pPr>
            <a:r>
              <a:rPr lang="en-US" dirty="0" smtClean="0"/>
              <a:t>Salam yang </a:t>
            </a:r>
            <a:r>
              <a:rPr lang="en-US" dirty="0" err="1" smtClean="0"/>
              <a:t>ke</a:t>
            </a:r>
            <a:r>
              <a:rPr lang="en-US" dirty="0" smtClean="0"/>
              <a:t> 2</a:t>
            </a:r>
          </a:p>
          <a:p>
            <a:pPr marL="514350" indent="-514350" eaLnBrk="1" fontAlgn="auto" hangingPunct="1">
              <a:spcAft>
                <a:spcPts val="0"/>
              </a:spcAft>
              <a:buFont typeface="+mj-lt"/>
              <a:buAutoNum type="arabicPeriod"/>
              <a:defRPr/>
            </a:pPr>
            <a:endParaRPr lang="af-ZA" dirty="0" smtClean="0"/>
          </a:p>
        </p:txBody>
      </p:sp>
    </p:spTree>
    <p:extLst>
      <p:ext uri="{BB962C8B-B14F-4D97-AF65-F5344CB8AC3E}">
        <p14:creationId xmlns:p14="http://schemas.microsoft.com/office/powerpoint/2010/main" val="35504151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err="1" smtClean="0"/>
              <a:t>Sunat</a:t>
            </a:r>
            <a:r>
              <a:rPr lang="en-US" dirty="0" smtClean="0"/>
              <a:t> </a:t>
            </a:r>
            <a:r>
              <a:rPr lang="en-US" dirty="0" err="1" smtClean="0"/>
              <a:t>Muakkad</a:t>
            </a:r>
            <a:r>
              <a:rPr lang="en-US" dirty="0" smtClean="0"/>
              <a:t/>
            </a:r>
            <a:br>
              <a:rPr lang="en-US" dirty="0" smtClean="0"/>
            </a:br>
            <a:endParaRPr lang="af-ZA" dirty="0" smtClean="0"/>
          </a:p>
        </p:txBody>
      </p:sp>
      <p:sp>
        <p:nvSpPr>
          <p:cNvPr id="15363" name="Content Placeholder 2"/>
          <p:cNvSpPr>
            <a:spLocks noGrp="1"/>
          </p:cNvSpPr>
          <p:nvPr>
            <p:ph idx="1"/>
          </p:nvPr>
        </p:nvSpPr>
        <p:spPr/>
        <p:txBody>
          <a:bodyPr/>
          <a:lstStyle/>
          <a:p>
            <a:pPr marL="514350" indent="-514350" eaLnBrk="1" hangingPunct="1">
              <a:buFont typeface="Calibri" pitchFamily="34" charset="0"/>
              <a:buAutoNum type="arabicPeriod"/>
            </a:pPr>
            <a:r>
              <a:rPr lang="en-US" smtClean="0"/>
              <a:t>Membaca tasyahud pertama</a:t>
            </a:r>
          </a:p>
          <a:p>
            <a:pPr marL="514350" indent="-514350" eaLnBrk="1" hangingPunct="1">
              <a:buFont typeface="Calibri" pitchFamily="34" charset="0"/>
              <a:buAutoNum type="arabicPeriod"/>
            </a:pPr>
            <a:r>
              <a:rPr lang="en-US" smtClean="0"/>
              <a:t>Qunut </a:t>
            </a:r>
          </a:p>
          <a:p>
            <a:pPr marL="514350" indent="-514350" algn="r" rtl="1" eaLnBrk="1" hangingPunct="1">
              <a:buFont typeface="Arial" charset="0"/>
              <a:buNone/>
            </a:pPr>
            <a:r>
              <a:rPr lang="en-US" smtClean="0"/>
              <a:t>)</a:t>
            </a:r>
            <a:r>
              <a:rPr lang="ar-SA" smtClean="0"/>
              <a:t>عَنْ اَنَسٍ قال مازال رسول الله صلي الله عليه وسلم يَقْنُتُ فِي الصُّبْحِ حَتَّي فَارَقَ الدُنْياَ – رواه الامام أحمد) </a:t>
            </a:r>
          </a:p>
          <a:p>
            <a:pPr marL="514350" indent="-514350" eaLnBrk="1" hangingPunct="1">
              <a:buFont typeface="Arial" charset="0"/>
              <a:buNone/>
            </a:pPr>
            <a:endParaRPr lang="af-ZA" smtClean="0"/>
          </a:p>
        </p:txBody>
      </p:sp>
    </p:spTree>
    <p:extLst>
      <p:ext uri="{BB962C8B-B14F-4D97-AF65-F5344CB8AC3E}">
        <p14:creationId xmlns:p14="http://schemas.microsoft.com/office/powerpoint/2010/main" val="12523188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fontAlgn="auto" hangingPunct="1">
              <a:spcAft>
                <a:spcPts val="0"/>
              </a:spcAft>
              <a:defRPr/>
            </a:pPr>
            <a:r>
              <a:rPr lang="en-US" smtClean="0"/>
              <a:t>Yang Membatalkan Shalat</a:t>
            </a:r>
            <a:endParaRPr lang="af-ZA" smtClean="0"/>
          </a:p>
        </p:txBody>
      </p:sp>
      <p:sp>
        <p:nvSpPr>
          <p:cNvPr id="16387" name="Content Placeholder 2"/>
          <p:cNvSpPr>
            <a:spLocks noGrp="1"/>
          </p:cNvSpPr>
          <p:nvPr>
            <p:ph idx="1"/>
          </p:nvPr>
        </p:nvSpPr>
        <p:spPr/>
        <p:txBody>
          <a:bodyPr/>
          <a:lstStyle/>
          <a:p>
            <a:pPr marL="514350" indent="-514350" eaLnBrk="1" hangingPunct="1">
              <a:buFont typeface="Calibri" pitchFamily="34" charset="0"/>
              <a:buAutoNum type="arabicPeriod"/>
            </a:pPr>
            <a:r>
              <a:rPr lang="en-US" smtClean="0"/>
              <a:t>Meninggalkan salah satu rukun</a:t>
            </a:r>
          </a:p>
          <a:p>
            <a:pPr marL="514350" indent="-514350" eaLnBrk="1" hangingPunct="1">
              <a:buFont typeface="Calibri" pitchFamily="34" charset="0"/>
              <a:buAutoNum type="arabicPeriod"/>
            </a:pPr>
            <a:r>
              <a:rPr lang="en-US" smtClean="0"/>
              <a:t>Meninggalkan salah satu syarat</a:t>
            </a:r>
          </a:p>
          <a:p>
            <a:pPr marL="514350" indent="-514350" eaLnBrk="1" hangingPunct="1">
              <a:buFont typeface="Calibri" pitchFamily="34" charset="0"/>
              <a:buAutoNum type="arabicPeriod"/>
            </a:pPr>
            <a:r>
              <a:rPr lang="en-US" smtClean="0"/>
              <a:t>Berbicara sengaja </a:t>
            </a:r>
          </a:p>
          <a:p>
            <a:pPr marL="514350" indent="-514350" eaLnBrk="1" hangingPunct="1">
              <a:buFont typeface="Calibri" pitchFamily="34" charset="0"/>
              <a:buAutoNum type="arabicPeriod"/>
            </a:pPr>
            <a:r>
              <a:rPr lang="en-US" smtClean="0"/>
              <a:t>Banyak bergerak</a:t>
            </a:r>
          </a:p>
          <a:p>
            <a:pPr marL="514350" indent="-514350" eaLnBrk="1" hangingPunct="1">
              <a:buFont typeface="Calibri" pitchFamily="34" charset="0"/>
              <a:buAutoNum type="arabicPeriod"/>
            </a:pPr>
            <a:r>
              <a:rPr lang="en-US" smtClean="0"/>
              <a:t>Makan atau minum</a:t>
            </a:r>
            <a:endParaRPr lang="af-ZA" smtClean="0"/>
          </a:p>
        </p:txBody>
      </p:sp>
    </p:spTree>
    <p:extLst>
      <p:ext uri="{BB962C8B-B14F-4D97-AF65-F5344CB8AC3E}">
        <p14:creationId xmlns:p14="http://schemas.microsoft.com/office/powerpoint/2010/main" val="4254024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fontAlgn="auto" hangingPunct="1">
              <a:spcAft>
                <a:spcPts val="0"/>
              </a:spcAft>
              <a:defRPr/>
            </a:pPr>
            <a:r>
              <a:rPr lang="en-US" smtClean="0"/>
              <a:t>Shalat Sunat</a:t>
            </a:r>
            <a:endParaRPr lang="af-ZA" smtClean="0"/>
          </a:p>
        </p:txBody>
      </p:sp>
    </p:spTree>
    <p:extLst>
      <p:ext uri="{BB962C8B-B14F-4D97-AF65-F5344CB8AC3E}">
        <p14:creationId xmlns:p14="http://schemas.microsoft.com/office/powerpoint/2010/main" val="1350630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fontAlgn="auto" hangingPunct="1">
              <a:spcAft>
                <a:spcPts val="0"/>
              </a:spcAft>
              <a:defRPr/>
            </a:pPr>
            <a:endParaRPr lang="af-ZA" smtClean="0"/>
          </a:p>
        </p:txBody>
      </p:sp>
      <p:sp>
        <p:nvSpPr>
          <p:cNvPr id="21507" name="Content Placeholder 2"/>
          <p:cNvSpPr>
            <a:spLocks noGrp="1"/>
          </p:cNvSpPr>
          <p:nvPr>
            <p:ph idx="1"/>
          </p:nvPr>
        </p:nvSpPr>
        <p:spPr/>
        <p:txBody>
          <a:bodyPr>
            <a:normAutofit fontScale="85000" lnSpcReduction="20000"/>
          </a:bodyPr>
          <a:lstStyle/>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hari</a:t>
            </a:r>
            <a:r>
              <a:rPr lang="en-US" dirty="0" smtClean="0"/>
              <a:t> </a:t>
            </a:r>
            <a:r>
              <a:rPr lang="en-US" dirty="0" err="1" smtClean="0"/>
              <a:t>raya</a:t>
            </a:r>
            <a:endParaRPr lang="ar-SA" dirty="0" smtClean="0"/>
          </a:p>
          <a:p>
            <a:pPr marL="514350" indent="-514350" eaLnBrk="1" fontAlgn="auto" hangingPunct="1">
              <a:spcAft>
                <a:spcPts val="0"/>
              </a:spcAft>
              <a:buFont typeface="Calibri" pitchFamily="34" charset="0"/>
              <a:buAutoNum type="arabicPeriod"/>
              <a:defRPr/>
            </a:pPr>
            <a:r>
              <a:rPr lang="en-US" dirty="0" err="1" smtClean="0"/>
              <a:t>Solat</a:t>
            </a:r>
            <a:r>
              <a:rPr lang="en-US" dirty="0" smtClean="0"/>
              <a:t> </a:t>
            </a:r>
            <a:r>
              <a:rPr lang="en-US" dirty="0" err="1" smtClean="0"/>
              <a:t>gerhana</a:t>
            </a:r>
            <a:r>
              <a:rPr lang="en-US" dirty="0" smtClean="0"/>
              <a:t> </a:t>
            </a:r>
            <a:r>
              <a:rPr lang="en-US" dirty="0" err="1" smtClean="0"/>
              <a:t>bulan</a:t>
            </a:r>
            <a:r>
              <a:rPr lang="en-US" dirty="0" smtClean="0"/>
              <a:t> </a:t>
            </a:r>
            <a:r>
              <a:rPr lang="en-US" dirty="0" err="1" smtClean="0"/>
              <a:t>dan</a:t>
            </a:r>
            <a:r>
              <a:rPr lang="en-US" dirty="0" smtClean="0"/>
              <a:t> </a:t>
            </a:r>
            <a:r>
              <a:rPr lang="en-US" dirty="0" err="1" smtClean="0"/>
              <a:t>mata</a:t>
            </a:r>
            <a:r>
              <a:rPr lang="en-US" dirty="0" smtClean="0"/>
              <a:t> </a:t>
            </a:r>
            <a:r>
              <a:rPr lang="en-US" dirty="0" err="1" smtClean="0"/>
              <a:t>hari</a:t>
            </a:r>
            <a:endParaRPr lang="en-US" dirty="0" smtClean="0"/>
          </a:p>
          <a:p>
            <a:pPr marL="514350" indent="-514350" eaLnBrk="1" fontAlgn="auto" hangingPunct="1">
              <a:spcAft>
                <a:spcPts val="0"/>
              </a:spcAft>
              <a:buFont typeface="Calibri" pitchFamily="34" charset="0"/>
              <a:buAutoNum type="arabicPeriod"/>
              <a:defRPr/>
            </a:pPr>
            <a:r>
              <a:rPr lang="en-US" dirty="0" err="1" smtClean="0"/>
              <a:t>Solat</a:t>
            </a:r>
            <a:r>
              <a:rPr lang="en-US" dirty="0" smtClean="0"/>
              <a:t> </a:t>
            </a:r>
            <a:r>
              <a:rPr lang="en-US" dirty="0" err="1" smtClean="0"/>
              <a:t>istisqo</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sunan</a:t>
            </a:r>
            <a:r>
              <a:rPr lang="en-US" dirty="0" smtClean="0"/>
              <a:t> </a:t>
            </a:r>
            <a:r>
              <a:rPr lang="en-US" dirty="0" err="1" smtClean="0"/>
              <a:t>raatib</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tahiyatul</a:t>
            </a:r>
            <a:r>
              <a:rPr lang="en-US" dirty="0" smtClean="0"/>
              <a:t> </a:t>
            </a:r>
            <a:r>
              <a:rPr lang="en-US" dirty="0" err="1" smtClean="0"/>
              <a:t>majid</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duha</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tahajud</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witir</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tarawih</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istikhoroh</a:t>
            </a:r>
            <a:endParaRPr lang="af-ZA" dirty="0" smtClean="0"/>
          </a:p>
        </p:txBody>
      </p:sp>
    </p:spTree>
    <p:extLst>
      <p:ext uri="{BB962C8B-B14F-4D97-AF65-F5344CB8AC3E}">
        <p14:creationId xmlns:p14="http://schemas.microsoft.com/office/powerpoint/2010/main" val="5635761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smtClean="0"/>
              <a:t>Salat</a:t>
            </a:r>
            <a:r>
              <a:rPr lang="en-US" dirty="0" smtClean="0"/>
              <a:t> </a:t>
            </a:r>
            <a:r>
              <a:rPr lang="en-US" dirty="0" err="1" smtClean="0"/>
              <a:t>hari</a:t>
            </a:r>
            <a:r>
              <a:rPr lang="en-US" dirty="0" smtClean="0"/>
              <a:t> </a:t>
            </a:r>
            <a:r>
              <a:rPr lang="en-US" dirty="0" err="1" smtClean="0"/>
              <a:t>raya</a:t>
            </a:r>
            <a:endParaRPr lang="af-ZA" dirty="0"/>
          </a:p>
        </p:txBody>
      </p:sp>
      <p:sp>
        <p:nvSpPr>
          <p:cNvPr id="3" name="Content Placeholder 2"/>
          <p:cNvSpPr>
            <a:spLocks noGrp="1"/>
          </p:cNvSpPr>
          <p:nvPr>
            <p:ph idx="1"/>
          </p:nvPr>
        </p:nvSpPr>
        <p:spPr/>
        <p:txBody>
          <a:bodyPr>
            <a:normAutofit fontScale="62500" lnSpcReduction="20000"/>
          </a:bodyPr>
          <a:lstStyle/>
          <a:p>
            <a:pPr eaLnBrk="1" fontAlgn="auto" hangingPunct="1">
              <a:spcAft>
                <a:spcPts val="0"/>
              </a:spcAft>
              <a:buFont typeface="Wingdings 2"/>
              <a:buNone/>
              <a:defRPr/>
            </a:pPr>
            <a:r>
              <a:rPr lang="en-US" u="sng" dirty="0" err="1" smtClean="0"/>
              <a:t>Sunatnya</a:t>
            </a:r>
            <a:r>
              <a:rPr lang="en-US" u="sng" dirty="0" smtClean="0"/>
              <a:t>:</a:t>
            </a:r>
          </a:p>
          <a:p>
            <a:pPr marL="514350" indent="-514350" eaLnBrk="1" fontAlgn="auto" hangingPunct="1">
              <a:spcAft>
                <a:spcPts val="0"/>
              </a:spcAft>
              <a:buFont typeface="+mj-lt"/>
              <a:buAutoNum type="arabicPeriod"/>
              <a:defRPr/>
            </a:pPr>
            <a:r>
              <a:rPr lang="en-US" dirty="0" err="1" smtClean="0"/>
              <a:t>Disunatkan</a:t>
            </a:r>
            <a:r>
              <a:rPr lang="en-US" dirty="0" smtClean="0"/>
              <a:t> </a:t>
            </a:r>
            <a:r>
              <a:rPr lang="en-US" dirty="0" err="1" smtClean="0"/>
              <a:t>berjamaah</a:t>
            </a:r>
            <a:endParaRPr lang="en-US" dirty="0" smtClean="0"/>
          </a:p>
          <a:p>
            <a:pPr marL="514350" indent="-514350" eaLnBrk="1" fontAlgn="auto" hangingPunct="1">
              <a:spcAft>
                <a:spcPts val="0"/>
              </a:spcAft>
              <a:buFont typeface="+mj-lt"/>
              <a:buAutoNum type="arabicPeriod"/>
              <a:defRPr/>
            </a:pPr>
            <a:r>
              <a:rPr lang="en-US" dirty="0" err="1" smtClean="0"/>
              <a:t>Takbir</a:t>
            </a:r>
            <a:r>
              <a:rPr lang="en-US" dirty="0" smtClean="0"/>
              <a:t> 7kali</a:t>
            </a:r>
          </a:p>
          <a:p>
            <a:pPr marL="514350" indent="-514350" eaLnBrk="1" fontAlgn="auto" hangingPunct="1">
              <a:spcAft>
                <a:spcPts val="0"/>
              </a:spcAft>
              <a:buFont typeface="+mj-lt"/>
              <a:buAutoNum type="arabicPeriod"/>
              <a:defRPr/>
            </a:pPr>
            <a:r>
              <a:rPr lang="en-US" dirty="0" err="1" smtClean="0"/>
              <a:t>Mengangkat</a:t>
            </a:r>
            <a:r>
              <a:rPr lang="en-US" dirty="0" smtClean="0"/>
              <a:t> </a:t>
            </a:r>
            <a:r>
              <a:rPr lang="en-US" dirty="0" err="1" smtClean="0"/>
              <a:t>kedua</a:t>
            </a:r>
            <a:r>
              <a:rPr lang="en-US" dirty="0" smtClean="0"/>
              <a:t> </a:t>
            </a:r>
            <a:r>
              <a:rPr lang="en-US" dirty="0" err="1" smtClean="0"/>
              <a:t>tangan</a:t>
            </a:r>
            <a:r>
              <a:rPr lang="en-US" dirty="0" smtClean="0"/>
              <a:t> </a:t>
            </a:r>
            <a:r>
              <a:rPr lang="en-US" dirty="0" err="1" smtClean="0"/>
              <a:t>setinggi</a:t>
            </a:r>
            <a:r>
              <a:rPr lang="en-US" dirty="0" smtClean="0"/>
              <a:t> </a:t>
            </a:r>
            <a:r>
              <a:rPr lang="en-US" dirty="0" err="1" smtClean="0"/>
              <a:t>bahu</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surat</a:t>
            </a:r>
            <a:r>
              <a:rPr lang="en-US" dirty="0" smtClean="0"/>
              <a:t> 1.kof, 2.Al-Qomar/ 1.Al-A’la, 2.Al-Gosiyah</a:t>
            </a:r>
          </a:p>
          <a:p>
            <a:pPr marL="514350" indent="-514350" eaLnBrk="1" fontAlgn="auto" hangingPunct="1">
              <a:spcAft>
                <a:spcPts val="0"/>
              </a:spcAft>
              <a:buFont typeface="+mj-lt"/>
              <a:buAutoNum type="arabicPeriod"/>
              <a:defRPr/>
            </a:pPr>
            <a:r>
              <a:rPr lang="en-US" dirty="0" smtClean="0"/>
              <a:t> </a:t>
            </a:r>
            <a:r>
              <a:rPr lang="en-US" dirty="0" err="1" smtClean="0"/>
              <a:t>mengeraskan</a:t>
            </a:r>
            <a:r>
              <a:rPr lang="en-US" dirty="0" smtClean="0"/>
              <a:t> </a:t>
            </a:r>
            <a:r>
              <a:rPr lang="en-US" dirty="0" err="1" smtClean="0"/>
              <a:t>suara</a:t>
            </a:r>
            <a:endParaRPr lang="en-US" dirty="0" smtClean="0"/>
          </a:p>
          <a:p>
            <a:pPr marL="514350" indent="-514350" eaLnBrk="1" fontAlgn="auto" hangingPunct="1">
              <a:spcAft>
                <a:spcPts val="0"/>
              </a:spcAft>
              <a:buFont typeface="+mj-lt"/>
              <a:buAutoNum type="arabicPeriod"/>
              <a:defRPr/>
            </a:pPr>
            <a:r>
              <a:rPr lang="en-US" dirty="0" err="1" smtClean="0"/>
              <a:t>Khotbah</a:t>
            </a:r>
            <a:r>
              <a:rPr lang="en-US" dirty="0" smtClean="0"/>
              <a:t> 2 kali </a:t>
            </a:r>
            <a:r>
              <a:rPr lang="en-US" dirty="0" err="1" smtClean="0"/>
              <a:t>sesudah</a:t>
            </a:r>
            <a:r>
              <a:rPr lang="en-US" dirty="0" smtClean="0"/>
              <a:t> </a:t>
            </a:r>
            <a:r>
              <a:rPr lang="en-US" dirty="0" err="1" smtClean="0"/>
              <a:t>salat</a:t>
            </a:r>
            <a:endParaRPr lang="en-US" dirty="0" smtClean="0"/>
          </a:p>
          <a:p>
            <a:pPr marL="514350" indent="-514350" eaLnBrk="1" fontAlgn="auto" hangingPunct="1">
              <a:spcAft>
                <a:spcPts val="0"/>
              </a:spcAft>
              <a:buFont typeface="+mj-lt"/>
              <a:buAutoNum type="arabicPeriod"/>
              <a:defRPr/>
            </a:pPr>
            <a:r>
              <a:rPr lang="en-US" dirty="0" smtClean="0"/>
              <a:t>1.takbir 9kali</a:t>
            </a:r>
          </a:p>
          <a:p>
            <a:pPr marL="514350" indent="-514350" eaLnBrk="1" fontAlgn="auto" hangingPunct="1">
              <a:spcAft>
                <a:spcPts val="0"/>
              </a:spcAft>
              <a:buFont typeface="+mj-lt"/>
              <a:buAutoNum type="arabicPeriod"/>
              <a:defRPr/>
            </a:pPr>
            <a:r>
              <a:rPr lang="en-US" dirty="0" err="1" smtClean="0"/>
              <a:t>Berbicara</a:t>
            </a:r>
            <a:r>
              <a:rPr lang="en-US" dirty="0" smtClean="0"/>
              <a:t> </a:t>
            </a:r>
            <a:r>
              <a:rPr lang="en-US" dirty="0" err="1" smtClean="0"/>
              <a:t>tentang</a:t>
            </a:r>
            <a:r>
              <a:rPr lang="en-US" dirty="0" smtClean="0"/>
              <a:t>, </a:t>
            </a:r>
            <a:r>
              <a:rPr lang="en-US" dirty="0" err="1" smtClean="0"/>
              <a:t>zakat</a:t>
            </a:r>
            <a:r>
              <a:rPr lang="en-US" dirty="0" smtClean="0"/>
              <a:t> </a:t>
            </a:r>
            <a:r>
              <a:rPr lang="en-US" dirty="0" err="1" smtClean="0"/>
              <a:t>fitrah</a:t>
            </a:r>
            <a:r>
              <a:rPr lang="en-US" dirty="0" smtClean="0"/>
              <a:t>, </a:t>
            </a:r>
            <a:r>
              <a:rPr lang="en-US" dirty="0" err="1" smtClean="0"/>
              <a:t>ukum</a:t>
            </a:r>
            <a:r>
              <a:rPr lang="en-US" dirty="0" smtClean="0"/>
              <a:t> </a:t>
            </a:r>
            <a:r>
              <a:rPr lang="en-US" dirty="0" err="1" smtClean="0"/>
              <a:t>kurban</a:t>
            </a:r>
            <a:endParaRPr lang="en-US" dirty="0" smtClean="0"/>
          </a:p>
          <a:p>
            <a:pPr marL="514350" indent="-514350" eaLnBrk="1" fontAlgn="auto" hangingPunct="1">
              <a:spcAft>
                <a:spcPts val="0"/>
              </a:spcAft>
              <a:buFont typeface="+mj-lt"/>
              <a:buAutoNum type="arabicPeriod"/>
              <a:defRPr/>
            </a:pPr>
            <a:r>
              <a:rPr lang="en-US" dirty="0" err="1" smtClean="0"/>
              <a:t>Mandi</a:t>
            </a:r>
            <a:r>
              <a:rPr lang="en-US" dirty="0" smtClean="0"/>
              <a:t> </a:t>
            </a:r>
            <a:r>
              <a:rPr lang="en-US" dirty="0" err="1" smtClean="0"/>
              <a:t>dan</a:t>
            </a:r>
            <a:r>
              <a:rPr lang="en-US" dirty="0" smtClean="0"/>
              <a:t> </a:t>
            </a:r>
            <a:r>
              <a:rPr lang="en-US" dirty="0" err="1" smtClean="0"/>
              <a:t>berhias</a:t>
            </a:r>
            <a:endParaRPr lang="en-US" dirty="0" smtClean="0"/>
          </a:p>
          <a:p>
            <a:pPr marL="514350" indent="-514350" eaLnBrk="1" fontAlgn="auto" hangingPunct="1">
              <a:spcAft>
                <a:spcPts val="0"/>
              </a:spcAft>
              <a:buFont typeface="+mj-lt"/>
              <a:buAutoNum type="arabicPeriod"/>
              <a:defRPr/>
            </a:pPr>
            <a:r>
              <a:rPr lang="en-US" dirty="0" err="1" smtClean="0"/>
              <a:t>Makan</a:t>
            </a:r>
            <a:r>
              <a:rPr lang="en-US" dirty="0" smtClean="0"/>
              <a:t> </a:t>
            </a:r>
            <a:r>
              <a:rPr lang="en-US" dirty="0" err="1" smtClean="0"/>
              <a:t>bagi</a:t>
            </a:r>
            <a:r>
              <a:rPr lang="en-US" dirty="0" smtClean="0"/>
              <a:t> </a:t>
            </a:r>
            <a:r>
              <a:rPr lang="en-US" dirty="0" err="1" smtClean="0"/>
              <a:t>fitri</a:t>
            </a:r>
            <a:r>
              <a:rPr lang="en-US" dirty="0" smtClean="0"/>
              <a:t>, </a:t>
            </a:r>
            <a:r>
              <a:rPr lang="en-US" dirty="0" err="1" smtClean="0"/>
              <a:t>puasa</a:t>
            </a:r>
            <a:r>
              <a:rPr lang="en-US" dirty="0" smtClean="0"/>
              <a:t> </a:t>
            </a:r>
            <a:r>
              <a:rPr lang="en-US" dirty="0" err="1" smtClean="0"/>
              <a:t>bagi</a:t>
            </a:r>
            <a:r>
              <a:rPr lang="en-US" dirty="0" smtClean="0"/>
              <a:t> </a:t>
            </a:r>
            <a:r>
              <a:rPr lang="en-US" dirty="0" err="1" smtClean="0"/>
              <a:t>adha</a:t>
            </a:r>
            <a:r>
              <a:rPr lang="en-US" dirty="0" smtClean="0"/>
              <a:t>, </a:t>
            </a:r>
            <a:r>
              <a:rPr lang="en-US" dirty="0" err="1" smtClean="0"/>
              <a:t>sebelum</a:t>
            </a:r>
            <a:r>
              <a:rPr lang="en-US" dirty="0" smtClean="0"/>
              <a:t> </a:t>
            </a:r>
            <a:r>
              <a:rPr lang="en-US" dirty="0" err="1" smtClean="0"/>
              <a:t>solat</a:t>
            </a:r>
            <a:endParaRPr lang="en-US" dirty="0" smtClean="0"/>
          </a:p>
          <a:p>
            <a:pPr marL="514350" indent="-514350" eaLnBrk="1" fontAlgn="auto" hangingPunct="1">
              <a:spcAft>
                <a:spcPts val="0"/>
              </a:spcAft>
              <a:buFont typeface="+mj-lt"/>
              <a:buAutoNum type="arabicPeriod"/>
              <a:defRPr/>
            </a:pPr>
            <a:r>
              <a:rPr lang="en-US" dirty="0" err="1" smtClean="0"/>
              <a:t>Idul</a:t>
            </a:r>
            <a:r>
              <a:rPr lang="en-US" dirty="0" smtClean="0"/>
              <a:t> </a:t>
            </a:r>
            <a:r>
              <a:rPr lang="en-US" dirty="0" err="1" smtClean="0"/>
              <a:t>fitri</a:t>
            </a:r>
            <a:r>
              <a:rPr lang="en-US" dirty="0" smtClean="0"/>
              <a:t> </a:t>
            </a:r>
            <a:r>
              <a:rPr lang="en-US" dirty="0" err="1" smtClean="0"/>
              <a:t>takbir</a:t>
            </a:r>
            <a:r>
              <a:rPr lang="en-US" dirty="0" smtClean="0"/>
              <a:t> </a:t>
            </a:r>
            <a:r>
              <a:rPr lang="en-US" dirty="0" err="1" smtClean="0"/>
              <a:t>dari</a:t>
            </a:r>
            <a:r>
              <a:rPr lang="en-US" dirty="0" smtClean="0"/>
              <a:t> </a:t>
            </a:r>
            <a:r>
              <a:rPr lang="en-US" dirty="0" err="1" smtClean="0"/>
              <a:t>terbenam</a:t>
            </a:r>
            <a:r>
              <a:rPr lang="en-US" dirty="0" smtClean="0"/>
              <a:t> </a:t>
            </a:r>
            <a:r>
              <a:rPr lang="en-US" dirty="0" err="1" smtClean="0"/>
              <a:t>matahari</a:t>
            </a:r>
            <a:r>
              <a:rPr lang="en-US" dirty="0" smtClean="0"/>
              <a:t> </a:t>
            </a:r>
            <a:r>
              <a:rPr lang="en-US" dirty="0" err="1" smtClean="0"/>
              <a:t>pada</a:t>
            </a:r>
            <a:r>
              <a:rPr lang="en-US" dirty="0" smtClean="0"/>
              <a:t> </a:t>
            </a:r>
            <a:r>
              <a:rPr lang="en-US" dirty="0" err="1" smtClean="0"/>
              <a:t>malam</a:t>
            </a:r>
            <a:r>
              <a:rPr lang="en-US" dirty="0" smtClean="0"/>
              <a:t> </a:t>
            </a:r>
            <a:r>
              <a:rPr lang="en-US" dirty="0" err="1" smtClean="0"/>
              <a:t>hari</a:t>
            </a:r>
            <a:r>
              <a:rPr lang="en-US" dirty="0" smtClean="0"/>
              <a:t> </a:t>
            </a:r>
            <a:r>
              <a:rPr lang="en-US" dirty="0" err="1" smtClean="0"/>
              <a:t>sampai</a:t>
            </a:r>
            <a:r>
              <a:rPr lang="en-US" dirty="0" smtClean="0"/>
              <a:t> imam </a:t>
            </a:r>
            <a:r>
              <a:rPr lang="en-US" dirty="0" err="1" smtClean="0"/>
              <a:t>mulai</a:t>
            </a:r>
            <a:r>
              <a:rPr lang="en-US" dirty="0" smtClean="0"/>
              <a:t> </a:t>
            </a:r>
            <a:r>
              <a:rPr lang="en-US" dirty="0" err="1" smtClean="0"/>
              <a:t>salat</a:t>
            </a:r>
            <a:r>
              <a:rPr lang="en-US" dirty="0" smtClean="0"/>
              <a:t>, </a:t>
            </a:r>
            <a:r>
              <a:rPr lang="en-US" dirty="0" err="1" smtClean="0"/>
              <a:t>idul</a:t>
            </a:r>
            <a:r>
              <a:rPr lang="en-US" dirty="0" smtClean="0"/>
              <a:t> </a:t>
            </a:r>
            <a:r>
              <a:rPr lang="en-US" dirty="0" err="1" smtClean="0"/>
              <a:t>adha</a:t>
            </a:r>
            <a:r>
              <a:rPr lang="en-US" dirty="0" smtClean="0"/>
              <a:t> </a:t>
            </a:r>
            <a:r>
              <a:rPr lang="en-US" dirty="0" err="1" smtClean="0"/>
              <a:t>dari</a:t>
            </a:r>
            <a:r>
              <a:rPr lang="en-US" dirty="0" smtClean="0"/>
              <a:t> </a:t>
            </a:r>
            <a:r>
              <a:rPr lang="en-US" dirty="0" err="1" smtClean="0"/>
              <a:t>terbenam</a:t>
            </a:r>
            <a:r>
              <a:rPr lang="en-US" dirty="0" smtClean="0"/>
              <a:t> </a:t>
            </a:r>
            <a:r>
              <a:rPr lang="en-US" dirty="0" err="1" smtClean="0"/>
              <a:t>mata</a:t>
            </a:r>
            <a:r>
              <a:rPr lang="en-US" dirty="0" smtClean="0"/>
              <a:t> </a:t>
            </a:r>
            <a:r>
              <a:rPr lang="en-US" dirty="0" err="1" smtClean="0"/>
              <a:t>hari</a:t>
            </a:r>
            <a:r>
              <a:rPr lang="en-US" dirty="0" smtClean="0"/>
              <a:t> pd </a:t>
            </a:r>
            <a:r>
              <a:rPr lang="en-US" dirty="0" err="1" smtClean="0"/>
              <a:t>mlm</a:t>
            </a:r>
            <a:r>
              <a:rPr lang="en-US" dirty="0" smtClean="0"/>
              <a:t> </a:t>
            </a:r>
            <a:r>
              <a:rPr lang="en-US" dirty="0" err="1" smtClean="0"/>
              <a:t>hri</a:t>
            </a:r>
            <a:r>
              <a:rPr lang="en-US" dirty="0" smtClean="0"/>
              <a:t> </a:t>
            </a:r>
            <a:r>
              <a:rPr lang="en-US" dirty="0" err="1" smtClean="0"/>
              <a:t>rayasmpai</a:t>
            </a:r>
            <a:r>
              <a:rPr lang="en-US" dirty="0" smtClean="0"/>
              <a:t> </a:t>
            </a:r>
            <a:r>
              <a:rPr lang="en-US" dirty="0" err="1" smtClean="0"/>
              <a:t>selesai</a:t>
            </a:r>
            <a:r>
              <a:rPr lang="en-US" dirty="0" smtClean="0"/>
              <a:t> </a:t>
            </a:r>
            <a:r>
              <a:rPr lang="en-US" dirty="0" err="1" smtClean="0"/>
              <a:t>hari</a:t>
            </a:r>
            <a:r>
              <a:rPr lang="en-US" dirty="0" smtClean="0"/>
              <a:t> </a:t>
            </a:r>
            <a:r>
              <a:rPr lang="en-US" dirty="0" err="1" smtClean="0"/>
              <a:t>tasyrik</a:t>
            </a:r>
            <a:endParaRPr lang="en-US" dirty="0" smtClean="0"/>
          </a:p>
          <a:p>
            <a:pPr marL="514350" indent="-514350" eaLnBrk="1" fontAlgn="auto" hangingPunct="1">
              <a:spcAft>
                <a:spcPts val="0"/>
              </a:spcAft>
              <a:buFont typeface="+mj-lt"/>
              <a:buAutoNum type="arabicPeriod"/>
              <a:defRPr/>
            </a:pPr>
            <a:endParaRPr lang="af-ZA" dirty="0"/>
          </a:p>
        </p:txBody>
      </p:sp>
    </p:spTree>
    <p:extLst>
      <p:ext uri="{BB962C8B-B14F-4D97-AF65-F5344CB8AC3E}">
        <p14:creationId xmlns:p14="http://schemas.microsoft.com/office/powerpoint/2010/main" val="3284535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Cara </a:t>
            </a:r>
            <a:r>
              <a:rPr lang="en-US" dirty="0" err="1" smtClean="0"/>
              <a:t>solat</a:t>
            </a:r>
            <a:r>
              <a:rPr lang="en-US" dirty="0" smtClean="0"/>
              <a:t> </a:t>
            </a:r>
            <a:r>
              <a:rPr lang="en-US" dirty="0" err="1" smtClean="0"/>
              <a:t>gerhana</a:t>
            </a:r>
            <a:r>
              <a:rPr lang="en-US" dirty="0" smtClean="0"/>
              <a:t> </a:t>
            </a:r>
            <a:r>
              <a:rPr lang="en-US" dirty="0" err="1" smtClean="0"/>
              <a:t>bulan</a:t>
            </a:r>
            <a:endParaRPr lang="af-ZA" dirty="0"/>
          </a:p>
        </p:txBody>
      </p:sp>
      <p:sp>
        <p:nvSpPr>
          <p:cNvPr id="20483" name="Content Placeholder 2"/>
          <p:cNvSpPr>
            <a:spLocks noGrp="1"/>
          </p:cNvSpPr>
          <p:nvPr>
            <p:ph idx="1"/>
          </p:nvPr>
        </p:nvSpPr>
        <p:spPr/>
        <p:txBody>
          <a:bodyPr/>
          <a:lstStyle/>
          <a:p>
            <a:pPr eaLnBrk="1" hangingPunct="1"/>
            <a:r>
              <a:rPr lang="en-US" smtClean="0"/>
              <a:t>Sekurang-kurangnya 2 rakaat</a:t>
            </a:r>
          </a:p>
          <a:p>
            <a:pPr eaLnBrk="1" hangingPunct="1"/>
            <a:r>
              <a:rPr lang="en-US" smtClean="0"/>
              <a:t>Takbir-fatihah-rukuk-berdiri kembali, ke dua kalinya  sujuddua kali(itu terhitung 1 rokaat)</a:t>
            </a:r>
          </a:p>
          <a:p>
            <a:pPr eaLnBrk="1" hangingPunct="1"/>
            <a:endParaRPr lang="af-ZA" smtClean="0"/>
          </a:p>
        </p:txBody>
      </p:sp>
    </p:spTree>
    <p:extLst>
      <p:ext uri="{BB962C8B-B14F-4D97-AF65-F5344CB8AC3E}">
        <p14:creationId xmlns:p14="http://schemas.microsoft.com/office/powerpoint/2010/main" val="3581182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Cara </a:t>
            </a:r>
            <a:r>
              <a:rPr lang="en-US" dirty="0" err="1" smtClean="0"/>
              <a:t>solat</a:t>
            </a:r>
            <a:r>
              <a:rPr lang="en-US" dirty="0" smtClean="0"/>
              <a:t> </a:t>
            </a:r>
            <a:r>
              <a:rPr lang="en-US" dirty="0" err="1" smtClean="0"/>
              <a:t>istisqo</a:t>
            </a:r>
            <a:endParaRPr lang="af-ZA" dirty="0"/>
          </a:p>
        </p:txBody>
      </p:sp>
      <p:sp>
        <p:nvSpPr>
          <p:cNvPr id="21507" name="Content Placeholder 2"/>
          <p:cNvSpPr>
            <a:spLocks noGrp="1"/>
          </p:cNvSpPr>
          <p:nvPr>
            <p:ph idx="1"/>
          </p:nvPr>
        </p:nvSpPr>
        <p:spPr/>
        <p:txBody>
          <a:bodyPr/>
          <a:lstStyle/>
          <a:p>
            <a:pPr marL="514350" indent="-514350" eaLnBrk="1" hangingPunct="1">
              <a:buFont typeface="Wingdings 2" pitchFamily="18" charset="2"/>
              <a:buNone/>
            </a:pPr>
            <a:r>
              <a:rPr lang="en-US" smtClean="0"/>
              <a:t>Ada 3 cara</a:t>
            </a:r>
          </a:p>
          <a:p>
            <a:pPr marL="514350" indent="-514350" eaLnBrk="1" hangingPunct="1">
              <a:buFont typeface="Franklin Gothic Medium" pitchFamily="34" charset="0"/>
              <a:buAutoNum type="arabicPeriod"/>
            </a:pPr>
            <a:r>
              <a:rPr lang="en-US" smtClean="0"/>
              <a:t>Dalam doa</a:t>
            </a:r>
          </a:p>
          <a:p>
            <a:pPr marL="514350" indent="-514350" eaLnBrk="1" hangingPunct="1">
              <a:buFont typeface="Franklin Gothic Medium" pitchFamily="34" charset="0"/>
              <a:buAutoNum type="arabicPeriod"/>
            </a:pPr>
            <a:r>
              <a:rPr lang="en-US" smtClean="0"/>
              <a:t>Dalam khutbah jum’at</a:t>
            </a:r>
          </a:p>
          <a:p>
            <a:pPr marL="514350" indent="-514350" eaLnBrk="1" hangingPunct="1">
              <a:buFont typeface="Franklin Gothic Medium" pitchFamily="34" charset="0"/>
              <a:buAutoNum type="arabicPeriod"/>
            </a:pPr>
            <a:r>
              <a:rPr lang="en-US" smtClean="0"/>
              <a:t>Solat 2 rakaat</a:t>
            </a:r>
          </a:p>
          <a:p>
            <a:pPr marL="514350" indent="-514350" eaLnBrk="1" hangingPunct="1">
              <a:buFont typeface="Franklin Gothic Medium" pitchFamily="34" charset="0"/>
              <a:buAutoNum type="arabicPeriod"/>
            </a:pPr>
            <a:r>
              <a:rPr lang="en-US" smtClean="0"/>
              <a:t>(puasa 4hr,solat,di tanah lapang,rakaat,khutbah,1:astagfirullah 9X dlm khutbah 1,2:puji-pujian,syahadat,dan salawat,nasihat bertobat</a:t>
            </a:r>
            <a:endParaRPr lang="af-ZA" smtClean="0"/>
          </a:p>
        </p:txBody>
      </p:sp>
    </p:spTree>
    <p:extLst>
      <p:ext uri="{BB962C8B-B14F-4D97-AF65-F5344CB8AC3E}">
        <p14:creationId xmlns:p14="http://schemas.microsoft.com/office/powerpoint/2010/main" val="3698615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Dalil</a:t>
            </a:r>
            <a:r>
              <a:rPr lang="en-US" dirty="0" smtClean="0"/>
              <a:t>  </a:t>
            </a:r>
            <a:r>
              <a:rPr lang="en-US" dirty="0" err="1" smtClean="0"/>
              <a:t>tentang</a:t>
            </a:r>
            <a:r>
              <a:rPr lang="en-US" dirty="0" smtClean="0"/>
              <a:t> </a:t>
            </a:r>
            <a:r>
              <a:rPr lang="en-US" dirty="0" err="1" smtClean="0"/>
              <a:t>shalat</a:t>
            </a:r>
            <a:endParaRPr lang="id-ID" dirty="0"/>
          </a:p>
        </p:txBody>
      </p:sp>
      <p:sp>
        <p:nvSpPr>
          <p:cNvPr id="3" name="Content Placeholder 2"/>
          <p:cNvSpPr>
            <a:spLocks noGrp="1"/>
          </p:cNvSpPr>
          <p:nvPr>
            <p:ph idx="1"/>
          </p:nvPr>
        </p:nvSpPr>
        <p:spPr/>
        <p:txBody>
          <a:bodyPr/>
          <a:lstStyle/>
          <a:p>
            <a:r>
              <a:rPr lang="ar-SA" dirty="0"/>
              <a:t>اِنَّ الصَّلٰوةَ كَانَتْ عَلَى الْمُؤْمِنِيْنَ كِتٰبًا </a:t>
            </a:r>
            <a:r>
              <a:rPr lang="ar-SA" dirty="0" smtClean="0"/>
              <a:t>مَّوْقُوْتًا</a:t>
            </a:r>
            <a:endParaRPr lang="en-US" dirty="0" smtClean="0"/>
          </a:p>
          <a:p>
            <a:endParaRPr lang="en-US" dirty="0"/>
          </a:p>
          <a:p>
            <a:r>
              <a:rPr lang="id-ID" dirty="0"/>
              <a:t>Sungguh, shalat itu adalah kewajiban yang ditentukan waktunya atas orang-orang yang beriman</a:t>
            </a:r>
            <a:r>
              <a:rPr lang="id-ID" dirty="0" smtClean="0"/>
              <a:t>.</a:t>
            </a:r>
            <a:r>
              <a:rPr lang="en-US" dirty="0" smtClean="0"/>
              <a:t> (</a:t>
            </a:r>
            <a:r>
              <a:rPr lang="id-ID" b="1" dirty="0"/>
              <a:t>Q.S. An-Nisa/4: </a:t>
            </a:r>
            <a:r>
              <a:rPr lang="id-ID" b="1" dirty="0" smtClean="0"/>
              <a:t>103</a:t>
            </a:r>
            <a:r>
              <a:rPr lang="en-US" b="1" dirty="0" smtClean="0"/>
              <a:t>)</a:t>
            </a:r>
            <a:endParaRPr lang="id-ID" dirty="0"/>
          </a:p>
        </p:txBody>
      </p:sp>
    </p:spTree>
    <p:extLst>
      <p:ext uri="{BB962C8B-B14F-4D97-AF65-F5344CB8AC3E}">
        <p14:creationId xmlns:p14="http://schemas.microsoft.com/office/powerpoint/2010/main" val="4258130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smtClean="0"/>
              <a:t>Shalat</a:t>
            </a:r>
            <a:r>
              <a:rPr lang="en-US" dirty="0" smtClean="0"/>
              <a:t> </a:t>
            </a:r>
            <a:r>
              <a:rPr lang="en-US" dirty="0" err="1" smtClean="0"/>
              <a:t>rawatib</a:t>
            </a:r>
            <a:endParaRPr lang="af-ZA" dirty="0"/>
          </a:p>
        </p:txBody>
      </p:sp>
      <p:sp>
        <p:nvSpPr>
          <p:cNvPr id="22531" name="Content Placeholder 2"/>
          <p:cNvSpPr>
            <a:spLocks noGrp="1"/>
          </p:cNvSpPr>
          <p:nvPr>
            <p:ph idx="1"/>
          </p:nvPr>
        </p:nvSpPr>
        <p:spPr/>
        <p:txBody>
          <a:bodyPr/>
          <a:lstStyle/>
          <a:p>
            <a:pPr eaLnBrk="1" hangingPunct="1"/>
            <a:r>
              <a:rPr lang="en-US" smtClean="0"/>
              <a:t>Duhur : 4 rokaat sesudah dan sebelum</a:t>
            </a:r>
          </a:p>
          <a:p>
            <a:pPr eaLnBrk="1" hangingPunct="1">
              <a:buFont typeface="Wingdings 2" pitchFamily="18" charset="2"/>
              <a:buNone/>
            </a:pPr>
            <a:r>
              <a:rPr lang="en-US" smtClean="0"/>
              <a:t>		        2 rokaat sesudah dan sebelum</a:t>
            </a:r>
          </a:p>
          <a:p>
            <a:pPr eaLnBrk="1" hangingPunct="1">
              <a:buFont typeface="Wingdings 2" pitchFamily="18" charset="2"/>
              <a:buNone/>
            </a:pPr>
            <a:r>
              <a:rPr lang="en-US" smtClean="0"/>
              <a:t>Ashar     :  4 rokaat sebelum Asar</a:t>
            </a:r>
          </a:p>
          <a:p>
            <a:pPr eaLnBrk="1" hangingPunct="1">
              <a:buFont typeface="Wingdings 2" pitchFamily="18" charset="2"/>
              <a:buNone/>
            </a:pPr>
            <a:r>
              <a:rPr lang="en-US" smtClean="0"/>
              <a:t>Magrib   : 2 rokaat setelah magrib</a:t>
            </a:r>
          </a:p>
          <a:p>
            <a:pPr eaLnBrk="1" hangingPunct="1">
              <a:buFont typeface="Wingdings 2" pitchFamily="18" charset="2"/>
              <a:buNone/>
            </a:pPr>
            <a:r>
              <a:rPr lang="en-US" smtClean="0"/>
              <a:t>Isya’ 	      : 2 rokaat sesudah dan sebelum</a:t>
            </a:r>
          </a:p>
          <a:p>
            <a:pPr eaLnBrk="1" hangingPunct="1">
              <a:buFont typeface="Wingdings 2" pitchFamily="18" charset="2"/>
              <a:buNone/>
            </a:pPr>
            <a:r>
              <a:rPr lang="en-US" smtClean="0"/>
              <a:t>Subu      : 2 rakaat sebelum subuh</a:t>
            </a:r>
          </a:p>
          <a:p>
            <a:pPr lvl="3" eaLnBrk="1" hangingPunct="1"/>
            <a:endParaRPr lang="en-US" smtClean="0"/>
          </a:p>
        </p:txBody>
      </p:sp>
    </p:spTree>
    <p:extLst>
      <p:ext uri="{BB962C8B-B14F-4D97-AF65-F5344CB8AC3E}">
        <p14:creationId xmlns:p14="http://schemas.microsoft.com/office/powerpoint/2010/main" val="31291506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smtClean="0"/>
              <a:t>Sholat</a:t>
            </a:r>
            <a:r>
              <a:rPr lang="en-US" dirty="0" smtClean="0"/>
              <a:t> </a:t>
            </a:r>
            <a:r>
              <a:rPr lang="en-US" dirty="0" err="1" smtClean="0"/>
              <a:t>tahiyatul</a:t>
            </a:r>
            <a:r>
              <a:rPr lang="en-US" dirty="0" smtClean="0"/>
              <a:t> </a:t>
            </a:r>
            <a:r>
              <a:rPr lang="en-US" dirty="0" err="1" smtClean="0"/>
              <a:t>masjid</a:t>
            </a:r>
            <a:endParaRPr lang="af-ZA" dirty="0"/>
          </a:p>
        </p:txBody>
      </p:sp>
      <p:sp>
        <p:nvSpPr>
          <p:cNvPr id="23555" name="Content Placeholder 2"/>
          <p:cNvSpPr>
            <a:spLocks noGrp="1"/>
          </p:cNvSpPr>
          <p:nvPr>
            <p:ph idx="1"/>
          </p:nvPr>
        </p:nvSpPr>
        <p:spPr/>
        <p:txBody>
          <a:bodyPr/>
          <a:lstStyle/>
          <a:p>
            <a:pPr eaLnBrk="1" hangingPunct="1"/>
            <a:r>
              <a:rPr lang="en-US" smtClean="0"/>
              <a:t>2 rokaat sebelum duduk</a:t>
            </a:r>
          </a:p>
          <a:p>
            <a:pPr algn="r" rtl="1" eaLnBrk="1" hangingPunct="1">
              <a:buFont typeface="Wingdings 2" pitchFamily="18" charset="2"/>
              <a:buNone/>
            </a:pPr>
            <a:r>
              <a:rPr lang="ar-SA" smtClean="0"/>
              <a:t>عن ابي قتادة قال رسول الله صلي الله عليه وسلم اِذَا دَخَلَ اَحَدُكُمْ المَسْجِدَ فَلاَ يَجْلِسْ حَتَي يُصَلِّي رَكْعَتَيْنِ – رواه البخاري و مسلم</a:t>
            </a:r>
            <a:r>
              <a:rPr lang="en-US" smtClean="0"/>
              <a:t> </a:t>
            </a:r>
            <a:endParaRPr lang="af-ZA" smtClean="0"/>
          </a:p>
        </p:txBody>
      </p:sp>
    </p:spTree>
    <p:extLst>
      <p:ext uri="{BB962C8B-B14F-4D97-AF65-F5344CB8AC3E}">
        <p14:creationId xmlns:p14="http://schemas.microsoft.com/office/powerpoint/2010/main" val="1289493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smtClean="0"/>
              <a:t>Solat</a:t>
            </a:r>
            <a:r>
              <a:rPr lang="en-US" dirty="0" smtClean="0"/>
              <a:t> </a:t>
            </a:r>
            <a:r>
              <a:rPr lang="en-US" dirty="0" err="1" smtClean="0"/>
              <a:t>duha</a:t>
            </a:r>
            <a:endParaRPr lang="af-ZA" dirty="0"/>
          </a:p>
        </p:txBody>
      </p:sp>
      <p:sp>
        <p:nvSpPr>
          <p:cNvPr id="24579" name="Content Placeholder 2"/>
          <p:cNvSpPr>
            <a:spLocks noGrp="1"/>
          </p:cNvSpPr>
          <p:nvPr>
            <p:ph idx="1"/>
          </p:nvPr>
        </p:nvSpPr>
        <p:spPr/>
        <p:txBody>
          <a:bodyPr/>
          <a:lstStyle/>
          <a:p>
            <a:pPr eaLnBrk="1" hangingPunct="1"/>
            <a:r>
              <a:rPr lang="en-US" smtClean="0"/>
              <a:t>Solat 2 rokaat,lebih sebanyak-banyaknya boleh</a:t>
            </a:r>
            <a:endParaRPr lang="ar-SA" smtClean="0"/>
          </a:p>
          <a:p>
            <a:pPr algn="r" rtl="1" eaLnBrk="1" hangingPunct="1">
              <a:buFont typeface="Wingdings 2" pitchFamily="18" charset="2"/>
              <a:buNone/>
            </a:pPr>
            <a:r>
              <a:rPr lang="ar-SA" smtClean="0"/>
              <a:t>عن ابي هريرة قال اَوْصَانِي خَلِيْليِ صَلَّي اللهُ عليه وسلم بِثَلاَثٍ بِصِيَامِ ثَلاَثَةِ اَيَّامٍ فِي كُلِّ شَهْرٍ وَرَكْعَتَيْنِ الضُّحَي وَاَنْ اُوْتِرَ قَبْلَ اَنْ اَنَامَ</a:t>
            </a:r>
          </a:p>
          <a:p>
            <a:pPr algn="r" rtl="1" eaLnBrk="1" hangingPunct="1">
              <a:buFont typeface="Wingdings 2" pitchFamily="18" charset="2"/>
              <a:buNone/>
            </a:pPr>
            <a:r>
              <a:rPr lang="ar-SA" smtClean="0"/>
              <a:t>راوه البخاري و مسلم</a:t>
            </a:r>
            <a:endParaRPr lang="en-US" smtClean="0"/>
          </a:p>
          <a:p>
            <a:pPr eaLnBrk="1" hangingPunct="1"/>
            <a:endParaRPr lang="af-ZA" smtClean="0"/>
          </a:p>
        </p:txBody>
      </p:sp>
    </p:spTree>
    <p:extLst>
      <p:ext uri="{BB962C8B-B14F-4D97-AF65-F5344CB8AC3E}">
        <p14:creationId xmlns:p14="http://schemas.microsoft.com/office/powerpoint/2010/main" val="2851293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76672"/>
            <a:ext cx="8686800" cy="5603453"/>
          </a:xfrm>
        </p:spPr>
        <p:txBody>
          <a:bodyPr/>
          <a:lstStyle/>
          <a:p>
            <a:r>
              <a:rPr lang="ar-SA" dirty="0">
                <a:latin typeface="Arial" pitchFamily="34" charset="0"/>
                <a:cs typeface="Arial" pitchFamily="34" charset="0"/>
              </a:rPr>
              <a:t>عَنْ ابْنِ عَبَّاسٍ رَضِيَ اللَّهُ عَنْهُمَا أَنَّ النَّبِيَّ صَلَّى اللَّهُ عَلَيْهِ وَسَلَّمَ بَعَثَ مُعَاذًا رَضِيَ اللَّهُ عَنْهُ إِلَى الْيَمَنِ فَقَالَ ادْعُهُمْ إِلَى شَهَادَةِ أَنْ لَا إِلَهَ إِلَّا اللَّهُ وَأَنِّي رَسُولُ اللَّهِ فَإِنْ هُمْ أَطَاعُوا لِذَلِكَ فَأَعْلِمْهُمْ أَنَّ اللَّهَ قَدْ </a:t>
            </a:r>
            <a:r>
              <a:rPr lang="ar-SA" dirty="0" smtClean="0">
                <a:latin typeface="Arial" pitchFamily="34" charset="0"/>
                <a:cs typeface="Arial" pitchFamily="34" charset="0"/>
              </a:rPr>
              <a:t>افْتَرَضَ </a:t>
            </a:r>
            <a:r>
              <a:rPr lang="ar-SA" dirty="0">
                <a:latin typeface="Arial" pitchFamily="34" charset="0"/>
                <a:cs typeface="Arial" pitchFamily="34" charset="0"/>
              </a:rPr>
              <a:t>عَلَيْهِمْ خَمْسَ صَلَوَاتٍ فِي كُلِّ يَوْمٍ </a:t>
            </a:r>
            <a:r>
              <a:rPr lang="ar-SA" dirty="0" smtClean="0">
                <a:latin typeface="Arial" pitchFamily="34" charset="0"/>
                <a:cs typeface="Arial" pitchFamily="34" charset="0"/>
              </a:rPr>
              <a:t>وَلَيْلَةٍ. </a:t>
            </a:r>
            <a:r>
              <a:rPr lang="ar-SA" dirty="0">
                <a:latin typeface="Arial" pitchFamily="34" charset="0"/>
                <a:cs typeface="Arial" pitchFamily="34" charset="0"/>
              </a:rPr>
              <a:t>(رواه </a:t>
            </a:r>
            <a:r>
              <a:rPr lang="ar-SA" dirty="0" smtClean="0">
                <a:latin typeface="Arial" pitchFamily="34" charset="0"/>
                <a:cs typeface="Arial" pitchFamily="34" charset="0"/>
              </a:rPr>
              <a:t>البخاري)</a:t>
            </a:r>
            <a:endParaRPr lang="en-US" dirty="0" smtClean="0">
              <a:latin typeface="Arial" pitchFamily="34" charset="0"/>
              <a:cs typeface="Arial" pitchFamily="34" charset="0"/>
            </a:endParaRPr>
          </a:p>
          <a:p>
            <a:r>
              <a:rPr lang="id-ID" sz="2800" dirty="0"/>
              <a:t>Dari Ibnu Abbas r.a. bahwasannya Nabi saw. telah mengutus Muadz r.a. ke Yaman, lalu beliau bersabda kepadanya “Ajaklah mereka (penduduk Yaman) untuk bersaksi bahwa tidak ada Tuhan selain Allah dan sungguh aku adalah utusan Allah, jika mereka menaatinya, maka beritahukan mereka bahwa Allah telah mewajibkan kepada mereka lima shalat dalam sehari semalam…. </a:t>
            </a:r>
            <a:r>
              <a:rPr lang="id-ID" sz="2800" b="1" dirty="0"/>
              <a:t>(HR. Al-Bukhari)</a:t>
            </a:r>
            <a:endParaRPr lang="id-ID" sz="2800" dirty="0">
              <a:latin typeface="Arial" pitchFamily="34" charset="0"/>
              <a:cs typeface="Arial" pitchFamily="34" charset="0"/>
            </a:endParaRPr>
          </a:p>
        </p:txBody>
      </p:sp>
    </p:spTree>
    <p:extLst>
      <p:ext uri="{BB962C8B-B14F-4D97-AF65-F5344CB8AC3E}">
        <p14:creationId xmlns:p14="http://schemas.microsoft.com/office/powerpoint/2010/main" val="979946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Urgensi</a:t>
            </a:r>
            <a:r>
              <a:rPr lang="en-US" dirty="0" smtClean="0"/>
              <a:t> </a:t>
            </a:r>
            <a:r>
              <a:rPr lang="en-US" dirty="0" err="1" smtClean="0"/>
              <a:t>shalat</a:t>
            </a:r>
            <a:endParaRPr lang="id-ID" dirty="0"/>
          </a:p>
        </p:txBody>
      </p:sp>
      <p:sp>
        <p:nvSpPr>
          <p:cNvPr id="3" name="Content Placeholder 2"/>
          <p:cNvSpPr>
            <a:spLocks noGrp="1"/>
          </p:cNvSpPr>
          <p:nvPr>
            <p:ph idx="1"/>
          </p:nvPr>
        </p:nvSpPr>
        <p:spPr/>
        <p:txBody>
          <a:bodyPr/>
          <a:lstStyle/>
          <a:p>
            <a:r>
              <a:rPr lang="ar-SA" sz="5400" dirty="0">
                <a:latin typeface="Arabic Typesetting" pitchFamily="66" charset="-78"/>
                <a:cs typeface="Arabic Typesetting" pitchFamily="66" charset="-78"/>
              </a:rPr>
              <a:t>وَاسْتَعِينُوا بِالصَّبْرِ وَالصَّلَاةِ وَإِنَّهَا لَكَبِيرَةٌ إِلَّا عَلَى </a:t>
            </a:r>
            <a:r>
              <a:rPr lang="ar-SA" sz="5400" dirty="0" smtClean="0">
                <a:latin typeface="Arabic Typesetting" pitchFamily="66" charset="-78"/>
                <a:cs typeface="Arabic Typesetting" pitchFamily="66" charset="-78"/>
              </a:rPr>
              <a:t>الْخَاشِعِينَ</a:t>
            </a:r>
            <a:endParaRPr lang="en-US" sz="5400" dirty="0" smtClean="0">
              <a:latin typeface="Arabic Typesetting" pitchFamily="66" charset="-78"/>
              <a:cs typeface="Arabic Typesetting" pitchFamily="66" charset="-78"/>
            </a:endParaRPr>
          </a:p>
          <a:p>
            <a:endParaRPr lang="ar-SA" dirty="0"/>
          </a:p>
          <a:p>
            <a:r>
              <a:rPr lang="ar-SA" dirty="0"/>
              <a:t>“</a:t>
            </a:r>
            <a:r>
              <a:rPr lang="id-ID" dirty="0"/>
              <a:t>Jadikanlah sabar dan shalat sebagai penolongmu. Dan sesungguhnya yang demikian itu sungguh berat, kecuali bagi orang-orang yang khusyu’.” </a:t>
            </a:r>
            <a:r>
              <a:rPr lang="id-ID" b="1" dirty="0"/>
              <a:t>(QS. Al-Baqarah [2]: 45)</a:t>
            </a:r>
            <a:endParaRPr lang="id-ID" dirty="0"/>
          </a:p>
          <a:p>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380842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SA" sz="4000" dirty="0" smtClean="0">
                <a:latin typeface="Arabic Typesetting" pitchFamily="66" charset="-78"/>
                <a:cs typeface="Arabic Typesetting" pitchFamily="66" charset="-78"/>
              </a:rPr>
              <a:t>الصَّلَاةُ الْخَمْسُ، وَالْجُمْعَةُ إِلَى الْجُمْعَةِ، كَفَّارَةٌ لِمَا بَيْنَهُنَّ، مَا لَمْ تُغْشَ الْكَبَائِرُ</a:t>
            </a:r>
            <a:br>
              <a:rPr lang="ar-SA" sz="4000" dirty="0" smtClean="0">
                <a:latin typeface="Arabic Typesetting" pitchFamily="66" charset="-78"/>
                <a:cs typeface="Arabic Typesetting" pitchFamily="66" charset="-78"/>
              </a:rPr>
            </a:br>
            <a:r>
              <a:rPr lang="ar-SA" dirty="0"/>
              <a:t/>
            </a:r>
            <a:br>
              <a:rPr lang="ar-SA" dirty="0"/>
            </a:br>
            <a:r>
              <a:rPr lang="id-ID" dirty="0"/>
              <a:t>Shalat lima waktu, shalat Jum’at ke shalat Jum’at berikutnya, adalah penggugur dosa di antara keduanya, selama dosa-dosa besar ditinggalkan.” </a:t>
            </a:r>
            <a:r>
              <a:rPr lang="id-ID" b="1" dirty="0"/>
              <a:t>(HR. Muslim no. 233)</a:t>
            </a:r>
            <a:r>
              <a:rPr lang="id-ID" dirty="0"/>
              <a:t/>
            </a:r>
            <a:br>
              <a:rPr lang="id-ID" dirty="0"/>
            </a:br>
            <a:r>
              <a:rPr lang="id-ID" dirty="0"/>
              <a:t/>
            </a:r>
            <a:br>
              <a:rPr lang="id-ID" dirty="0"/>
            </a:br>
            <a:endParaRPr lang="id-ID" dirty="0"/>
          </a:p>
          <a:p>
            <a:endParaRPr lang="id-ID" dirty="0"/>
          </a:p>
          <a:p>
            <a:endParaRPr lang="id-ID" dirty="0"/>
          </a:p>
        </p:txBody>
      </p:sp>
    </p:spTree>
    <p:extLst>
      <p:ext uri="{BB962C8B-B14F-4D97-AF65-F5344CB8AC3E}">
        <p14:creationId xmlns:p14="http://schemas.microsoft.com/office/powerpoint/2010/main" val="2597271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Dosa</a:t>
            </a:r>
            <a:r>
              <a:rPr lang="en-US" dirty="0" smtClean="0"/>
              <a:t> </a:t>
            </a:r>
            <a:r>
              <a:rPr lang="en-US" dirty="0" err="1" smtClean="0"/>
              <a:t>meninggalkan</a:t>
            </a:r>
            <a:r>
              <a:rPr lang="en-US" dirty="0" smtClean="0"/>
              <a:t> </a:t>
            </a:r>
            <a:r>
              <a:rPr lang="en-US" dirty="0" err="1" smtClean="0"/>
              <a:t>shalat</a:t>
            </a:r>
            <a:endParaRPr lang="id-ID" dirty="0"/>
          </a:p>
        </p:txBody>
      </p:sp>
      <p:sp>
        <p:nvSpPr>
          <p:cNvPr id="3" name="Content Placeholder 2"/>
          <p:cNvSpPr>
            <a:spLocks noGrp="1"/>
          </p:cNvSpPr>
          <p:nvPr>
            <p:ph idx="1"/>
          </p:nvPr>
        </p:nvSpPr>
        <p:spPr/>
        <p:txBody>
          <a:bodyPr/>
          <a:lstStyle/>
          <a:p>
            <a:r>
              <a:rPr lang="ar-SA" b="1" dirty="0">
                <a:latin typeface="Arial" pitchFamily="34" charset="0"/>
                <a:cs typeface="Arial" pitchFamily="34" charset="0"/>
              </a:rPr>
              <a:t>كُلُّ نَفْسٍ بِمَا كَسَبَتْ رَهِينَةٌ </a:t>
            </a:r>
            <a:r>
              <a:rPr lang="ar-SA" b="1" dirty="0" smtClean="0">
                <a:latin typeface="Arial" pitchFamily="34" charset="0"/>
                <a:cs typeface="Arial" pitchFamily="34" charset="0"/>
              </a:rPr>
              <a:t>(38) </a:t>
            </a:r>
            <a:r>
              <a:rPr lang="ar-SA" b="1" dirty="0">
                <a:latin typeface="Arial" pitchFamily="34" charset="0"/>
                <a:cs typeface="Arial" pitchFamily="34" charset="0"/>
              </a:rPr>
              <a:t>إِلَّا أَصْحَابَ الْيَمِينِ (39) فِي جَنَّاتٍ يَتَسَاءَلُونَ (40) عَنِ الْمُجْرِمِينَ (41) مَا سَلَكَكُمْ فِي سَقَرَ (42) قَالُوا لَمْ نَكُ مِنَ الْمُصَلِّينَ (43) وَلَمْ نَكُ نُطْعِمُ الْمِسْكِينَ (44) وَكُنَّا نَخُوضُ مَعَ الْخَائِضِينَ (45) وَكُنَّا نُكَذِّبُ بِيَوْمِ الدِّينِ (46) حَتَّى أَتَانَا الْيَقِينُ (47)</a:t>
            </a:r>
            <a:r>
              <a:rPr lang="ar-SA" sz="2400" dirty="0">
                <a:latin typeface="Arial" pitchFamily="34" charset="0"/>
                <a:cs typeface="Arial" pitchFamily="34" charset="0"/>
              </a:rPr>
              <a:t/>
            </a:r>
            <a:br>
              <a:rPr lang="ar-SA" sz="2400" dirty="0">
                <a:latin typeface="Arial" pitchFamily="34" charset="0"/>
                <a:cs typeface="Arial" pitchFamily="34" charset="0"/>
              </a:rPr>
            </a:br>
            <a:r>
              <a:rPr lang="ar-SA" sz="2400" dirty="0">
                <a:latin typeface="Arial" pitchFamily="34" charset="0"/>
                <a:cs typeface="Arial" pitchFamily="34" charset="0"/>
              </a:rPr>
              <a:t/>
            </a:r>
            <a:br>
              <a:rPr lang="ar-SA" sz="2400" dirty="0">
                <a:latin typeface="Arial" pitchFamily="34" charset="0"/>
                <a:cs typeface="Arial" pitchFamily="34" charset="0"/>
              </a:rPr>
            </a:br>
            <a:r>
              <a:rPr lang="id-ID" sz="2400" dirty="0"/>
              <a:t/>
            </a:r>
            <a:br>
              <a:rPr lang="id-ID" sz="2400" dirty="0"/>
            </a:br>
            <a:r>
              <a:rPr lang="id-ID" sz="2400" dirty="0"/>
              <a:t/>
            </a:r>
            <a:br>
              <a:rPr lang="id-ID" sz="2400" dirty="0"/>
            </a:br>
            <a:endParaRPr lang="id-ID" sz="2400" dirty="0">
              <a:latin typeface="Arial" pitchFamily="34" charset="0"/>
              <a:cs typeface="Arial" pitchFamily="34" charset="0"/>
            </a:endParaRPr>
          </a:p>
        </p:txBody>
      </p:sp>
    </p:spTree>
    <p:extLst>
      <p:ext uri="{BB962C8B-B14F-4D97-AF65-F5344CB8AC3E}">
        <p14:creationId xmlns:p14="http://schemas.microsoft.com/office/powerpoint/2010/main" val="1692232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20688"/>
            <a:ext cx="8686800" cy="5459437"/>
          </a:xfrm>
        </p:spPr>
        <p:txBody>
          <a:bodyPr/>
          <a:lstStyle/>
          <a:p>
            <a:r>
              <a:rPr lang="id-ID" sz="2800" i="1" dirty="0"/>
              <a:t>Tiap-tiap diri bertanggung jawab atas apa yang telah diperbuatnya, kecuali golongan kanan, berada di dalam surga, mereka tanya menanya, tentang (keadaan) orang-orang yang berdosa, </a:t>
            </a:r>
            <a:r>
              <a:rPr lang="id-ID" sz="2800" i="1" u="sng" dirty="0"/>
              <a:t>“Apakah yang memasukkan kamu ke dalam Saqar (neraka)?” Mereka menjawab: “Kami dahulu tidak termasuk orang-orang yang mengerjakan shalat</a:t>
            </a:r>
            <a:r>
              <a:rPr lang="id-ID" sz="2800" i="1" dirty="0"/>
              <a:t>, dan kami tidak (pula) memberi makan orang miskin, dan adalah kami membicarakan yang bathil, bersama dengan orang-orang yang membicarakannya, dan adalah kami mendustakan hari pembalasan, hingga datang kepada kami kematian”.</a:t>
            </a:r>
            <a:r>
              <a:rPr lang="id-ID" sz="2800" dirty="0"/>
              <a:t>” (QS. Al Mudatstsir [74] : 38-47)</a:t>
            </a:r>
          </a:p>
          <a:p>
            <a:endParaRPr lang="id-ID" dirty="0"/>
          </a:p>
        </p:txBody>
      </p:sp>
    </p:spTree>
    <p:extLst>
      <p:ext uri="{BB962C8B-B14F-4D97-AF65-F5344CB8AC3E}">
        <p14:creationId xmlns:p14="http://schemas.microsoft.com/office/powerpoint/2010/main" val="166681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rtl="1"/>
            <a:r>
              <a:rPr lang="ar-SA" sz="6000" b="1" dirty="0" smtClean="0">
                <a:latin typeface="Arabic Typesetting" pitchFamily="66" charset="-78"/>
                <a:cs typeface="Arabic Typesetting" pitchFamily="66" charset="-78"/>
              </a:rPr>
              <a:t>بَيْنَ الرَّجُلِ وَبَيْنَ الشِّرْكِ وَالْكُفْرِ تَرْكُ الصَّلاَةِ</a:t>
            </a:r>
            <a:endParaRPr lang="ar-SA" sz="6000" b="1" dirty="0">
              <a:latin typeface="Arabic Typesetting" pitchFamily="66" charset="-78"/>
              <a:cs typeface="Arabic Typesetting" pitchFamily="66" charset="-78"/>
            </a:endParaRPr>
          </a:p>
          <a:p>
            <a:endParaRPr lang="en-US" dirty="0" smtClean="0"/>
          </a:p>
          <a:p>
            <a:r>
              <a:rPr lang="ar-SA" dirty="0" smtClean="0"/>
              <a:t>“</a:t>
            </a:r>
            <a:r>
              <a:rPr lang="id-ID" i="1" dirty="0" smtClean="0"/>
              <a:t>Pembatas</a:t>
            </a:r>
            <a:r>
              <a:rPr lang="id-ID" i="1" dirty="0"/>
              <a:t>)</a:t>
            </a:r>
            <a:r>
              <a:rPr lang="id-ID" dirty="0"/>
              <a:t> </a:t>
            </a:r>
            <a:r>
              <a:rPr lang="id-ID" i="1" dirty="0"/>
              <a:t>antara seorang muslim dan kesyirikan serta kekafiran adalah meninggalkan shalat</a:t>
            </a:r>
            <a:r>
              <a:rPr lang="id-ID" dirty="0"/>
              <a:t>.” (HR. Muslim no. 257)</a:t>
            </a:r>
          </a:p>
          <a:p>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val="1485503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fontAlgn="auto" hangingPunct="1">
              <a:spcAft>
                <a:spcPts val="0"/>
              </a:spcAft>
              <a:defRPr/>
            </a:pPr>
            <a:r>
              <a:rPr lang="en-US" smtClean="0"/>
              <a:t>Syarat Wajib Shalat</a:t>
            </a:r>
            <a:endParaRPr lang="af-ZA" smtClean="0"/>
          </a:p>
        </p:txBody>
      </p:sp>
      <p:sp>
        <p:nvSpPr>
          <p:cNvPr id="11267" name="Content Placeholder 2"/>
          <p:cNvSpPr>
            <a:spLocks noGrp="1"/>
          </p:cNvSpPr>
          <p:nvPr>
            <p:ph idx="1"/>
          </p:nvPr>
        </p:nvSpPr>
        <p:spPr/>
        <p:txBody>
          <a:bodyPr/>
          <a:lstStyle/>
          <a:p>
            <a:pPr marL="514350" indent="-514350" eaLnBrk="1" hangingPunct="1">
              <a:buFont typeface="Calibri" pitchFamily="34" charset="0"/>
              <a:buAutoNum type="arabicPeriod"/>
            </a:pPr>
            <a:r>
              <a:rPr lang="en-US" smtClean="0"/>
              <a:t>Islam</a:t>
            </a:r>
          </a:p>
          <a:p>
            <a:pPr marL="514350" indent="-514350" eaLnBrk="1" hangingPunct="1">
              <a:buFont typeface="Calibri" pitchFamily="34" charset="0"/>
              <a:buAutoNum type="arabicPeriod"/>
            </a:pPr>
            <a:r>
              <a:rPr lang="en-US" smtClean="0"/>
              <a:t>Suci Dari Hadas</a:t>
            </a:r>
          </a:p>
          <a:p>
            <a:pPr marL="514350" indent="-514350" eaLnBrk="1" hangingPunct="1">
              <a:buFont typeface="Calibri" pitchFamily="34" charset="0"/>
              <a:buAutoNum type="arabicPeriod"/>
            </a:pPr>
            <a:r>
              <a:rPr lang="en-US" smtClean="0"/>
              <a:t>Berakal</a:t>
            </a:r>
          </a:p>
          <a:p>
            <a:pPr marL="514350" indent="-514350" eaLnBrk="1" hangingPunct="1">
              <a:buFont typeface="Calibri" pitchFamily="34" charset="0"/>
              <a:buAutoNum type="arabicPeriod"/>
            </a:pPr>
            <a:r>
              <a:rPr lang="en-US" smtClean="0"/>
              <a:t>Baligh</a:t>
            </a:r>
          </a:p>
          <a:p>
            <a:pPr marL="514350" indent="-514350" eaLnBrk="1" hangingPunct="1">
              <a:buFont typeface="Arial" charset="0"/>
              <a:buNone/>
            </a:pPr>
            <a:endParaRPr lang="af-ZA" smtClean="0"/>
          </a:p>
        </p:txBody>
      </p:sp>
    </p:spTree>
    <p:extLst>
      <p:ext uri="{BB962C8B-B14F-4D97-AF65-F5344CB8AC3E}">
        <p14:creationId xmlns:p14="http://schemas.microsoft.com/office/powerpoint/2010/main" val="23413434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otalTime>42</TotalTime>
  <Words>869</Words>
  <Application>Microsoft Office PowerPoint</Application>
  <PresentationFormat>On-screen Show (4:3)</PresentationFormat>
  <Paragraphs>124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Trek</vt:lpstr>
      <vt:lpstr>shalat</vt:lpstr>
      <vt:lpstr>Dalil  tentang shalat</vt:lpstr>
      <vt:lpstr>PowerPoint Presentation</vt:lpstr>
      <vt:lpstr>Urgensi shalat</vt:lpstr>
      <vt:lpstr>PowerPoint Presentation</vt:lpstr>
      <vt:lpstr>Dosa meninggalkan shalat</vt:lpstr>
      <vt:lpstr>PowerPoint Presentation</vt:lpstr>
      <vt:lpstr>PowerPoint Presentation</vt:lpstr>
      <vt:lpstr>Syarat Wajib Shalat</vt:lpstr>
      <vt:lpstr>Syarat Sah Shalat</vt:lpstr>
      <vt:lpstr>Rukun Shalat</vt:lpstr>
      <vt:lpstr>Sunat-Sunat Shalat</vt:lpstr>
      <vt:lpstr>Sunat Muakkad </vt:lpstr>
      <vt:lpstr>Yang Membatalkan Shalat</vt:lpstr>
      <vt:lpstr>Shalat Sunat</vt:lpstr>
      <vt:lpstr>PowerPoint Presentation</vt:lpstr>
      <vt:lpstr>Salat hari raya</vt:lpstr>
      <vt:lpstr>Cara solat gerhana bulan</vt:lpstr>
      <vt:lpstr>Cara solat istisqo</vt:lpstr>
      <vt:lpstr>Shalat rawatib</vt:lpstr>
      <vt:lpstr>Sholat tahiyatul masjid</vt:lpstr>
      <vt:lpstr>Solat duha</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shalat</dc:title>
  <dc:creator>User</dc:creator>
  <cp:lastModifiedBy>User</cp:lastModifiedBy>
  <cp:revision>6</cp:revision>
  <dcterms:created xsi:type="dcterms:W3CDTF">2019-03-11T06:11:52Z</dcterms:created>
  <dcterms:modified xsi:type="dcterms:W3CDTF">2019-09-25T03:04:19Z</dcterms:modified>
</cp:coreProperties>
</file>