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6" r:id="rId1"/>
    <p:sldMasterId id="2147483706" r:id="rId2"/>
    <p:sldMasterId id="2147483712" r:id="rId3"/>
    <p:sldMasterId id="2147483724" r:id="rId4"/>
  </p:sldMasterIdLst>
  <p:notesMasterIdLst>
    <p:notesMasterId r:id="rId10"/>
  </p:notesMasterIdLst>
  <p:handoutMasterIdLst>
    <p:handoutMasterId r:id="rId11"/>
  </p:handoutMasterIdLst>
  <p:sldIdLst>
    <p:sldId id="446" r:id="rId5"/>
    <p:sldId id="447" r:id="rId6"/>
    <p:sldId id="427" r:id="rId7"/>
    <p:sldId id="433" r:id="rId8"/>
    <p:sldId id="44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72" userDrawn="1">
          <p15:clr>
            <a:srgbClr val="A4A3A4"/>
          </p15:clr>
        </p15:guide>
        <p15:guide id="2" pos="288" userDrawn="1">
          <p15:clr>
            <a:srgbClr val="F26B43"/>
          </p15:clr>
        </p15:guide>
        <p15:guide id="3" orient="horz" pos="4056" userDrawn="1">
          <p15:clr>
            <a:srgbClr val="F26B43"/>
          </p15:clr>
        </p15:guide>
        <p15:guide id="4" orient="horz" pos="1488" userDrawn="1">
          <p15:clr>
            <a:srgbClr val="A4A3A4"/>
          </p15:clr>
        </p15:guide>
        <p15:guide id="5" pos="3816" userDrawn="1">
          <p15:clr>
            <a:srgbClr val="A4A3A4"/>
          </p15:clr>
        </p15:guide>
        <p15:guide id="6" pos="7416" userDrawn="1">
          <p15:clr>
            <a:srgbClr val="F26B43"/>
          </p15:clr>
        </p15:guide>
        <p15:guide id="7" orient="horz" pos="312" userDrawn="1">
          <p15:clr>
            <a:srgbClr val="F26B43"/>
          </p15:clr>
        </p15:guide>
        <p15:guide id="8" orient="horz" pos="2160" userDrawn="1">
          <p15:clr>
            <a:srgbClr val="A4A3A4"/>
          </p15:clr>
        </p15:guide>
        <p15:guide id="9" orient="horz" pos="23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5896"/>
    <a:srgbClr val="7C6560"/>
    <a:srgbClr val="29282D"/>
    <a:srgbClr val="E288B6"/>
    <a:srgbClr val="D75078"/>
    <a:srgbClr val="B38F6A"/>
    <a:srgbClr val="6667AB"/>
    <a:srgbClr val="BBBBBB"/>
    <a:srgbClr val="B9B9B9"/>
    <a:srgbClr val="85A0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82"/>
    <p:restoredTop sz="94615"/>
  </p:normalViewPr>
  <p:slideViewPr>
    <p:cSldViewPr snapToGrid="0">
      <p:cViewPr varScale="1">
        <p:scale>
          <a:sx n="106" d="100"/>
          <a:sy n="106" d="100"/>
        </p:scale>
        <p:origin x="792" y="176"/>
      </p:cViewPr>
      <p:guideLst>
        <p:guide orient="horz" pos="3672"/>
        <p:guide pos="288"/>
        <p:guide orient="horz" pos="4056"/>
        <p:guide orient="horz" pos="1488"/>
        <p:guide pos="3816"/>
        <p:guide pos="7416"/>
        <p:guide orient="horz" pos="312"/>
        <p:guide orient="horz" pos="2160"/>
        <p:guide orient="horz" pos="230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2640" y="-6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B3440B4-626E-4F3C-BAEA-93BE989AF48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3A5570-8E4E-4AA9-B246-5A27A383B99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69E4-EFBB-4687-8058-A94EE1B5781B}" type="datetimeFigureOut">
              <a:rPr lang="en-US" smtClean="0"/>
              <a:t>11/2/22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0D364A-9468-466A-ACCD-ABB3762BE8B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9EF394-4AD6-48D1-9C4C-1B3D44BBF5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004FE7-BA7C-4FF4-9756-C6A1F2BCA3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717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546B2-EB9C-4E9C-8793-C25F32D58B9A}" type="datetimeFigureOut">
              <a:rPr lang="en-US" smtClean="0"/>
              <a:t>11/2/22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83F1C3-4FA3-4491-97F4-43CA9C8BDF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346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3F1C3-4FA3-4491-97F4-43CA9C8BDFD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956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3F1C3-4FA3-4491-97F4-43CA9C8BDFD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080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3F1C3-4FA3-4491-97F4-43CA9C8BDFD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921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3F1C3-4FA3-4491-97F4-43CA9C8BDFD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600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F9C7667-EADA-40AC-B931-4642E0A9A4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379CA9-81D6-424A-8046-4B56E1D2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17136"/>
            <a:ext cx="6581554" cy="1371600"/>
          </a:xfrm>
        </p:spPr>
        <p:txBody>
          <a:bodyPr>
            <a:normAutofit/>
          </a:bodyPr>
          <a:lstStyle>
            <a:lvl1pPr>
              <a:lnSpc>
                <a:spcPts val="4600"/>
              </a:lnSpc>
              <a:defRPr sz="36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50242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ette Amusements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79CA9-81D6-424A-8046-4B56E1D250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2569464"/>
            <a:ext cx="3619501" cy="1179576"/>
          </a:xfrm>
        </p:spPr>
        <p:txBody>
          <a:bodyPr anchor="b" anchorCtr="0">
            <a:normAutofit/>
          </a:bodyPr>
          <a:lstStyle>
            <a:lvl1pPr>
              <a:lnSpc>
                <a:spcPts val="4000"/>
              </a:lnSpc>
              <a:defRPr sz="320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2F51F73-5064-47F8-83FD-440E0ED195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79392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06FF689A-8221-42E8-96D4-ED4D3AD501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27064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96424DB2-4D46-493F-A5B8-8901EDA394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4736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0AF2B6E1-5738-41B1-8C15-EA671549014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122408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6C8D73EB-347C-4E13-94C8-FA8FADE4655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9392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9DFA5C56-9B47-4F87-8E12-30A936274F1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27064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1E3B5888-98ED-48E4-8AA8-5BAB43F8516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74736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569C9EE3-34D1-4DE0-B06C-2F6212F7C32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122408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889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ersive palette Amusement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3A3BC27-A809-4F76-931E-2DE01059A5AB}"/>
              </a:ext>
            </a:extLst>
          </p:cNvPr>
          <p:cNvSpPr/>
          <p:nvPr userDrawn="1"/>
        </p:nvSpPr>
        <p:spPr>
          <a:xfrm>
            <a:off x="6712974" y="1651000"/>
            <a:ext cx="460459" cy="5207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96A5108-5EBA-43CE-BA4A-DA9EEF5D808A}"/>
              </a:ext>
            </a:extLst>
          </p:cNvPr>
          <p:cNvSpPr/>
          <p:nvPr userDrawn="1"/>
        </p:nvSpPr>
        <p:spPr>
          <a:xfrm>
            <a:off x="9271000" y="0"/>
            <a:ext cx="2921000" cy="5397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712910-50D0-4906-AB08-F37D02F96D4A}"/>
              </a:ext>
            </a:extLst>
          </p:cNvPr>
          <p:cNvSpPr/>
          <p:nvPr userDrawn="1"/>
        </p:nvSpPr>
        <p:spPr>
          <a:xfrm>
            <a:off x="0" y="2387600"/>
            <a:ext cx="5461000" cy="215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AC760C-BE23-4DA2-A294-3B5668F8AECA}"/>
              </a:ext>
            </a:extLst>
          </p:cNvPr>
          <p:cNvSpPr/>
          <p:nvPr userDrawn="1"/>
        </p:nvSpPr>
        <p:spPr>
          <a:xfrm>
            <a:off x="228600" y="241300"/>
            <a:ext cx="11772900" cy="640080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379CA9-81D6-424A-8046-4B56E1D2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14400"/>
            <a:ext cx="5605272" cy="1572126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60302F-65DB-4E93-B6C3-49E64C44FB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3072384"/>
            <a:ext cx="4946904" cy="28712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400"/>
            </a:lvl3pPr>
            <a:lvl4pPr marL="1371600" indent="0">
              <a:buNone/>
              <a:defRPr sz="2400"/>
            </a:lvl4pPr>
            <a:lvl5pPr marL="1828800" indent="0">
              <a:buNone/>
              <a:defRPr sz="2400"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A66F217-0E52-4AD8-82BA-AB332C59638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178040" y="457200"/>
            <a:ext cx="4562856" cy="64008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1760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F9C7667-EADA-40AC-B931-4642E0A9A4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379CA9-81D6-424A-8046-4B56E1D25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60302F-65DB-4E93-B6C3-49E64C44FB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29000" y="2240280"/>
            <a:ext cx="4645152" cy="419709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400"/>
            </a:lvl3pPr>
            <a:lvl4pPr marL="1371600" indent="0">
              <a:buNone/>
              <a:defRPr sz="2400"/>
            </a:lvl4pPr>
            <a:lvl5pPr marL="1828800" indent="0">
              <a:buNone/>
              <a:defRPr sz="24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C1CB8E8-F58A-4B26-B8AA-8977FC608E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0936" y="4498848"/>
            <a:ext cx="2121408" cy="621792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1"/>
            </a:lvl1pPr>
            <a:lvl2pPr marL="457200" indent="0">
              <a:lnSpc>
                <a:spcPts val="1800"/>
              </a:lnSpc>
              <a:spcBef>
                <a:spcPts val="0"/>
              </a:spcBef>
              <a:buNone/>
              <a:defRPr sz="1200" b="1"/>
            </a:lvl2pPr>
            <a:lvl3pPr marL="914400" indent="0">
              <a:lnSpc>
                <a:spcPts val="1800"/>
              </a:lnSpc>
              <a:spcBef>
                <a:spcPts val="0"/>
              </a:spcBef>
              <a:buNone/>
              <a:defRPr sz="1200" b="1"/>
            </a:lvl3pPr>
            <a:lvl4pPr marL="1371600" indent="0">
              <a:lnSpc>
                <a:spcPts val="1800"/>
              </a:lnSpc>
              <a:spcBef>
                <a:spcPts val="0"/>
              </a:spcBef>
              <a:buNone/>
              <a:defRPr sz="1200" b="1"/>
            </a:lvl4pPr>
            <a:lvl5pPr marL="1828800" indent="0">
              <a:lnSpc>
                <a:spcPts val="1800"/>
              </a:lnSpc>
              <a:spcBef>
                <a:spcPts val="0"/>
              </a:spcBef>
              <a:buNone/>
              <a:defRPr sz="1200" b="1"/>
            </a:lvl5pPr>
          </a:lstStyle>
          <a:p>
            <a:pPr lvl="0"/>
            <a:r>
              <a:rPr lang="en-US"/>
              <a:t>Click to text</a:t>
            </a:r>
          </a:p>
        </p:txBody>
      </p:sp>
    </p:spTree>
    <p:extLst>
      <p:ext uri="{BB962C8B-B14F-4D97-AF65-F5344CB8AC3E}">
        <p14:creationId xmlns:p14="http://schemas.microsoft.com/office/powerpoint/2010/main" val="1980593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ette Balance ac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79CA9-81D6-424A-8046-4B56E1D250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2569464"/>
            <a:ext cx="3619501" cy="1179576"/>
          </a:xfrm>
        </p:spPr>
        <p:txBody>
          <a:bodyPr anchor="b" anchorCtr="0">
            <a:normAutofit/>
          </a:bodyPr>
          <a:lstStyle>
            <a:lvl1pPr>
              <a:lnSpc>
                <a:spcPts val="4000"/>
              </a:lnSpc>
              <a:defRPr sz="3200" cap="all" baseline="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2F51F73-5064-47F8-83FD-440E0ED195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79392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06FF689A-8221-42E8-96D4-ED4D3AD501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27064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96424DB2-4D46-493F-A5B8-8901EDA394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4736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0AF2B6E1-5738-41B1-8C15-EA671549014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122408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6C8D73EB-347C-4E13-94C8-FA8FADE4655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9392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9DFA5C56-9B47-4F87-8E12-30A936274F1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27064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1E3B5888-98ED-48E4-8AA8-5BAB43F8516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74736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569C9EE3-34D1-4DE0-B06C-2F6212F7C32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122408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903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ersive palette Balancing Ac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0869985-B973-4011-9FA2-83D7EBB2EA53}"/>
              </a:ext>
            </a:extLst>
          </p:cNvPr>
          <p:cNvSpPr/>
          <p:nvPr userDrawn="1"/>
        </p:nvSpPr>
        <p:spPr>
          <a:xfrm>
            <a:off x="0" y="2400300"/>
            <a:ext cx="4267200" cy="4457700"/>
          </a:xfrm>
          <a:prstGeom prst="rect">
            <a:avLst/>
          </a:prstGeom>
          <a:solidFill>
            <a:srgbClr val="D293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379CA9-81D6-424A-8046-4B56E1D2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399032"/>
            <a:ext cx="3619501" cy="877824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60302F-65DB-4E93-B6C3-49E64C44FB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779776"/>
            <a:ext cx="3465576" cy="32552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400"/>
            </a:lvl3pPr>
            <a:lvl4pPr marL="1371600" indent="0">
              <a:buNone/>
              <a:defRPr sz="2400"/>
            </a:lvl4pPr>
            <a:lvl5pPr marL="1828800" indent="0">
              <a:buNone/>
              <a:defRPr sz="24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A66F217-0E52-4AD8-82BA-AB332C59638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54500" y="0"/>
            <a:ext cx="74803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75D44F0-DADD-4DCC-82EC-FDB3E9878AA9}"/>
              </a:ext>
            </a:extLst>
          </p:cNvPr>
          <p:cNvSpPr/>
          <p:nvPr userDrawn="1"/>
        </p:nvSpPr>
        <p:spPr>
          <a:xfrm>
            <a:off x="11734800" y="4445000"/>
            <a:ext cx="457200" cy="2413000"/>
          </a:xfrm>
          <a:prstGeom prst="rect">
            <a:avLst/>
          </a:prstGeom>
          <a:solidFill>
            <a:srgbClr val="884C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8CFE2C9-8B6E-4DDA-A5EA-04581F7629F0}"/>
              </a:ext>
            </a:extLst>
          </p:cNvPr>
          <p:cNvSpPr/>
          <p:nvPr userDrawn="1"/>
        </p:nvSpPr>
        <p:spPr>
          <a:xfrm>
            <a:off x="11734800" y="0"/>
            <a:ext cx="457200" cy="4462272"/>
          </a:xfrm>
          <a:prstGeom prst="rect">
            <a:avLst/>
          </a:prstGeom>
          <a:solidFill>
            <a:srgbClr val="86A2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8234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 hidden="1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6FEDCD9-19A7-423B-ABE0-DDD032DE8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14400"/>
            <a:ext cx="7467601" cy="1572768"/>
          </a:xfrm>
        </p:spPr>
        <p:txBody>
          <a:bodyPr/>
          <a:lstStyle>
            <a:lvl1pPr>
              <a:lnSpc>
                <a:spcPts val="46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EBD7372B-17B4-4062-8BFA-745581B273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540000"/>
            <a:ext cx="6591300" cy="3403600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ts val="3000"/>
              </a:lnSpc>
              <a:spcBef>
                <a:spcPts val="0"/>
              </a:spcBef>
              <a:buFont typeface="+mj-lt"/>
              <a:buAutoNum type="arabicPeriod"/>
              <a:defRPr sz="1800"/>
            </a:lvl1pPr>
            <a:lvl2pPr marL="457200" indent="0">
              <a:buNone/>
              <a:defRPr sz="2400"/>
            </a:lvl2pPr>
            <a:lvl3pPr marL="914400" indent="0">
              <a:buNone/>
              <a:defRPr sz="2400"/>
            </a:lvl3pPr>
            <a:lvl4pPr marL="1371600" indent="0">
              <a:buNone/>
              <a:defRPr sz="2400"/>
            </a:lvl4pPr>
            <a:lvl5pPr marL="1828800" indent="0">
              <a:buNone/>
              <a:defRPr sz="24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9A28F9-9D68-48A2-A1AD-C1C318C0EC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15300" y="1384300"/>
            <a:ext cx="3410712" cy="4572000"/>
          </a:xfrm>
          <a:prstGeom prst="roundRect">
            <a:avLst>
              <a:gd name="adj" fmla="val 2543"/>
            </a:avLst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2" userDrawn="1">
          <p15:clr>
            <a:srgbClr val="FBAE40"/>
          </p15:clr>
        </p15:guide>
        <p15:guide id="2" pos="33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ette Wellspring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79CA9-81D6-424A-8046-4B56E1D250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2569464"/>
            <a:ext cx="3619501" cy="1179576"/>
          </a:xfrm>
        </p:spPr>
        <p:txBody>
          <a:bodyPr anchor="b" anchorCtr="0">
            <a:normAutofit/>
          </a:bodyPr>
          <a:lstStyle>
            <a:lvl1pPr>
              <a:lnSpc>
                <a:spcPts val="4000"/>
              </a:lnSpc>
              <a:defRPr sz="320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2F51F73-5064-47F8-83FD-440E0ED195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79392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06FF689A-8221-42E8-96D4-ED4D3AD501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27064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96424DB2-4D46-493F-A5B8-8901EDA394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4736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0AF2B6E1-5738-41B1-8C15-EA671549014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122408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6C8D73EB-347C-4E13-94C8-FA8FADE4655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9392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9DFA5C56-9B47-4F87-8E12-30A936274F1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27064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1E3B5888-98ED-48E4-8AA8-5BAB43F8516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74736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569C9EE3-34D1-4DE0-B06C-2F6212F7C32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122408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942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ersive palette Wellsprin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186ECD6-DF3C-4CA6-9A77-ED32AC37F81F}"/>
              </a:ext>
            </a:extLst>
          </p:cNvPr>
          <p:cNvSpPr/>
          <p:nvPr userDrawn="1"/>
        </p:nvSpPr>
        <p:spPr>
          <a:xfrm>
            <a:off x="0" y="0"/>
            <a:ext cx="2445488" cy="457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D3F081E-4462-4B33-A41E-0432A3B439D9}"/>
              </a:ext>
            </a:extLst>
          </p:cNvPr>
          <p:cNvSpPr/>
          <p:nvPr userDrawn="1"/>
        </p:nvSpPr>
        <p:spPr>
          <a:xfrm rot="5400000">
            <a:off x="10740656" y="5406656"/>
            <a:ext cx="2445488" cy="457200"/>
          </a:xfrm>
          <a:prstGeom prst="rect">
            <a:avLst/>
          </a:prstGeom>
          <a:solidFill>
            <a:srgbClr val="8A58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5FA2D1-6BF4-4194-B815-8C66D013FD27}"/>
              </a:ext>
            </a:extLst>
          </p:cNvPr>
          <p:cNvSpPr/>
          <p:nvPr userDrawn="1"/>
        </p:nvSpPr>
        <p:spPr>
          <a:xfrm>
            <a:off x="7982712" y="495300"/>
            <a:ext cx="3753612" cy="5943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88F0DF-BC0B-473C-82DC-7FC46D38FAC1}"/>
              </a:ext>
            </a:extLst>
          </p:cNvPr>
          <p:cNvSpPr/>
          <p:nvPr userDrawn="1"/>
        </p:nvSpPr>
        <p:spPr>
          <a:xfrm>
            <a:off x="4251158" y="495300"/>
            <a:ext cx="3787056" cy="5943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60302F-65DB-4E93-B6C3-49E64C44FB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779776"/>
            <a:ext cx="3465576" cy="32552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400"/>
            </a:lvl3pPr>
            <a:lvl4pPr marL="1371600" indent="0">
              <a:buNone/>
              <a:defRPr sz="2400"/>
            </a:lvl4pPr>
            <a:lvl5pPr marL="1828800" indent="0">
              <a:buNone/>
              <a:defRPr sz="2400"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A66F217-0E52-4AD8-82BA-AB332C59638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09160" y="960120"/>
            <a:ext cx="6574536" cy="507492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F3E524-6AEB-4529-804C-0B9CD9992050}"/>
              </a:ext>
            </a:extLst>
          </p:cNvPr>
          <p:cNvSpPr/>
          <p:nvPr userDrawn="1"/>
        </p:nvSpPr>
        <p:spPr>
          <a:xfrm>
            <a:off x="228600" y="241300"/>
            <a:ext cx="11772900" cy="6400800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CFF2CAC-AD21-48FA-AD68-A643AAA6A8C4}"/>
              </a:ext>
            </a:extLst>
          </p:cNvPr>
          <p:cNvCxnSpPr>
            <a:cxnSpLocks/>
          </p:cNvCxnSpPr>
          <p:nvPr userDrawn="1"/>
        </p:nvCxnSpPr>
        <p:spPr>
          <a:xfrm>
            <a:off x="228600" y="2415910"/>
            <a:ext cx="4022558" cy="0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3379CA9-81D6-424A-8046-4B56E1D2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371600"/>
            <a:ext cx="3619501" cy="877824"/>
          </a:xfrm>
        </p:spPr>
        <p:txBody>
          <a:bodyPr/>
          <a:lstStyle>
            <a:lvl1pPr>
              <a:lnSpc>
                <a:spcPts val="432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12255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ette Star of the show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79CA9-81D6-424A-8046-4B56E1D250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2569464"/>
            <a:ext cx="3619501" cy="1179576"/>
          </a:xfrm>
        </p:spPr>
        <p:txBody>
          <a:bodyPr anchor="t" anchorCtr="0">
            <a:normAutofit/>
          </a:bodyPr>
          <a:lstStyle>
            <a:lvl1pPr>
              <a:lnSpc>
                <a:spcPts val="4000"/>
              </a:lnSpc>
              <a:defRPr sz="320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2F51F73-5064-47F8-83FD-440E0ED195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79392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06FF689A-8221-42E8-96D4-ED4D3AD501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27064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96424DB2-4D46-493F-A5B8-8901EDA394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4736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0AF2B6E1-5738-41B1-8C15-EA671549014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122408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6C8D73EB-347C-4E13-94C8-FA8FADE4655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9392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9DFA5C56-9B47-4F87-8E12-30A936274F1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27064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1E3B5888-98ED-48E4-8AA8-5BAB43F8516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74736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569C9EE3-34D1-4DE0-B06C-2F6212F7C32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122408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920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ersive palette Star of the sho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462B86F-90E5-425E-9F83-8477D8111E1D}"/>
              </a:ext>
            </a:extLst>
          </p:cNvPr>
          <p:cNvSpPr/>
          <p:nvPr userDrawn="1"/>
        </p:nvSpPr>
        <p:spPr>
          <a:xfrm>
            <a:off x="0" y="495300"/>
            <a:ext cx="6057900" cy="133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5269853-3C2C-4F9C-B1BB-E00F7A1DB9E1}"/>
              </a:ext>
            </a:extLst>
          </p:cNvPr>
          <p:cNvSpPr/>
          <p:nvPr userDrawn="1"/>
        </p:nvSpPr>
        <p:spPr>
          <a:xfrm>
            <a:off x="6530703" y="495300"/>
            <a:ext cx="2931587" cy="2628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759D58-52AF-4785-8A33-F528F46D88A3}"/>
              </a:ext>
            </a:extLst>
          </p:cNvPr>
          <p:cNvSpPr/>
          <p:nvPr userDrawn="1"/>
        </p:nvSpPr>
        <p:spPr>
          <a:xfrm>
            <a:off x="8852618" y="3863713"/>
            <a:ext cx="2921000" cy="259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D3E0F4-EC0D-43C2-AC84-A53134C8566E}"/>
              </a:ext>
            </a:extLst>
          </p:cNvPr>
          <p:cNvSpPr/>
          <p:nvPr userDrawn="1"/>
        </p:nvSpPr>
        <p:spPr>
          <a:xfrm>
            <a:off x="228600" y="241300"/>
            <a:ext cx="11772900" cy="6400800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379CA9-81D6-424A-8046-4B56E1D2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14400"/>
            <a:ext cx="5638801" cy="1572126"/>
          </a:xfrm>
        </p:spPr>
        <p:txBody>
          <a:bodyPr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60302F-65DB-4E93-B6C3-49E64C44FB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489200"/>
            <a:ext cx="5202936" cy="354787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400"/>
            </a:lvl3pPr>
            <a:lvl4pPr marL="1371600" indent="0">
              <a:buNone/>
              <a:defRPr sz="2400"/>
            </a:lvl4pPr>
            <a:lvl5pPr marL="1828800" indent="0">
              <a:buNone/>
              <a:defRPr sz="2400"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A66F217-0E52-4AD8-82BA-AB332C59638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97700" y="914400"/>
            <a:ext cx="4334256" cy="5093208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366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80DF88-AC53-41A3-8067-D7E6D5DB1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14400"/>
            <a:ext cx="11174819" cy="903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4755C1-18CC-4FD3-A030-3DAF469919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10904-DE8F-4B8E-99C6-5AFA03672FFA}" type="datetimeFigureOut">
              <a:rPr lang="en-US" smtClean="0"/>
              <a:t>11/2/22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E029F1-B791-445F-A184-90CC7A1BEC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D98767-7C9E-42DE-9782-D932A0FF1B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FADE3-B84E-4AF7-91CC-AB47E1A436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488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700" r:id="rId2"/>
    <p:sldLayoutId id="2147483701" r:id="rId3"/>
    <p:sldLayoutId id="2147483702" r:id="rId4"/>
    <p:sldLayoutId id="214748366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112" userDrawn="1">
          <p15:clr>
            <a:srgbClr val="F26B43"/>
          </p15:clr>
        </p15:guide>
        <p15:guide id="2" pos="2568" userDrawn="1">
          <p15:clr>
            <a:srgbClr val="F26B43"/>
          </p15:clr>
        </p15:guide>
        <p15:guide id="3" pos="288" userDrawn="1">
          <p15:clr>
            <a:srgbClr val="5ACBF0"/>
          </p15:clr>
        </p15:guide>
        <p15:guide id="4" pos="7392" userDrawn="1">
          <p15:clr>
            <a:srgbClr val="5ACBF0"/>
          </p15:clr>
        </p15:guide>
        <p15:guide id="5" orient="horz" pos="576" userDrawn="1">
          <p15:clr>
            <a:srgbClr val="5ACBF0"/>
          </p15:clr>
        </p15:guide>
        <p15:guide id="6" orient="horz" pos="3744" userDrawn="1">
          <p15:clr>
            <a:srgbClr val="5ACBF0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80DF88-AC53-41A3-8067-D7E6D5DB1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14400"/>
            <a:ext cx="11174819" cy="903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4755C1-18CC-4FD3-A030-3DAF469919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10904-DE8F-4B8E-99C6-5AFA03672FFA}" type="datetimeFigureOut">
              <a:rPr lang="en-US" smtClean="0"/>
              <a:t>11/2/22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E029F1-B791-445F-A184-90CC7A1BEC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D98767-7C9E-42DE-9782-D932A0FF1B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FADE3-B84E-4AF7-91CC-AB47E1A436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603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1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112" userDrawn="1">
          <p15:clr>
            <a:srgbClr val="F26B43"/>
          </p15:clr>
        </p15:guide>
        <p15:guide id="2" pos="2568" userDrawn="1">
          <p15:clr>
            <a:srgbClr val="F26B43"/>
          </p15:clr>
        </p15:guide>
        <p15:guide id="3" pos="288" userDrawn="1">
          <p15:clr>
            <a:srgbClr val="5ACBF0"/>
          </p15:clr>
        </p15:guide>
        <p15:guide id="4" pos="7392" userDrawn="1">
          <p15:clr>
            <a:srgbClr val="5ACBF0"/>
          </p15:clr>
        </p15:guide>
        <p15:guide id="5" orient="horz" pos="576" userDrawn="1">
          <p15:clr>
            <a:srgbClr val="5ACBF0"/>
          </p15:clr>
        </p15:guide>
        <p15:guide id="6" orient="horz" pos="3744" userDrawn="1">
          <p15:clr>
            <a:srgbClr val="5ACBF0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80DF88-AC53-41A3-8067-D7E6D5DB1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14400"/>
            <a:ext cx="11174819" cy="903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4755C1-18CC-4FD3-A030-3DAF469919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10904-DE8F-4B8E-99C6-5AFA03672FFA}" type="datetimeFigureOut">
              <a:rPr lang="en-US" smtClean="0"/>
              <a:t>11/2/22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E029F1-B791-445F-A184-90CC7A1BEC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D98767-7C9E-42DE-9782-D932A0FF1B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FADE3-B84E-4AF7-91CC-AB47E1A436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508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2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112" userDrawn="1">
          <p15:clr>
            <a:srgbClr val="F26B43"/>
          </p15:clr>
        </p15:guide>
        <p15:guide id="2" pos="2568" userDrawn="1">
          <p15:clr>
            <a:srgbClr val="F26B43"/>
          </p15:clr>
        </p15:guide>
        <p15:guide id="3" pos="288" userDrawn="1">
          <p15:clr>
            <a:srgbClr val="5ACBF0"/>
          </p15:clr>
        </p15:guide>
        <p15:guide id="4" pos="7392" userDrawn="1">
          <p15:clr>
            <a:srgbClr val="5ACBF0"/>
          </p15:clr>
        </p15:guide>
        <p15:guide id="5" orient="horz" pos="576" userDrawn="1">
          <p15:clr>
            <a:srgbClr val="5ACBF0"/>
          </p15:clr>
        </p15:guide>
        <p15:guide id="6" orient="horz" pos="3744" userDrawn="1">
          <p15:clr>
            <a:srgbClr val="5ACBF0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80DF88-AC53-41A3-8067-D7E6D5DB1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14400"/>
            <a:ext cx="11174819" cy="903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4755C1-18CC-4FD3-A030-3DAF469919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10904-DE8F-4B8E-99C6-5AFA03672FFA}" type="datetimeFigureOut">
              <a:rPr lang="en-US" smtClean="0"/>
              <a:t>11/2/22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E029F1-B791-445F-A184-90CC7A1BEC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D98767-7C9E-42DE-9782-D932A0FF1B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FADE3-B84E-4AF7-91CC-AB47E1A436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013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0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112" userDrawn="1">
          <p15:clr>
            <a:srgbClr val="F26B43"/>
          </p15:clr>
        </p15:guide>
        <p15:guide id="2" pos="2568" userDrawn="1">
          <p15:clr>
            <a:srgbClr val="F26B43"/>
          </p15:clr>
        </p15:guide>
        <p15:guide id="3" pos="288" userDrawn="1">
          <p15:clr>
            <a:srgbClr val="5ACBF0"/>
          </p15:clr>
        </p15:guide>
        <p15:guide id="4" pos="7392" userDrawn="1">
          <p15:clr>
            <a:srgbClr val="5ACBF0"/>
          </p15:clr>
        </p15:guide>
        <p15:guide id="5" orient="horz" pos="576" userDrawn="1">
          <p15:clr>
            <a:srgbClr val="5ACBF0"/>
          </p15:clr>
        </p15:guide>
        <p15:guide id="6" orient="horz" pos="3744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bstract image of curvy lines">
            <a:extLst>
              <a:ext uri="{FF2B5EF4-FFF2-40B4-BE49-F238E27FC236}">
                <a16:creationId xmlns:a16="http://schemas.microsoft.com/office/drawing/2014/main" id="{81F59575-96AE-45B0-B1FB-3CFC139E9D1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/>
          <a:stretch/>
        </p:blipFill>
        <p:spPr>
          <a:xfrm>
            <a:off x="225" y="0"/>
            <a:ext cx="12191550" cy="6857999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8347D8D-E852-43D5-858E-2D01BE57F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5073" y="2999056"/>
            <a:ext cx="6581554" cy="1371600"/>
          </a:xfrm>
        </p:spPr>
        <p:txBody>
          <a:bodyPr anchor="t" anchorCtr="0">
            <a:normAutofit/>
          </a:bodyPr>
          <a:lstStyle/>
          <a:p>
            <a:r>
              <a:rPr lang="en-US" sz="5400" b="1" dirty="0">
                <a:solidFill>
                  <a:schemeClr val="tx1"/>
                </a:solidFill>
              </a:rPr>
              <a:t>BUKU TEKS SEJARAH</a:t>
            </a:r>
          </a:p>
        </p:txBody>
      </p:sp>
    </p:spTree>
    <p:extLst>
      <p:ext uri="{BB962C8B-B14F-4D97-AF65-F5344CB8AC3E}">
        <p14:creationId xmlns:p14="http://schemas.microsoft.com/office/powerpoint/2010/main" val="1558315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35A981B-6487-4B00-9EAF-D0D748FA6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14400"/>
            <a:ext cx="11174819" cy="903767"/>
          </a:xfrm>
        </p:spPr>
        <p:txBody>
          <a:bodyPr/>
          <a:lstStyle/>
          <a:p>
            <a:r>
              <a:rPr lang="en-US" dirty="0"/>
              <a:t>DEFINISI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43F7E3B-CE99-4770-8587-6554C15693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20142" y="914400"/>
            <a:ext cx="7303168" cy="4197096"/>
          </a:xfrm>
        </p:spPr>
        <p:txBody>
          <a:bodyPr/>
          <a:lstStyle/>
          <a:p>
            <a:r>
              <a:rPr lang="en-ID" dirty="0" err="1">
                <a:solidFill>
                  <a:schemeClr val="tx1"/>
                </a:solidFill>
              </a:rPr>
              <a:t>Kokom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Komalasari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mendefinisikan</a:t>
            </a:r>
            <a:r>
              <a:rPr lang="en-ID" i="1" dirty="0">
                <a:solidFill>
                  <a:schemeClr val="tx1"/>
                </a:solidFill>
              </a:rPr>
              <a:t> textbook is a book giving instructions is the principles if a subject of study, any book the basis or partial of a course of study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endParaRPr lang="en-ID" dirty="0">
              <a:solidFill>
                <a:schemeClr val="tx1"/>
              </a:solidFill>
            </a:endParaRPr>
          </a:p>
          <a:p>
            <a:r>
              <a:rPr lang="en-ID" dirty="0">
                <a:solidFill>
                  <a:schemeClr val="tx1"/>
                </a:solidFill>
              </a:rPr>
              <a:t>Chambliss dan Calfee (1998), </a:t>
            </a:r>
            <a:r>
              <a:rPr lang="en-ID" dirty="0" err="1">
                <a:solidFill>
                  <a:schemeClr val="tx1"/>
                </a:solidFill>
              </a:rPr>
              <a:t>Buku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teks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adalah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alat</a:t>
            </a:r>
            <a:r>
              <a:rPr lang="en-ID" dirty="0">
                <a:solidFill>
                  <a:schemeClr val="tx1"/>
                </a:solidFill>
              </a:rPr>
              <a:t> bantu </a:t>
            </a:r>
            <a:r>
              <a:rPr lang="en-ID" dirty="0" err="1">
                <a:solidFill>
                  <a:schemeClr val="tx1"/>
                </a:solidFill>
              </a:rPr>
              <a:t>siswa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memahami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belajar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hal</a:t>
            </a:r>
            <a:r>
              <a:rPr lang="en-ID" dirty="0">
                <a:solidFill>
                  <a:schemeClr val="tx1"/>
                </a:solidFill>
              </a:rPr>
              <a:t>- </a:t>
            </a:r>
            <a:r>
              <a:rPr lang="en-ID" dirty="0" err="1">
                <a:solidFill>
                  <a:schemeClr val="tx1"/>
                </a:solidFill>
              </a:rPr>
              <a:t>hal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dibaca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memahami</a:t>
            </a:r>
            <a:r>
              <a:rPr lang="en-ID" dirty="0">
                <a:solidFill>
                  <a:schemeClr val="tx1"/>
                </a:solidFill>
              </a:rPr>
              <a:t> dunia (di </a:t>
            </a:r>
            <a:r>
              <a:rPr lang="en-ID" dirty="0" err="1">
                <a:solidFill>
                  <a:schemeClr val="tx1"/>
                </a:solidFill>
              </a:rPr>
              <a:t>luar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dirinya</a:t>
            </a:r>
            <a:r>
              <a:rPr lang="en-ID" dirty="0">
                <a:solidFill>
                  <a:schemeClr val="tx1"/>
                </a:solidFill>
              </a:rPr>
              <a:t>).</a:t>
            </a:r>
          </a:p>
          <a:p>
            <a:endParaRPr lang="en-ID" dirty="0">
              <a:solidFill>
                <a:schemeClr val="tx1"/>
              </a:solidFill>
            </a:endParaRPr>
          </a:p>
          <a:p>
            <a:r>
              <a:rPr lang="en-ID" dirty="0">
                <a:solidFill>
                  <a:schemeClr val="tx1"/>
                </a:solidFill>
              </a:rPr>
              <a:t>Henry Guntur </a:t>
            </a:r>
            <a:r>
              <a:rPr lang="en-ID" dirty="0" err="1">
                <a:solidFill>
                  <a:schemeClr val="tx1"/>
                </a:solidFill>
              </a:rPr>
              <a:t>Tarigan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Djago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Tarigan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menjelaskan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bahwa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buku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teks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adalah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buku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pelajaran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bidang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studi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tertentu</a:t>
            </a:r>
            <a:r>
              <a:rPr lang="en-ID" dirty="0">
                <a:solidFill>
                  <a:schemeClr val="tx1"/>
                </a:solidFill>
              </a:rPr>
              <a:t>, yang </a:t>
            </a:r>
            <a:r>
              <a:rPr lang="en-ID" dirty="0" err="1">
                <a:solidFill>
                  <a:schemeClr val="tx1"/>
                </a:solidFill>
              </a:rPr>
              <a:t>merupakan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buku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standar</a:t>
            </a:r>
            <a:r>
              <a:rPr lang="en-ID" dirty="0">
                <a:solidFill>
                  <a:schemeClr val="tx1"/>
                </a:solidFill>
              </a:rPr>
              <a:t>, yang </a:t>
            </a:r>
            <a:r>
              <a:rPr lang="en-ID" dirty="0" err="1">
                <a:solidFill>
                  <a:schemeClr val="tx1"/>
                </a:solidFill>
              </a:rPr>
              <a:t>disusun</a:t>
            </a:r>
            <a:r>
              <a:rPr lang="en-ID" dirty="0">
                <a:solidFill>
                  <a:schemeClr val="tx1"/>
                </a:solidFill>
              </a:rPr>
              <a:t> oleh para </a:t>
            </a:r>
            <a:r>
              <a:rPr lang="en-ID" dirty="0" err="1">
                <a:solidFill>
                  <a:schemeClr val="tx1"/>
                </a:solidFill>
              </a:rPr>
              <a:t>pakar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bidang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itu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maksud</a:t>
            </a:r>
            <a:r>
              <a:rPr lang="en-ID" dirty="0">
                <a:solidFill>
                  <a:schemeClr val="tx1"/>
                </a:solidFill>
              </a:rPr>
              <a:t>- </a:t>
            </a:r>
            <a:r>
              <a:rPr lang="en-ID" dirty="0" err="1">
                <a:solidFill>
                  <a:schemeClr val="tx1"/>
                </a:solidFill>
              </a:rPr>
              <a:t>maksud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tujuan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instruksional</a:t>
            </a:r>
            <a:r>
              <a:rPr lang="en-ID" dirty="0">
                <a:solidFill>
                  <a:schemeClr val="tx1"/>
                </a:solidFill>
              </a:rPr>
              <a:t>, yang </a:t>
            </a:r>
            <a:r>
              <a:rPr lang="en-ID" dirty="0" err="1">
                <a:solidFill>
                  <a:schemeClr val="tx1"/>
                </a:solidFill>
              </a:rPr>
              <a:t>dilengkapi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sarana-sarana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pengajaran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serasi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mudah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dipahami</a:t>
            </a:r>
            <a:r>
              <a:rPr lang="en-ID" dirty="0">
                <a:solidFill>
                  <a:schemeClr val="tx1"/>
                </a:solidFill>
              </a:rPr>
              <a:t> oleh para </a:t>
            </a:r>
            <a:r>
              <a:rPr lang="en-ID" dirty="0" err="1">
                <a:solidFill>
                  <a:schemeClr val="tx1"/>
                </a:solidFill>
              </a:rPr>
              <a:t>pemakainya</a:t>
            </a:r>
            <a:r>
              <a:rPr lang="en-ID" dirty="0">
                <a:solidFill>
                  <a:schemeClr val="tx1"/>
                </a:solidFill>
              </a:rPr>
              <a:t> di </a:t>
            </a:r>
            <a:r>
              <a:rPr lang="en-ID" dirty="0" err="1">
                <a:solidFill>
                  <a:schemeClr val="tx1"/>
                </a:solidFill>
              </a:rPr>
              <a:t>sekolah-sekolah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perguruan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tinggi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sehingga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menunjang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sesuatu</a:t>
            </a:r>
            <a:r>
              <a:rPr lang="en-ID" dirty="0">
                <a:solidFill>
                  <a:schemeClr val="tx1"/>
                </a:solidFill>
              </a:rPr>
              <a:t> program </a:t>
            </a:r>
            <a:r>
              <a:rPr lang="en-ID" dirty="0" err="1">
                <a:solidFill>
                  <a:schemeClr val="tx1"/>
                </a:solidFill>
              </a:rPr>
              <a:t>pengajaran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BE0AA58-9214-6F45-8B88-DFED2B81B51A}"/>
              </a:ext>
            </a:extLst>
          </p:cNvPr>
          <p:cNvSpPr txBox="1">
            <a:spLocks/>
          </p:cNvSpPr>
          <p:nvPr/>
        </p:nvSpPr>
        <p:spPr>
          <a:xfrm>
            <a:off x="457199" y="3215623"/>
            <a:ext cx="6581554" cy="1371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tx1"/>
                </a:solidFill>
              </a:rPr>
              <a:t>DEFINISI</a:t>
            </a:r>
          </a:p>
        </p:txBody>
      </p:sp>
    </p:spTree>
    <p:extLst>
      <p:ext uri="{BB962C8B-B14F-4D97-AF65-F5344CB8AC3E}">
        <p14:creationId xmlns:p14="http://schemas.microsoft.com/office/powerpoint/2010/main" val="3898511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44986A6-583D-4323-BBE6-0C4C3B146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399032"/>
            <a:ext cx="3619501" cy="877824"/>
          </a:xfrm>
        </p:spPr>
        <p:txBody>
          <a:bodyPr>
            <a:normAutofit fontScale="90000"/>
          </a:bodyPr>
          <a:lstStyle/>
          <a:p>
            <a:r>
              <a:rPr lang="en-US" dirty="0"/>
              <a:t>UNSUR BUKU TEKS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91B0F8-EDCA-43C7-A602-F46DA2202A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200" y="2779776"/>
            <a:ext cx="3465576" cy="3255264"/>
          </a:xfrm>
        </p:spPr>
        <p:txBody>
          <a:bodyPr>
            <a:noAutofit/>
          </a:bodyPr>
          <a:lstStyle/>
          <a:p>
            <a:r>
              <a:rPr lang="en-ID" dirty="0" err="1"/>
              <a:t>Menurut</a:t>
            </a:r>
            <a:r>
              <a:rPr lang="en-ID" dirty="0"/>
              <a:t> </a:t>
            </a:r>
            <a:r>
              <a:rPr lang="en-ID" dirty="0" err="1"/>
              <a:t>Prastowo</a:t>
            </a:r>
            <a:r>
              <a:rPr lang="en-ID" dirty="0"/>
              <a:t> (2011) </a:t>
            </a:r>
            <a:r>
              <a:rPr lang="en-ID" dirty="0" err="1"/>
              <a:t>unsur-unsur</a:t>
            </a:r>
            <a:r>
              <a:rPr lang="en-ID" dirty="0"/>
              <a:t> </a:t>
            </a:r>
            <a:r>
              <a:rPr lang="en-ID" dirty="0" err="1"/>
              <a:t>buku</a:t>
            </a:r>
            <a:r>
              <a:rPr lang="en-ID" dirty="0"/>
              <a:t> </a:t>
            </a:r>
            <a:r>
              <a:rPr lang="en-ID" dirty="0" err="1"/>
              <a:t>teks</a:t>
            </a:r>
            <a:r>
              <a:rPr lang="en-ID" dirty="0"/>
              <a:t> </a:t>
            </a:r>
            <a:r>
              <a:rPr lang="en-ID" dirty="0" err="1"/>
              <a:t>terdiri</a:t>
            </a:r>
            <a:r>
              <a:rPr lang="en-ID" dirty="0"/>
              <a:t> </a:t>
            </a:r>
            <a:r>
              <a:rPr lang="en-ID" dirty="0" err="1"/>
              <a:t>atas</a:t>
            </a:r>
            <a:r>
              <a:rPr lang="en-ID" dirty="0"/>
              <a:t> </a:t>
            </a:r>
          </a:p>
          <a:p>
            <a:pPr marL="342900" indent="-342900">
              <a:buAutoNum type="arabicPeriod"/>
            </a:pPr>
            <a:r>
              <a:rPr lang="en-ID" b="1" dirty="0" err="1"/>
              <a:t>judul</a:t>
            </a:r>
            <a:r>
              <a:rPr lang="en-ID" b="1" dirty="0"/>
              <a:t> </a:t>
            </a:r>
            <a:r>
              <a:rPr lang="en-ID" b="1" dirty="0" err="1"/>
              <a:t>buku</a:t>
            </a:r>
            <a:endParaRPr lang="en-ID" b="1" dirty="0"/>
          </a:p>
          <a:p>
            <a:pPr marL="342900" indent="-342900">
              <a:buAutoNum type="arabicPeriod"/>
            </a:pPr>
            <a:r>
              <a:rPr lang="en-ID" b="1" dirty="0" err="1"/>
              <a:t>kompetensi</a:t>
            </a:r>
            <a:r>
              <a:rPr lang="en-ID" b="1" dirty="0"/>
              <a:t> </a:t>
            </a:r>
            <a:r>
              <a:rPr lang="en-ID" b="1" dirty="0" err="1"/>
              <a:t>dasar</a:t>
            </a:r>
            <a:r>
              <a:rPr lang="en-ID" b="1" dirty="0"/>
              <a:t> </a:t>
            </a:r>
            <a:r>
              <a:rPr lang="en-ID" b="1" dirty="0" err="1"/>
              <a:t>atau</a:t>
            </a:r>
            <a:r>
              <a:rPr lang="en-ID" b="1" dirty="0"/>
              <a:t> </a:t>
            </a:r>
            <a:r>
              <a:rPr lang="en-ID" b="1" dirty="0" err="1"/>
              <a:t>materi</a:t>
            </a:r>
            <a:r>
              <a:rPr lang="en-ID" b="1" dirty="0"/>
              <a:t> </a:t>
            </a:r>
            <a:r>
              <a:rPr lang="en-ID" b="1" dirty="0" err="1"/>
              <a:t>pokok</a:t>
            </a:r>
            <a:endParaRPr lang="en-ID" b="1" dirty="0"/>
          </a:p>
          <a:p>
            <a:pPr marL="342900" indent="-342900">
              <a:buAutoNum type="arabicPeriod"/>
            </a:pPr>
            <a:r>
              <a:rPr lang="en-ID" b="1" dirty="0" err="1"/>
              <a:t>informasi</a:t>
            </a:r>
            <a:r>
              <a:rPr lang="en-ID" b="1" dirty="0"/>
              <a:t> </a:t>
            </a:r>
            <a:r>
              <a:rPr lang="en-ID" b="1" dirty="0" err="1"/>
              <a:t>pendukung</a:t>
            </a:r>
            <a:endParaRPr lang="en-ID" b="1" dirty="0"/>
          </a:p>
          <a:p>
            <a:pPr marL="342900" indent="-342900">
              <a:buAutoNum type="arabicPeriod"/>
            </a:pPr>
            <a:r>
              <a:rPr lang="en-ID" b="1" dirty="0"/>
              <a:t>Latihan </a:t>
            </a:r>
            <a:r>
              <a:rPr lang="en-ID" b="1" dirty="0" err="1"/>
              <a:t>serta</a:t>
            </a:r>
            <a:r>
              <a:rPr lang="en-ID" b="1" dirty="0"/>
              <a:t> </a:t>
            </a:r>
            <a:r>
              <a:rPr lang="en-ID" b="1" dirty="0" err="1"/>
              <a:t>penilaian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41CB42D-A527-44ED-ADE2-30B3266BAF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8600" y="241300"/>
            <a:ext cx="11772900" cy="640080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Jual SMA - Buku Teks Utama - Siswa - Sejarah Indonesia Semester 1 Kelas 11  | Shopee Indonesia">
            <a:extLst>
              <a:ext uri="{FF2B5EF4-FFF2-40B4-BE49-F238E27FC236}">
                <a16:creationId xmlns:a16="http://schemas.microsoft.com/office/drawing/2014/main" id="{C78362FF-CC3C-4748-9234-44B8398A0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424" y="409194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uku Teks Pendamping Sejarah Indonesia Untuk Siswa SMA-MA/SMK-MA">
            <a:extLst>
              <a:ext uri="{FF2B5EF4-FFF2-40B4-BE49-F238E27FC236}">
                <a16:creationId xmlns:a16="http://schemas.microsoft.com/office/drawing/2014/main" id="{B715B9E2-EDE9-3147-90DF-78C81E72F3F1}"/>
              </a:ext>
            </a:extLst>
          </p:cNvPr>
          <p:cNvPicPr>
            <a:picLocks noGrp="1" noChangeAspect="1" noChangeArrowheads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8" b="18538"/>
          <a:stretch>
            <a:fillRect/>
          </a:stretch>
        </p:blipFill>
        <p:spPr bwMode="auto">
          <a:xfrm>
            <a:off x="7527036" y="2510920"/>
            <a:ext cx="4137152" cy="379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8177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D5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6A8C9-9EB6-43DA-BD3E-58FAC144B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14400"/>
            <a:ext cx="5638801" cy="1572126"/>
          </a:xfrm>
        </p:spPr>
        <p:txBody>
          <a:bodyPr/>
          <a:lstStyle/>
          <a:p>
            <a:r>
              <a:rPr lang="en-US" dirty="0"/>
              <a:t>BUKU TEKS YANG BAIK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EACE68-C884-4900-BA05-58DEA15110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200" y="2489200"/>
            <a:ext cx="5202936" cy="3547872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en-US" sz="1800" dirty="0">
                <a:effectLst/>
                <a:latin typeface="Segoe UI" panose="020B0502040204020203" pitchFamily="34" charset="0"/>
              </a:rPr>
              <a:t>MINDFUL– MEMBERI BANYAK PERSPEKTIF</a:t>
            </a:r>
          </a:p>
          <a:p>
            <a:pPr marL="342900" indent="-342900">
              <a:buAutoNum type="arabicPeriod"/>
            </a:pPr>
            <a:r>
              <a:rPr lang="en-US" dirty="0">
                <a:latin typeface="Segoe UI" panose="020B0502040204020203" pitchFamily="34" charset="0"/>
              </a:rPr>
              <a:t>MOTIVASI PEMBELAJARAN</a:t>
            </a:r>
          </a:p>
          <a:p>
            <a:pPr marL="342900" indent="-342900">
              <a:buAutoNum type="arabicPeriod"/>
            </a:pPr>
            <a:r>
              <a:rPr lang="en-US" dirty="0">
                <a:latin typeface="Segoe UI" panose="020B0502040204020203" pitchFamily="34" charset="0"/>
              </a:rPr>
              <a:t>MENARIK PERHATIAN</a:t>
            </a:r>
          </a:p>
          <a:p>
            <a:pPr marL="342900" indent="-342900">
              <a:buAutoNum type="arabicPeriod"/>
            </a:pPr>
            <a:r>
              <a:rPr lang="en-US" dirty="0">
                <a:latin typeface="Segoe UI" panose="020B0502040204020203" pitchFamily="34" charset="0"/>
              </a:rPr>
              <a:t>MEMUNCULKAN RASA INGIIN BELAJAR MANDIRI</a:t>
            </a:r>
            <a:endParaRPr lang="en-US" dirty="0"/>
          </a:p>
        </p:txBody>
      </p:sp>
      <p:pic>
        <p:nvPicPr>
          <p:cNvPr id="7" name="Picture Placeholder 6" descr="Picture of a spiral staircase">
            <a:extLst>
              <a:ext uri="{FF2B5EF4-FFF2-40B4-BE49-F238E27FC236}">
                <a16:creationId xmlns:a16="http://schemas.microsoft.com/office/drawing/2014/main" id="{85B5D68D-0A19-45D6-AE1A-3B9217CF47B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97700" y="914400"/>
            <a:ext cx="4334256" cy="5093208"/>
          </a:xfrm>
        </p:spPr>
      </p:pic>
    </p:spTree>
    <p:extLst>
      <p:ext uri="{BB962C8B-B14F-4D97-AF65-F5344CB8AC3E}">
        <p14:creationId xmlns:p14="http://schemas.microsoft.com/office/powerpoint/2010/main" val="2943388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E4EF4-8D58-4BFD-9454-26C0FB623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307191"/>
            <a:ext cx="7467601" cy="1572768"/>
          </a:xfrm>
        </p:spPr>
        <p:txBody>
          <a:bodyPr>
            <a:normAutofit/>
          </a:bodyPr>
          <a:lstStyle/>
          <a:p>
            <a:r>
              <a:rPr lang="en-US" dirty="0"/>
              <a:t>PROJEK BUKU TEKS SEJARAH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8AA20-608C-4737-B926-56858E7E7E7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200" y="962526"/>
            <a:ext cx="6591300" cy="4981074"/>
          </a:xfrm>
        </p:spPr>
        <p:txBody>
          <a:bodyPr tIns="0" bIns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/>
              <a:t>Kelas A</a:t>
            </a:r>
            <a:endParaRPr lang="en-ID" dirty="0"/>
          </a:p>
          <a:p>
            <a:pPr lvl="0">
              <a:lnSpc>
                <a:spcPct val="100000"/>
              </a:lnSpc>
            </a:pPr>
            <a:r>
              <a:rPr lang="en-ID" dirty="0" err="1"/>
              <a:t>Pengantar</a:t>
            </a:r>
            <a:r>
              <a:rPr lang="en-ID" dirty="0"/>
              <a:t> </a:t>
            </a:r>
            <a:r>
              <a:rPr lang="en-ID" dirty="0" err="1"/>
              <a:t>Ilmu</a:t>
            </a:r>
            <a:r>
              <a:rPr lang="en-ID" dirty="0"/>
              <a:t> Sejarah </a:t>
            </a:r>
          </a:p>
          <a:p>
            <a:pPr lvl="0">
              <a:lnSpc>
                <a:spcPct val="100000"/>
              </a:lnSpc>
            </a:pPr>
            <a:r>
              <a:rPr lang="en-ID" dirty="0" err="1"/>
              <a:t>Asal-Usul</a:t>
            </a:r>
            <a:r>
              <a:rPr lang="en-ID" dirty="0"/>
              <a:t> </a:t>
            </a:r>
            <a:r>
              <a:rPr lang="en-ID" dirty="0" err="1"/>
              <a:t>Nenek</a:t>
            </a:r>
            <a:r>
              <a:rPr lang="en-ID" dirty="0"/>
              <a:t> </a:t>
            </a:r>
            <a:r>
              <a:rPr lang="en-ID" dirty="0" err="1"/>
              <a:t>Moyang</a:t>
            </a:r>
            <a:r>
              <a:rPr lang="en-ID" dirty="0"/>
              <a:t> dan Jalur </a:t>
            </a:r>
            <a:r>
              <a:rPr lang="en-ID" dirty="0" err="1"/>
              <a:t>Rempah</a:t>
            </a:r>
            <a:r>
              <a:rPr lang="en-ID" dirty="0"/>
              <a:t> di Indonesia </a:t>
            </a:r>
          </a:p>
          <a:p>
            <a:pPr lvl="0">
              <a:lnSpc>
                <a:spcPct val="100000"/>
              </a:lnSpc>
            </a:pPr>
            <a:r>
              <a:rPr lang="en-ID" dirty="0"/>
              <a:t>Kerajaan Hindu-Buddha di Indonesia </a:t>
            </a:r>
          </a:p>
          <a:p>
            <a:pPr lvl="0">
              <a:lnSpc>
                <a:spcPct val="100000"/>
              </a:lnSpc>
            </a:pPr>
            <a:r>
              <a:rPr lang="en-ID" dirty="0"/>
              <a:t>Kerajaan Islam di Indonesia </a:t>
            </a:r>
          </a:p>
          <a:p>
            <a:pPr marL="0" indent="0">
              <a:lnSpc>
                <a:spcPct val="100000"/>
              </a:lnSpc>
              <a:buNone/>
            </a:pPr>
            <a:endParaRPr lang="en-ID" dirty="0"/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Kelas B</a:t>
            </a:r>
            <a:endParaRPr lang="en-ID" dirty="0"/>
          </a:p>
          <a:p>
            <a:pPr lvl="0">
              <a:lnSpc>
                <a:spcPct val="100000"/>
              </a:lnSpc>
            </a:pPr>
            <a:r>
              <a:rPr lang="en-ID" dirty="0" err="1"/>
              <a:t>Kolonisasi</a:t>
            </a:r>
            <a:r>
              <a:rPr lang="en-ID" dirty="0"/>
              <a:t> dan </a:t>
            </a:r>
            <a:r>
              <a:rPr lang="en-ID" dirty="0" err="1"/>
              <a:t>Perlawanan</a:t>
            </a:r>
            <a:r>
              <a:rPr lang="en-ID" dirty="0"/>
              <a:t> </a:t>
            </a:r>
            <a:r>
              <a:rPr lang="en-ID" dirty="0" err="1"/>
              <a:t>Bangsa</a:t>
            </a:r>
            <a:r>
              <a:rPr lang="en-ID" dirty="0"/>
              <a:t> Indonesia </a:t>
            </a:r>
          </a:p>
          <a:p>
            <a:pPr lvl="0">
              <a:lnSpc>
                <a:spcPct val="100000"/>
              </a:lnSpc>
            </a:pPr>
            <a:r>
              <a:rPr lang="en-ID" dirty="0" err="1"/>
              <a:t>PergerakanKebangsaanIndonesia</a:t>
            </a:r>
            <a:r>
              <a:rPr lang="en-ID" dirty="0"/>
              <a:t> </a:t>
            </a:r>
          </a:p>
          <a:p>
            <a:pPr lvl="0">
              <a:lnSpc>
                <a:spcPct val="100000"/>
              </a:lnSpc>
            </a:pPr>
            <a:r>
              <a:rPr lang="en-ID" dirty="0" err="1"/>
              <a:t>Pendudukan</a:t>
            </a:r>
            <a:r>
              <a:rPr lang="en-ID" dirty="0"/>
              <a:t> </a:t>
            </a:r>
            <a:r>
              <a:rPr lang="en-ID" dirty="0" err="1"/>
              <a:t>Jepang</a:t>
            </a:r>
            <a:r>
              <a:rPr lang="en-ID" dirty="0"/>
              <a:t> di Indonesia </a:t>
            </a:r>
          </a:p>
          <a:p>
            <a:pPr lvl="0">
              <a:lnSpc>
                <a:spcPct val="100000"/>
              </a:lnSpc>
            </a:pPr>
            <a:r>
              <a:rPr lang="en-ID" dirty="0" err="1"/>
              <a:t>Proklamasi</a:t>
            </a:r>
            <a:r>
              <a:rPr lang="en-ID" dirty="0"/>
              <a:t> </a:t>
            </a:r>
            <a:r>
              <a:rPr lang="en-ID" dirty="0" err="1"/>
              <a:t>Kemerdekaan</a:t>
            </a:r>
            <a:r>
              <a:rPr lang="en-ID" dirty="0"/>
              <a:t> Indonesia </a:t>
            </a:r>
          </a:p>
          <a:p>
            <a:pPr marL="0" indent="0">
              <a:lnSpc>
                <a:spcPct val="100000"/>
              </a:lnSpc>
              <a:buNone/>
            </a:pPr>
            <a:endParaRPr lang="en-ID" dirty="0"/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Kelas C</a:t>
            </a:r>
            <a:endParaRPr lang="en-ID" dirty="0"/>
          </a:p>
          <a:p>
            <a:pPr lvl="0">
              <a:lnSpc>
                <a:spcPct val="100000"/>
              </a:lnSpc>
            </a:pPr>
            <a:r>
              <a:rPr lang="en-ID" dirty="0" err="1"/>
              <a:t>Perjuangan</a:t>
            </a:r>
            <a:r>
              <a:rPr lang="en-ID" dirty="0"/>
              <a:t> </a:t>
            </a:r>
            <a:r>
              <a:rPr lang="en-ID" dirty="0" err="1"/>
              <a:t>Mempertahankan</a:t>
            </a:r>
            <a:r>
              <a:rPr lang="en-ID" dirty="0"/>
              <a:t> </a:t>
            </a:r>
            <a:r>
              <a:rPr lang="en-ID" dirty="0" err="1"/>
              <a:t>Kemerdekaan</a:t>
            </a:r>
            <a:r>
              <a:rPr lang="en-ID" dirty="0"/>
              <a:t> </a:t>
            </a:r>
          </a:p>
          <a:p>
            <a:pPr lvl="0">
              <a:lnSpc>
                <a:spcPct val="100000"/>
              </a:lnSpc>
            </a:pPr>
            <a:r>
              <a:rPr lang="en-ID" dirty="0" err="1"/>
              <a:t>Pemerintahan</a:t>
            </a:r>
            <a:r>
              <a:rPr lang="en-ID" dirty="0"/>
              <a:t> </a:t>
            </a:r>
            <a:r>
              <a:rPr lang="en-ID" dirty="0" err="1"/>
              <a:t>Demokrasi</a:t>
            </a:r>
            <a:r>
              <a:rPr lang="en-ID" dirty="0"/>
              <a:t> Liberal dan </a:t>
            </a:r>
            <a:r>
              <a:rPr lang="en-ID" dirty="0" err="1"/>
              <a:t>Demokrasi</a:t>
            </a:r>
            <a:r>
              <a:rPr lang="en-ID" dirty="0"/>
              <a:t> </a:t>
            </a:r>
            <a:r>
              <a:rPr lang="en-ID" dirty="0" err="1"/>
              <a:t>Terpimpin</a:t>
            </a:r>
            <a:r>
              <a:rPr lang="en-ID" dirty="0"/>
              <a:t> </a:t>
            </a:r>
          </a:p>
          <a:p>
            <a:pPr lvl="0">
              <a:lnSpc>
                <a:spcPct val="100000"/>
              </a:lnSpc>
            </a:pPr>
            <a:r>
              <a:rPr lang="en-ID" dirty="0" err="1"/>
              <a:t>Pemerintahan</a:t>
            </a:r>
            <a:r>
              <a:rPr lang="en-ID" dirty="0"/>
              <a:t> Orde </a:t>
            </a:r>
            <a:r>
              <a:rPr lang="en-ID" dirty="0" err="1"/>
              <a:t>Baru</a:t>
            </a:r>
            <a:r>
              <a:rPr lang="en-ID" dirty="0"/>
              <a:t> </a:t>
            </a:r>
          </a:p>
          <a:p>
            <a:pPr lvl="0">
              <a:lnSpc>
                <a:spcPct val="100000"/>
              </a:lnSpc>
            </a:pPr>
            <a:r>
              <a:rPr lang="en-ID" dirty="0" err="1"/>
              <a:t>Pemerintahan</a:t>
            </a:r>
            <a:r>
              <a:rPr lang="en-ID" dirty="0"/>
              <a:t> </a:t>
            </a:r>
            <a:r>
              <a:rPr lang="en-ID" dirty="0" err="1"/>
              <a:t>Reformasi</a:t>
            </a:r>
            <a:r>
              <a:rPr lang="en-ID" dirty="0"/>
              <a:t> 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43420"/>
      </p:ext>
    </p:extLst>
  </p:cSld>
  <p:clrMapOvr>
    <a:masterClrMapping/>
  </p:clrMapOvr>
</p:sld>
</file>

<file path=ppt/theme/theme1.xml><?xml version="1.0" encoding="utf-8"?>
<a:theme xmlns:a="http://schemas.openxmlformats.org/drawingml/2006/main" name="Balancing Act">
  <a:themeElements>
    <a:clrScheme name="Balancing Act">
      <a:dk1>
        <a:sysClr val="windowText" lastClr="000000"/>
      </a:dk1>
      <a:lt1>
        <a:sysClr val="window" lastClr="FFFFFF"/>
      </a:lt1>
      <a:dk2>
        <a:srgbClr val="8A4C5D"/>
      </a:dk2>
      <a:lt2>
        <a:srgbClr val="9E838E"/>
      </a:lt2>
      <a:accent1>
        <a:srgbClr val="C6ADB0"/>
      </a:accent1>
      <a:accent2>
        <a:srgbClr val="E3C0BF"/>
      </a:accent2>
      <a:accent3>
        <a:srgbClr val="D4937F"/>
      </a:accent3>
      <a:accent4>
        <a:srgbClr val="CCB87E"/>
      </a:accent4>
      <a:accent5>
        <a:srgbClr val="6667AB"/>
      </a:accent5>
      <a:accent6>
        <a:srgbClr val="86A094"/>
      </a:accent6>
      <a:hlink>
        <a:srgbClr val="0563C1"/>
      </a:hlink>
      <a:folHlink>
        <a:srgbClr val="954F72"/>
      </a:folHlink>
    </a:clrScheme>
    <a:fontScheme name="Custom 15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ellspring">
  <a:themeElements>
    <a:clrScheme name="Wellspring">
      <a:dk1>
        <a:sysClr val="windowText" lastClr="000000"/>
      </a:dk1>
      <a:lt1>
        <a:sysClr val="window" lastClr="FFFFFF"/>
      </a:lt1>
      <a:dk2>
        <a:srgbClr val="A1CAC9"/>
      </a:dk2>
      <a:lt2>
        <a:srgbClr val="48996B"/>
      </a:lt2>
      <a:accent1>
        <a:srgbClr val="759F51"/>
      </a:accent1>
      <a:accent2>
        <a:srgbClr val="436A2F"/>
      </a:accent2>
      <a:accent3>
        <a:srgbClr val="CFBF54"/>
      </a:accent3>
      <a:accent4>
        <a:srgbClr val="B3832F"/>
      </a:accent4>
      <a:accent5>
        <a:srgbClr val="8C5896"/>
      </a:accent5>
      <a:accent6>
        <a:srgbClr val="6667AB"/>
      </a:accent6>
      <a:hlink>
        <a:srgbClr val="0563C1"/>
      </a:hlink>
      <a:folHlink>
        <a:srgbClr val="954F72"/>
      </a:folHlink>
    </a:clrScheme>
    <a:fontScheme name="Custom 15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tar of the show">
  <a:themeElements>
    <a:clrScheme name="Star of the show">
      <a:dk1>
        <a:sysClr val="windowText" lastClr="000000"/>
      </a:dk1>
      <a:lt1>
        <a:sysClr val="window" lastClr="FFFFFF"/>
      </a:lt1>
      <a:dk2>
        <a:srgbClr val="29282D"/>
      </a:dk2>
      <a:lt2>
        <a:srgbClr val="625C60"/>
      </a:lt2>
      <a:accent1>
        <a:srgbClr val="7C6560"/>
      </a:accent1>
      <a:accent2>
        <a:srgbClr val="AEA392"/>
      </a:accent2>
      <a:accent3>
        <a:srgbClr val="DBD4D0"/>
      </a:accent3>
      <a:accent4>
        <a:srgbClr val="8E7961"/>
      </a:accent4>
      <a:accent5>
        <a:srgbClr val="F0EDE8"/>
      </a:accent5>
      <a:accent6>
        <a:srgbClr val="6667AB"/>
      </a:accent6>
      <a:hlink>
        <a:srgbClr val="0563C1"/>
      </a:hlink>
      <a:folHlink>
        <a:srgbClr val="954F72"/>
      </a:folHlink>
    </a:clrScheme>
    <a:fontScheme name="Custom 15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Amusements">
  <a:themeElements>
    <a:clrScheme name="Amusements">
      <a:dk1>
        <a:sysClr val="windowText" lastClr="000000"/>
      </a:dk1>
      <a:lt1>
        <a:sysClr val="window" lastClr="FFFFFF"/>
      </a:lt1>
      <a:dk2>
        <a:srgbClr val="D77E6F"/>
      </a:dk2>
      <a:lt2>
        <a:srgbClr val="6667AB"/>
      </a:lt2>
      <a:accent1>
        <a:srgbClr val="B38F6A"/>
      </a:accent1>
      <a:accent2>
        <a:srgbClr val="D75078"/>
      </a:accent2>
      <a:accent3>
        <a:srgbClr val="E288B6"/>
      </a:accent3>
      <a:accent4>
        <a:srgbClr val="E9445D"/>
      </a:accent4>
      <a:accent5>
        <a:srgbClr val="EEC272"/>
      </a:accent5>
      <a:accent6>
        <a:srgbClr val="85A0A9"/>
      </a:accent6>
      <a:hlink>
        <a:srgbClr val="0563C1"/>
      </a:hlink>
      <a:folHlink>
        <a:srgbClr val="954F72"/>
      </a:folHlink>
    </a:clrScheme>
    <a:fontScheme name="Custom 15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tf66906339_win32</Template>
  <TotalTime>0</TotalTime>
  <Words>231</Words>
  <Application>Microsoft Macintosh PowerPoint</Application>
  <PresentationFormat>Widescreen</PresentationFormat>
  <Paragraphs>41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Calibri</vt:lpstr>
      <vt:lpstr>Segoe UI</vt:lpstr>
      <vt:lpstr>Segoe UI Light</vt:lpstr>
      <vt:lpstr>Balancing Act</vt:lpstr>
      <vt:lpstr>Wellspring</vt:lpstr>
      <vt:lpstr>Star of the show</vt:lpstr>
      <vt:lpstr>Amusements</vt:lpstr>
      <vt:lpstr>BUKU TEKS SEJARAH</vt:lpstr>
      <vt:lpstr>DEFINISI</vt:lpstr>
      <vt:lpstr>UNSUR BUKU TEKS</vt:lpstr>
      <vt:lpstr>BUKU TEKS YANG BAIK</vt:lpstr>
      <vt:lpstr>PROJEK BUKU TEKS SEJARAH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2021-12-08T21:54:28Z</dcterms:created>
  <dcterms:modified xsi:type="dcterms:W3CDTF">2022-11-02T13:55:53Z</dcterms:modified>
</cp:coreProperties>
</file>