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5143500"/>
  <p:notesSz cx="9144000" cy="51435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93C47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93C47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93C47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2012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8200" y="66450"/>
            <a:ext cx="8907780" cy="5010785"/>
          </a:xfrm>
          <a:custGeom>
            <a:avLst/>
            <a:gdLst/>
            <a:ahLst/>
            <a:cxnLst/>
            <a:rect l="l" t="t" r="r" b="b"/>
            <a:pathLst>
              <a:path w="8907780" h="5010785">
                <a:moveTo>
                  <a:pt x="0" y="0"/>
                </a:moveTo>
                <a:lnTo>
                  <a:pt x="8907599" y="0"/>
                </a:lnTo>
                <a:lnTo>
                  <a:pt x="8907599" y="5010599"/>
                </a:lnTo>
                <a:lnTo>
                  <a:pt x="0" y="5010599"/>
                </a:lnTo>
                <a:lnTo>
                  <a:pt x="0" y="0"/>
                </a:lnTo>
                <a:close/>
              </a:path>
            </a:pathLst>
          </a:custGeom>
          <a:ln w="28574">
            <a:solidFill>
              <a:srgbClr val="FF99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2012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5204" y="174859"/>
            <a:ext cx="7373591" cy="939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93C47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0859" y="1066282"/>
            <a:ext cx="8002280" cy="331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8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5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6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7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8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5" Type="http://schemas.openxmlformats.org/officeDocument/2006/relationships/image" Target="../media/image84.png"/><Relationship Id="rId6" Type="http://schemas.openxmlformats.org/officeDocument/2006/relationships/image" Target="../media/image8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6.png"/><Relationship Id="rId4" Type="http://schemas.openxmlformats.org/officeDocument/2006/relationships/image" Target="../media/image95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6.png"/><Relationship Id="rId4" Type="http://schemas.openxmlformats.org/officeDocument/2006/relationships/image" Target="../media/image95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2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30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30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2356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615226"/>
                  </a:moveTo>
                  <a:lnTo>
                    <a:pt x="27279" y="611568"/>
                  </a:lnTo>
                  <a:lnTo>
                    <a:pt x="21882" y="606158"/>
                  </a:lnTo>
                  <a:lnTo>
                    <a:pt x="18211" y="604647"/>
                  </a:lnTo>
                  <a:lnTo>
                    <a:pt x="6451" y="604647"/>
                  </a:lnTo>
                  <a:lnTo>
                    <a:pt x="0" y="611098"/>
                  </a:lnTo>
                  <a:lnTo>
                    <a:pt x="0" y="619048"/>
                  </a:lnTo>
                  <a:lnTo>
                    <a:pt x="0" y="626999"/>
                  </a:lnTo>
                  <a:lnTo>
                    <a:pt x="6451" y="633450"/>
                  </a:lnTo>
                  <a:lnTo>
                    <a:pt x="22352" y="633450"/>
                  </a:lnTo>
                  <a:lnTo>
                    <a:pt x="28803" y="626999"/>
                  </a:lnTo>
                  <a:lnTo>
                    <a:pt x="28803" y="615226"/>
                  </a:lnTo>
                  <a:close/>
                </a:path>
                <a:path w="8605520" h="4383405">
                  <a:moveTo>
                    <a:pt x="169049" y="1745094"/>
                  </a:moveTo>
                  <a:lnTo>
                    <a:pt x="167741" y="1741932"/>
                  </a:lnTo>
                  <a:lnTo>
                    <a:pt x="163068" y="1737258"/>
                  </a:lnTo>
                  <a:lnTo>
                    <a:pt x="159905" y="1735950"/>
                  </a:lnTo>
                  <a:lnTo>
                    <a:pt x="149720" y="1735950"/>
                  </a:lnTo>
                  <a:lnTo>
                    <a:pt x="144145" y="1741525"/>
                  </a:lnTo>
                  <a:lnTo>
                    <a:pt x="144145" y="1748396"/>
                  </a:lnTo>
                  <a:lnTo>
                    <a:pt x="144145" y="1755267"/>
                  </a:lnTo>
                  <a:lnTo>
                    <a:pt x="149720" y="1760842"/>
                  </a:lnTo>
                  <a:lnTo>
                    <a:pt x="163474" y="1760842"/>
                  </a:lnTo>
                  <a:lnTo>
                    <a:pt x="169049" y="1755267"/>
                  </a:lnTo>
                  <a:lnTo>
                    <a:pt x="169049" y="1745094"/>
                  </a:lnTo>
                  <a:close/>
                </a:path>
                <a:path w="8605520" h="4383405">
                  <a:moveTo>
                    <a:pt x="303237" y="3346513"/>
                  </a:moveTo>
                  <a:lnTo>
                    <a:pt x="301929" y="3343351"/>
                  </a:lnTo>
                  <a:lnTo>
                    <a:pt x="297256" y="3338677"/>
                  </a:lnTo>
                  <a:lnTo>
                    <a:pt x="294093" y="3337369"/>
                  </a:lnTo>
                  <a:lnTo>
                    <a:pt x="283921" y="3337369"/>
                  </a:lnTo>
                  <a:lnTo>
                    <a:pt x="278345" y="3342944"/>
                  </a:lnTo>
                  <a:lnTo>
                    <a:pt x="278345" y="3349815"/>
                  </a:lnTo>
                  <a:lnTo>
                    <a:pt x="278345" y="3356686"/>
                  </a:lnTo>
                  <a:lnTo>
                    <a:pt x="283921" y="3362261"/>
                  </a:lnTo>
                  <a:lnTo>
                    <a:pt x="297662" y="3362261"/>
                  </a:lnTo>
                  <a:lnTo>
                    <a:pt x="303237" y="3356686"/>
                  </a:lnTo>
                  <a:lnTo>
                    <a:pt x="303237" y="3346513"/>
                  </a:lnTo>
                  <a:close/>
                </a:path>
                <a:path w="8605520" h="4383405">
                  <a:moveTo>
                    <a:pt x="1086319" y="1851367"/>
                  </a:moveTo>
                  <a:lnTo>
                    <a:pt x="1085011" y="1848205"/>
                  </a:lnTo>
                  <a:lnTo>
                    <a:pt x="1080338" y="1843532"/>
                  </a:lnTo>
                  <a:lnTo>
                    <a:pt x="1077163" y="1842223"/>
                  </a:lnTo>
                  <a:lnTo>
                    <a:pt x="1066990" y="1842223"/>
                  </a:lnTo>
                  <a:lnTo>
                    <a:pt x="1061415" y="1847799"/>
                  </a:lnTo>
                  <a:lnTo>
                    <a:pt x="1061415" y="1854669"/>
                  </a:lnTo>
                  <a:lnTo>
                    <a:pt x="1061415" y="1861553"/>
                  </a:lnTo>
                  <a:lnTo>
                    <a:pt x="1066990" y="1867115"/>
                  </a:lnTo>
                  <a:lnTo>
                    <a:pt x="1080744" y="1867115"/>
                  </a:lnTo>
                  <a:lnTo>
                    <a:pt x="1086319" y="1861553"/>
                  </a:lnTo>
                  <a:lnTo>
                    <a:pt x="1086319" y="1851367"/>
                  </a:lnTo>
                  <a:close/>
                </a:path>
                <a:path w="8605520" h="4383405">
                  <a:moveTo>
                    <a:pt x="1087348" y="3577374"/>
                  </a:moveTo>
                  <a:lnTo>
                    <a:pt x="1085837" y="3573716"/>
                  </a:lnTo>
                  <a:lnTo>
                    <a:pt x="1080427" y="3568319"/>
                  </a:lnTo>
                  <a:lnTo>
                    <a:pt x="1076769" y="3566795"/>
                  </a:lnTo>
                  <a:lnTo>
                    <a:pt x="1064996" y="3566795"/>
                  </a:lnTo>
                  <a:lnTo>
                    <a:pt x="1058545" y="3573246"/>
                  </a:lnTo>
                  <a:lnTo>
                    <a:pt x="1058545" y="3581196"/>
                  </a:lnTo>
                  <a:lnTo>
                    <a:pt x="1058545" y="3589147"/>
                  </a:lnTo>
                  <a:lnTo>
                    <a:pt x="1064996" y="3595598"/>
                  </a:lnTo>
                  <a:lnTo>
                    <a:pt x="1080897" y="3595598"/>
                  </a:lnTo>
                  <a:lnTo>
                    <a:pt x="1087348" y="3589147"/>
                  </a:lnTo>
                  <a:lnTo>
                    <a:pt x="1087348" y="3577374"/>
                  </a:lnTo>
                  <a:close/>
                </a:path>
                <a:path w="8605520" h="4383405">
                  <a:moveTo>
                    <a:pt x="1087348" y="2476677"/>
                  </a:moveTo>
                  <a:lnTo>
                    <a:pt x="1085837" y="2473020"/>
                  </a:lnTo>
                  <a:lnTo>
                    <a:pt x="1080427" y="2467610"/>
                  </a:lnTo>
                  <a:lnTo>
                    <a:pt x="1076769" y="2466098"/>
                  </a:lnTo>
                  <a:lnTo>
                    <a:pt x="1064996" y="2466098"/>
                  </a:lnTo>
                  <a:lnTo>
                    <a:pt x="1058545" y="2472537"/>
                  </a:lnTo>
                  <a:lnTo>
                    <a:pt x="1058545" y="2480500"/>
                  </a:lnTo>
                  <a:lnTo>
                    <a:pt x="1058545" y="2488450"/>
                  </a:lnTo>
                  <a:lnTo>
                    <a:pt x="1064996" y="2494902"/>
                  </a:lnTo>
                  <a:lnTo>
                    <a:pt x="1080897" y="2494902"/>
                  </a:lnTo>
                  <a:lnTo>
                    <a:pt x="1087348" y="2488450"/>
                  </a:lnTo>
                  <a:lnTo>
                    <a:pt x="1087348" y="2476677"/>
                  </a:lnTo>
                  <a:close/>
                </a:path>
                <a:path w="8605520" h="4383405">
                  <a:moveTo>
                    <a:pt x="1667649" y="2215997"/>
                  </a:moveTo>
                  <a:lnTo>
                    <a:pt x="1666341" y="2212835"/>
                  </a:lnTo>
                  <a:lnTo>
                    <a:pt x="1661668" y="2208161"/>
                  </a:lnTo>
                  <a:lnTo>
                    <a:pt x="1658505" y="2206853"/>
                  </a:lnTo>
                  <a:lnTo>
                    <a:pt x="1648320" y="2206853"/>
                  </a:lnTo>
                  <a:lnTo>
                    <a:pt x="1642745" y="2212429"/>
                  </a:lnTo>
                  <a:lnTo>
                    <a:pt x="1642745" y="2219299"/>
                  </a:lnTo>
                  <a:lnTo>
                    <a:pt x="1642745" y="2226183"/>
                  </a:lnTo>
                  <a:lnTo>
                    <a:pt x="1648320" y="2231758"/>
                  </a:lnTo>
                  <a:lnTo>
                    <a:pt x="1662074" y="2231758"/>
                  </a:lnTo>
                  <a:lnTo>
                    <a:pt x="1667649" y="2226183"/>
                  </a:lnTo>
                  <a:lnTo>
                    <a:pt x="1667649" y="2215997"/>
                  </a:lnTo>
                  <a:close/>
                </a:path>
                <a:path w="8605520" h="4383405">
                  <a:moveTo>
                    <a:pt x="2241524" y="1372031"/>
                  </a:moveTo>
                  <a:lnTo>
                    <a:pt x="2240000" y="1368361"/>
                  </a:lnTo>
                  <a:lnTo>
                    <a:pt x="2234603" y="1362964"/>
                  </a:lnTo>
                  <a:lnTo>
                    <a:pt x="2230945" y="1361440"/>
                  </a:lnTo>
                  <a:lnTo>
                    <a:pt x="2219172" y="1361440"/>
                  </a:lnTo>
                  <a:lnTo>
                    <a:pt x="2212721" y="1367891"/>
                  </a:lnTo>
                  <a:lnTo>
                    <a:pt x="2212721" y="1375841"/>
                  </a:lnTo>
                  <a:lnTo>
                    <a:pt x="2212721" y="1383804"/>
                  </a:lnTo>
                  <a:lnTo>
                    <a:pt x="2219172" y="1390243"/>
                  </a:lnTo>
                  <a:lnTo>
                    <a:pt x="2235073" y="1390243"/>
                  </a:lnTo>
                  <a:lnTo>
                    <a:pt x="2241524" y="1383804"/>
                  </a:lnTo>
                  <a:lnTo>
                    <a:pt x="2241524" y="1372031"/>
                  </a:lnTo>
                  <a:close/>
                </a:path>
                <a:path w="8605520" h="4383405">
                  <a:moveTo>
                    <a:pt x="2394661" y="4347184"/>
                  </a:moveTo>
                  <a:lnTo>
                    <a:pt x="2393353" y="4344009"/>
                  </a:lnTo>
                  <a:lnTo>
                    <a:pt x="2388679" y="4339348"/>
                  </a:lnTo>
                  <a:lnTo>
                    <a:pt x="2385517" y="4338028"/>
                  </a:lnTo>
                  <a:lnTo>
                    <a:pt x="2375331" y="4338028"/>
                  </a:lnTo>
                  <a:lnTo>
                    <a:pt x="2369756" y="4343603"/>
                  </a:lnTo>
                  <a:lnTo>
                    <a:pt x="2369756" y="4350486"/>
                  </a:lnTo>
                  <a:lnTo>
                    <a:pt x="2369756" y="4357357"/>
                  </a:lnTo>
                  <a:lnTo>
                    <a:pt x="2375331" y="4362932"/>
                  </a:lnTo>
                  <a:lnTo>
                    <a:pt x="2389086" y="4362932"/>
                  </a:lnTo>
                  <a:lnTo>
                    <a:pt x="2394661" y="4357357"/>
                  </a:lnTo>
                  <a:lnTo>
                    <a:pt x="2394661" y="4347184"/>
                  </a:lnTo>
                  <a:close/>
                </a:path>
                <a:path w="8605520" h="4383405">
                  <a:moveTo>
                    <a:pt x="2550884" y="2504033"/>
                  </a:moveTo>
                  <a:lnTo>
                    <a:pt x="2549563" y="2500871"/>
                  </a:lnTo>
                  <a:lnTo>
                    <a:pt x="2544902" y="2496197"/>
                  </a:lnTo>
                  <a:lnTo>
                    <a:pt x="2541727" y="2494889"/>
                  </a:lnTo>
                  <a:lnTo>
                    <a:pt x="2531554" y="2494889"/>
                  </a:lnTo>
                  <a:lnTo>
                    <a:pt x="2525979" y="2500452"/>
                  </a:lnTo>
                  <a:lnTo>
                    <a:pt x="2525979" y="2507335"/>
                  </a:lnTo>
                  <a:lnTo>
                    <a:pt x="2525979" y="2514206"/>
                  </a:lnTo>
                  <a:lnTo>
                    <a:pt x="2531554" y="2519781"/>
                  </a:lnTo>
                  <a:lnTo>
                    <a:pt x="2545308" y="2519781"/>
                  </a:lnTo>
                  <a:lnTo>
                    <a:pt x="2550884" y="2514206"/>
                  </a:lnTo>
                  <a:lnTo>
                    <a:pt x="2550884" y="2504033"/>
                  </a:lnTo>
                  <a:close/>
                </a:path>
                <a:path w="8605520" h="4383405">
                  <a:moveTo>
                    <a:pt x="2579674" y="3507371"/>
                  </a:moveTo>
                  <a:lnTo>
                    <a:pt x="2578150" y="3503714"/>
                  </a:lnTo>
                  <a:lnTo>
                    <a:pt x="2575458" y="3501009"/>
                  </a:lnTo>
                  <a:lnTo>
                    <a:pt x="2572753" y="3498316"/>
                  </a:lnTo>
                  <a:lnTo>
                    <a:pt x="2569095" y="3496792"/>
                  </a:lnTo>
                  <a:lnTo>
                    <a:pt x="2557322" y="3496792"/>
                  </a:lnTo>
                  <a:lnTo>
                    <a:pt x="2550871" y="3503244"/>
                  </a:lnTo>
                  <a:lnTo>
                    <a:pt x="2550871" y="3511194"/>
                  </a:lnTo>
                  <a:lnTo>
                    <a:pt x="2550871" y="3519144"/>
                  </a:lnTo>
                  <a:lnTo>
                    <a:pt x="2557322" y="3525596"/>
                  </a:lnTo>
                  <a:lnTo>
                    <a:pt x="2573223" y="3525596"/>
                  </a:lnTo>
                  <a:lnTo>
                    <a:pt x="2579674" y="3519144"/>
                  </a:lnTo>
                  <a:lnTo>
                    <a:pt x="2579674" y="3507371"/>
                  </a:lnTo>
                  <a:close/>
                </a:path>
                <a:path w="8605520" h="4383405">
                  <a:moveTo>
                    <a:pt x="2680347" y="137883"/>
                  </a:moveTo>
                  <a:lnTo>
                    <a:pt x="2675166" y="132715"/>
                  </a:lnTo>
                  <a:lnTo>
                    <a:pt x="2662415" y="132715"/>
                  </a:lnTo>
                  <a:lnTo>
                    <a:pt x="2657246" y="137883"/>
                  </a:lnTo>
                  <a:lnTo>
                    <a:pt x="2657246" y="147332"/>
                  </a:lnTo>
                  <a:lnTo>
                    <a:pt x="2658465" y="150266"/>
                  </a:lnTo>
                  <a:lnTo>
                    <a:pt x="2662796" y="154597"/>
                  </a:lnTo>
                  <a:lnTo>
                    <a:pt x="2665730" y="155816"/>
                  </a:lnTo>
                  <a:lnTo>
                    <a:pt x="2675166" y="155816"/>
                  </a:lnTo>
                  <a:lnTo>
                    <a:pt x="2680347" y="150647"/>
                  </a:lnTo>
                  <a:lnTo>
                    <a:pt x="2680347" y="144259"/>
                  </a:lnTo>
                  <a:lnTo>
                    <a:pt x="2680347" y="137883"/>
                  </a:lnTo>
                  <a:close/>
                </a:path>
                <a:path w="8605520" h="4383405">
                  <a:moveTo>
                    <a:pt x="3173323" y="1562277"/>
                  </a:moveTo>
                  <a:lnTo>
                    <a:pt x="3171812" y="1558620"/>
                  </a:lnTo>
                  <a:lnTo>
                    <a:pt x="3169107" y="1555915"/>
                  </a:lnTo>
                  <a:lnTo>
                    <a:pt x="3166402" y="1553210"/>
                  </a:lnTo>
                  <a:lnTo>
                    <a:pt x="3162744" y="1551698"/>
                  </a:lnTo>
                  <a:lnTo>
                    <a:pt x="3150971" y="1551698"/>
                  </a:lnTo>
                  <a:lnTo>
                    <a:pt x="3144520" y="1558137"/>
                  </a:lnTo>
                  <a:lnTo>
                    <a:pt x="3144520" y="1566100"/>
                  </a:lnTo>
                  <a:lnTo>
                    <a:pt x="3144520" y="1574050"/>
                  </a:lnTo>
                  <a:lnTo>
                    <a:pt x="3150971" y="1580502"/>
                  </a:lnTo>
                  <a:lnTo>
                    <a:pt x="3166872" y="1580502"/>
                  </a:lnTo>
                  <a:lnTo>
                    <a:pt x="3173323" y="1574050"/>
                  </a:lnTo>
                  <a:lnTo>
                    <a:pt x="3173323" y="1562277"/>
                  </a:lnTo>
                  <a:close/>
                </a:path>
                <a:path w="8605520" h="4383405">
                  <a:moveTo>
                    <a:pt x="3489045" y="3763873"/>
                  </a:moveTo>
                  <a:lnTo>
                    <a:pt x="3483876" y="3758692"/>
                  </a:lnTo>
                  <a:lnTo>
                    <a:pt x="3471113" y="3758692"/>
                  </a:lnTo>
                  <a:lnTo>
                    <a:pt x="3465944" y="3763873"/>
                  </a:lnTo>
                  <a:lnTo>
                    <a:pt x="3465944" y="3773309"/>
                  </a:lnTo>
                  <a:lnTo>
                    <a:pt x="3467163" y="3776243"/>
                  </a:lnTo>
                  <a:lnTo>
                    <a:pt x="3471494" y="3780574"/>
                  </a:lnTo>
                  <a:lnTo>
                    <a:pt x="3474428" y="3781793"/>
                  </a:lnTo>
                  <a:lnTo>
                    <a:pt x="3483876" y="3781793"/>
                  </a:lnTo>
                  <a:lnTo>
                    <a:pt x="3489045" y="3776624"/>
                  </a:lnTo>
                  <a:lnTo>
                    <a:pt x="3489045" y="3770249"/>
                  </a:lnTo>
                  <a:lnTo>
                    <a:pt x="3489045" y="3763873"/>
                  </a:lnTo>
                  <a:close/>
                </a:path>
                <a:path w="8605520" h="4383405">
                  <a:moveTo>
                    <a:pt x="3605974" y="2695575"/>
                  </a:moveTo>
                  <a:lnTo>
                    <a:pt x="3604450" y="2691917"/>
                  </a:lnTo>
                  <a:lnTo>
                    <a:pt x="3601758" y="2689212"/>
                  </a:lnTo>
                  <a:lnTo>
                    <a:pt x="3599053" y="2686507"/>
                  </a:lnTo>
                  <a:lnTo>
                    <a:pt x="3595395" y="2684996"/>
                  </a:lnTo>
                  <a:lnTo>
                    <a:pt x="3583622" y="2684996"/>
                  </a:lnTo>
                  <a:lnTo>
                    <a:pt x="3577171" y="2691447"/>
                  </a:lnTo>
                  <a:lnTo>
                    <a:pt x="3577171" y="2699397"/>
                  </a:lnTo>
                  <a:lnTo>
                    <a:pt x="3577171" y="2707348"/>
                  </a:lnTo>
                  <a:lnTo>
                    <a:pt x="3583622" y="2713799"/>
                  </a:lnTo>
                  <a:lnTo>
                    <a:pt x="3599523" y="2713799"/>
                  </a:lnTo>
                  <a:lnTo>
                    <a:pt x="3605974" y="2707348"/>
                  </a:lnTo>
                  <a:lnTo>
                    <a:pt x="3605974" y="2695575"/>
                  </a:lnTo>
                  <a:close/>
                </a:path>
                <a:path w="8605520" h="4383405">
                  <a:moveTo>
                    <a:pt x="4255668" y="1744433"/>
                  </a:moveTo>
                  <a:lnTo>
                    <a:pt x="4254462" y="1741500"/>
                  </a:lnTo>
                  <a:lnTo>
                    <a:pt x="4250131" y="1737156"/>
                  </a:lnTo>
                  <a:lnTo>
                    <a:pt x="4247185" y="1735950"/>
                  </a:lnTo>
                  <a:lnTo>
                    <a:pt x="4237748" y="1735950"/>
                  </a:lnTo>
                  <a:lnTo>
                    <a:pt x="4232580" y="1741119"/>
                  </a:lnTo>
                  <a:lnTo>
                    <a:pt x="4232580" y="1747494"/>
                  </a:lnTo>
                  <a:lnTo>
                    <a:pt x="4232580" y="1753870"/>
                  </a:lnTo>
                  <a:lnTo>
                    <a:pt x="4237748" y="1759051"/>
                  </a:lnTo>
                  <a:lnTo>
                    <a:pt x="4250499" y="1759051"/>
                  </a:lnTo>
                  <a:lnTo>
                    <a:pt x="4255668" y="1753870"/>
                  </a:lnTo>
                  <a:lnTo>
                    <a:pt x="4255668" y="1744433"/>
                  </a:lnTo>
                  <a:close/>
                </a:path>
                <a:path w="8605520" h="4383405">
                  <a:moveTo>
                    <a:pt x="4374858" y="2013229"/>
                  </a:moveTo>
                  <a:lnTo>
                    <a:pt x="4373804" y="2010676"/>
                  </a:lnTo>
                  <a:lnTo>
                    <a:pt x="4371911" y="2008797"/>
                  </a:lnTo>
                  <a:lnTo>
                    <a:pt x="4370032" y="2006904"/>
                  </a:lnTo>
                  <a:lnTo>
                    <a:pt x="4367479" y="2005850"/>
                  </a:lnTo>
                  <a:lnTo>
                    <a:pt x="4359262" y="2005850"/>
                  </a:lnTo>
                  <a:lnTo>
                    <a:pt x="4354754" y="2010346"/>
                  </a:lnTo>
                  <a:lnTo>
                    <a:pt x="4354754" y="2015896"/>
                  </a:lnTo>
                  <a:lnTo>
                    <a:pt x="4354754" y="2021446"/>
                  </a:lnTo>
                  <a:lnTo>
                    <a:pt x="4359262" y="2025954"/>
                  </a:lnTo>
                  <a:lnTo>
                    <a:pt x="4370362" y="2025954"/>
                  </a:lnTo>
                  <a:lnTo>
                    <a:pt x="4374858" y="2021446"/>
                  </a:lnTo>
                  <a:lnTo>
                    <a:pt x="4374858" y="2013229"/>
                  </a:lnTo>
                  <a:close/>
                </a:path>
                <a:path w="8605520" h="4383405">
                  <a:moveTo>
                    <a:pt x="4376344" y="3127273"/>
                  </a:moveTo>
                  <a:lnTo>
                    <a:pt x="4375124" y="3124339"/>
                  </a:lnTo>
                  <a:lnTo>
                    <a:pt x="4370794" y="3120009"/>
                  </a:lnTo>
                  <a:lnTo>
                    <a:pt x="4367847" y="3118789"/>
                  </a:lnTo>
                  <a:lnTo>
                    <a:pt x="4358411" y="3118789"/>
                  </a:lnTo>
                  <a:lnTo>
                    <a:pt x="4353242" y="3123958"/>
                  </a:lnTo>
                  <a:lnTo>
                    <a:pt x="4353242" y="3130334"/>
                  </a:lnTo>
                  <a:lnTo>
                    <a:pt x="4353242" y="3136709"/>
                  </a:lnTo>
                  <a:lnTo>
                    <a:pt x="4358411" y="3141891"/>
                  </a:lnTo>
                  <a:lnTo>
                    <a:pt x="4371162" y="3141891"/>
                  </a:lnTo>
                  <a:lnTo>
                    <a:pt x="4376344" y="3136709"/>
                  </a:lnTo>
                  <a:lnTo>
                    <a:pt x="4376344" y="3127273"/>
                  </a:lnTo>
                  <a:close/>
                </a:path>
                <a:path w="8605520" h="4383405">
                  <a:moveTo>
                    <a:pt x="4978362" y="2183942"/>
                  </a:moveTo>
                  <a:lnTo>
                    <a:pt x="4977308" y="2181377"/>
                  </a:lnTo>
                  <a:lnTo>
                    <a:pt x="4973536" y="2177618"/>
                  </a:lnTo>
                  <a:lnTo>
                    <a:pt x="4970983" y="2176551"/>
                  </a:lnTo>
                  <a:lnTo>
                    <a:pt x="4962766" y="2176551"/>
                  </a:lnTo>
                  <a:lnTo>
                    <a:pt x="4958258" y="2181060"/>
                  </a:lnTo>
                  <a:lnTo>
                    <a:pt x="4958258" y="2186609"/>
                  </a:lnTo>
                  <a:lnTo>
                    <a:pt x="4958258" y="2192159"/>
                  </a:lnTo>
                  <a:lnTo>
                    <a:pt x="4962766" y="2196655"/>
                  </a:lnTo>
                  <a:lnTo>
                    <a:pt x="4973866" y="2196655"/>
                  </a:lnTo>
                  <a:lnTo>
                    <a:pt x="4978362" y="2192159"/>
                  </a:lnTo>
                  <a:lnTo>
                    <a:pt x="4978362" y="2183942"/>
                  </a:lnTo>
                  <a:close/>
                </a:path>
                <a:path w="8605520" h="4383405">
                  <a:moveTo>
                    <a:pt x="5110264" y="2748635"/>
                  </a:moveTo>
                  <a:lnTo>
                    <a:pt x="5109210" y="2746083"/>
                  </a:lnTo>
                  <a:lnTo>
                    <a:pt x="5105438" y="2742311"/>
                  </a:lnTo>
                  <a:lnTo>
                    <a:pt x="5102885" y="2741257"/>
                  </a:lnTo>
                  <a:lnTo>
                    <a:pt x="5094668" y="2741257"/>
                  </a:lnTo>
                  <a:lnTo>
                    <a:pt x="5090160" y="2745752"/>
                  </a:lnTo>
                  <a:lnTo>
                    <a:pt x="5090160" y="2751302"/>
                  </a:lnTo>
                  <a:lnTo>
                    <a:pt x="5090160" y="2756852"/>
                  </a:lnTo>
                  <a:lnTo>
                    <a:pt x="5094668" y="2761361"/>
                  </a:lnTo>
                  <a:lnTo>
                    <a:pt x="5105768" y="2761361"/>
                  </a:lnTo>
                  <a:lnTo>
                    <a:pt x="5110264" y="2756852"/>
                  </a:lnTo>
                  <a:lnTo>
                    <a:pt x="5110264" y="2748635"/>
                  </a:lnTo>
                  <a:close/>
                </a:path>
                <a:path w="8605520" h="4383405">
                  <a:moveTo>
                    <a:pt x="5110962" y="3482187"/>
                  </a:moveTo>
                  <a:lnTo>
                    <a:pt x="5109743" y="3479254"/>
                  </a:lnTo>
                  <a:lnTo>
                    <a:pt x="5105412" y="3474923"/>
                  </a:lnTo>
                  <a:lnTo>
                    <a:pt x="5102479" y="3473704"/>
                  </a:lnTo>
                  <a:lnTo>
                    <a:pt x="5093030" y="3473704"/>
                  </a:lnTo>
                  <a:lnTo>
                    <a:pt x="5087861" y="3478873"/>
                  </a:lnTo>
                  <a:lnTo>
                    <a:pt x="5087861" y="3485261"/>
                  </a:lnTo>
                  <a:lnTo>
                    <a:pt x="5087861" y="3491636"/>
                  </a:lnTo>
                  <a:lnTo>
                    <a:pt x="5093030" y="3496805"/>
                  </a:lnTo>
                  <a:lnTo>
                    <a:pt x="5105793" y="3496805"/>
                  </a:lnTo>
                  <a:lnTo>
                    <a:pt x="5110962" y="3491636"/>
                  </a:lnTo>
                  <a:lnTo>
                    <a:pt x="5110962" y="3482187"/>
                  </a:lnTo>
                  <a:close/>
                </a:path>
                <a:path w="8605520" h="4383405">
                  <a:moveTo>
                    <a:pt x="5110962" y="1843532"/>
                  </a:moveTo>
                  <a:lnTo>
                    <a:pt x="5109743" y="1840585"/>
                  </a:lnTo>
                  <a:lnTo>
                    <a:pt x="5105412" y="1836254"/>
                  </a:lnTo>
                  <a:lnTo>
                    <a:pt x="5102479" y="1835035"/>
                  </a:lnTo>
                  <a:lnTo>
                    <a:pt x="5093030" y="1835035"/>
                  </a:lnTo>
                  <a:lnTo>
                    <a:pt x="5087861" y="1840217"/>
                  </a:lnTo>
                  <a:lnTo>
                    <a:pt x="5087861" y="1846592"/>
                  </a:lnTo>
                  <a:lnTo>
                    <a:pt x="5087861" y="1852968"/>
                  </a:lnTo>
                  <a:lnTo>
                    <a:pt x="5093030" y="1858137"/>
                  </a:lnTo>
                  <a:lnTo>
                    <a:pt x="5105793" y="1858137"/>
                  </a:lnTo>
                  <a:lnTo>
                    <a:pt x="5110962" y="1852968"/>
                  </a:lnTo>
                  <a:lnTo>
                    <a:pt x="5110962" y="1843532"/>
                  </a:lnTo>
                  <a:close/>
                </a:path>
                <a:path w="8605520" h="4383405">
                  <a:moveTo>
                    <a:pt x="5651512" y="4370298"/>
                  </a:moveTo>
                  <a:lnTo>
                    <a:pt x="5650458" y="4367746"/>
                  </a:lnTo>
                  <a:lnTo>
                    <a:pt x="5646686" y="4363974"/>
                  </a:lnTo>
                  <a:lnTo>
                    <a:pt x="5644134" y="4362920"/>
                  </a:lnTo>
                  <a:lnTo>
                    <a:pt x="5635917" y="4362920"/>
                  </a:lnTo>
                  <a:lnTo>
                    <a:pt x="5631408" y="4367415"/>
                  </a:lnTo>
                  <a:lnTo>
                    <a:pt x="5631408" y="4372965"/>
                  </a:lnTo>
                  <a:lnTo>
                    <a:pt x="5631408" y="4378515"/>
                  </a:lnTo>
                  <a:lnTo>
                    <a:pt x="5635917" y="4383024"/>
                  </a:lnTo>
                  <a:lnTo>
                    <a:pt x="5647017" y="4383024"/>
                  </a:lnTo>
                  <a:lnTo>
                    <a:pt x="5651512" y="4378515"/>
                  </a:lnTo>
                  <a:lnTo>
                    <a:pt x="5651512" y="4370298"/>
                  </a:lnTo>
                  <a:close/>
                </a:path>
                <a:path w="8605520" h="4383405">
                  <a:moveTo>
                    <a:pt x="5653011" y="2183523"/>
                  </a:moveTo>
                  <a:lnTo>
                    <a:pt x="5651805" y="2180590"/>
                  </a:lnTo>
                  <a:lnTo>
                    <a:pt x="5647474" y="2176259"/>
                  </a:lnTo>
                  <a:lnTo>
                    <a:pt x="5644527" y="2175040"/>
                  </a:lnTo>
                  <a:lnTo>
                    <a:pt x="5635091" y="2175040"/>
                  </a:lnTo>
                  <a:lnTo>
                    <a:pt x="5629922" y="2180209"/>
                  </a:lnTo>
                  <a:lnTo>
                    <a:pt x="5629922" y="2186584"/>
                  </a:lnTo>
                  <a:lnTo>
                    <a:pt x="5629922" y="2192959"/>
                  </a:lnTo>
                  <a:lnTo>
                    <a:pt x="5635091" y="2198141"/>
                  </a:lnTo>
                  <a:lnTo>
                    <a:pt x="5647842" y="2198141"/>
                  </a:lnTo>
                  <a:lnTo>
                    <a:pt x="5653011" y="2192959"/>
                  </a:lnTo>
                  <a:lnTo>
                    <a:pt x="5653011" y="2183523"/>
                  </a:lnTo>
                  <a:close/>
                </a:path>
                <a:path w="8605520" h="4383405">
                  <a:moveTo>
                    <a:pt x="5730405" y="712139"/>
                  </a:moveTo>
                  <a:lnTo>
                    <a:pt x="5725223" y="706970"/>
                  </a:lnTo>
                  <a:lnTo>
                    <a:pt x="5712472" y="706970"/>
                  </a:lnTo>
                  <a:lnTo>
                    <a:pt x="5707304" y="712139"/>
                  </a:lnTo>
                  <a:lnTo>
                    <a:pt x="5707304" y="721575"/>
                  </a:lnTo>
                  <a:lnTo>
                    <a:pt x="5708510" y="724522"/>
                  </a:lnTo>
                  <a:lnTo>
                    <a:pt x="5712853" y="728853"/>
                  </a:lnTo>
                  <a:lnTo>
                    <a:pt x="5715787" y="730059"/>
                  </a:lnTo>
                  <a:lnTo>
                    <a:pt x="5725223" y="730059"/>
                  </a:lnTo>
                  <a:lnTo>
                    <a:pt x="5730405" y="724890"/>
                  </a:lnTo>
                  <a:lnTo>
                    <a:pt x="5730405" y="718515"/>
                  </a:lnTo>
                  <a:lnTo>
                    <a:pt x="5730405" y="712139"/>
                  </a:lnTo>
                  <a:close/>
                </a:path>
                <a:path w="8605520" h="4383405">
                  <a:moveTo>
                    <a:pt x="6011138" y="589038"/>
                  </a:moveTo>
                  <a:lnTo>
                    <a:pt x="6006643" y="584542"/>
                  </a:lnTo>
                  <a:lnTo>
                    <a:pt x="5995530" y="584542"/>
                  </a:lnTo>
                  <a:lnTo>
                    <a:pt x="5991034" y="589038"/>
                  </a:lnTo>
                  <a:lnTo>
                    <a:pt x="5991034" y="597255"/>
                  </a:lnTo>
                  <a:lnTo>
                    <a:pt x="5992101" y="599821"/>
                  </a:lnTo>
                  <a:lnTo>
                    <a:pt x="5995860" y="603580"/>
                  </a:lnTo>
                  <a:lnTo>
                    <a:pt x="5998426" y="604647"/>
                  </a:lnTo>
                  <a:lnTo>
                    <a:pt x="6006643" y="604647"/>
                  </a:lnTo>
                  <a:lnTo>
                    <a:pt x="6011138" y="600151"/>
                  </a:lnTo>
                  <a:lnTo>
                    <a:pt x="6011138" y="594588"/>
                  </a:lnTo>
                  <a:lnTo>
                    <a:pt x="6011138" y="589038"/>
                  </a:lnTo>
                  <a:close/>
                </a:path>
                <a:path w="8605520" h="4383405">
                  <a:moveTo>
                    <a:pt x="6307417" y="3426066"/>
                  </a:moveTo>
                  <a:lnTo>
                    <a:pt x="6306197" y="3423132"/>
                  </a:lnTo>
                  <a:lnTo>
                    <a:pt x="6301867" y="3418802"/>
                  </a:lnTo>
                  <a:lnTo>
                    <a:pt x="6298920" y="3417582"/>
                  </a:lnTo>
                  <a:lnTo>
                    <a:pt x="6289484" y="3417582"/>
                  </a:lnTo>
                  <a:lnTo>
                    <a:pt x="6284315" y="3422751"/>
                  </a:lnTo>
                  <a:lnTo>
                    <a:pt x="6284315" y="3429139"/>
                  </a:lnTo>
                  <a:lnTo>
                    <a:pt x="6284315" y="3435515"/>
                  </a:lnTo>
                  <a:lnTo>
                    <a:pt x="6289484" y="3440684"/>
                  </a:lnTo>
                  <a:lnTo>
                    <a:pt x="6302248" y="3440684"/>
                  </a:lnTo>
                  <a:lnTo>
                    <a:pt x="6307417" y="3435515"/>
                  </a:lnTo>
                  <a:lnTo>
                    <a:pt x="6307417" y="3426066"/>
                  </a:lnTo>
                  <a:close/>
                </a:path>
                <a:path w="8605520" h="4383405">
                  <a:moveTo>
                    <a:pt x="6309385" y="1370291"/>
                  </a:moveTo>
                  <a:lnTo>
                    <a:pt x="6304889" y="1365796"/>
                  </a:lnTo>
                  <a:lnTo>
                    <a:pt x="6293790" y="1365796"/>
                  </a:lnTo>
                  <a:lnTo>
                    <a:pt x="6289281" y="1370291"/>
                  </a:lnTo>
                  <a:lnTo>
                    <a:pt x="6289281" y="1378508"/>
                  </a:lnTo>
                  <a:lnTo>
                    <a:pt x="6290348" y="1381061"/>
                  </a:lnTo>
                  <a:lnTo>
                    <a:pt x="6294120" y="1384833"/>
                  </a:lnTo>
                  <a:lnTo>
                    <a:pt x="6296672" y="1385900"/>
                  </a:lnTo>
                  <a:lnTo>
                    <a:pt x="6304889" y="1385900"/>
                  </a:lnTo>
                  <a:lnTo>
                    <a:pt x="6309385" y="1381391"/>
                  </a:lnTo>
                  <a:lnTo>
                    <a:pt x="6309385" y="1375841"/>
                  </a:lnTo>
                  <a:lnTo>
                    <a:pt x="6309385" y="1370291"/>
                  </a:lnTo>
                  <a:close/>
                </a:path>
                <a:path w="8605520" h="4383405">
                  <a:moveTo>
                    <a:pt x="6548247" y="2118296"/>
                  </a:moveTo>
                  <a:lnTo>
                    <a:pt x="6547180" y="2115731"/>
                  </a:lnTo>
                  <a:lnTo>
                    <a:pt x="6543421" y="2111972"/>
                  </a:lnTo>
                  <a:lnTo>
                    <a:pt x="6540855" y="2110905"/>
                  </a:lnTo>
                  <a:lnTo>
                    <a:pt x="6532639" y="2110905"/>
                  </a:lnTo>
                  <a:lnTo>
                    <a:pt x="6528143" y="2115413"/>
                  </a:lnTo>
                  <a:lnTo>
                    <a:pt x="6528143" y="2120963"/>
                  </a:lnTo>
                  <a:lnTo>
                    <a:pt x="6528143" y="2126513"/>
                  </a:lnTo>
                  <a:lnTo>
                    <a:pt x="6532639" y="2131009"/>
                  </a:lnTo>
                  <a:lnTo>
                    <a:pt x="6543751" y="2131009"/>
                  </a:lnTo>
                  <a:lnTo>
                    <a:pt x="6548247" y="2126513"/>
                  </a:lnTo>
                  <a:lnTo>
                    <a:pt x="6548247" y="2118296"/>
                  </a:lnTo>
                  <a:close/>
                </a:path>
                <a:path w="8605520" h="4383405">
                  <a:moveTo>
                    <a:pt x="6553213" y="61290"/>
                  </a:moveTo>
                  <a:lnTo>
                    <a:pt x="6548044" y="56121"/>
                  </a:lnTo>
                  <a:lnTo>
                    <a:pt x="6535293" y="56121"/>
                  </a:lnTo>
                  <a:lnTo>
                    <a:pt x="6530124" y="61290"/>
                  </a:lnTo>
                  <a:lnTo>
                    <a:pt x="6530124" y="70726"/>
                  </a:lnTo>
                  <a:lnTo>
                    <a:pt x="6531330" y="73672"/>
                  </a:lnTo>
                  <a:lnTo>
                    <a:pt x="6533502" y="75831"/>
                  </a:lnTo>
                  <a:lnTo>
                    <a:pt x="6535674" y="78003"/>
                  </a:lnTo>
                  <a:lnTo>
                    <a:pt x="6538608" y="79222"/>
                  </a:lnTo>
                  <a:lnTo>
                    <a:pt x="6548044" y="79222"/>
                  </a:lnTo>
                  <a:lnTo>
                    <a:pt x="6553213" y="74041"/>
                  </a:lnTo>
                  <a:lnTo>
                    <a:pt x="6553213" y="67665"/>
                  </a:lnTo>
                  <a:lnTo>
                    <a:pt x="6553213" y="61290"/>
                  </a:lnTo>
                  <a:close/>
                </a:path>
                <a:path w="8605520" h="4383405">
                  <a:moveTo>
                    <a:pt x="6846494" y="2899537"/>
                  </a:moveTo>
                  <a:lnTo>
                    <a:pt x="6845440" y="2896984"/>
                  </a:lnTo>
                  <a:lnTo>
                    <a:pt x="6843547" y="2895104"/>
                  </a:lnTo>
                  <a:lnTo>
                    <a:pt x="6841668" y="2893212"/>
                  </a:lnTo>
                  <a:lnTo>
                    <a:pt x="6839115" y="2892158"/>
                  </a:lnTo>
                  <a:lnTo>
                    <a:pt x="6830898" y="2892158"/>
                  </a:lnTo>
                  <a:lnTo>
                    <a:pt x="6826390" y="2896654"/>
                  </a:lnTo>
                  <a:lnTo>
                    <a:pt x="6826390" y="2902204"/>
                  </a:lnTo>
                  <a:lnTo>
                    <a:pt x="6826390" y="2907754"/>
                  </a:lnTo>
                  <a:lnTo>
                    <a:pt x="6830898" y="2912262"/>
                  </a:lnTo>
                  <a:lnTo>
                    <a:pt x="6841998" y="2912262"/>
                  </a:lnTo>
                  <a:lnTo>
                    <a:pt x="6846494" y="2907754"/>
                  </a:lnTo>
                  <a:lnTo>
                    <a:pt x="6846494" y="2899537"/>
                  </a:lnTo>
                  <a:close/>
                </a:path>
                <a:path w="8605520" h="4383405">
                  <a:moveTo>
                    <a:pt x="7130237" y="2775229"/>
                  </a:moveTo>
                  <a:lnTo>
                    <a:pt x="7129018" y="2772283"/>
                  </a:lnTo>
                  <a:lnTo>
                    <a:pt x="7126846" y="2770124"/>
                  </a:lnTo>
                  <a:lnTo>
                    <a:pt x="7124687" y="2767952"/>
                  </a:lnTo>
                  <a:lnTo>
                    <a:pt x="7121741" y="2766733"/>
                  </a:lnTo>
                  <a:lnTo>
                    <a:pt x="7112305" y="2766733"/>
                  </a:lnTo>
                  <a:lnTo>
                    <a:pt x="7107136" y="2771902"/>
                  </a:lnTo>
                  <a:lnTo>
                    <a:pt x="7107136" y="2778290"/>
                  </a:lnTo>
                  <a:lnTo>
                    <a:pt x="7107136" y="2784665"/>
                  </a:lnTo>
                  <a:lnTo>
                    <a:pt x="7112305" y="2789834"/>
                  </a:lnTo>
                  <a:lnTo>
                    <a:pt x="7125068" y="2789834"/>
                  </a:lnTo>
                  <a:lnTo>
                    <a:pt x="7130237" y="2784665"/>
                  </a:lnTo>
                  <a:lnTo>
                    <a:pt x="7130237" y="2775229"/>
                  </a:lnTo>
                  <a:close/>
                </a:path>
                <a:path w="8605520" h="4383405">
                  <a:moveTo>
                    <a:pt x="7747368" y="1390142"/>
                  </a:moveTo>
                  <a:lnTo>
                    <a:pt x="7742872" y="1385646"/>
                  </a:lnTo>
                  <a:lnTo>
                    <a:pt x="7731773" y="1385646"/>
                  </a:lnTo>
                  <a:lnTo>
                    <a:pt x="7727264" y="1390142"/>
                  </a:lnTo>
                  <a:lnTo>
                    <a:pt x="7727264" y="1398358"/>
                  </a:lnTo>
                  <a:lnTo>
                    <a:pt x="7728331" y="1400924"/>
                  </a:lnTo>
                  <a:lnTo>
                    <a:pt x="7730210" y="1402803"/>
                  </a:lnTo>
                  <a:lnTo>
                    <a:pt x="7732090" y="1404683"/>
                  </a:lnTo>
                  <a:lnTo>
                    <a:pt x="7734655" y="1405750"/>
                  </a:lnTo>
                  <a:lnTo>
                    <a:pt x="7742872" y="1405750"/>
                  </a:lnTo>
                  <a:lnTo>
                    <a:pt x="7747368" y="1401241"/>
                  </a:lnTo>
                  <a:lnTo>
                    <a:pt x="7747368" y="1395691"/>
                  </a:lnTo>
                  <a:lnTo>
                    <a:pt x="7747368" y="1390142"/>
                  </a:lnTo>
                  <a:close/>
                </a:path>
                <a:path w="8605520" h="4383405">
                  <a:moveTo>
                    <a:pt x="7749667" y="5168"/>
                  </a:moveTo>
                  <a:lnTo>
                    <a:pt x="7744498" y="0"/>
                  </a:lnTo>
                  <a:lnTo>
                    <a:pt x="7731734" y="0"/>
                  </a:lnTo>
                  <a:lnTo>
                    <a:pt x="7726566" y="5168"/>
                  </a:lnTo>
                  <a:lnTo>
                    <a:pt x="7726566" y="14605"/>
                  </a:lnTo>
                  <a:lnTo>
                    <a:pt x="7727785" y="17551"/>
                  </a:lnTo>
                  <a:lnTo>
                    <a:pt x="7729956" y="19710"/>
                  </a:lnTo>
                  <a:lnTo>
                    <a:pt x="7732115" y="21882"/>
                  </a:lnTo>
                  <a:lnTo>
                    <a:pt x="7735049" y="23101"/>
                  </a:lnTo>
                  <a:lnTo>
                    <a:pt x="7744498" y="23101"/>
                  </a:lnTo>
                  <a:lnTo>
                    <a:pt x="7749667" y="17919"/>
                  </a:lnTo>
                  <a:lnTo>
                    <a:pt x="7749667" y="11544"/>
                  </a:lnTo>
                  <a:lnTo>
                    <a:pt x="7749667" y="5168"/>
                  </a:lnTo>
                  <a:close/>
                </a:path>
                <a:path w="8605520" h="4383405">
                  <a:moveTo>
                    <a:pt x="8351393" y="3976535"/>
                  </a:moveTo>
                  <a:lnTo>
                    <a:pt x="8346224" y="3971366"/>
                  </a:lnTo>
                  <a:lnTo>
                    <a:pt x="8333460" y="3971366"/>
                  </a:lnTo>
                  <a:lnTo>
                    <a:pt x="8328292" y="3976535"/>
                  </a:lnTo>
                  <a:lnTo>
                    <a:pt x="8328292" y="3985971"/>
                  </a:lnTo>
                  <a:lnTo>
                    <a:pt x="8329511" y="3988917"/>
                  </a:lnTo>
                  <a:lnTo>
                    <a:pt x="8331682" y="3991076"/>
                  </a:lnTo>
                  <a:lnTo>
                    <a:pt x="8333841" y="3993248"/>
                  </a:lnTo>
                  <a:lnTo>
                    <a:pt x="8336775" y="3994467"/>
                  </a:lnTo>
                  <a:lnTo>
                    <a:pt x="8346224" y="3994467"/>
                  </a:lnTo>
                  <a:lnTo>
                    <a:pt x="8351393" y="3989286"/>
                  </a:lnTo>
                  <a:lnTo>
                    <a:pt x="8351393" y="3982910"/>
                  </a:lnTo>
                  <a:lnTo>
                    <a:pt x="8351393" y="3976535"/>
                  </a:lnTo>
                  <a:close/>
                </a:path>
                <a:path w="8605520" h="4383405">
                  <a:moveTo>
                    <a:pt x="8482774" y="1475346"/>
                  </a:moveTo>
                  <a:lnTo>
                    <a:pt x="8478279" y="1470850"/>
                  </a:lnTo>
                  <a:lnTo>
                    <a:pt x="8467179" y="1470850"/>
                  </a:lnTo>
                  <a:lnTo>
                    <a:pt x="8462670" y="1475346"/>
                  </a:lnTo>
                  <a:lnTo>
                    <a:pt x="8462670" y="1483563"/>
                  </a:lnTo>
                  <a:lnTo>
                    <a:pt x="8463737" y="1486128"/>
                  </a:lnTo>
                  <a:lnTo>
                    <a:pt x="8465617" y="1488008"/>
                  </a:lnTo>
                  <a:lnTo>
                    <a:pt x="8467509" y="1489887"/>
                  </a:lnTo>
                  <a:lnTo>
                    <a:pt x="8470062" y="1490954"/>
                  </a:lnTo>
                  <a:lnTo>
                    <a:pt x="8478279" y="1490954"/>
                  </a:lnTo>
                  <a:lnTo>
                    <a:pt x="8482774" y="1486458"/>
                  </a:lnTo>
                  <a:lnTo>
                    <a:pt x="8482774" y="1480896"/>
                  </a:lnTo>
                  <a:lnTo>
                    <a:pt x="8482774" y="1475346"/>
                  </a:lnTo>
                  <a:close/>
                </a:path>
                <a:path w="8605520" h="4383405">
                  <a:moveTo>
                    <a:pt x="8604961" y="1742922"/>
                  </a:moveTo>
                  <a:lnTo>
                    <a:pt x="8599792" y="1737753"/>
                  </a:lnTo>
                  <a:lnTo>
                    <a:pt x="8587029" y="1737753"/>
                  </a:lnTo>
                  <a:lnTo>
                    <a:pt x="8581860" y="1742922"/>
                  </a:lnTo>
                  <a:lnTo>
                    <a:pt x="8581860" y="1752371"/>
                  </a:lnTo>
                  <a:lnTo>
                    <a:pt x="8583079" y="1755305"/>
                  </a:lnTo>
                  <a:lnTo>
                    <a:pt x="8585238" y="1757476"/>
                  </a:lnTo>
                  <a:lnTo>
                    <a:pt x="8587410" y="1759635"/>
                  </a:lnTo>
                  <a:lnTo>
                    <a:pt x="8590343" y="1760855"/>
                  </a:lnTo>
                  <a:lnTo>
                    <a:pt x="8599792" y="1760855"/>
                  </a:lnTo>
                  <a:lnTo>
                    <a:pt x="8604961" y="1755686"/>
                  </a:lnTo>
                  <a:lnTo>
                    <a:pt x="8604961" y="1749310"/>
                  </a:lnTo>
                  <a:lnTo>
                    <a:pt x="8604961" y="1742922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29388" y="395349"/>
              <a:ext cx="1300285" cy="10667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5453" y="3970502"/>
              <a:ext cx="1449696" cy="9131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192" y="365474"/>
              <a:ext cx="1334574" cy="141083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14960" y="2417943"/>
              <a:ext cx="492960" cy="7315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0177" y="214405"/>
              <a:ext cx="866399" cy="6921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31409" y="3998607"/>
              <a:ext cx="859815" cy="79777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32638" y="539531"/>
              <a:ext cx="354167" cy="38125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96643" y="4285419"/>
              <a:ext cx="494985" cy="5105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0542" y="2506901"/>
              <a:ext cx="582038" cy="510539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275650" y="2107545"/>
            <a:ext cx="4926330" cy="1092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147320">
              <a:lnSpc>
                <a:spcPct val="100000"/>
              </a:lnSpc>
              <a:spcBef>
                <a:spcPts val="100"/>
              </a:spcBef>
            </a:pPr>
            <a:r>
              <a:rPr dirty="0" sz="3500" spc="-35">
                <a:solidFill>
                  <a:srgbClr val="FF9900"/>
                </a:solidFill>
              </a:rPr>
              <a:t>TENAGA</a:t>
            </a:r>
            <a:r>
              <a:rPr dirty="0" sz="3500" spc="175">
                <a:solidFill>
                  <a:srgbClr val="FF9900"/>
                </a:solidFill>
              </a:rPr>
              <a:t> </a:t>
            </a:r>
            <a:r>
              <a:rPr dirty="0" sz="3500" spc="-50">
                <a:solidFill>
                  <a:srgbClr val="FF9900"/>
                </a:solidFill>
              </a:rPr>
              <a:t>PENGELOLA </a:t>
            </a:r>
            <a:r>
              <a:rPr dirty="0" sz="3500" spc="-45">
                <a:solidFill>
                  <a:srgbClr val="FF9900"/>
                </a:solidFill>
              </a:rPr>
              <a:t> </a:t>
            </a:r>
            <a:r>
              <a:rPr dirty="0" sz="3500" spc="-110">
                <a:solidFill>
                  <a:srgbClr val="FF9900"/>
                </a:solidFill>
              </a:rPr>
              <a:t>LABORATORIUM</a:t>
            </a:r>
            <a:r>
              <a:rPr dirty="0" sz="3500" spc="114">
                <a:solidFill>
                  <a:srgbClr val="FF9900"/>
                </a:solidFill>
              </a:rPr>
              <a:t> </a:t>
            </a:r>
            <a:r>
              <a:rPr dirty="0" sz="3500" spc="-300">
                <a:solidFill>
                  <a:srgbClr val="FF9900"/>
                </a:solidFill>
              </a:rPr>
              <a:t>SAINS</a:t>
            </a:r>
            <a:endParaRPr sz="3500"/>
          </a:p>
        </p:txBody>
      </p:sp>
      <p:grpSp>
        <p:nvGrpSpPr>
          <p:cNvPr id="15" name="object 15"/>
          <p:cNvGrpSpPr/>
          <p:nvPr/>
        </p:nvGrpSpPr>
        <p:grpSpPr>
          <a:xfrm>
            <a:off x="529857" y="734311"/>
            <a:ext cx="8425180" cy="3340100"/>
            <a:chOff x="529857" y="734311"/>
            <a:chExt cx="8425180" cy="3340100"/>
          </a:xfrm>
        </p:grpSpPr>
        <p:sp>
          <p:nvSpPr>
            <p:cNvPr id="16" name="object 16"/>
            <p:cNvSpPr/>
            <p:nvPr/>
          </p:nvSpPr>
          <p:spPr>
            <a:xfrm>
              <a:off x="529857" y="734311"/>
              <a:ext cx="8425180" cy="3340100"/>
            </a:xfrm>
            <a:custGeom>
              <a:avLst/>
              <a:gdLst/>
              <a:ahLst/>
              <a:cxnLst/>
              <a:rect l="l" t="t" r="r" b="b"/>
              <a:pathLst>
                <a:path w="8425180" h="3340100">
                  <a:moveTo>
                    <a:pt x="3665446" y="12699"/>
                  </a:moveTo>
                  <a:lnTo>
                    <a:pt x="3068097" y="12699"/>
                  </a:lnTo>
                  <a:lnTo>
                    <a:pt x="3122915" y="0"/>
                  </a:lnTo>
                  <a:lnTo>
                    <a:pt x="3611858" y="0"/>
                  </a:lnTo>
                  <a:lnTo>
                    <a:pt x="3665446" y="12699"/>
                  </a:lnTo>
                  <a:close/>
                </a:path>
                <a:path w="8425180" h="3340100">
                  <a:moveTo>
                    <a:pt x="2020107" y="609599"/>
                  </a:moveTo>
                  <a:lnTo>
                    <a:pt x="1963302" y="609599"/>
                  </a:lnTo>
                  <a:lnTo>
                    <a:pt x="1980839" y="558799"/>
                  </a:lnTo>
                  <a:lnTo>
                    <a:pt x="2003882" y="520699"/>
                  </a:lnTo>
                  <a:lnTo>
                    <a:pt x="2032196" y="469899"/>
                  </a:lnTo>
                  <a:lnTo>
                    <a:pt x="2065546" y="431799"/>
                  </a:lnTo>
                  <a:lnTo>
                    <a:pt x="2103695" y="393699"/>
                  </a:lnTo>
                  <a:lnTo>
                    <a:pt x="2137101" y="355599"/>
                  </a:lnTo>
                  <a:lnTo>
                    <a:pt x="2172995" y="330199"/>
                  </a:lnTo>
                  <a:lnTo>
                    <a:pt x="2211259" y="304799"/>
                  </a:lnTo>
                  <a:lnTo>
                    <a:pt x="2251774" y="279399"/>
                  </a:lnTo>
                  <a:lnTo>
                    <a:pt x="2294422" y="253999"/>
                  </a:lnTo>
                  <a:lnTo>
                    <a:pt x="2339084" y="228599"/>
                  </a:lnTo>
                  <a:lnTo>
                    <a:pt x="2385641" y="203199"/>
                  </a:lnTo>
                  <a:lnTo>
                    <a:pt x="2427842" y="177799"/>
                  </a:lnTo>
                  <a:lnTo>
                    <a:pt x="2471329" y="165099"/>
                  </a:lnTo>
                  <a:lnTo>
                    <a:pt x="2516023" y="139699"/>
                  </a:lnTo>
                  <a:lnTo>
                    <a:pt x="2561847" y="126999"/>
                  </a:lnTo>
                  <a:lnTo>
                    <a:pt x="2608720" y="101599"/>
                  </a:lnTo>
                  <a:lnTo>
                    <a:pt x="2705305" y="76199"/>
                  </a:lnTo>
                  <a:lnTo>
                    <a:pt x="2909172" y="25399"/>
                  </a:lnTo>
                  <a:lnTo>
                    <a:pt x="2961810" y="25399"/>
                  </a:lnTo>
                  <a:lnTo>
                    <a:pt x="3014395" y="12699"/>
                  </a:lnTo>
                  <a:lnTo>
                    <a:pt x="3718772" y="12699"/>
                  </a:lnTo>
                  <a:lnTo>
                    <a:pt x="3824428" y="38099"/>
                  </a:lnTo>
                  <a:lnTo>
                    <a:pt x="3184474" y="38099"/>
                  </a:lnTo>
                  <a:lnTo>
                    <a:pt x="3131888" y="50799"/>
                  </a:lnTo>
                  <a:lnTo>
                    <a:pt x="3031180" y="50799"/>
                  </a:lnTo>
                  <a:lnTo>
                    <a:pt x="2930706" y="76199"/>
                  </a:lnTo>
                  <a:lnTo>
                    <a:pt x="2881117" y="76199"/>
                  </a:lnTo>
                  <a:lnTo>
                    <a:pt x="2783919" y="101599"/>
                  </a:lnTo>
                  <a:lnTo>
                    <a:pt x="2676621" y="126999"/>
                  </a:lnTo>
                  <a:lnTo>
                    <a:pt x="2624603" y="152399"/>
                  </a:lnTo>
                  <a:lnTo>
                    <a:pt x="2573779" y="165099"/>
                  </a:lnTo>
                  <a:lnTo>
                    <a:pt x="2524227" y="190499"/>
                  </a:lnTo>
                  <a:lnTo>
                    <a:pt x="2476026" y="203199"/>
                  </a:lnTo>
                  <a:lnTo>
                    <a:pt x="2429255" y="228599"/>
                  </a:lnTo>
                  <a:lnTo>
                    <a:pt x="2377179" y="253999"/>
                  </a:lnTo>
                  <a:lnTo>
                    <a:pt x="2327404" y="279399"/>
                  </a:lnTo>
                  <a:lnTo>
                    <a:pt x="2280179" y="317499"/>
                  </a:lnTo>
                  <a:lnTo>
                    <a:pt x="2235752" y="342899"/>
                  </a:lnTo>
                  <a:lnTo>
                    <a:pt x="2194370" y="380999"/>
                  </a:lnTo>
                  <a:lnTo>
                    <a:pt x="2156281" y="406399"/>
                  </a:lnTo>
                  <a:lnTo>
                    <a:pt x="2115816" y="457199"/>
                  </a:lnTo>
                  <a:lnTo>
                    <a:pt x="2080667" y="495299"/>
                  </a:lnTo>
                  <a:lnTo>
                    <a:pt x="2051319" y="546099"/>
                  </a:lnTo>
                  <a:lnTo>
                    <a:pt x="2028255" y="584199"/>
                  </a:lnTo>
                  <a:lnTo>
                    <a:pt x="2020107" y="609599"/>
                  </a:lnTo>
                  <a:close/>
                </a:path>
                <a:path w="8425180" h="3340100">
                  <a:moveTo>
                    <a:pt x="4754780" y="380999"/>
                  </a:moveTo>
                  <a:lnTo>
                    <a:pt x="4707144" y="380999"/>
                  </a:lnTo>
                  <a:lnTo>
                    <a:pt x="4662077" y="355599"/>
                  </a:lnTo>
                  <a:lnTo>
                    <a:pt x="4616092" y="330199"/>
                  </a:lnTo>
                  <a:lnTo>
                    <a:pt x="4569226" y="304799"/>
                  </a:lnTo>
                  <a:lnTo>
                    <a:pt x="4521519" y="292099"/>
                  </a:lnTo>
                  <a:lnTo>
                    <a:pt x="4423732" y="241299"/>
                  </a:lnTo>
                  <a:lnTo>
                    <a:pt x="4373728" y="228599"/>
                  </a:lnTo>
                  <a:lnTo>
                    <a:pt x="4329003" y="215899"/>
                  </a:lnTo>
                  <a:lnTo>
                    <a:pt x="4283751" y="190499"/>
                  </a:lnTo>
                  <a:lnTo>
                    <a:pt x="4191664" y="165099"/>
                  </a:lnTo>
                  <a:lnTo>
                    <a:pt x="3903016" y="88899"/>
                  </a:lnTo>
                  <a:lnTo>
                    <a:pt x="3853347" y="88899"/>
                  </a:lnTo>
                  <a:lnTo>
                    <a:pt x="3752877" y="63499"/>
                  </a:lnTo>
                  <a:lnTo>
                    <a:pt x="3702103" y="63499"/>
                  </a:lnTo>
                  <a:lnTo>
                    <a:pt x="3650985" y="50799"/>
                  </a:lnTo>
                  <a:lnTo>
                    <a:pt x="3546643" y="50799"/>
                  </a:lnTo>
                  <a:lnTo>
                    <a:pt x="3493581" y="38099"/>
                  </a:lnTo>
                  <a:lnTo>
                    <a:pt x="3876651" y="38099"/>
                  </a:lnTo>
                  <a:lnTo>
                    <a:pt x="4178900" y="114299"/>
                  </a:lnTo>
                  <a:lnTo>
                    <a:pt x="4369109" y="165099"/>
                  </a:lnTo>
                  <a:lnTo>
                    <a:pt x="4415154" y="190499"/>
                  </a:lnTo>
                  <a:lnTo>
                    <a:pt x="4461975" y="203199"/>
                  </a:lnTo>
                  <a:lnTo>
                    <a:pt x="4508099" y="228599"/>
                  </a:lnTo>
                  <a:lnTo>
                    <a:pt x="4553497" y="241299"/>
                  </a:lnTo>
                  <a:lnTo>
                    <a:pt x="4598139" y="266699"/>
                  </a:lnTo>
                  <a:lnTo>
                    <a:pt x="4641995" y="279399"/>
                  </a:lnTo>
                  <a:lnTo>
                    <a:pt x="4685036" y="304799"/>
                  </a:lnTo>
                  <a:lnTo>
                    <a:pt x="4727233" y="330199"/>
                  </a:lnTo>
                  <a:lnTo>
                    <a:pt x="4819625" y="330199"/>
                  </a:lnTo>
                  <a:lnTo>
                    <a:pt x="4800203" y="342899"/>
                  </a:lnTo>
                  <a:lnTo>
                    <a:pt x="4764194" y="368299"/>
                  </a:lnTo>
                  <a:lnTo>
                    <a:pt x="4760846" y="368299"/>
                  </a:lnTo>
                  <a:lnTo>
                    <a:pt x="4754780" y="380999"/>
                  </a:lnTo>
                  <a:close/>
                </a:path>
                <a:path w="8425180" h="3340100">
                  <a:moveTo>
                    <a:pt x="5945492" y="76199"/>
                  </a:moveTo>
                  <a:lnTo>
                    <a:pt x="5448927" y="76199"/>
                  </a:lnTo>
                  <a:lnTo>
                    <a:pt x="5499144" y="63499"/>
                  </a:lnTo>
                  <a:lnTo>
                    <a:pt x="5896444" y="63499"/>
                  </a:lnTo>
                  <a:lnTo>
                    <a:pt x="5945492" y="76199"/>
                  </a:lnTo>
                  <a:close/>
                </a:path>
                <a:path w="8425180" h="3340100">
                  <a:moveTo>
                    <a:pt x="4819625" y="330199"/>
                  </a:moveTo>
                  <a:lnTo>
                    <a:pt x="4727233" y="330199"/>
                  </a:lnTo>
                  <a:lnTo>
                    <a:pt x="4764269" y="304799"/>
                  </a:lnTo>
                  <a:lnTo>
                    <a:pt x="4803720" y="279399"/>
                  </a:lnTo>
                  <a:lnTo>
                    <a:pt x="4845425" y="253999"/>
                  </a:lnTo>
                  <a:lnTo>
                    <a:pt x="4889224" y="228599"/>
                  </a:lnTo>
                  <a:lnTo>
                    <a:pt x="4934958" y="203199"/>
                  </a:lnTo>
                  <a:lnTo>
                    <a:pt x="4982466" y="190499"/>
                  </a:lnTo>
                  <a:lnTo>
                    <a:pt x="5031588" y="165099"/>
                  </a:lnTo>
                  <a:lnTo>
                    <a:pt x="5181041" y="126999"/>
                  </a:lnTo>
                  <a:lnTo>
                    <a:pt x="5394149" y="76199"/>
                  </a:lnTo>
                  <a:lnTo>
                    <a:pt x="5994155" y="76199"/>
                  </a:lnTo>
                  <a:lnTo>
                    <a:pt x="6042376" y="88899"/>
                  </a:lnTo>
                  <a:lnTo>
                    <a:pt x="6090102" y="88899"/>
                  </a:lnTo>
                  <a:lnTo>
                    <a:pt x="6137277" y="101599"/>
                  </a:lnTo>
                  <a:lnTo>
                    <a:pt x="5561712" y="101599"/>
                  </a:lnTo>
                  <a:lnTo>
                    <a:pt x="5512450" y="114299"/>
                  </a:lnTo>
                  <a:lnTo>
                    <a:pt x="5463480" y="114299"/>
                  </a:lnTo>
                  <a:lnTo>
                    <a:pt x="5411679" y="126999"/>
                  </a:lnTo>
                  <a:lnTo>
                    <a:pt x="5360401" y="126999"/>
                  </a:lnTo>
                  <a:lnTo>
                    <a:pt x="5162631" y="177799"/>
                  </a:lnTo>
                  <a:lnTo>
                    <a:pt x="5069621" y="203199"/>
                  </a:lnTo>
                  <a:lnTo>
                    <a:pt x="5019248" y="228599"/>
                  </a:lnTo>
                  <a:lnTo>
                    <a:pt x="4970827" y="241299"/>
                  </a:lnTo>
                  <a:lnTo>
                    <a:pt x="4924536" y="266699"/>
                  </a:lnTo>
                  <a:lnTo>
                    <a:pt x="4880550" y="292099"/>
                  </a:lnTo>
                  <a:lnTo>
                    <a:pt x="4839047" y="317499"/>
                  </a:lnTo>
                  <a:lnTo>
                    <a:pt x="4819625" y="330199"/>
                  </a:lnTo>
                  <a:close/>
                </a:path>
                <a:path w="8425180" h="3340100">
                  <a:moveTo>
                    <a:pt x="7020835" y="558799"/>
                  </a:moveTo>
                  <a:lnTo>
                    <a:pt x="6944978" y="558799"/>
                  </a:lnTo>
                  <a:lnTo>
                    <a:pt x="6938028" y="546099"/>
                  </a:lnTo>
                  <a:lnTo>
                    <a:pt x="6910084" y="520699"/>
                  </a:lnTo>
                  <a:lnTo>
                    <a:pt x="6876576" y="495299"/>
                  </a:lnTo>
                  <a:lnTo>
                    <a:pt x="6841292" y="457199"/>
                  </a:lnTo>
                  <a:lnTo>
                    <a:pt x="6804229" y="431799"/>
                  </a:lnTo>
                  <a:lnTo>
                    <a:pt x="6765387" y="406399"/>
                  </a:lnTo>
                  <a:lnTo>
                    <a:pt x="6724766" y="380999"/>
                  </a:lnTo>
                  <a:lnTo>
                    <a:pt x="6682364" y="355599"/>
                  </a:lnTo>
                  <a:lnTo>
                    <a:pt x="6638181" y="330199"/>
                  </a:lnTo>
                  <a:lnTo>
                    <a:pt x="6592790" y="304799"/>
                  </a:lnTo>
                  <a:lnTo>
                    <a:pt x="6545808" y="279399"/>
                  </a:lnTo>
                  <a:lnTo>
                    <a:pt x="6497295" y="253999"/>
                  </a:lnTo>
                  <a:lnTo>
                    <a:pt x="6447312" y="241299"/>
                  </a:lnTo>
                  <a:lnTo>
                    <a:pt x="6395918" y="215899"/>
                  </a:lnTo>
                  <a:lnTo>
                    <a:pt x="6343175" y="203199"/>
                  </a:lnTo>
                  <a:lnTo>
                    <a:pt x="6289142" y="177799"/>
                  </a:lnTo>
                  <a:lnTo>
                    <a:pt x="6192523" y="152399"/>
                  </a:lnTo>
                  <a:lnTo>
                    <a:pt x="6142959" y="152399"/>
                  </a:lnTo>
                  <a:lnTo>
                    <a:pt x="5990044" y="114299"/>
                  </a:lnTo>
                  <a:lnTo>
                    <a:pt x="5937884" y="114299"/>
                  </a:lnTo>
                  <a:lnTo>
                    <a:pt x="5885239" y="101599"/>
                  </a:lnTo>
                  <a:lnTo>
                    <a:pt x="6137277" y="101599"/>
                  </a:lnTo>
                  <a:lnTo>
                    <a:pt x="6319362" y="152399"/>
                  </a:lnTo>
                  <a:lnTo>
                    <a:pt x="6416601" y="177799"/>
                  </a:lnTo>
                  <a:lnTo>
                    <a:pt x="6463800" y="203199"/>
                  </a:lnTo>
                  <a:lnTo>
                    <a:pt x="6509964" y="215899"/>
                  </a:lnTo>
                  <a:lnTo>
                    <a:pt x="6555028" y="241299"/>
                  </a:lnTo>
                  <a:lnTo>
                    <a:pt x="6598925" y="253999"/>
                  </a:lnTo>
                  <a:lnTo>
                    <a:pt x="6641589" y="279399"/>
                  </a:lnTo>
                  <a:lnTo>
                    <a:pt x="6682956" y="304799"/>
                  </a:lnTo>
                  <a:lnTo>
                    <a:pt x="6728573" y="330199"/>
                  </a:lnTo>
                  <a:lnTo>
                    <a:pt x="6772409" y="355599"/>
                  </a:lnTo>
                  <a:lnTo>
                    <a:pt x="6814466" y="380999"/>
                  </a:lnTo>
                  <a:lnTo>
                    <a:pt x="6854742" y="406399"/>
                  </a:lnTo>
                  <a:lnTo>
                    <a:pt x="6893240" y="431799"/>
                  </a:lnTo>
                  <a:lnTo>
                    <a:pt x="6929959" y="469899"/>
                  </a:lnTo>
                  <a:lnTo>
                    <a:pt x="6964902" y="495299"/>
                  </a:lnTo>
                  <a:lnTo>
                    <a:pt x="6993962" y="533399"/>
                  </a:lnTo>
                  <a:lnTo>
                    <a:pt x="7000685" y="533399"/>
                  </a:lnTo>
                  <a:lnTo>
                    <a:pt x="7007399" y="546099"/>
                  </a:lnTo>
                  <a:lnTo>
                    <a:pt x="7014113" y="546099"/>
                  </a:lnTo>
                  <a:lnTo>
                    <a:pt x="7020835" y="558799"/>
                  </a:lnTo>
                  <a:close/>
                </a:path>
                <a:path w="8425180" h="3340100">
                  <a:moveTo>
                    <a:pt x="1538774" y="507999"/>
                  </a:moveTo>
                  <a:lnTo>
                    <a:pt x="1051134" y="507999"/>
                  </a:lnTo>
                  <a:lnTo>
                    <a:pt x="1100449" y="495299"/>
                  </a:lnTo>
                  <a:lnTo>
                    <a:pt x="1483729" y="495299"/>
                  </a:lnTo>
                  <a:lnTo>
                    <a:pt x="1538774" y="507999"/>
                  </a:lnTo>
                  <a:close/>
                </a:path>
                <a:path w="8425180" h="3340100">
                  <a:moveTo>
                    <a:pt x="1102271" y="533399"/>
                  </a:moveTo>
                  <a:lnTo>
                    <a:pt x="907606" y="533399"/>
                  </a:lnTo>
                  <a:lnTo>
                    <a:pt x="1002537" y="507999"/>
                  </a:lnTo>
                  <a:lnTo>
                    <a:pt x="1593505" y="507999"/>
                  </a:lnTo>
                  <a:lnTo>
                    <a:pt x="1647799" y="520699"/>
                  </a:lnTo>
                  <a:lnTo>
                    <a:pt x="1154961" y="520699"/>
                  </a:lnTo>
                  <a:lnTo>
                    <a:pt x="1102271" y="533399"/>
                  </a:lnTo>
                  <a:close/>
                </a:path>
                <a:path w="8425180" h="3340100">
                  <a:moveTo>
                    <a:pt x="2006380" y="647699"/>
                  </a:moveTo>
                  <a:lnTo>
                    <a:pt x="1967186" y="647699"/>
                  </a:lnTo>
                  <a:lnTo>
                    <a:pt x="1923261" y="622299"/>
                  </a:lnTo>
                  <a:lnTo>
                    <a:pt x="1877958" y="609599"/>
                  </a:lnTo>
                  <a:lnTo>
                    <a:pt x="1783587" y="584199"/>
                  </a:lnTo>
                  <a:lnTo>
                    <a:pt x="1633989" y="546099"/>
                  </a:lnTo>
                  <a:lnTo>
                    <a:pt x="1582345" y="546099"/>
                  </a:lnTo>
                  <a:lnTo>
                    <a:pt x="1529933" y="533399"/>
                  </a:lnTo>
                  <a:lnTo>
                    <a:pt x="1423436" y="533399"/>
                  </a:lnTo>
                  <a:lnTo>
                    <a:pt x="1369769" y="520699"/>
                  </a:lnTo>
                  <a:lnTo>
                    <a:pt x="1647799" y="520699"/>
                  </a:lnTo>
                  <a:lnTo>
                    <a:pt x="1806080" y="558799"/>
                  </a:lnTo>
                  <a:lnTo>
                    <a:pt x="1846742" y="558799"/>
                  </a:lnTo>
                  <a:lnTo>
                    <a:pt x="1925403" y="584199"/>
                  </a:lnTo>
                  <a:lnTo>
                    <a:pt x="1963302" y="609599"/>
                  </a:lnTo>
                  <a:lnTo>
                    <a:pt x="2020107" y="609599"/>
                  </a:lnTo>
                  <a:lnTo>
                    <a:pt x="2011960" y="634999"/>
                  </a:lnTo>
                  <a:lnTo>
                    <a:pt x="2008612" y="634999"/>
                  </a:lnTo>
                  <a:lnTo>
                    <a:pt x="2006380" y="647699"/>
                  </a:lnTo>
                  <a:close/>
                </a:path>
                <a:path w="8425180" h="3340100">
                  <a:moveTo>
                    <a:pt x="585210" y="1701799"/>
                  </a:moveTo>
                  <a:lnTo>
                    <a:pt x="352083" y="1701799"/>
                  </a:lnTo>
                  <a:lnTo>
                    <a:pt x="326993" y="1689099"/>
                  </a:lnTo>
                  <a:lnTo>
                    <a:pt x="302426" y="1676399"/>
                  </a:lnTo>
                  <a:lnTo>
                    <a:pt x="250643" y="1650999"/>
                  </a:lnTo>
                  <a:lnTo>
                    <a:pt x="203654" y="1625599"/>
                  </a:lnTo>
                  <a:lnTo>
                    <a:pt x="161458" y="1600199"/>
                  </a:lnTo>
                  <a:lnTo>
                    <a:pt x="124056" y="1562099"/>
                  </a:lnTo>
                  <a:lnTo>
                    <a:pt x="91448" y="1536699"/>
                  </a:lnTo>
                  <a:lnTo>
                    <a:pt x="63633" y="1498599"/>
                  </a:lnTo>
                  <a:lnTo>
                    <a:pt x="40613" y="1460499"/>
                  </a:lnTo>
                  <a:lnTo>
                    <a:pt x="24729" y="1435099"/>
                  </a:lnTo>
                  <a:lnTo>
                    <a:pt x="12512" y="1396999"/>
                  </a:lnTo>
                  <a:lnTo>
                    <a:pt x="4279" y="1371599"/>
                  </a:lnTo>
                  <a:lnTo>
                    <a:pt x="348" y="1333499"/>
                  </a:lnTo>
                  <a:lnTo>
                    <a:pt x="0" y="1295399"/>
                  </a:lnTo>
                  <a:lnTo>
                    <a:pt x="3422" y="1269999"/>
                  </a:lnTo>
                  <a:lnTo>
                    <a:pt x="9783" y="1231899"/>
                  </a:lnTo>
                  <a:lnTo>
                    <a:pt x="18248" y="1206499"/>
                  </a:lnTo>
                  <a:lnTo>
                    <a:pt x="32031" y="1155699"/>
                  </a:lnTo>
                  <a:lnTo>
                    <a:pt x="48741" y="1117599"/>
                  </a:lnTo>
                  <a:lnTo>
                    <a:pt x="68312" y="1079499"/>
                  </a:lnTo>
                  <a:lnTo>
                    <a:pt x="90681" y="1041399"/>
                  </a:lnTo>
                  <a:lnTo>
                    <a:pt x="115782" y="990599"/>
                  </a:lnTo>
                  <a:lnTo>
                    <a:pt x="143553" y="952499"/>
                  </a:lnTo>
                  <a:lnTo>
                    <a:pt x="173921" y="914399"/>
                  </a:lnTo>
                  <a:lnTo>
                    <a:pt x="207150" y="876299"/>
                  </a:lnTo>
                  <a:lnTo>
                    <a:pt x="243675" y="838199"/>
                  </a:lnTo>
                  <a:lnTo>
                    <a:pt x="283931" y="800099"/>
                  </a:lnTo>
                  <a:lnTo>
                    <a:pt x="328353" y="774699"/>
                  </a:lnTo>
                  <a:lnTo>
                    <a:pt x="377377" y="736599"/>
                  </a:lnTo>
                  <a:lnTo>
                    <a:pt x="416382" y="711199"/>
                  </a:lnTo>
                  <a:lnTo>
                    <a:pt x="456961" y="685799"/>
                  </a:lnTo>
                  <a:lnTo>
                    <a:pt x="499007" y="673099"/>
                  </a:lnTo>
                  <a:lnTo>
                    <a:pt x="542417" y="647699"/>
                  </a:lnTo>
                  <a:lnTo>
                    <a:pt x="587083" y="634999"/>
                  </a:lnTo>
                  <a:lnTo>
                    <a:pt x="632903" y="609599"/>
                  </a:lnTo>
                  <a:lnTo>
                    <a:pt x="679769" y="596899"/>
                  </a:lnTo>
                  <a:lnTo>
                    <a:pt x="727578" y="571499"/>
                  </a:lnTo>
                  <a:lnTo>
                    <a:pt x="861328" y="533399"/>
                  </a:lnTo>
                  <a:lnTo>
                    <a:pt x="1049999" y="533399"/>
                  </a:lnTo>
                  <a:lnTo>
                    <a:pt x="998252" y="546099"/>
                  </a:lnTo>
                  <a:lnTo>
                    <a:pt x="947134" y="546099"/>
                  </a:lnTo>
                  <a:lnTo>
                    <a:pt x="798608" y="584199"/>
                  </a:lnTo>
                  <a:lnTo>
                    <a:pt x="751058" y="596899"/>
                  </a:lnTo>
                  <a:lnTo>
                    <a:pt x="698410" y="622299"/>
                  </a:lnTo>
                  <a:lnTo>
                    <a:pt x="647016" y="634999"/>
                  </a:lnTo>
                  <a:lnTo>
                    <a:pt x="597031" y="660399"/>
                  </a:lnTo>
                  <a:lnTo>
                    <a:pt x="548611" y="685799"/>
                  </a:lnTo>
                  <a:lnTo>
                    <a:pt x="501911" y="711199"/>
                  </a:lnTo>
                  <a:lnTo>
                    <a:pt x="457087" y="736599"/>
                  </a:lnTo>
                  <a:lnTo>
                    <a:pt x="414294" y="761999"/>
                  </a:lnTo>
                  <a:lnTo>
                    <a:pt x="368761" y="787399"/>
                  </a:lnTo>
                  <a:lnTo>
                    <a:pt x="327079" y="825499"/>
                  </a:lnTo>
                  <a:lnTo>
                    <a:pt x="289001" y="850899"/>
                  </a:lnTo>
                  <a:lnTo>
                    <a:pt x="254278" y="888999"/>
                  </a:lnTo>
                  <a:lnTo>
                    <a:pt x="222663" y="927099"/>
                  </a:lnTo>
                  <a:lnTo>
                    <a:pt x="193907" y="965199"/>
                  </a:lnTo>
                  <a:lnTo>
                    <a:pt x="162561" y="1015999"/>
                  </a:lnTo>
                  <a:lnTo>
                    <a:pt x="134595" y="1066799"/>
                  </a:lnTo>
                  <a:lnTo>
                    <a:pt x="110440" y="1104899"/>
                  </a:lnTo>
                  <a:lnTo>
                    <a:pt x="90530" y="1155699"/>
                  </a:lnTo>
                  <a:lnTo>
                    <a:pt x="75298" y="1206499"/>
                  </a:lnTo>
                  <a:lnTo>
                    <a:pt x="68491" y="1244599"/>
                  </a:lnTo>
                  <a:lnTo>
                    <a:pt x="63558" y="1269999"/>
                  </a:lnTo>
                  <a:lnTo>
                    <a:pt x="61136" y="1308099"/>
                  </a:lnTo>
                  <a:lnTo>
                    <a:pt x="61861" y="1333499"/>
                  </a:lnTo>
                  <a:lnTo>
                    <a:pt x="66457" y="1358899"/>
                  </a:lnTo>
                  <a:lnTo>
                    <a:pt x="75025" y="1396999"/>
                  </a:lnTo>
                  <a:lnTo>
                    <a:pt x="103287" y="1447799"/>
                  </a:lnTo>
                  <a:lnTo>
                    <a:pt x="129259" y="1485899"/>
                  </a:lnTo>
                  <a:lnTo>
                    <a:pt x="161202" y="1523999"/>
                  </a:lnTo>
                  <a:lnTo>
                    <a:pt x="198929" y="1562099"/>
                  </a:lnTo>
                  <a:lnTo>
                    <a:pt x="242250" y="1587499"/>
                  </a:lnTo>
                  <a:lnTo>
                    <a:pt x="290978" y="1625599"/>
                  </a:lnTo>
                  <a:lnTo>
                    <a:pt x="344924" y="1638299"/>
                  </a:lnTo>
                  <a:lnTo>
                    <a:pt x="366316" y="1650999"/>
                  </a:lnTo>
                  <a:lnTo>
                    <a:pt x="388437" y="1663699"/>
                  </a:lnTo>
                  <a:lnTo>
                    <a:pt x="411176" y="1663699"/>
                  </a:lnTo>
                  <a:lnTo>
                    <a:pt x="434427" y="1676399"/>
                  </a:lnTo>
                  <a:lnTo>
                    <a:pt x="457952" y="1676399"/>
                  </a:lnTo>
                  <a:lnTo>
                    <a:pt x="481433" y="1689099"/>
                  </a:lnTo>
                  <a:lnTo>
                    <a:pt x="558184" y="1689099"/>
                  </a:lnTo>
                  <a:lnTo>
                    <a:pt x="585210" y="1701799"/>
                  </a:lnTo>
                  <a:close/>
                </a:path>
                <a:path w="8425180" h="3340100">
                  <a:moveTo>
                    <a:pt x="7069292" y="584199"/>
                  </a:moveTo>
                  <a:lnTo>
                    <a:pt x="6978198" y="584199"/>
                  </a:lnTo>
                  <a:lnTo>
                    <a:pt x="6969366" y="571499"/>
                  </a:lnTo>
                  <a:lnTo>
                    <a:pt x="6960533" y="571499"/>
                  </a:lnTo>
                  <a:lnTo>
                    <a:pt x="6952442" y="558799"/>
                  </a:lnTo>
                  <a:lnTo>
                    <a:pt x="7035587" y="558799"/>
                  </a:lnTo>
                  <a:lnTo>
                    <a:pt x="7051598" y="571499"/>
                  </a:lnTo>
                  <a:lnTo>
                    <a:pt x="7069292" y="584199"/>
                  </a:lnTo>
                  <a:close/>
                </a:path>
                <a:path w="8425180" h="3340100">
                  <a:moveTo>
                    <a:pt x="7135360" y="596899"/>
                  </a:moveTo>
                  <a:lnTo>
                    <a:pt x="6998776" y="596899"/>
                  </a:lnTo>
                  <a:lnTo>
                    <a:pt x="6987964" y="584199"/>
                  </a:lnTo>
                  <a:lnTo>
                    <a:pt x="7111225" y="584199"/>
                  </a:lnTo>
                  <a:lnTo>
                    <a:pt x="7135360" y="596899"/>
                  </a:lnTo>
                  <a:close/>
                </a:path>
                <a:path w="8425180" h="3340100">
                  <a:moveTo>
                    <a:pt x="7354583" y="609599"/>
                  </a:moveTo>
                  <a:lnTo>
                    <a:pt x="7014140" y="609599"/>
                  </a:lnTo>
                  <a:lnTo>
                    <a:pt x="7010747" y="596899"/>
                  </a:lnTo>
                  <a:lnTo>
                    <a:pt x="7299434" y="596899"/>
                  </a:lnTo>
                  <a:lnTo>
                    <a:pt x="7354583" y="609599"/>
                  </a:lnTo>
                  <a:close/>
                </a:path>
                <a:path w="8425180" h="3340100">
                  <a:moveTo>
                    <a:pt x="6413330" y="2882899"/>
                  </a:moveTo>
                  <a:lnTo>
                    <a:pt x="6205972" y="2882899"/>
                  </a:lnTo>
                  <a:lnTo>
                    <a:pt x="6254683" y="2870199"/>
                  </a:lnTo>
                  <a:lnTo>
                    <a:pt x="6302923" y="2870199"/>
                  </a:lnTo>
                  <a:lnTo>
                    <a:pt x="6350656" y="2857499"/>
                  </a:lnTo>
                  <a:lnTo>
                    <a:pt x="6392081" y="2844799"/>
                  </a:lnTo>
                  <a:lnTo>
                    <a:pt x="6431231" y="2832099"/>
                  </a:lnTo>
                  <a:lnTo>
                    <a:pt x="6451342" y="2832099"/>
                  </a:lnTo>
                  <a:lnTo>
                    <a:pt x="6471357" y="2819399"/>
                  </a:lnTo>
                  <a:lnTo>
                    <a:pt x="6510645" y="2819399"/>
                  </a:lnTo>
                  <a:lnTo>
                    <a:pt x="6548341" y="2806699"/>
                  </a:lnTo>
                  <a:lnTo>
                    <a:pt x="6585618" y="2781299"/>
                  </a:lnTo>
                  <a:lnTo>
                    <a:pt x="6622059" y="2768599"/>
                  </a:lnTo>
                  <a:lnTo>
                    <a:pt x="6657243" y="2755899"/>
                  </a:lnTo>
                  <a:lnTo>
                    <a:pt x="6702797" y="2730499"/>
                  </a:lnTo>
                  <a:lnTo>
                    <a:pt x="6746485" y="2717799"/>
                  </a:lnTo>
                  <a:lnTo>
                    <a:pt x="6788122" y="2692399"/>
                  </a:lnTo>
                  <a:lnTo>
                    <a:pt x="6827523" y="2666999"/>
                  </a:lnTo>
                  <a:lnTo>
                    <a:pt x="6864504" y="2641599"/>
                  </a:lnTo>
                  <a:lnTo>
                    <a:pt x="6898879" y="2616199"/>
                  </a:lnTo>
                  <a:lnTo>
                    <a:pt x="6936559" y="2578099"/>
                  </a:lnTo>
                  <a:lnTo>
                    <a:pt x="6970154" y="2539999"/>
                  </a:lnTo>
                  <a:lnTo>
                    <a:pt x="6999342" y="2501899"/>
                  </a:lnTo>
                  <a:lnTo>
                    <a:pt x="7023798" y="2463799"/>
                  </a:lnTo>
                  <a:lnTo>
                    <a:pt x="7043200" y="2425699"/>
                  </a:lnTo>
                  <a:lnTo>
                    <a:pt x="7060776" y="2374899"/>
                  </a:lnTo>
                  <a:lnTo>
                    <a:pt x="7069638" y="2324099"/>
                  </a:lnTo>
                  <a:lnTo>
                    <a:pt x="7069478" y="2285999"/>
                  </a:lnTo>
                  <a:lnTo>
                    <a:pt x="7059985" y="2235199"/>
                  </a:lnTo>
                  <a:lnTo>
                    <a:pt x="7060411" y="2222499"/>
                  </a:lnTo>
                  <a:lnTo>
                    <a:pt x="7067546" y="2209799"/>
                  </a:lnTo>
                  <a:lnTo>
                    <a:pt x="7080130" y="2209799"/>
                  </a:lnTo>
                  <a:lnTo>
                    <a:pt x="7096902" y="2197099"/>
                  </a:lnTo>
                  <a:lnTo>
                    <a:pt x="7149878" y="2197099"/>
                  </a:lnTo>
                  <a:lnTo>
                    <a:pt x="7201359" y="2184399"/>
                  </a:lnTo>
                  <a:lnTo>
                    <a:pt x="7252393" y="2184399"/>
                  </a:lnTo>
                  <a:lnTo>
                    <a:pt x="7498573" y="2120899"/>
                  </a:lnTo>
                  <a:lnTo>
                    <a:pt x="7605109" y="2095499"/>
                  </a:lnTo>
                  <a:lnTo>
                    <a:pt x="7656802" y="2070099"/>
                  </a:lnTo>
                  <a:lnTo>
                    <a:pt x="7707260" y="2044699"/>
                  </a:lnTo>
                  <a:lnTo>
                    <a:pt x="7756346" y="2031999"/>
                  </a:lnTo>
                  <a:lnTo>
                    <a:pt x="7803920" y="2006599"/>
                  </a:lnTo>
                  <a:lnTo>
                    <a:pt x="7849845" y="1981199"/>
                  </a:lnTo>
                  <a:lnTo>
                    <a:pt x="7894157" y="1955799"/>
                  </a:lnTo>
                  <a:lnTo>
                    <a:pt x="7936906" y="1930399"/>
                  </a:lnTo>
                  <a:lnTo>
                    <a:pt x="7978031" y="1904999"/>
                  </a:lnTo>
                  <a:lnTo>
                    <a:pt x="8017473" y="1879599"/>
                  </a:lnTo>
                  <a:lnTo>
                    <a:pt x="8055171" y="1854199"/>
                  </a:lnTo>
                  <a:lnTo>
                    <a:pt x="8091065" y="1828799"/>
                  </a:lnTo>
                  <a:lnTo>
                    <a:pt x="8125095" y="1803399"/>
                  </a:lnTo>
                  <a:lnTo>
                    <a:pt x="8161790" y="1765299"/>
                  </a:lnTo>
                  <a:lnTo>
                    <a:pt x="8195661" y="1727199"/>
                  </a:lnTo>
                  <a:lnTo>
                    <a:pt x="8226489" y="1689099"/>
                  </a:lnTo>
                  <a:lnTo>
                    <a:pt x="8254055" y="1650999"/>
                  </a:lnTo>
                  <a:lnTo>
                    <a:pt x="8278139" y="1612899"/>
                  </a:lnTo>
                  <a:lnTo>
                    <a:pt x="8298522" y="1574799"/>
                  </a:lnTo>
                  <a:lnTo>
                    <a:pt x="8321863" y="1511299"/>
                  </a:lnTo>
                  <a:lnTo>
                    <a:pt x="8330757" y="1485899"/>
                  </a:lnTo>
                  <a:lnTo>
                    <a:pt x="8337671" y="1447799"/>
                  </a:lnTo>
                  <a:lnTo>
                    <a:pt x="8342135" y="1422399"/>
                  </a:lnTo>
                  <a:lnTo>
                    <a:pt x="8343251" y="1396999"/>
                  </a:lnTo>
                  <a:lnTo>
                    <a:pt x="8343199" y="1371599"/>
                  </a:lnTo>
                  <a:lnTo>
                    <a:pt x="8339903" y="1333499"/>
                  </a:lnTo>
                  <a:lnTo>
                    <a:pt x="8330372" y="1282699"/>
                  </a:lnTo>
                  <a:lnTo>
                    <a:pt x="8315258" y="1231899"/>
                  </a:lnTo>
                  <a:lnTo>
                    <a:pt x="8294617" y="1181099"/>
                  </a:lnTo>
                  <a:lnTo>
                    <a:pt x="8268501" y="1142999"/>
                  </a:lnTo>
                  <a:lnTo>
                    <a:pt x="8236963" y="1092199"/>
                  </a:lnTo>
                  <a:lnTo>
                    <a:pt x="8207329" y="1054099"/>
                  </a:lnTo>
                  <a:lnTo>
                    <a:pt x="8174401" y="1015999"/>
                  </a:lnTo>
                  <a:lnTo>
                    <a:pt x="8138242" y="977899"/>
                  </a:lnTo>
                  <a:lnTo>
                    <a:pt x="8098913" y="952499"/>
                  </a:lnTo>
                  <a:lnTo>
                    <a:pt x="8056477" y="914399"/>
                  </a:lnTo>
                  <a:lnTo>
                    <a:pt x="8010995" y="876299"/>
                  </a:lnTo>
                  <a:lnTo>
                    <a:pt x="7975096" y="863599"/>
                  </a:lnTo>
                  <a:lnTo>
                    <a:pt x="7937836" y="838199"/>
                  </a:lnTo>
                  <a:lnTo>
                    <a:pt x="7899111" y="812799"/>
                  </a:lnTo>
                  <a:lnTo>
                    <a:pt x="7858817" y="800099"/>
                  </a:lnTo>
                  <a:lnTo>
                    <a:pt x="7817721" y="774699"/>
                  </a:lnTo>
                  <a:lnTo>
                    <a:pt x="7775051" y="761999"/>
                  </a:lnTo>
                  <a:lnTo>
                    <a:pt x="7730908" y="736599"/>
                  </a:lnTo>
                  <a:lnTo>
                    <a:pt x="7591843" y="698499"/>
                  </a:lnTo>
                  <a:lnTo>
                    <a:pt x="7392564" y="647699"/>
                  </a:lnTo>
                  <a:lnTo>
                    <a:pt x="7341164" y="647699"/>
                  </a:lnTo>
                  <a:lnTo>
                    <a:pt x="7289345" y="634999"/>
                  </a:lnTo>
                  <a:lnTo>
                    <a:pt x="7126566" y="634999"/>
                  </a:lnTo>
                  <a:lnTo>
                    <a:pt x="7096855" y="622299"/>
                  </a:lnTo>
                  <a:lnTo>
                    <a:pt x="7051738" y="622299"/>
                  </a:lnTo>
                  <a:lnTo>
                    <a:pt x="7044516" y="609599"/>
                  </a:lnTo>
                  <a:lnTo>
                    <a:pt x="7409209" y="609599"/>
                  </a:lnTo>
                  <a:lnTo>
                    <a:pt x="7620245" y="660399"/>
                  </a:lnTo>
                  <a:lnTo>
                    <a:pt x="7718960" y="685799"/>
                  </a:lnTo>
                  <a:lnTo>
                    <a:pt x="7767005" y="711199"/>
                  </a:lnTo>
                  <a:lnTo>
                    <a:pt x="7813782" y="723899"/>
                  </a:lnTo>
                  <a:lnTo>
                    <a:pt x="7859294" y="749299"/>
                  </a:lnTo>
                  <a:lnTo>
                    <a:pt x="7903547" y="761999"/>
                  </a:lnTo>
                  <a:lnTo>
                    <a:pt x="7945714" y="787399"/>
                  </a:lnTo>
                  <a:lnTo>
                    <a:pt x="7986505" y="812799"/>
                  </a:lnTo>
                  <a:lnTo>
                    <a:pt x="8025814" y="825499"/>
                  </a:lnTo>
                  <a:lnTo>
                    <a:pt x="8063537" y="850899"/>
                  </a:lnTo>
                  <a:lnTo>
                    <a:pt x="8099802" y="876299"/>
                  </a:lnTo>
                  <a:lnTo>
                    <a:pt x="8134598" y="901699"/>
                  </a:lnTo>
                  <a:lnTo>
                    <a:pt x="8167712" y="927099"/>
                  </a:lnTo>
                  <a:lnTo>
                    <a:pt x="8198930" y="965199"/>
                  </a:lnTo>
                  <a:lnTo>
                    <a:pt x="8228274" y="990599"/>
                  </a:lnTo>
                  <a:lnTo>
                    <a:pt x="8255840" y="1015999"/>
                  </a:lnTo>
                  <a:lnTo>
                    <a:pt x="8281523" y="1041399"/>
                  </a:lnTo>
                  <a:lnTo>
                    <a:pt x="8305217" y="1079499"/>
                  </a:lnTo>
                  <a:lnTo>
                    <a:pt x="8334098" y="1117599"/>
                  </a:lnTo>
                  <a:lnTo>
                    <a:pt x="8359163" y="1155699"/>
                  </a:lnTo>
                  <a:lnTo>
                    <a:pt x="8380313" y="1193799"/>
                  </a:lnTo>
                  <a:lnTo>
                    <a:pt x="8397454" y="1244599"/>
                  </a:lnTo>
                  <a:lnTo>
                    <a:pt x="8410487" y="1282699"/>
                  </a:lnTo>
                  <a:lnTo>
                    <a:pt x="8419317" y="1320799"/>
                  </a:lnTo>
                  <a:lnTo>
                    <a:pt x="8422098" y="1346199"/>
                  </a:lnTo>
                  <a:lnTo>
                    <a:pt x="8423821" y="1358899"/>
                  </a:lnTo>
                  <a:lnTo>
                    <a:pt x="8424697" y="1371599"/>
                  </a:lnTo>
                  <a:lnTo>
                    <a:pt x="8424942" y="1396999"/>
                  </a:lnTo>
                  <a:lnTo>
                    <a:pt x="8423826" y="1422399"/>
                  </a:lnTo>
                  <a:lnTo>
                    <a:pt x="8422814" y="1435099"/>
                  </a:lnTo>
                  <a:lnTo>
                    <a:pt x="8421589" y="1435099"/>
                  </a:lnTo>
                  <a:lnTo>
                    <a:pt x="8420355" y="1447799"/>
                  </a:lnTo>
                  <a:lnTo>
                    <a:pt x="8419317" y="1460499"/>
                  </a:lnTo>
                  <a:lnTo>
                    <a:pt x="8413050" y="1485899"/>
                  </a:lnTo>
                  <a:lnTo>
                    <a:pt x="8404363" y="1523999"/>
                  </a:lnTo>
                  <a:lnTo>
                    <a:pt x="8393366" y="1549399"/>
                  </a:lnTo>
                  <a:lnTo>
                    <a:pt x="8380168" y="1587499"/>
                  </a:lnTo>
                  <a:lnTo>
                    <a:pt x="8359138" y="1625599"/>
                  </a:lnTo>
                  <a:lnTo>
                    <a:pt x="8334224" y="1663699"/>
                  </a:lnTo>
                  <a:lnTo>
                    <a:pt x="8305642" y="1714499"/>
                  </a:lnTo>
                  <a:lnTo>
                    <a:pt x="8273608" y="1752599"/>
                  </a:lnTo>
                  <a:lnTo>
                    <a:pt x="8238337" y="1790699"/>
                  </a:lnTo>
                  <a:lnTo>
                    <a:pt x="8200046" y="1828799"/>
                  </a:lnTo>
                  <a:lnTo>
                    <a:pt x="8165216" y="1854199"/>
                  </a:lnTo>
                  <a:lnTo>
                    <a:pt x="8127955" y="1892299"/>
                  </a:lnTo>
                  <a:lnTo>
                    <a:pt x="8088441" y="1917699"/>
                  </a:lnTo>
                  <a:lnTo>
                    <a:pt x="8046852" y="1943099"/>
                  </a:lnTo>
                  <a:lnTo>
                    <a:pt x="8003364" y="1968499"/>
                  </a:lnTo>
                  <a:lnTo>
                    <a:pt x="7958156" y="1993899"/>
                  </a:lnTo>
                  <a:lnTo>
                    <a:pt x="7911403" y="2019299"/>
                  </a:lnTo>
                  <a:lnTo>
                    <a:pt x="7868834" y="2044699"/>
                  </a:lnTo>
                  <a:lnTo>
                    <a:pt x="7825071" y="2070099"/>
                  </a:lnTo>
                  <a:lnTo>
                    <a:pt x="7780178" y="2082799"/>
                  </a:lnTo>
                  <a:lnTo>
                    <a:pt x="7734222" y="2108199"/>
                  </a:lnTo>
                  <a:lnTo>
                    <a:pt x="7687268" y="2120899"/>
                  </a:lnTo>
                  <a:lnTo>
                    <a:pt x="7639381" y="2146299"/>
                  </a:lnTo>
                  <a:lnTo>
                    <a:pt x="7541070" y="2171699"/>
                  </a:lnTo>
                  <a:lnTo>
                    <a:pt x="7353900" y="2222499"/>
                  </a:lnTo>
                  <a:lnTo>
                    <a:pt x="7305547" y="2222499"/>
                  </a:lnTo>
                  <a:lnTo>
                    <a:pt x="7207311" y="2247899"/>
                  </a:lnTo>
                  <a:lnTo>
                    <a:pt x="7157524" y="2247899"/>
                  </a:lnTo>
                  <a:lnTo>
                    <a:pt x="7159956" y="2273299"/>
                  </a:lnTo>
                  <a:lnTo>
                    <a:pt x="7160681" y="2285999"/>
                  </a:lnTo>
                  <a:lnTo>
                    <a:pt x="7157345" y="2336799"/>
                  </a:lnTo>
                  <a:lnTo>
                    <a:pt x="7144466" y="2387599"/>
                  </a:lnTo>
                  <a:lnTo>
                    <a:pt x="7121543" y="2438399"/>
                  </a:lnTo>
                  <a:lnTo>
                    <a:pt x="7096767" y="2476499"/>
                  </a:lnTo>
                  <a:lnTo>
                    <a:pt x="7066992" y="2527299"/>
                  </a:lnTo>
                  <a:lnTo>
                    <a:pt x="7032597" y="2565399"/>
                  </a:lnTo>
                  <a:lnTo>
                    <a:pt x="6993961" y="2603499"/>
                  </a:lnTo>
                  <a:lnTo>
                    <a:pt x="6951465" y="2628899"/>
                  </a:lnTo>
                  <a:lnTo>
                    <a:pt x="6912968" y="2666999"/>
                  </a:lnTo>
                  <a:lnTo>
                    <a:pt x="6872449" y="2692399"/>
                  </a:lnTo>
                  <a:lnTo>
                    <a:pt x="6829938" y="2717799"/>
                  </a:lnTo>
                  <a:lnTo>
                    <a:pt x="6785467" y="2743199"/>
                  </a:lnTo>
                  <a:lnTo>
                    <a:pt x="6739066" y="2755899"/>
                  </a:lnTo>
                  <a:lnTo>
                    <a:pt x="6690767" y="2781299"/>
                  </a:lnTo>
                  <a:lnTo>
                    <a:pt x="6654091" y="2793999"/>
                  </a:lnTo>
                  <a:lnTo>
                    <a:pt x="6616252" y="2819399"/>
                  </a:lnTo>
                  <a:lnTo>
                    <a:pt x="6537518" y="2844799"/>
                  </a:lnTo>
                  <a:lnTo>
                    <a:pt x="6517353" y="2844799"/>
                  </a:lnTo>
                  <a:lnTo>
                    <a:pt x="6497091" y="2857499"/>
                  </a:lnTo>
                  <a:lnTo>
                    <a:pt x="6476621" y="2857499"/>
                  </a:lnTo>
                  <a:lnTo>
                    <a:pt x="6455827" y="2870199"/>
                  </a:lnTo>
                  <a:lnTo>
                    <a:pt x="6413330" y="2882899"/>
                  </a:lnTo>
                  <a:close/>
                </a:path>
                <a:path w="8425180" h="3340100">
                  <a:moveTo>
                    <a:pt x="668326" y="1714499"/>
                  </a:moveTo>
                  <a:lnTo>
                    <a:pt x="404250" y="1714499"/>
                  </a:lnTo>
                  <a:lnTo>
                    <a:pt x="377800" y="1701799"/>
                  </a:lnTo>
                  <a:lnTo>
                    <a:pt x="640307" y="1701799"/>
                  </a:lnTo>
                  <a:lnTo>
                    <a:pt x="668326" y="1714499"/>
                  </a:lnTo>
                  <a:close/>
                </a:path>
                <a:path w="8425180" h="3340100">
                  <a:moveTo>
                    <a:pt x="752174" y="1739899"/>
                  </a:moveTo>
                  <a:lnTo>
                    <a:pt x="513886" y="1739899"/>
                  </a:lnTo>
                  <a:lnTo>
                    <a:pt x="487013" y="1727199"/>
                  </a:lnTo>
                  <a:lnTo>
                    <a:pt x="459068" y="1727199"/>
                  </a:lnTo>
                  <a:lnTo>
                    <a:pt x="431079" y="1714499"/>
                  </a:lnTo>
                  <a:lnTo>
                    <a:pt x="696659" y="1714499"/>
                  </a:lnTo>
                  <a:lnTo>
                    <a:pt x="724783" y="1727199"/>
                  </a:lnTo>
                  <a:lnTo>
                    <a:pt x="752174" y="1739899"/>
                  </a:lnTo>
                  <a:close/>
                </a:path>
                <a:path w="8425180" h="3340100">
                  <a:moveTo>
                    <a:pt x="795832" y="1777999"/>
                  </a:moveTo>
                  <a:lnTo>
                    <a:pt x="699589" y="1777999"/>
                  </a:lnTo>
                  <a:lnTo>
                    <a:pt x="682721" y="1765299"/>
                  </a:lnTo>
                  <a:lnTo>
                    <a:pt x="662811" y="1765299"/>
                  </a:lnTo>
                  <a:lnTo>
                    <a:pt x="640599" y="1752599"/>
                  </a:lnTo>
                  <a:lnTo>
                    <a:pt x="616826" y="1752599"/>
                  </a:lnTo>
                  <a:lnTo>
                    <a:pt x="592085" y="1739899"/>
                  </a:lnTo>
                  <a:lnTo>
                    <a:pt x="764501" y="1739899"/>
                  </a:lnTo>
                  <a:lnTo>
                    <a:pt x="776096" y="1752599"/>
                  </a:lnTo>
                  <a:lnTo>
                    <a:pt x="786644" y="1765299"/>
                  </a:lnTo>
                  <a:lnTo>
                    <a:pt x="795832" y="1777999"/>
                  </a:lnTo>
                  <a:close/>
                </a:path>
                <a:path w="8425180" h="3340100">
                  <a:moveTo>
                    <a:pt x="1749027" y="2781299"/>
                  </a:moveTo>
                  <a:lnTo>
                    <a:pt x="1356685" y="2781299"/>
                  </a:lnTo>
                  <a:lnTo>
                    <a:pt x="1304449" y="2768599"/>
                  </a:lnTo>
                  <a:lnTo>
                    <a:pt x="1253314" y="2743199"/>
                  </a:lnTo>
                  <a:lnTo>
                    <a:pt x="1154922" y="2717799"/>
                  </a:lnTo>
                  <a:lnTo>
                    <a:pt x="1107955" y="2692399"/>
                  </a:lnTo>
                  <a:lnTo>
                    <a:pt x="1096222" y="2692399"/>
                  </a:lnTo>
                  <a:lnTo>
                    <a:pt x="1084597" y="2679699"/>
                  </a:lnTo>
                  <a:lnTo>
                    <a:pt x="1062110" y="2679699"/>
                  </a:lnTo>
                  <a:lnTo>
                    <a:pt x="1040817" y="2666999"/>
                  </a:lnTo>
                  <a:lnTo>
                    <a:pt x="1029657" y="2654299"/>
                  </a:lnTo>
                  <a:lnTo>
                    <a:pt x="1019568" y="2654299"/>
                  </a:lnTo>
                  <a:lnTo>
                    <a:pt x="977489" y="2628899"/>
                  </a:lnTo>
                  <a:lnTo>
                    <a:pt x="937922" y="2603499"/>
                  </a:lnTo>
                  <a:lnTo>
                    <a:pt x="900558" y="2578099"/>
                  </a:lnTo>
                  <a:lnTo>
                    <a:pt x="865605" y="2552699"/>
                  </a:lnTo>
                  <a:lnTo>
                    <a:pt x="832962" y="2527299"/>
                  </a:lnTo>
                  <a:lnTo>
                    <a:pt x="802528" y="2501899"/>
                  </a:lnTo>
                  <a:lnTo>
                    <a:pt x="765904" y="2463799"/>
                  </a:lnTo>
                  <a:lnTo>
                    <a:pt x="733255" y="2425699"/>
                  </a:lnTo>
                  <a:lnTo>
                    <a:pt x="704644" y="2387599"/>
                  </a:lnTo>
                  <a:lnTo>
                    <a:pt x="680132" y="2336799"/>
                  </a:lnTo>
                  <a:lnTo>
                    <a:pt x="659782" y="2298699"/>
                  </a:lnTo>
                  <a:lnTo>
                    <a:pt x="643655" y="2260599"/>
                  </a:lnTo>
                  <a:lnTo>
                    <a:pt x="630674" y="2197099"/>
                  </a:lnTo>
                  <a:lnTo>
                    <a:pt x="624075" y="2146299"/>
                  </a:lnTo>
                  <a:lnTo>
                    <a:pt x="624078" y="2095499"/>
                  </a:lnTo>
                  <a:lnTo>
                    <a:pt x="630903" y="2044699"/>
                  </a:lnTo>
                  <a:lnTo>
                    <a:pt x="644771" y="1993899"/>
                  </a:lnTo>
                  <a:lnTo>
                    <a:pt x="656802" y="1955799"/>
                  </a:lnTo>
                  <a:lnTo>
                    <a:pt x="672185" y="1930399"/>
                  </a:lnTo>
                  <a:lnTo>
                    <a:pt x="690088" y="1892299"/>
                  </a:lnTo>
                  <a:lnTo>
                    <a:pt x="718351" y="1854199"/>
                  </a:lnTo>
                  <a:lnTo>
                    <a:pt x="732042" y="1816099"/>
                  </a:lnTo>
                  <a:lnTo>
                    <a:pt x="729488" y="1803399"/>
                  </a:lnTo>
                  <a:lnTo>
                    <a:pt x="723365" y="1790699"/>
                  </a:lnTo>
                  <a:lnTo>
                    <a:pt x="713467" y="1777999"/>
                  </a:lnTo>
                  <a:lnTo>
                    <a:pt x="804760" y="1777999"/>
                  </a:lnTo>
                  <a:lnTo>
                    <a:pt x="808108" y="1790699"/>
                  </a:lnTo>
                  <a:lnTo>
                    <a:pt x="809224" y="1790699"/>
                  </a:lnTo>
                  <a:lnTo>
                    <a:pt x="811456" y="1803399"/>
                  </a:lnTo>
                  <a:lnTo>
                    <a:pt x="812617" y="1803399"/>
                  </a:lnTo>
                  <a:lnTo>
                    <a:pt x="812617" y="1816099"/>
                  </a:lnTo>
                  <a:lnTo>
                    <a:pt x="811441" y="1828799"/>
                  </a:lnTo>
                  <a:lnTo>
                    <a:pt x="805754" y="1854199"/>
                  </a:lnTo>
                  <a:lnTo>
                    <a:pt x="797338" y="1866899"/>
                  </a:lnTo>
                  <a:lnTo>
                    <a:pt x="787976" y="1879599"/>
                  </a:lnTo>
                  <a:lnTo>
                    <a:pt x="769772" y="1917699"/>
                  </a:lnTo>
                  <a:lnTo>
                    <a:pt x="753871" y="1943099"/>
                  </a:lnTo>
                  <a:lnTo>
                    <a:pt x="740480" y="1968499"/>
                  </a:lnTo>
                  <a:lnTo>
                    <a:pt x="729810" y="2006599"/>
                  </a:lnTo>
                  <a:lnTo>
                    <a:pt x="718726" y="2044699"/>
                  </a:lnTo>
                  <a:lnTo>
                    <a:pt x="712881" y="2095499"/>
                  </a:lnTo>
                  <a:lnTo>
                    <a:pt x="712192" y="2133599"/>
                  </a:lnTo>
                  <a:lnTo>
                    <a:pt x="716570" y="2184399"/>
                  </a:lnTo>
                  <a:lnTo>
                    <a:pt x="725932" y="2222499"/>
                  </a:lnTo>
                  <a:lnTo>
                    <a:pt x="759261" y="2311399"/>
                  </a:lnTo>
                  <a:lnTo>
                    <a:pt x="783057" y="2349499"/>
                  </a:lnTo>
                  <a:lnTo>
                    <a:pt x="811494" y="2387599"/>
                  </a:lnTo>
                  <a:lnTo>
                    <a:pt x="844484" y="2438399"/>
                  </a:lnTo>
                  <a:lnTo>
                    <a:pt x="881943" y="2476499"/>
                  </a:lnTo>
                  <a:lnTo>
                    <a:pt x="914891" y="2501899"/>
                  </a:lnTo>
                  <a:lnTo>
                    <a:pt x="950358" y="2527299"/>
                  </a:lnTo>
                  <a:lnTo>
                    <a:pt x="988266" y="2552699"/>
                  </a:lnTo>
                  <a:lnTo>
                    <a:pt x="1028540" y="2578099"/>
                  </a:lnTo>
                  <a:lnTo>
                    <a:pt x="1071100" y="2603499"/>
                  </a:lnTo>
                  <a:lnTo>
                    <a:pt x="1115870" y="2628899"/>
                  </a:lnTo>
                  <a:lnTo>
                    <a:pt x="1162773" y="2654299"/>
                  </a:lnTo>
                  <a:lnTo>
                    <a:pt x="1250509" y="2679699"/>
                  </a:lnTo>
                  <a:lnTo>
                    <a:pt x="1296404" y="2705099"/>
                  </a:lnTo>
                  <a:lnTo>
                    <a:pt x="1440628" y="2743199"/>
                  </a:lnTo>
                  <a:lnTo>
                    <a:pt x="1490446" y="2743199"/>
                  </a:lnTo>
                  <a:lnTo>
                    <a:pt x="1592365" y="2768599"/>
                  </a:lnTo>
                  <a:lnTo>
                    <a:pt x="1696495" y="2768599"/>
                  </a:lnTo>
                  <a:lnTo>
                    <a:pt x="1749027" y="2781299"/>
                  </a:lnTo>
                  <a:close/>
                </a:path>
                <a:path w="8425180" h="3340100">
                  <a:moveTo>
                    <a:pt x="2405489" y="2730499"/>
                  </a:moveTo>
                  <a:lnTo>
                    <a:pt x="2319306" y="2730499"/>
                  </a:lnTo>
                  <a:lnTo>
                    <a:pt x="2367741" y="2717799"/>
                  </a:lnTo>
                  <a:lnTo>
                    <a:pt x="2371267" y="2705099"/>
                  </a:lnTo>
                  <a:lnTo>
                    <a:pt x="2388275" y="2705099"/>
                  </a:lnTo>
                  <a:lnTo>
                    <a:pt x="2397649" y="2717799"/>
                  </a:lnTo>
                  <a:lnTo>
                    <a:pt x="2406052" y="2717799"/>
                  </a:lnTo>
                  <a:lnTo>
                    <a:pt x="2405489" y="2730499"/>
                  </a:lnTo>
                  <a:close/>
                </a:path>
                <a:path w="8425180" h="3340100">
                  <a:moveTo>
                    <a:pt x="2017808" y="2819399"/>
                  </a:moveTo>
                  <a:lnTo>
                    <a:pt x="1574122" y="2819399"/>
                  </a:lnTo>
                  <a:lnTo>
                    <a:pt x="1409878" y="2781299"/>
                  </a:lnTo>
                  <a:lnTo>
                    <a:pt x="1960490" y="2781299"/>
                  </a:lnTo>
                  <a:lnTo>
                    <a:pt x="2013146" y="2768599"/>
                  </a:lnTo>
                  <a:lnTo>
                    <a:pt x="2117202" y="2768599"/>
                  </a:lnTo>
                  <a:lnTo>
                    <a:pt x="2269828" y="2730499"/>
                  </a:lnTo>
                  <a:lnTo>
                    <a:pt x="2401152" y="2730499"/>
                  </a:lnTo>
                  <a:lnTo>
                    <a:pt x="2393453" y="2743199"/>
                  </a:lnTo>
                  <a:lnTo>
                    <a:pt x="2258627" y="2781299"/>
                  </a:lnTo>
                  <a:lnTo>
                    <a:pt x="2211756" y="2793999"/>
                  </a:lnTo>
                  <a:lnTo>
                    <a:pt x="2164119" y="2793999"/>
                  </a:lnTo>
                  <a:lnTo>
                    <a:pt x="2115835" y="2806699"/>
                  </a:lnTo>
                  <a:lnTo>
                    <a:pt x="2067025" y="2806699"/>
                  </a:lnTo>
                  <a:lnTo>
                    <a:pt x="2017808" y="2819399"/>
                  </a:lnTo>
                  <a:close/>
                </a:path>
                <a:path w="8425180" h="3340100">
                  <a:moveTo>
                    <a:pt x="4005271" y="3327399"/>
                  </a:moveTo>
                  <a:lnTo>
                    <a:pt x="3481800" y="3327399"/>
                  </a:lnTo>
                  <a:lnTo>
                    <a:pt x="3430440" y="3314699"/>
                  </a:lnTo>
                  <a:lnTo>
                    <a:pt x="3379658" y="3314699"/>
                  </a:lnTo>
                  <a:lnTo>
                    <a:pt x="3231435" y="3276599"/>
                  </a:lnTo>
                  <a:lnTo>
                    <a:pt x="3071212" y="3238499"/>
                  </a:lnTo>
                  <a:lnTo>
                    <a:pt x="3020267" y="3213099"/>
                  </a:lnTo>
                  <a:lnTo>
                    <a:pt x="2970653" y="3200399"/>
                  </a:lnTo>
                  <a:lnTo>
                    <a:pt x="2922429" y="3174999"/>
                  </a:lnTo>
                  <a:lnTo>
                    <a:pt x="2875654" y="3149599"/>
                  </a:lnTo>
                  <a:lnTo>
                    <a:pt x="2830876" y="3124199"/>
                  </a:lnTo>
                  <a:lnTo>
                    <a:pt x="2787724" y="3111499"/>
                  </a:lnTo>
                  <a:lnTo>
                    <a:pt x="2746315" y="3086099"/>
                  </a:lnTo>
                  <a:lnTo>
                    <a:pt x="2706765" y="3060699"/>
                  </a:lnTo>
                  <a:lnTo>
                    <a:pt x="2669193" y="3022599"/>
                  </a:lnTo>
                  <a:lnTo>
                    <a:pt x="2633715" y="2997199"/>
                  </a:lnTo>
                  <a:lnTo>
                    <a:pt x="2600449" y="2971799"/>
                  </a:lnTo>
                  <a:lnTo>
                    <a:pt x="2547863" y="2920999"/>
                  </a:lnTo>
                  <a:lnTo>
                    <a:pt x="2501973" y="2870199"/>
                  </a:lnTo>
                  <a:lnTo>
                    <a:pt x="2482956" y="2832099"/>
                  </a:lnTo>
                  <a:lnTo>
                    <a:pt x="2465056" y="2806699"/>
                  </a:lnTo>
                  <a:lnTo>
                    <a:pt x="2449387" y="2781299"/>
                  </a:lnTo>
                  <a:lnTo>
                    <a:pt x="2435995" y="2743199"/>
                  </a:lnTo>
                  <a:lnTo>
                    <a:pt x="2438635" y="2743199"/>
                  </a:lnTo>
                  <a:lnTo>
                    <a:pt x="2444953" y="2730499"/>
                  </a:lnTo>
                  <a:lnTo>
                    <a:pt x="2483572" y="2730499"/>
                  </a:lnTo>
                  <a:lnTo>
                    <a:pt x="2487465" y="2743199"/>
                  </a:lnTo>
                  <a:lnTo>
                    <a:pt x="2501973" y="2768599"/>
                  </a:lnTo>
                  <a:lnTo>
                    <a:pt x="2537774" y="2819399"/>
                  </a:lnTo>
                  <a:lnTo>
                    <a:pt x="2579910" y="2870199"/>
                  </a:lnTo>
                  <a:lnTo>
                    <a:pt x="2629358" y="2920999"/>
                  </a:lnTo>
                  <a:lnTo>
                    <a:pt x="2656383" y="2946399"/>
                  </a:lnTo>
                  <a:lnTo>
                    <a:pt x="2695148" y="2984499"/>
                  </a:lnTo>
                  <a:lnTo>
                    <a:pt x="2736432" y="3009899"/>
                  </a:lnTo>
                  <a:lnTo>
                    <a:pt x="2780142" y="3035299"/>
                  </a:lnTo>
                  <a:lnTo>
                    <a:pt x="2826183" y="3073399"/>
                  </a:lnTo>
                  <a:lnTo>
                    <a:pt x="2874465" y="3098799"/>
                  </a:lnTo>
                  <a:lnTo>
                    <a:pt x="2924892" y="3124199"/>
                  </a:lnTo>
                  <a:lnTo>
                    <a:pt x="2969332" y="3136899"/>
                  </a:lnTo>
                  <a:lnTo>
                    <a:pt x="3015295" y="3162299"/>
                  </a:lnTo>
                  <a:lnTo>
                    <a:pt x="3111325" y="3187699"/>
                  </a:lnTo>
                  <a:lnTo>
                    <a:pt x="3161160" y="3213099"/>
                  </a:lnTo>
                  <a:lnTo>
                    <a:pt x="3263888" y="3238499"/>
                  </a:lnTo>
                  <a:lnTo>
                    <a:pt x="3309605" y="3251199"/>
                  </a:lnTo>
                  <a:lnTo>
                    <a:pt x="3356053" y="3251199"/>
                  </a:lnTo>
                  <a:lnTo>
                    <a:pt x="3450729" y="3276599"/>
                  </a:lnTo>
                  <a:lnTo>
                    <a:pt x="3547079" y="3276599"/>
                  </a:lnTo>
                  <a:lnTo>
                    <a:pt x="3595620" y="3289299"/>
                  </a:lnTo>
                  <a:lnTo>
                    <a:pt x="4206488" y="3289299"/>
                  </a:lnTo>
                  <a:lnTo>
                    <a:pt x="4157049" y="3301999"/>
                  </a:lnTo>
                  <a:lnTo>
                    <a:pt x="4106877" y="3301999"/>
                  </a:lnTo>
                  <a:lnTo>
                    <a:pt x="4005271" y="3327399"/>
                  </a:lnTo>
                  <a:close/>
                </a:path>
                <a:path w="8425180" h="3340100">
                  <a:moveTo>
                    <a:pt x="1855740" y="2832099"/>
                  </a:moveTo>
                  <a:lnTo>
                    <a:pt x="1761327" y="2832099"/>
                  </a:lnTo>
                  <a:lnTo>
                    <a:pt x="1742334" y="2819399"/>
                  </a:lnTo>
                  <a:lnTo>
                    <a:pt x="1893312" y="2819399"/>
                  </a:lnTo>
                  <a:lnTo>
                    <a:pt x="1855740" y="2832099"/>
                  </a:lnTo>
                  <a:close/>
                </a:path>
                <a:path w="8425180" h="3340100">
                  <a:moveTo>
                    <a:pt x="4957753" y="2832099"/>
                  </a:moveTo>
                  <a:lnTo>
                    <a:pt x="4935110" y="2832099"/>
                  </a:lnTo>
                  <a:lnTo>
                    <a:pt x="4945656" y="2819399"/>
                  </a:lnTo>
                  <a:lnTo>
                    <a:pt x="4953691" y="2819399"/>
                  </a:lnTo>
                  <a:lnTo>
                    <a:pt x="4957753" y="2832099"/>
                  </a:lnTo>
                  <a:close/>
                </a:path>
                <a:path w="8425180" h="3340100">
                  <a:moveTo>
                    <a:pt x="4206488" y="3289299"/>
                  </a:moveTo>
                  <a:lnTo>
                    <a:pt x="3841173" y="3289299"/>
                  </a:lnTo>
                  <a:lnTo>
                    <a:pt x="3889817" y="3276599"/>
                  </a:lnTo>
                  <a:lnTo>
                    <a:pt x="3986252" y="3276599"/>
                  </a:lnTo>
                  <a:lnTo>
                    <a:pt x="4033616" y="3263899"/>
                  </a:lnTo>
                  <a:lnTo>
                    <a:pt x="4087923" y="3251199"/>
                  </a:lnTo>
                  <a:lnTo>
                    <a:pt x="4141488" y="3251199"/>
                  </a:lnTo>
                  <a:lnTo>
                    <a:pt x="4297148" y="3213099"/>
                  </a:lnTo>
                  <a:lnTo>
                    <a:pt x="4347160" y="3187699"/>
                  </a:lnTo>
                  <a:lnTo>
                    <a:pt x="4443515" y="3162299"/>
                  </a:lnTo>
                  <a:lnTo>
                    <a:pt x="4489681" y="3136899"/>
                  </a:lnTo>
                  <a:lnTo>
                    <a:pt x="4534518" y="3124199"/>
                  </a:lnTo>
                  <a:lnTo>
                    <a:pt x="4577907" y="3098799"/>
                  </a:lnTo>
                  <a:lnTo>
                    <a:pt x="4619733" y="3073399"/>
                  </a:lnTo>
                  <a:lnTo>
                    <a:pt x="4659875" y="3047999"/>
                  </a:lnTo>
                  <a:lnTo>
                    <a:pt x="4698217" y="3035299"/>
                  </a:lnTo>
                  <a:lnTo>
                    <a:pt x="4741084" y="2997199"/>
                  </a:lnTo>
                  <a:lnTo>
                    <a:pt x="4781215" y="2971799"/>
                  </a:lnTo>
                  <a:lnTo>
                    <a:pt x="4818488" y="2933699"/>
                  </a:lnTo>
                  <a:lnTo>
                    <a:pt x="4852777" y="2908299"/>
                  </a:lnTo>
                  <a:lnTo>
                    <a:pt x="4883958" y="2870199"/>
                  </a:lnTo>
                  <a:lnTo>
                    <a:pt x="4911908" y="2844799"/>
                  </a:lnTo>
                  <a:lnTo>
                    <a:pt x="4911908" y="2832099"/>
                  </a:lnTo>
                  <a:lnTo>
                    <a:pt x="5006508" y="2832099"/>
                  </a:lnTo>
                  <a:lnTo>
                    <a:pt x="5055429" y="2844799"/>
                  </a:lnTo>
                  <a:lnTo>
                    <a:pt x="5104511" y="2844799"/>
                  </a:lnTo>
                  <a:lnTo>
                    <a:pt x="5203139" y="2870199"/>
                  </a:lnTo>
                  <a:lnTo>
                    <a:pt x="4968199" y="2870199"/>
                  </a:lnTo>
                  <a:lnTo>
                    <a:pt x="4940722" y="2908299"/>
                  </a:lnTo>
                  <a:lnTo>
                    <a:pt x="4910185" y="2946399"/>
                  </a:lnTo>
                  <a:lnTo>
                    <a:pt x="4876760" y="2971799"/>
                  </a:lnTo>
                  <a:lnTo>
                    <a:pt x="4840615" y="2997199"/>
                  </a:lnTo>
                  <a:lnTo>
                    <a:pt x="4801920" y="3035299"/>
                  </a:lnTo>
                  <a:lnTo>
                    <a:pt x="4720110" y="3086099"/>
                  </a:lnTo>
                  <a:lnTo>
                    <a:pt x="4677553" y="3111499"/>
                  </a:lnTo>
                  <a:lnTo>
                    <a:pt x="4633272" y="3136899"/>
                  </a:lnTo>
                  <a:lnTo>
                    <a:pt x="4587365" y="3162299"/>
                  </a:lnTo>
                  <a:lnTo>
                    <a:pt x="4539930" y="3174999"/>
                  </a:lnTo>
                  <a:lnTo>
                    <a:pt x="4491065" y="3200399"/>
                  </a:lnTo>
                  <a:lnTo>
                    <a:pt x="4440867" y="3213099"/>
                  </a:lnTo>
                  <a:lnTo>
                    <a:pt x="4395874" y="3238499"/>
                  </a:lnTo>
                  <a:lnTo>
                    <a:pt x="4206488" y="3289299"/>
                  </a:lnTo>
                  <a:close/>
                </a:path>
                <a:path w="8425180" h="3340100">
                  <a:moveTo>
                    <a:pt x="5302352" y="2882899"/>
                  </a:moveTo>
                  <a:lnTo>
                    <a:pt x="5015914" y="2882899"/>
                  </a:lnTo>
                  <a:lnTo>
                    <a:pt x="4968199" y="2870199"/>
                  </a:lnTo>
                  <a:lnTo>
                    <a:pt x="5252675" y="2870199"/>
                  </a:lnTo>
                  <a:lnTo>
                    <a:pt x="5302352" y="2882899"/>
                  </a:lnTo>
                  <a:close/>
                </a:path>
                <a:path w="8425180" h="3340100">
                  <a:moveTo>
                    <a:pt x="5552691" y="2908299"/>
                  </a:moveTo>
                  <a:lnTo>
                    <a:pt x="5159985" y="2908299"/>
                  </a:lnTo>
                  <a:lnTo>
                    <a:pt x="5063783" y="2882899"/>
                  </a:lnTo>
                  <a:lnTo>
                    <a:pt x="5352166" y="2882899"/>
                  </a:lnTo>
                  <a:lnTo>
                    <a:pt x="5402112" y="2895599"/>
                  </a:lnTo>
                  <a:lnTo>
                    <a:pt x="5502379" y="2895599"/>
                  </a:lnTo>
                  <a:lnTo>
                    <a:pt x="5552691" y="2908299"/>
                  </a:lnTo>
                  <a:close/>
                </a:path>
                <a:path w="8425180" h="3340100">
                  <a:moveTo>
                    <a:pt x="6220440" y="2920999"/>
                  </a:moveTo>
                  <a:lnTo>
                    <a:pt x="5256806" y="2920999"/>
                  </a:lnTo>
                  <a:lnTo>
                    <a:pt x="5208318" y="2908299"/>
                  </a:lnTo>
                  <a:lnTo>
                    <a:pt x="6007195" y="2908299"/>
                  </a:lnTo>
                  <a:lnTo>
                    <a:pt x="6057403" y="2895599"/>
                  </a:lnTo>
                  <a:lnTo>
                    <a:pt x="6107294" y="2895599"/>
                  </a:lnTo>
                  <a:lnTo>
                    <a:pt x="6156830" y="2882899"/>
                  </a:lnTo>
                  <a:lnTo>
                    <a:pt x="6370787" y="2882899"/>
                  </a:lnTo>
                  <a:lnTo>
                    <a:pt x="6220440" y="2920999"/>
                  </a:lnTo>
                  <a:close/>
                </a:path>
                <a:path w="8425180" h="3340100">
                  <a:moveTo>
                    <a:pt x="6118249" y="2933699"/>
                  </a:moveTo>
                  <a:lnTo>
                    <a:pt x="5403200" y="2933699"/>
                  </a:lnTo>
                  <a:lnTo>
                    <a:pt x="5354247" y="2920999"/>
                  </a:lnTo>
                  <a:lnTo>
                    <a:pt x="6169500" y="2920999"/>
                  </a:lnTo>
                  <a:lnTo>
                    <a:pt x="6118249" y="2933699"/>
                  </a:lnTo>
                  <a:close/>
                </a:path>
                <a:path w="8425180" h="3340100">
                  <a:moveTo>
                    <a:pt x="5966171" y="2946399"/>
                  </a:moveTo>
                  <a:lnTo>
                    <a:pt x="5550992" y="2946399"/>
                  </a:lnTo>
                  <a:lnTo>
                    <a:pt x="5501573" y="2933699"/>
                  </a:lnTo>
                  <a:lnTo>
                    <a:pt x="6015052" y="2933699"/>
                  </a:lnTo>
                  <a:lnTo>
                    <a:pt x="5966171" y="2946399"/>
                  </a:lnTo>
                  <a:close/>
                </a:path>
                <a:path w="8425180" h="3340100">
                  <a:moveTo>
                    <a:pt x="3849030" y="3340099"/>
                  </a:moveTo>
                  <a:lnTo>
                    <a:pt x="3585989" y="3340099"/>
                  </a:lnTo>
                  <a:lnTo>
                    <a:pt x="3533672" y="3327399"/>
                  </a:lnTo>
                  <a:lnTo>
                    <a:pt x="3901668" y="3327399"/>
                  </a:lnTo>
                  <a:lnTo>
                    <a:pt x="3849030" y="3340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192038" y="3938885"/>
              <a:ext cx="29209" cy="14604"/>
            </a:xfrm>
            <a:custGeom>
              <a:avLst/>
              <a:gdLst/>
              <a:ahLst/>
              <a:cxnLst/>
              <a:rect l="l" t="t" r="r" b="b"/>
              <a:pathLst>
                <a:path w="29210" h="14604">
                  <a:moveTo>
                    <a:pt x="1862" y="14152"/>
                  </a:moveTo>
                  <a:lnTo>
                    <a:pt x="496" y="14152"/>
                  </a:lnTo>
                  <a:lnTo>
                    <a:pt x="0" y="13283"/>
                  </a:lnTo>
                  <a:lnTo>
                    <a:pt x="0" y="11918"/>
                  </a:lnTo>
                  <a:lnTo>
                    <a:pt x="1406" y="4883"/>
                  </a:lnTo>
                  <a:lnTo>
                    <a:pt x="11835" y="0"/>
                  </a:lnTo>
                  <a:lnTo>
                    <a:pt x="20028" y="0"/>
                  </a:lnTo>
                  <a:lnTo>
                    <a:pt x="22760" y="0"/>
                  </a:lnTo>
                  <a:lnTo>
                    <a:pt x="25201" y="496"/>
                  </a:lnTo>
                  <a:lnTo>
                    <a:pt x="27022" y="1655"/>
                  </a:lnTo>
                  <a:lnTo>
                    <a:pt x="28884" y="2606"/>
                  </a:lnTo>
                  <a:lnTo>
                    <a:pt x="27974" y="4469"/>
                  </a:lnTo>
                  <a:lnTo>
                    <a:pt x="27022" y="5379"/>
                  </a:lnTo>
                  <a:lnTo>
                    <a:pt x="22387" y="6331"/>
                  </a:lnTo>
                  <a:lnTo>
                    <a:pt x="18663" y="6331"/>
                  </a:lnTo>
                  <a:lnTo>
                    <a:pt x="13987" y="7241"/>
                  </a:lnTo>
                  <a:lnTo>
                    <a:pt x="9352" y="9104"/>
                  </a:lnTo>
                  <a:lnTo>
                    <a:pt x="6538" y="12828"/>
                  </a:lnTo>
                  <a:lnTo>
                    <a:pt x="2813" y="13780"/>
                  </a:lnTo>
                  <a:lnTo>
                    <a:pt x="2317" y="14028"/>
                  </a:lnTo>
                  <a:lnTo>
                    <a:pt x="1862" y="14152"/>
                  </a:lnTo>
                  <a:close/>
                </a:path>
              </a:pathLst>
            </a:custGeom>
            <a:solidFill>
              <a:srgbClr val="555555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98119" y="2356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3756012"/>
                  </a:moveTo>
                  <a:lnTo>
                    <a:pt x="22352" y="3749573"/>
                  </a:lnTo>
                  <a:lnTo>
                    <a:pt x="6451" y="3749573"/>
                  </a:lnTo>
                  <a:lnTo>
                    <a:pt x="0" y="3756012"/>
                  </a:lnTo>
                  <a:lnTo>
                    <a:pt x="0" y="3763975"/>
                  </a:lnTo>
                  <a:lnTo>
                    <a:pt x="0" y="3771925"/>
                  </a:lnTo>
                  <a:lnTo>
                    <a:pt x="6451" y="3778364"/>
                  </a:lnTo>
                  <a:lnTo>
                    <a:pt x="18211" y="3778364"/>
                  </a:lnTo>
                  <a:lnTo>
                    <a:pt x="21882" y="3776853"/>
                  </a:lnTo>
                  <a:lnTo>
                    <a:pt x="27279" y="3771455"/>
                  </a:lnTo>
                  <a:lnTo>
                    <a:pt x="28803" y="3767785"/>
                  </a:lnTo>
                  <a:lnTo>
                    <a:pt x="28803" y="3756012"/>
                  </a:lnTo>
                  <a:close/>
                </a:path>
                <a:path w="8605520" h="4383405">
                  <a:moveTo>
                    <a:pt x="169049" y="2627744"/>
                  </a:moveTo>
                  <a:lnTo>
                    <a:pt x="163474" y="2622169"/>
                  </a:lnTo>
                  <a:lnTo>
                    <a:pt x="149720" y="2622169"/>
                  </a:lnTo>
                  <a:lnTo>
                    <a:pt x="144145" y="2627744"/>
                  </a:lnTo>
                  <a:lnTo>
                    <a:pt x="144145" y="2634615"/>
                  </a:lnTo>
                  <a:lnTo>
                    <a:pt x="144145" y="2641498"/>
                  </a:lnTo>
                  <a:lnTo>
                    <a:pt x="149720" y="2647073"/>
                  </a:lnTo>
                  <a:lnTo>
                    <a:pt x="159905" y="2647073"/>
                  </a:lnTo>
                  <a:lnTo>
                    <a:pt x="163068" y="2645753"/>
                  </a:lnTo>
                  <a:lnTo>
                    <a:pt x="167741" y="2641092"/>
                  </a:lnTo>
                  <a:lnTo>
                    <a:pt x="169049" y="2637917"/>
                  </a:lnTo>
                  <a:lnTo>
                    <a:pt x="169049" y="2627744"/>
                  </a:lnTo>
                  <a:close/>
                </a:path>
                <a:path w="8605520" h="4383405">
                  <a:moveTo>
                    <a:pt x="303237" y="1026325"/>
                  </a:moveTo>
                  <a:lnTo>
                    <a:pt x="297662" y="1020749"/>
                  </a:lnTo>
                  <a:lnTo>
                    <a:pt x="283921" y="1020749"/>
                  </a:lnTo>
                  <a:lnTo>
                    <a:pt x="278345" y="1026325"/>
                  </a:lnTo>
                  <a:lnTo>
                    <a:pt x="278345" y="1033195"/>
                  </a:lnTo>
                  <a:lnTo>
                    <a:pt x="278345" y="1040079"/>
                  </a:lnTo>
                  <a:lnTo>
                    <a:pt x="283921" y="1045654"/>
                  </a:lnTo>
                  <a:lnTo>
                    <a:pt x="294093" y="1045654"/>
                  </a:lnTo>
                  <a:lnTo>
                    <a:pt x="297256" y="1044333"/>
                  </a:lnTo>
                  <a:lnTo>
                    <a:pt x="301929" y="1039672"/>
                  </a:lnTo>
                  <a:lnTo>
                    <a:pt x="303237" y="1036497"/>
                  </a:lnTo>
                  <a:lnTo>
                    <a:pt x="303237" y="1026325"/>
                  </a:lnTo>
                  <a:close/>
                </a:path>
                <a:path w="8605520" h="4383405">
                  <a:moveTo>
                    <a:pt x="1086319" y="2521470"/>
                  </a:moveTo>
                  <a:lnTo>
                    <a:pt x="1080744" y="2515895"/>
                  </a:lnTo>
                  <a:lnTo>
                    <a:pt x="1066990" y="2515895"/>
                  </a:lnTo>
                  <a:lnTo>
                    <a:pt x="1061415" y="2521470"/>
                  </a:lnTo>
                  <a:lnTo>
                    <a:pt x="1061415" y="2528341"/>
                  </a:lnTo>
                  <a:lnTo>
                    <a:pt x="1061415" y="2535224"/>
                  </a:lnTo>
                  <a:lnTo>
                    <a:pt x="1066990" y="2540787"/>
                  </a:lnTo>
                  <a:lnTo>
                    <a:pt x="1077163" y="2540787"/>
                  </a:lnTo>
                  <a:lnTo>
                    <a:pt x="1080338" y="2539479"/>
                  </a:lnTo>
                  <a:lnTo>
                    <a:pt x="1085011" y="2534818"/>
                  </a:lnTo>
                  <a:lnTo>
                    <a:pt x="1086319" y="2531643"/>
                  </a:lnTo>
                  <a:lnTo>
                    <a:pt x="1086319" y="2521470"/>
                  </a:lnTo>
                  <a:close/>
                </a:path>
                <a:path w="8605520" h="4383405">
                  <a:moveTo>
                    <a:pt x="1087348" y="1894560"/>
                  </a:moveTo>
                  <a:lnTo>
                    <a:pt x="1080897" y="1888121"/>
                  </a:lnTo>
                  <a:lnTo>
                    <a:pt x="1064996" y="1888121"/>
                  </a:lnTo>
                  <a:lnTo>
                    <a:pt x="1058545" y="1894560"/>
                  </a:lnTo>
                  <a:lnTo>
                    <a:pt x="1058545" y="1902523"/>
                  </a:lnTo>
                  <a:lnTo>
                    <a:pt x="1058545" y="1910473"/>
                  </a:lnTo>
                  <a:lnTo>
                    <a:pt x="1064996" y="1916925"/>
                  </a:lnTo>
                  <a:lnTo>
                    <a:pt x="1076769" y="1916925"/>
                  </a:lnTo>
                  <a:lnTo>
                    <a:pt x="1080427" y="1915401"/>
                  </a:lnTo>
                  <a:lnTo>
                    <a:pt x="1085837" y="1910003"/>
                  </a:lnTo>
                  <a:lnTo>
                    <a:pt x="1087348" y="1906333"/>
                  </a:lnTo>
                  <a:lnTo>
                    <a:pt x="1087348" y="1894560"/>
                  </a:lnTo>
                  <a:close/>
                </a:path>
                <a:path w="8605520" h="4383405">
                  <a:moveTo>
                    <a:pt x="1667649" y="2156828"/>
                  </a:moveTo>
                  <a:lnTo>
                    <a:pt x="1662074" y="2151265"/>
                  </a:lnTo>
                  <a:lnTo>
                    <a:pt x="1648320" y="2151265"/>
                  </a:lnTo>
                  <a:lnTo>
                    <a:pt x="1642745" y="2156828"/>
                  </a:lnTo>
                  <a:lnTo>
                    <a:pt x="1642745" y="2163711"/>
                  </a:lnTo>
                  <a:lnTo>
                    <a:pt x="1642745" y="2170582"/>
                  </a:lnTo>
                  <a:lnTo>
                    <a:pt x="1648320" y="2176157"/>
                  </a:lnTo>
                  <a:lnTo>
                    <a:pt x="1658505" y="2176157"/>
                  </a:lnTo>
                  <a:lnTo>
                    <a:pt x="1661668" y="2174849"/>
                  </a:lnTo>
                  <a:lnTo>
                    <a:pt x="1666341" y="2170176"/>
                  </a:lnTo>
                  <a:lnTo>
                    <a:pt x="1667649" y="2167013"/>
                  </a:lnTo>
                  <a:lnTo>
                    <a:pt x="1667649" y="2156828"/>
                  </a:lnTo>
                  <a:close/>
                </a:path>
                <a:path w="8605520" h="4383405">
                  <a:moveTo>
                    <a:pt x="2241524" y="2999219"/>
                  </a:moveTo>
                  <a:lnTo>
                    <a:pt x="2235073" y="2992767"/>
                  </a:lnTo>
                  <a:lnTo>
                    <a:pt x="2219172" y="2992767"/>
                  </a:lnTo>
                  <a:lnTo>
                    <a:pt x="2212721" y="2999219"/>
                  </a:lnTo>
                  <a:lnTo>
                    <a:pt x="2212721" y="3007169"/>
                  </a:lnTo>
                  <a:lnTo>
                    <a:pt x="2212721" y="3015119"/>
                  </a:lnTo>
                  <a:lnTo>
                    <a:pt x="2219172" y="3021571"/>
                  </a:lnTo>
                  <a:lnTo>
                    <a:pt x="2230945" y="3021571"/>
                  </a:lnTo>
                  <a:lnTo>
                    <a:pt x="2234603" y="3020047"/>
                  </a:lnTo>
                  <a:lnTo>
                    <a:pt x="2240000" y="3014649"/>
                  </a:lnTo>
                  <a:lnTo>
                    <a:pt x="2241524" y="3010992"/>
                  </a:lnTo>
                  <a:lnTo>
                    <a:pt x="2241524" y="2999219"/>
                  </a:lnTo>
                  <a:close/>
                </a:path>
                <a:path w="8605520" h="4383405">
                  <a:moveTo>
                    <a:pt x="2394661" y="25654"/>
                  </a:moveTo>
                  <a:lnTo>
                    <a:pt x="2389086" y="20078"/>
                  </a:lnTo>
                  <a:lnTo>
                    <a:pt x="2375331" y="20078"/>
                  </a:lnTo>
                  <a:lnTo>
                    <a:pt x="2369756" y="25654"/>
                  </a:lnTo>
                  <a:lnTo>
                    <a:pt x="2369756" y="32537"/>
                  </a:lnTo>
                  <a:lnTo>
                    <a:pt x="2369756" y="39408"/>
                  </a:lnTo>
                  <a:lnTo>
                    <a:pt x="2375331" y="44983"/>
                  </a:lnTo>
                  <a:lnTo>
                    <a:pt x="2385517" y="44983"/>
                  </a:lnTo>
                  <a:lnTo>
                    <a:pt x="2388679" y="43675"/>
                  </a:lnTo>
                  <a:lnTo>
                    <a:pt x="2393353" y="39001"/>
                  </a:lnTo>
                  <a:lnTo>
                    <a:pt x="2394661" y="35839"/>
                  </a:lnTo>
                  <a:lnTo>
                    <a:pt x="2394661" y="25654"/>
                  </a:lnTo>
                  <a:close/>
                </a:path>
                <a:path w="8605520" h="4383405">
                  <a:moveTo>
                    <a:pt x="2550884" y="1868805"/>
                  </a:moveTo>
                  <a:lnTo>
                    <a:pt x="2545308" y="1863229"/>
                  </a:lnTo>
                  <a:lnTo>
                    <a:pt x="2531554" y="1863229"/>
                  </a:lnTo>
                  <a:lnTo>
                    <a:pt x="2525979" y="1868805"/>
                  </a:lnTo>
                  <a:lnTo>
                    <a:pt x="2525979" y="1875675"/>
                  </a:lnTo>
                  <a:lnTo>
                    <a:pt x="2525979" y="1882559"/>
                  </a:lnTo>
                  <a:lnTo>
                    <a:pt x="2531554" y="1888134"/>
                  </a:lnTo>
                  <a:lnTo>
                    <a:pt x="2541727" y="1888134"/>
                  </a:lnTo>
                  <a:lnTo>
                    <a:pt x="2544902" y="1886813"/>
                  </a:lnTo>
                  <a:lnTo>
                    <a:pt x="2549563" y="1882152"/>
                  </a:lnTo>
                  <a:lnTo>
                    <a:pt x="2550884" y="1878977"/>
                  </a:lnTo>
                  <a:lnTo>
                    <a:pt x="2550884" y="1868805"/>
                  </a:lnTo>
                  <a:close/>
                </a:path>
                <a:path w="8605520" h="4383405">
                  <a:moveTo>
                    <a:pt x="2579674" y="863866"/>
                  </a:moveTo>
                  <a:lnTo>
                    <a:pt x="2573223" y="857415"/>
                  </a:lnTo>
                  <a:lnTo>
                    <a:pt x="2557322" y="857415"/>
                  </a:lnTo>
                  <a:lnTo>
                    <a:pt x="2550871" y="863866"/>
                  </a:lnTo>
                  <a:lnTo>
                    <a:pt x="2550871" y="871816"/>
                  </a:lnTo>
                  <a:lnTo>
                    <a:pt x="2550871" y="879767"/>
                  </a:lnTo>
                  <a:lnTo>
                    <a:pt x="2557322" y="886218"/>
                  </a:lnTo>
                  <a:lnTo>
                    <a:pt x="2569095" y="886218"/>
                  </a:lnTo>
                  <a:lnTo>
                    <a:pt x="2572753" y="884707"/>
                  </a:lnTo>
                  <a:lnTo>
                    <a:pt x="2578150" y="879297"/>
                  </a:lnTo>
                  <a:lnTo>
                    <a:pt x="2579674" y="875639"/>
                  </a:lnTo>
                  <a:lnTo>
                    <a:pt x="2579674" y="863866"/>
                  </a:lnTo>
                  <a:close/>
                </a:path>
                <a:path w="8605520" h="4383405">
                  <a:moveTo>
                    <a:pt x="2680347" y="4232376"/>
                  </a:moveTo>
                  <a:lnTo>
                    <a:pt x="2675166" y="4227195"/>
                  </a:lnTo>
                  <a:lnTo>
                    <a:pt x="2665730" y="4227195"/>
                  </a:lnTo>
                  <a:lnTo>
                    <a:pt x="2662796" y="4228414"/>
                  </a:lnTo>
                  <a:lnTo>
                    <a:pt x="2658465" y="4232745"/>
                  </a:lnTo>
                  <a:lnTo>
                    <a:pt x="2657246" y="4235691"/>
                  </a:lnTo>
                  <a:lnTo>
                    <a:pt x="2657246" y="4245127"/>
                  </a:lnTo>
                  <a:lnTo>
                    <a:pt x="2662415" y="4250296"/>
                  </a:lnTo>
                  <a:lnTo>
                    <a:pt x="2675166" y="4250296"/>
                  </a:lnTo>
                  <a:lnTo>
                    <a:pt x="2680347" y="4245127"/>
                  </a:lnTo>
                  <a:lnTo>
                    <a:pt x="2680347" y="4238752"/>
                  </a:lnTo>
                  <a:lnTo>
                    <a:pt x="2680347" y="4232376"/>
                  </a:lnTo>
                  <a:close/>
                </a:path>
                <a:path w="8605520" h="4383405">
                  <a:moveTo>
                    <a:pt x="3173323" y="2808960"/>
                  </a:moveTo>
                  <a:lnTo>
                    <a:pt x="3166872" y="2802521"/>
                  </a:lnTo>
                  <a:lnTo>
                    <a:pt x="3150971" y="2802521"/>
                  </a:lnTo>
                  <a:lnTo>
                    <a:pt x="3144520" y="2808960"/>
                  </a:lnTo>
                  <a:lnTo>
                    <a:pt x="3144520" y="2816923"/>
                  </a:lnTo>
                  <a:lnTo>
                    <a:pt x="3144520" y="2824873"/>
                  </a:lnTo>
                  <a:lnTo>
                    <a:pt x="3150971" y="2831325"/>
                  </a:lnTo>
                  <a:lnTo>
                    <a:pt x="3162744" y="2831325"/>
                  </a:lnTo>
                  <a:lnTo>
                    <a:pt x="3166402" y="2829801"/>
                  </a:lnTo>
                  <a:lnTo>
                    <a:pt x="3171812" y="2824403"/>
                  </a:lnTo>
                  <a:lnTo>
                    <a:pt x="3173323" y="2820733"/>
                  </a:lnTo>
                  <a:lnTo>
                    <a:pt x="3173323" y="2808960"/>
                  </a:lnTo>
                  <a:close/>
                </a:path>
                <a:path w="8605520" h="4383405">
                  <a:moveTo>
                    <a:pt x="3489045" y="606386"/>
                  </a:moveTo>
                  <a:lnTo>
                    <a:pt x="3483876" y="601218"/>
                  </a:lnTo>
                  <a:lnTo>
                    <a:pt x="3474428" y="601218"/>
                  </a:lnTo>
                  <a:lnTo>
                    <a:pt x="3471494" y="602437"/>
                  </a:lnTo>
                  <a:lnTo>
                    <a:pt x="3467163" y="606767"/>
                  </a:lnTo>
                  <a:lnTo>
                    <a:pt x="3465944" y="609701"/>
                  </a:lnTo>
                  <a:lnTo>
                    <a:pt x="3465944" y="619150"/>
                  </a:lnTo>
                  <a:lnTo>
                    <a:pt x="3471113" y="624319"/>
                  </a:lnTo>
                  <a:lnTo>
                    <a:pt x="3483876" y="624319"/>
                  </a:lnTo>
                  <a:lnTo>
                    <a:pt x="3489045" y="619150"/>
                  </a:lnTo>
                  <a:lnTo>
                    <a:pt x="3489045" y="612762"/>
                  </a:lnTo>
                  <a:lnTo>
                    <a:pt x="3489045" y="606386"/>
                  </a:lnTo>
                  <a:close/>
                </a:path>
                <a:path w="8605520" h="4383405">
                  <a:moveTo>
                    <a:pt x="3605974" y="1675663"/>
                  </a:moveTo>
                  <a:lnTo>
                    <a:pt x="3599523" y="1669224"/>
                  </a:lnTo>
                  <a:lnTo>
                    <a:pt x="3583622" y="1669224"/>
                  </a:lnTo>
                  <a:lnTo>
                    <a:pt x="3577171" y="1675663"/>
                  </a:lnTo>
                  <a:lnTo>
                    <a:pt x="3577171" y="1683613"/>
                  </a:lnTo>
                  <a:lnTo>
                    <a:pt x="3577171" y="1691576"/>
                  </a:lnTo>
                  <a:lnTo>
                    <a:pt x="3583622" y="1698015"/>
                  </a:lnTo>
                  <a:lnTo>
                    <a:pt x="3595395" y="1698015"/>
                  </a:lnTo>
                  <a:lnTo>
                    <a:pt x="3599053" y="1696504"/>
                  </a:lnTo>
                  <a:lnTo>
                    <a:pt x="3604450" y="1691106"/>
                  </a:lnTo>
                  <a:lnTo>
                    <a:pt x="3605974" y="1687436"/>
                  </a:lnTo>
                  <a:lnTo>
                    <a:pt x="3605974" y="1675663"/>
                  </a:lnTo>
                  <a:close/>
                </a:path>
                <a:path w="8605520" h="4383405">
                  <a:moveTo>
                    <a:pt x="4255668" y="2629141"/>
                  </a:moveTo>
                  <a:lnTo>
                    <a:pt x="4250499" y="2623972"/>
                  </a:lnTo>
                  <a:lnTo>
                    <a:pt x="4237748" y="2623972"/>
                  </a:lnTo>
                  <a:lnTo>
                    <a:pt x="4232580" y="2629141"/>
                  </a:lnTo>
                  <a:lnTo>
                    <a:pt x="4232580" y="2635516"/>
                  </a:lnTo>
                  <a:lnTo>
                    <a:pt x="4232580" y="2641892"/>
                  </a:lnTo>
                  <a:lnTo>
                    <a:pt x="4237748" y="2647073"/>
                  </a:lnTo>
                  <a:lnTo>
                    <a:pt x="4247185" y="2647073"/>
                  </a:lnTo>
                  <a:lnTo>
                    <a:pt x="4250131" y="2645854"/>
                  </a:lnTo>
                  <a:lnTo>
                    <a:pt x="4254462" y="2641523"/>
                  </a:lnTo>
                  <a:lnTo>
                    <a:pt x="4255668" y="2638577"/>
                  </a:lnTo>
                  <a:lnTo>
                    <a:pt x="4255668" y="2629141"/>
                  </a:lnTo>
                  <a:close/>
                </a:path>
                <a:path w="8605520" h="4383405">
                  <a:moveTo>
                    <a:pt x="4374858" y="2361565"/>
                  </a:moveTo>
                  <a:lnTo>
                    <a:pt x="4370362" y="2357069"/>
                  </a:lnTo>
                  <a:lnTo>
                    <a:pt x="4359262" y="2357069"/>
                  </a:lnTo>
                  <a:lnTo>
                    <a:pt x="4354754" y="2361565"/>
                  </a:lnTo>
                  <a:lnTo>
                    <a:pt x="4354754" y="2367115"/>
                  </a:lnTo>
                  <a:lnTo>
                    <a:pt x="4354754" y="2372664"/>
                  </a:lnTo>
                  <a:lnTo>
                    <a:pt x="4359262" y="2377160"/>
                  </a:lnTo>
                  <a:lnTo>
                    <a:pt x="4367479" y="2377160"/>
                  </a:lnTo>
                  <a:lnTo>
                    <a:pt x="4370032" y="2376106"/>
                  </a:lnTo>
                  <a:lnTo>
                    <a:pt x="4371911" y="2374227"/>
                  </a:lnTo>
                  <a:lnTo>
                    <a:pt x="4373804" y="2372334"/>
                  </a:lnTo>
                  <a:lnTo>
                    <a:pt x="4374858" y="2369782"/>
                  </a:lnTo>
                  <a:lnTo>
                    <a:pt x="4374858" y="2361565"/>
                  </a:lnTo>
                  <a:close/>
                </a:path>
                <a:path w="8605520" h="4383405">
                  <a:moveTo>
                    <a:pt x="4376344" y="1246301"/>
                  </a:moveTo>
                  <a:lnTo>
                    <a:pt x="4371162" y="1241132"/>
                  </a:lnTo>
                  <a:lnTo>
                    <a:pt x="4358411" y="1241132"/>
                  </a:lnTo>
                  <a:lnTo>
                    <a:pt x="4353242" y="1246301"/>
                  </a:lnTo>
                  <a:lnTo>
                    <a:pt x="4353242" y="1252677"/>
                  </a:lnTo>
                  <a:lnTo>
                    <a:pt x="4353242" y="1259052"/>
                  </a:lnTo>
                  <a:lnTo>
                    <a:pt x="4358411" y="1264234"/>
                  </a:lnTo>
                  <a:lnTo>
                    <a:pt x="4367847" y="1264234"/>
                  </a:lnTo>
                  <a:lnTo>
                    <a:pt x="4370794" y="1263015"/>
                  </a:lnTo>
                  <a:lnTo>
                    <a:pt x="4375124" y="1258684"/>
                  </a:lnTo>
                  <a:lnTo>
                    <a:pt x="4376344" y="1255737"/>
                  </a:lnTo>
                  <a:lnTo>
                    <a:pt x="4376344" y="1246301"/>
                  </a:lnTo>
                  <a:close/>
                </a:path>
                <a:path w="8605520" h="4383405">
                  <a:moveTo>
                    <a:pt x="4978362" y="2190864"/>
                  </a:moveTo>
                  <a:lnTo>
                    <a:pt x="4973866" y="2186355"/>
                  </a:lnTo>
                  <a:lnTo>
                    <a:pt x="4962766" y="2186355"/>
                  </a:lnTo>
                  <a:lnTo>
                    <a:pt x="4958258" y="2190864"/>
                  </a:lnTo>
                  <a:lnTo>
                    <a:pt x="4958258" y="2196414"/>
                  </a:lnTo>
                  <a:lnTo>
                    <a:pt x="4958258" y="2201964"/>
                  </a:lnTo>
                  <a:lnTo>
                    <a:pt x="4962766" y="2206460"/>
                  </a:lnTo>
                  <a:lnTo>
                    <a:pt x="4970983" y="2206460"/>
                  </a:lnTo>
                  <a:lnTo>
                    <a:pt x="4973536" y="2205405"/>
                  </a:lnTo>
                  <a:lnTo>
                    <a:pt x="4977308" y="2201634"/>
                  </a:lnTo>
                  <a:lnTo>
                    <a:pt x="4978362" y="2199081"/>
                  </a:lnTo>
                  <a:lnTo>
                    <a:pt x="4978362" y="2190864"/>
                  </a:lnTo>
                  <a:close/>
                </a:path>
                <a:path w="8605520" h="4383405">
                  <a:moveTo>
                    <a:pt x="5110264" y="1626158"/>
                  </a:moveTo>
                  <a:lnTo>
                    <a:pt x="5105768" y="1621663"/>
                  </a:lnTo>
                  <a:lnTo>
                    <a:pt x="5094668" y="1621663"/>
                  </a:lnTo>
                  <a:lnTo>
                    <a:pt x="5090160" y="1626158"/>
                  </a:lnTo>
                  <a:lnTo>
                    <a:pt x="5090160" y="1631708"/>
                  </a:lnTo>
                  <a:lnTo>
                    <a:pt x="5090160" y="1637258"/>
                  </a:lnTo>
                  <a:lnTo>
                    <a:pt x="5094668" y="1641754"/>
                  </a:lnTo>
                  <a:lnTo>
                    <a:pt x="5102885" y="1641754"/>
                  </a:lnTo>
                  <a:lnTo>
                    <a:pt x="5105438" y="1640700"/>
                  </a:lnTo>
                  <a:lnTo>
                    <a:pt x="5109210" y="1636928"/>
                  </a:lnTo>
                  <a:lnTo>
                    <a:pt x="5110264" y="1634375"/>
                  </a:lnTo>
                  <a:lnTo>
                    <a:pt x="5110264" y="1626158"/>
                  </a:lnTo>
                  <a:close/>
                </a:path>
                <a:path w="8605520" h="4383405">
                  <a:moveTo>
                    <a:pt x="5110962" y="2530043"/>
                  </a:moveTo>
                  <a:lnTo>
                    <a:pt x="5105793" y="2524874"/>
                  </a:lnTo>
                  <a:lnTo>
                    <a:pt x="5093030" y="2524874"/>
                  </a:lnTo>
                  <a:lnTo>
                    <a:pt x="5087861" y="2530043"/>
                  </a:lnTo>
                  <a:lnTo>
                    <a:pt x="5087861" y="2536418"/>
                  </a:lnTo>
                  <a:lnTo>
                    <a:pt x="5087861" y="2542806"/>
                  </a:lnTo>
                  <a:lnTo>
                    <a:pt x="5093030" y="2547975"/>
                  </a:lnTo>
                  <a:lnTo>
                    <a:pt x="5102479" y="2547975"/>
                  </a:lnTo>
                  <a:lnTo>
                    <a:pt x="5105412" y="2546756"/>
                  </a:lnTo>
                  <a:lnTo>
                    <a:pt x="5109743" y="2542425"/>
                  </a:lnTo>
                  <a:lnTo>
                    <a:pt x="5110962" y="2539492"/>
                  </a:lnTo>
                  <a:lnTo>
                    <a:pt x="5110962" y="2530043"/>
                  </a:lnTo>
                  <a:close/>
                </a:path>
                <a:path w="8605520" h="4383405">
                  <a:moveTo>
                    <a:pt x="5110962" y="891374"/>
                  </a:moveTo>
                  <a:lnTo>
                    <a:pt x="5105793" y="886206"/>
                  </a:lnTo>
                  <a:lnTo>
                    <a:pt x="5093030" y="886206"/>
                  </a:lnTo>
                  <a:lnTo>
                    <a:pt x="5087861" y="891374"/>
                  </a:lnTo>
                  <a:lnTo>
                    <a:pt x="5087861" y="897763"/>
                  </a:lnTo>
                  <a:lnTo>
                    <a:pt x="5087861" y="904138"/>
                  </a:lnTo>
                  <a:lnTo>
                    <a:pt x="5093030" y="909307"/>
                  </a:lnTo>
                  <a:lnTo>
                    <a:pt x="5102479" y="909307"/>
                  </a:lnTo>
                  <a:lnTo>
                    <a:pt x="5105412" y="908088"/>
                  </a:lnTo>
                  <a:lnTo>
                    <a:pt x="5109743" y="903757"/>
                  </a:lnTo>
                  <a:lnTo>
                    <a:pt x="5110962" y="900823"/>
                  </a:lnTo>
                  <a:lnTo>
                    <a:pt x="5110962" y="891374"/>
                  </a:lnTo>
                  <a:close/>
                </a:path>
                <a:path w="8605520" h="4383405">
                  <a:moveTo>
                    <a:pt x="5651512" y="4495"/>
                  </a:moveTo>
                  <a:lnTo>
                    <a:pt x="5647017" y="0"/>
                  </a:lnTo>
                  <a:lnTo>
                    <a:pt x="5635917" y="0"/>
                  </a:lnTo>
                  <a:lnTo>
                    <a:pt x="5631408" y="4495"/>
                  </a:lnTo>
                  <a:lnTo>
                    <a:pt x="5631408" y="10045"/>
                  </a:lnTo>
                  <a:lnTo>
                    <a:pt x="5631408" y="15595"/>
                  </a:lnTo>
                  <a:lnTo>
                    <a:pt x="5635917" y="20091"/>
                  </a:lnTo>
                  <a:lnTo>
                    <a:pt x="5644134" y="20091"/>
                  </a:lnTo>
                  <a:lnTo>
                    <a:pt x="5646686" y="19037"/>
                  </a:lnTo>
                  <a:lnTo>
                    <a:pt x="5650458" y="15265"/>
                  </a:lnTo>
                  <a:lnTo>
                    <a:pt x="5651512" y="12712"/>
                  </a:lnTo>
                  <a:lnTo>
                    <a:pt x="5651512" y="4495"/>
                  </a:lnTo>
                  <a:close/>
                </a:path>
                <a:path w="8605520" h="4383405">
                  <a:moveTo>
                    <a:pt x="5653011" y="2190051"/>
                  </a:moveTo>
                  <a:lnTo>
                    <a:pt x="5647842" y="2184882"/>
                  </a:lnTo>
                  <a:lnTo>
                    <a:pt x="5635091" y="2184882"/>
                  </a:lnTo>
                  <a:lnTo>
                    <a:pt x="5629922" y="2190051"/>
                  </a:lnTo>
                  <a:lnTo>
                    <a:pt x="5629922" y="2196427"/>
                  </a:lnTo>
                  <a:lnTo>
                    <a:pt x="5629922" y="2202802"/>
                  </a:lnTo>
                  <a:lnTo>
                    <a:pt x="5635091" y="2207984"/>
                  </a:lnTo>
                  <a:lnTo>
                    <a:pt x="5644527" y="2207984"/>
                  </a:lnTo>
                  <a:lnTo>
                    <a:pt x="5647474" y="2206764"/>
                  </a:lnTo>
                  <a:lnTo>
                    <a:pt x="5651805" y="2202434"/>
                  </a:lnTo>
                  <a:lnTo>
                    <a:pt x="5653011" y="2199487"/>
                  </a:lnTo>
                  <a:lnTo>
                    <a:pt x="5653011" y="2190051"/>
                  </a:lnTo>
                  <a:close/>
                </a:path>
                <a:path w="8605520" h="4383405">
                  <a:moveTo>
                    <a:pt x="5730405" y="3658120"/>
                  </a:moveTo>
                  <a:lnTo>
                    <a:pt x="5725223" y="3652951"/>
                  </a:lnTo>
                  <a:lnTo>
                    <a:pt x="5715787" y="3652951"/>
                  </a:lnTo>
                  <a:lnTo>
                    <a:pt x="5712853" y="3654171"/>
                  </a:lnTo>
                  <a:lnTo>
                    <a:pt x="5708510" y="3658501"/>
                  </a:lnTo>
                  <a:lnTo>
                    <a:pt x="5707304" y="3661435"/>
                  </a:lnTo>
                  <a:lnTo>
                    <a:pt x="5707304" y="3670884"/>
                  </a:lnTo>
                  <a:lnTo>
                    <a:pt x="5712472" y="3676053"/>
                  </a:lnTo>
                  <a:lnTo>
                    <a:pt x="5725223" y="3676053"/>
                  </a:lnTo>
                  <a:lnTo>
                    <a:pt x="5730405" y="3670884"/>
                  </a:lnTo>
                  <a:lnTo>
                    <a:pt x="5730405" y="3664496"/>
                  </a:lnTo>
                  <a:lnTo>
                    <a:pt x="5730405" y="3658120"/>
                  </a:lnTo>
                  <a:close/>
                </a:path>
                <a:path w="8605520" h="4383405">
                  <a:moveTo>
                    <a:pt x="6011138" y="3782872"/>
                  </a:moveTo>
                  <a:lnTo>
                    <a:pt x="6006643" y="3778364"/>
                  </a:lnTo>
                  <a:lnTo>
                    <a:pt x="5998426" y="3778364"/>
                  </a:lnTo>
                  <a:lnTo>
                    <a:pt x="5995860" y="3779431"/>
                  </a:lnTo>
                  <a:lnTo>
                    <a:pt x="5992101" y="3783203"/>
                  </a:lnTo>
                  <a:lnTo>
                    <a:pt x="5991034" y="3785755"/>
                  </a:lnTo>
                  <a:lnTo>
                    <a:pt x="5991034" y="3793972"/>
                  </a:lnTo>
                  <a:lnTo>
                    <a:pt x="5995530" y="3798468"/>
                  </a:lnTo>
                  <a:lnTo>
                    <a:pt x="6006643" y="3798468"/>
                  </a:lnTo>
                  <a:lnTo>
                    <a:pt x="6011138" y="3793972"/>
                  </a:lnTo>
                  <a:lnTo>
                    <a:pt x="6011138" y="3788422"/>
                  </a:lnTo>
                  <a:lnTo>
                    <a:pt x="6011138" y="3782872"/>
                  </a:lnTo>
                  <a:close/>
                </a:path>
                <a:path w="8605520" h="4383405">
                  <a:moveTo>
                    <a:pt x="6307417" y="947496"/>
                  </a:moveTo>
                  <a:lnTo>
                    <a:pt x="6302248" y="942327"/>
                  </a:lnTo>
                  <a:lnTo>
                    <a:pt x="6289484" y="942327"/>
                  </a:lnTo>
                  <a:lnTo>
                    <a:pt x="6284315" y="947496"/>
                  </a:lnTo>
                  <a:lnTo>
                    <a:pt x="6284315" y="953884"/>
                  </a:lnTo>
                  <a:lnTo>
                    <a:pt x="6284315" y="960259"/>
                  </a:lnTo>
                  <a:lnTo>
                    <a:pt x="6289484" y="965428"/>
                  </a:lnTo>
                  <a:lnTo>
                    <a:pt x="6298920" y="965428"/>
                  </a:lnTo>
                  <a:lnTo>
                    <a:pt x="6301867" y="964209"/>
                  </a:lnTo>
                  <a:lnTo>
                    <a:pt x="6306197" y="959878"/>
                  </a:lnTo>
                  <a:lnTo>
                    <a:pt x="6307417" y="956945"/>
                  </a:lnTo>
                  <a:lnTo>
                    <a:pt x="6307417" y="947496"/>
                  </a:lnTo>
                  <a:close/>
                </a:path>
                <a:path w="8605520" h="4383405">
                  <a:moveTo>
                    <a:pt x="6309385" y="3001619"/>
                  </a:moveTo>
                  <a:lnTo>
                    <a:pt x="6304889" y="2997123"/>
                  </a:lnTo>
                  <a:lnTo>
                    <a:pt x="6296672" y="2997123"/>
                  </a:lnTo>
                  <a:lnTo>
                    <a:pt x="6294120" y="2998178"/>
                  </a:lnTo>
                  <a:lnTo>
                    <a:pt x="6290348" y="3001949"/>
                  </a:lnTo>
                  <a:lnTo>
                    <a:pt x="6289281" y="3004502"/>
                  </a:lnTo>
                  <a:lnTo>
                    <a:pt x="6289281" y="3012719"/>
                  </a:lnTo>
                  <a:lnTo>
                    <a:pt x="6293790" y="3017215"/>
                  </a:lnTo>
                  <a:lnTo>
                    <a:pt x="6304889" y="3017215"/>
                  </a:lnTo>
                  <a:lnTo>
                    <a:pt x="6309385" y="3012719"/>
                  </a:lnTo>
                  <a:lnTo>
                    <a:pt x="6309385" y="3007169"/>
                  </a:lnTo>
                  <a:lnTo>
                    <a:pt x="6309385" y="3001619"/>
                  </a:lnTo>
                  <a:close/>
                </a:path>
                <a:path w="8605520" h="4383405">
                  <a:moveTo>
                    <a:pt x="6548247" y="2256510"/>
                  </a:moveTo>
                  <a:lnTo>
                    <a:pt x="6543751" y="2252002"/>
                  </a:lnTo>
                  <a:lnTo>
                    <a:pt x="6532639" y="2252002"/>
                  </a:lnTo>
                  <a:lnTo>
                    <a:pt x="6528143" y="2256510"/>
                  </a:lnTo>
                  <a:lnTo>
                    <a:pt x="6528143" y="2262060"/>
                  </a:lnTo>
                  <a:lnTo>
                    <a:pt x="6528143" y="2267610"/>
                  </a:lnTo>
                  <a:lnTo>
                    <a:pt x="6532639" y="2272106"/>
                  </a:lnTo>
                  <a:lnTo>
                    <a:pt x="6540855" y="2272106"/>
                  </a:lnTo>
                  <a:lnTo>
                    <a:pt x="6543421" y="2271052"/>
                  </a:lnTo>
                  <a:lnTo>
                    <a:pt x="6547180" y="2267280"/>
                  </a:lnTo>
                  <a:lnTo>
                    <a:pt x="6548247" y="2264727"/>
                  </a:lnTo>
                  <a:lnTo>
                    <a:pt x="6548247" y="2256510"/>
                  </a:lnTo>
                  <a:close/>
                </a:path>
                <a:path w="8605520" h="4383405">
                  <a:moveTo>
                    <a:pt x="6553213" y="4308970"/>
                  </a:moveTo>
                  <a:lnTo>
                    <a:pt x="6548044" y="4303801"/>
                  </a:lnTo>
                  <a:lnTo>
                    <a:pt x="6538608" y="4303801"/>
                  </a:lnTo>
                  <a:lnTo>
                    <a:pt x="6535674" y="4305008"/>
                  </a:lnTo>
                  <a:lnTo>
                    <a:pt x="6533502" y="4307179"/>
                  </a:lnTo>
                  <a:lnTo>
                    <a:pt x="6531330" y="4309351"/>
                  </a:lnTo>
                  <a:lnTo>
                    <a:pt x="6530124" y="4312285"/>
                  </a:lnTo>
                  <a:lnTo>
                    <a:pt x="6530124" y="4321721"/>
                  </a:lnTo>
                  <a:lnTo>
                    <a:pt x="6535293" y="4326902"/>
                  </a:lnTo>
                  <a:lnTo>
                    <a:pt x="6548044" y="4326902"/>
                  </a:lnTo>
                  <a:lnTo>
                    <a:pt x="6553213" y="4321721"/>
                  </a:lnTo>
                  <a:lnTo>
                    <a:pt x="6553213" y="4315345"/>
                  </a:lnTo>
                  <a:lnTo>
                    <a:pt x="6553213" y="4308970"/>
                  </a:lnTo>
                  <a:close/>
                </a:path>
                <a:path w="8605520" h="4383405">
                  <a:moveTo>
                    <a:pt x="6846494" y="1475257"/>
                  </a:moveTo>
                  <a:lnTo>
                    <a:pt x="6841998" y="1470761"/>
                  </a:lnTo>
                  <a:lnTo>
                    <a:pt x="6830898" y="1470761"/>
                  </a:lnTo>
                  <a:lnTo>
                    <a:pt x="6826390" y="1475257"/>
                  </a:lnTo>
                  <a:lnTo>
                    <a:pt x="6826390" y="1480807"/>
                  </a:lnTo>
                  <a:lnTo>
                    <a:pt x="6826390" y="1486357"/>
                  </a:lnTo>
                  <a:lnTo>
                    <a:pt x="6830898" y="1490853"/>
                  </a:lnTo>
                  <a:lnTo>
                    <a:pt x="6839115" y="1490853"/>
                  </a:lnTo>
                  <a:lnTo>
                    <a:pt x="6841668" y="1489798"/>
                  </a:lnTo>
                  <a:lnTo>
                    <a:pt x="6843547" y="1487919"/>
                  </a:lnTo>
                  <a:lnTo>
                    <a:pt x="6845440" y="1486027"/>
                  </a:lnTo>
                  <a:lnTo>
                    <a:pt x="6846494" y="1483474"/>
                  </a:lnTo>
                  <a:lnTo>
                    <a:pt x="6846494" y="1475257"/>
                  </a:lnTo>
                  <a:close/>
                </a:path>
                <a:path w="8605520" h="4383405">
                  <a:moveTo>
                    <a:pt x="7130237" y="1598345"/>
                  </a:moveTo>
                  <a:lnTo>
                    <a:pt x="7125068" y="1593176"/>
                  </a:lnTo>
                  <a:lnTo>
                    <a:pt x="7112305" y="1593176"/>
                  </a:lnTo>
                  <a:lnTo>
                    <a:pt x="7107136" y="1598345"/>
                  </a:lnTo>
                  <a:lnTo>
                    <a:pt x="7107136" y="1604733"/>
                  </a:lnTo>
                  <a:lnTo>
                    <a:pt x="7107136" y="1611109"/>
                  </a:lnTo>
                  <a:lnTo>
                    <a:pt x="7112305" y="1616278"/>
                  </a:lnTo>
                  <a:lnTo>
                    <a:pt x="7121741" y="1616278"/>
                  </a:lnTo>
                  <a:lnTo>
                    <a:pt x="7124687" y="1615059"/>
                  </a:lnTo>
                  <a:lnTo>
                    <a:pt x="7126846" y="1612900"/>
                  </a:lnTo>
                  <a:lnTo>
                    <a:pt x="7129018" y="1610728"/>
                  </a:lnTo>
                  <a:lnTo>
                    <a:pt x="7130237" y="1607794"/>
                  </a:lnTo>
                  <a:lnTo>
                    <a:pt x="7130237" y="1598345"/>
                  </a:lnTo>
                  <a:close/>
                </a:path>
                <a:path w="8605520" h="4383405">
                  <a:moveTo>
                    <a:pt x="7749667" y="4365091"/>
                  </a:moveTo>
                  <a:lnTo>
                    <a:pt x="7744498" y="4359922"/>
                  </a:lnTo>
                  <a:lnTo>
                    <a:pt x="7735049" y="4359922"/>
                  </a:lnTo>
                  <a:lnTo>
                    <a:pt x="7732115" y="4361142"/>
                  </a:lnTo>
                  <a:lnTo>
                    <a:pt x="7727785" y="4365472"/>
                  </a:lnTo>
                  <a:lnTo>
                    <a:pt x="7726566" y="4368406"/>
                  </a:lnTo>
                  <a:lnTo>
                    <a:pt x="7726566" y="4377842"/>
                  </a:lnTo>
                  <a:lnTo>
                    <a:pt x="7731734" y="4383024"/>
                  </a:lnTo>
                  <a:lnTo>
                    <a:pt x="7744498" y="4383024"/>
                  </a:lnTo>
                  <a:lnTo>
                    <a:pt x="7749667" y="4377842"/>
                  </a:lnTo>
                  <a:lnTo>
                    <a:pt x="7749667" y="4371467"/>
                  </a:lnTo>
                  <a:lnTo>
                    <a:pt x="7749667" y="4365091"/>
                  </a:lnTo>
                  <a:close/>
                </a:path>
                <a:path w="8605520" h="4383405">
                  <a:moveTo>
                    <a:pt x="8044510" y="1971179"/>
                  </a:moveTo>
                  <a:lnTo>
                    <a:pt x="8039341" y="1966010"/>
                  </a:lnTo>
                  <a:lnTo>
                    <a:pt x="8026578" y="1966010"/>
                  </a:lnTo>
                  <a:lnTo>
                    <a:pt x="8021409" y="1971179"/>
                  </a:lnTo>
                  <a:lnTo>
                    <a:pt x="8021409" y="1977555"/>
                  </a:lnTo>
                  <a:lnTo>
                    <a:pt x="8021409" y="1983943"/>
                  </a:lnTo>
                  <a:lnTo>
                    <a:pt x="8026578" y="1989112"/>
                  </a:lnTo>
                  <a:lnTo>
                    <a:pt x="8036026" y="1989112"/>
                  </a:lnTo>
                  <a:lnTo>
                    <a:pt x="8038960" y="1987892"/>
                  </a:lnTo>
                  <a:lnTo>
                    <a:pt x="8043291" y="1983562"/>
                  </a:lnTo>
                  <a:lnTo>
                    <a:pt x="8044510" y="1980628"/>
                  </a:lnTo>
                  <a:lnTo>
                    <a:pt x="8044510" y="1971179"/>
                  </a:lnTo>
                  <a:close/>
                </a:path>
                <a:path w="8605520" h="4383405">
                  <a:moveTo>
                    <a:pt x="8351393" y="393725"/>
                  </a:moveTo>
                  <a:lnTo>
                    <a:pt x="8346224" y="388556"/>
                  </a:lnTo>
                  <a:lnTo>
                    <a:pt x="8336775" y="388556"/>
                  </a:lnTo>
                  <a:lnTo>
                    <a:pt x="8333841" y="389775"/>
                  </a:lnTo>
                  <a:lnTo>
                    <a:pt x="8331682" y="391934"/>
                  </a:lnTo>
                  <a:lnTo>
                    <a:pt x="8329511" y="394106"/>
                  </a:lnTo>
                  <a:lnTo>
                    <a:pt x="8328292" y="397040"/>
                  </a:lnTo>
                  <a:lnTo>
                    <a:pt x="8328292" y="406476"/>
                  </a:lnTo>
                  <a:lnTo>
                    <a:pt x="8333460" y="411657"/>
                  </a:lnTo>
                  <a:lnTo>
                    <a:pt x="8346224" y="411657"/>
                  </a:lnTo>
                  <a:lnTo>
                    <a:pt x="8351393" y="406476"/>
                  </a:lnTo>
                  <a:lnTo>
                    <a:pt x="8351393" y="400100"/>
                  </a:lnTo>
                  <a:lnTo>
                    <a:pt x="8351393" y="393725"/>
                  </a:lnTo>
                  <a:close/>
                </a:path>
                <a:path w="8605520" h="4383405">
                  <a:moveTo>
                    <a:pt x="8482774" y="2896565"/>
                  </a:moveTo>
                  <a:lnTo>
                    <a:pt x="8478279" y="2892056"/>
                  </a:lnTo>
                  <a:lnTo>
                    <a:pt x="8470062" y="2892056"/>
                  </a:lnTo>
                  <a:lnTo>
                    <a:pt x="8467509" y="2893123"/>
                  </a:lnTo>
                  <a:lnTo>
                    <a:pt x="8465617" y="2895003"/>
                  </a:lnTo>
                  <a:lnTo>
                    <a:pt x="8463737" y="2896895"/>
                  </a:lnTo>
                  <a:lnTo>
                    <a:pt x="8462670" y="2899448"/>
                  </a:lnTo>
                  <a:lnTo>
                    <a:pt x="8462670" y="2907665"/>
                  </a:lnTo>
                  <a:lnTo>
                    <a:pt x="8467179" y="2912160"/>
                  </a:lnTo>
                  <a:lnTo>
                    <a:pt x="8478279" y="2912160"/>
                  </a:lnTo>
                  <a:lnTo>
                    <a:pt x="8482774" y="2907665"/>
                  </a:lnTo>
                  <a:lnTo>
                    <a:pt x="8482774" y="2902115"/>
                  </a:lnTo>
                  <a:lnTo>
                    <a:pt x="8482774" y="2896565"/>
                  </a:lnTo>
                  <a:close/>
                </a:path>
                <a:path w="8605520" h="4383405">
                  <a:moveTo>
                    <a:pt x="8604961" y="2627325"/>
                  </a:moveTo>
                  <a:lnTo>
                    <a:pt x="8599792" y="2622156"/>
                  </a:lnTo>
                  <a:lnTo>
                    <a:pt x="8590343" y="2622156"/>
                  </a:lnTo>
                  <a:lnTo>
                    <a:pt x="8587410" y="2623375"/>
                  </a:lnTo>
                  <a:lnTo>
                    <a:pt x="8585238" y="2625547"/>
                  </a:lnTo>
                  <a:lnTo>
                    <a:pt x="8583079" y="2627706"/>
                  </a:lnTo>
                  <a:lnTo>
                    <a:pt x="8581860" y="2630640"/>
                  </a:lnTo>
                  <a:lnTo>
                    <a:pt x="8581860" y="2640088"/>
                  </a:lnTo>
                  <a:lnTo>
                    <a:pt x="8587029" y="2645257"/>
                  </a:lnTo>
                  <a:lnTo>
                    <a:pt x="8599792" y="2645257"/>
                  </a:lnTo>
                  <a:lnTo>
                    <a:pt x="8604961" y="2640088"/>
                  </a:lnTo>
                  <a:lnTo>
                    <a:pt x="8604961" y="2633713"/>
                  </a:lnTo>
                  <a:lnTo>
                    <a:pt x="8604961" y="262732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344" y="355138"/>
              <a:ext cx="1150231" cy="84708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6734" y="3212871"/>
              <a:ext cx="1097214" cy="11837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2911" y="388454"/>
              <a:ext cx="1349749" cy="9199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100537" y="742600"/>
              <a:ext cx="946785" cy="97155"/>
            </a:xfrm>
            <a:custGeom>
              <a:avLst/>
              <a:gdLst/>
              <a:ahLst/>
              <a:cxnLst/>
              <a:rect l="l" t="t" r="r" b="b"/>
              <a:pathLst>
                <a:path w="946785" h="97155">
                  <a:moveTo>
                    <a:pt x="212981" y="96878"/>
                  </a:moveTo>
                  <a:lnTo>
                    <a:pt x="171738" y="84057"/>
                  </a:lnTo>
                  <a:lnTo>
                    <a:pt x="145608" y="64547"/>
                  </a:lnTo>
                  <a:lnTo>
                    <a:pt x="132074" y="55612"/>
                  </a:lnTo>
                  <a:lnTo>
                    <a:pt x="103514" y="43754"/>
                  </a:lnTo>
                  <a:lnTo>
                    <a:pt x="73184" y="38296"/>
                  </a:lnTo>
                  <a:lnTo>
                    <a:pt x="42380" y="39303"/>
                  </a:lnTo>
                  <a:lnTo>
                    <a:pt x="12399" y="46837"/>
                  </a:lnTo>
                  <a:lnTo>
                    <a:pt x="4824" y="49487"/>
                  </a:lnTo>
                  <a:lnTo>
                    <a:pt x="0" y="43437"/>
                  </a:lnTo>
                  <a:lnTo>
                    <a:pt x="0" y="37262"/>
                  </a:lnTo>
                  <a:lnTo>
                    <a:pt x="0" y="33237"/>
                  </a:lnTo>
                  <a:lnTo>
                    <a:pt x="2049" y="29137"/>
                  </a:lnTo>
                  <a:lnTo>
                    <a:pt x="69337" y="17710"/>
                  </a:lnTo>
                  <a:lnTo>
                    <a:pt x="101296" y="22387"/>
                  </a:lnTo>
                  <a:lnTo>
                    <a:pt x="131733" y="33177"/>
                  </a:lnTo>
                  <a:lnTo>
                    <a:pt x="159649" y="49962"/>
                  </a:lnTo>
                  <a:lnTo>
                    <a:pt x="171118" y="59027"/>
                  </a:lnTo>
                  <a:lnTo>
                    <a:pt x="183765" y="68446"/>
                  </a:lnTo>
                  <a:lnTo>
                    <a:pt x="197355" y="75517"/>
                  </a:lnTo>
                  <a:lnTo>
                    <a:pt x="211649" y="77537"/>
                  </a:lnTo>
                  <a:lnTo>
                    <a:pt x="221737" y="74111"/>
                  </a:lnTo>
                  <a:lnTo>
                    <a:pt x="229821" y="67509"/>
                  </a:lnTo>
                  <a:lnTo>
                    <a:pt x="236494" y="59027"/>
                  </a:lnTo>
                  <a:lnTo>
                    <a:pt x="242349" y="49962"/>
                  </a:lnTo>
                  <a:lnTo>
                    <a:pt x="248442" y="40057"/>
                  </a:lnTo>
                  <a:lnTo>
                    <a:pt x="254887" y="30381"/>
                  </a:lnTo>
                  <a:lnTo>
                    <a:pt x="262269" y="21408"/>
                  </a:lnTo>
                  <a:lnTo>
                    <a:pt x="271174" y="13612"/>
                  </a:lnTo>
                  <a:lnTo>
                    <a:pt x="285118" y="7127"/>
                  </a:lnTo>
                  <a:lnTo>
                    <a:pt x="299999" y="5871"/>
                  </a:lnTo>
                  <a:lnTo>
                    <a:pt x="314881" y="8961"/>
                  </a:lnTo>
                  <a:lnTo>
                    <a:pt x="328824" y="15512"/>
                  </a:lnTo>
                  <a:lnTo>
                    <a:pt x="341934" y="25164"/>
                  </a:lnTo>
                  <a:lnTo>
                    <a:pt x="353809" y="36343"/>
                  </a:lnTo>
                  <a:lnTo>
                    <a:pt x="365566" y="47757"/>
                  </a:lnTo>
                  <a:lnTo>
                    <a:pt x="378324" y="58112"/>
                  </a:lnTo>
                  <a:lnTo>
                    <a:pt x="384189" y="62052"/>
                  </a:lnTo>
                  <a:lnTo>
                    <a:pt x="390459" y="65165"/>
                  </a:lnTo>
                  <a:lnTo>
                    <a:pt x="397080" y="67101"/>
                  </a:lnTo>
                  <a:lnTo>
                    <a:pt x="403999" y="67512"/>
                  </a:lnTo>
                  <a:lnTo>
                    <a:pt x="411524" y="67512"/>
                  </a:lnTo>
                  <a:lnTo>
                    <a:pt x="418424" y="63762"/>
                  </a:lnTo>
                  <a:lnTo>
                    <a:pt x="424674" y="59362"/>
                  </a:lnTo>
                  <a:lnTo>
                    <a:pt x="434092" y="50925"/>
                  </a:lnTo>
                  <a:lnTo>
                    <a:pt x="443093" y="42137"/>
                  </a:lnTo>
                  <a:lnTo>
                    <a:pt x="452441" y="33817"/>
                  </a:lnTo>
                  <a:lnTo>
                    <a:pt x="462899" y="26787"/>
                  </a:lnTo>
                  <a:lnTo>
                    <a:pt x="474860" y="21919"/>
                  </a:lnTo>
                  <a:lnTo>
                    <a:pt x="487112" y="20284"/>
                  </a:lnTo>
                  <a:lnTo>
                    <a:pt x="499476" y="21587"/>
                  </a:lnTo>
                  <a:lnTo>
                    <a:pt x="511774" y="25537"/>
                  </a:lnTo>
                  <a:lnTo>
                    <a:pt x="522560" y="31303"/>
                  </a:lnTo>
                  <a:lnTo>
                    <a:pt x="532693" y="37896"/>
                  </a:lnTo>
                  <a:lnTo>
                    <a:pt x="542705" y="44729"/>
                  </a:lnTo>
                  <a:lnTo>
                    <a:pt x="553124" y="51212"/>
                  </a:lnTo>
                  <a:lnTo>
                    <a:pt x="561536" y="55996"/>
                  </a:lnTo>
                  <a:lnTo>
                    <a:pt x="570596" y="59368"/>
                  </a:lnTo>
                  <a:lnTo>
                    <a:pt x="580008" y="60388"/>
                  </a:lnTo>
                  <a:lnTo>
                    <a:pt x="589474" y="58112"/>
                  </a:lnTo>
                  <a:lnTo>
                    <a:pt x="605974" y="45074"/>
                  </a:lnTo>
                  <a:lnTo>
                    <a:pt x="619471" y="28037"/>
                  </a:lnTo>
                  <a:lnTo>
                    <a:pt x="633789" y="11938"/>
                  </a:lnTo>
                  <a:lnTo>
                    <a:pt x="652749" y="1712"/>
                  </a:lnTo>
                  <a:lnTo>
                    <a:pt x="663964" y="701"/>
                  </a:lnTo>
                  <a:lnTo>
                    <a:pt x="674762" y="2978"/>
                  </a:lnTo>
                  <a:lnTo>
                    <a:pt x="684735" y="8072"/>
                  </a:lnTo>
                  <a:lnTo>
                    <a:pt x="693474" y="15512"/>
                  </a:lnTo>
                  <a:lnTo>
                    <a:pt x="700056" y="23978"/>
                  </a:lnTo>
                  <a:lnTo>
                    <a:pt x="706168" y="32971"/>
                  </a:lnTo>
                  <a:lnTo>
                    <a:pt x="712515" y="41848"/>
                  </a:lnTo>
                  <a:lnTo>
                    <a:pt x="719799" y="49962"/>
                  </a:lnTo>
                  <a:lnTo>
                    <a:pt x="723549" y="53737"/>
                  </a:lnTo>
                  <a:lnTo>
                    <a:pt x="727949" y="56862"/>
                  </a:lnTo>
                  <a:lnTo>
                    <a:pt x="733574" y="56862"/>
                  </a:lnTo>
                  <a:lnTo>
                    <a:pt x="740488" y="55598"/>
                  </a:lnTo>
                  <a:lnTo>
                    <a:pt x="747049" y="52396"/>
                  </a:lnTo>
                  <a:lnTo>
                    <a:pt x="753142" y="48140"/>
                  </a:lnTo>
                  <a:lnTo>
                    <a:pt x="758649" y="43712"/>
                  </a:lnTo>
                  <a:lnTo>
                    <a:pt x="771594" y="33952"/>
                  </a:lnTo>
                  <a:lnTo>
                    <a:pt x="814424" y="11737"/>
                  </a:lnTo>
                  <a:lnTo>
                    <a:pt x="877074" y="0"/>
                  </a:lnTo>
                  <a:lnTo>
                    <a:pt x="908868" y="2231"/>
                  </a:lnTo>
                  <a:lnTo>
                    <a:pt x="939724" y="9862"/>
                  </a:lnTo>
                  <a:lnTo>
                    <a:pt x="944424" y="11587"/>
                  </a:lnTo>
                  <a:lnTo>
                    <a:pt x="946499" y="15687"/>
                  </a:lnTo>
                  <a:lnTo>
                    <a:pt x="946499" y="25887"/>
                  </a:lnTo>
                  <a:lnTo>
                    <a:pt x="941674" y="31937"/>
                  </a:lnTo>
                  <a:lnTo>
                    <a:pt x="934099" y="29287"/>
                  </a:lnTo>
                  <a:lnTo>
                    <a:pt x="926942" y="27057"/>
                  </a:lnTo>
                  <a:lnTo>
                    <a:pt x="919609" y="25056"/>
                  </a:lnTo>
                  <a:lnTo>
                    <a:pt x="912158" y="23289"/>
                  </a:lnTo>
                  <a:lnTo>
                    <a:pt x="904649" y="21762"/>
                  </a:lnTo>
                  <a:lnTo>
                    <a:pt x="873437" y="20077"/>
                  </a:lnTo>
                  <a:lnTo>
                    <a:pt x="842528" y="24203"/>
                  </a:lnTo>
                  <a:lnTo>
                    <a:pt x="812916" y="33845"/>
                  </a:lnTo>
                  <a:lnTo>
                    <a:pt x="785599" y="48712"/>
                  </a:lnTo>
                  <a:lnTo>
                    <a:pt x="773121" y="57777"/>
                  </a:lnTo>
                  <a:lnTo>
                    <a:pt x="760524" y="67196"/>
                  </a:lnTo>
                  <a:lnTo>
                    <a:pt x="746991" y="74267"/>
                  </a:lnTo>
                  <a:lnTo>
                    <a:pt x="702727" y="61128"/>
                  </a:lnTo>
                  <a:lnTo>
                    <a:pt x="690121" y="44328"/>
                  </a:lnTo>
                  <a:lnTo>
                    <a:pt x="684399" y="35784"/>
                  </a:lnTo>
                  <a:lnTo>
                    <a:pt x="677740" y="28060"/>
                  </a:lnTo>
                  <a:lnTo>
                    <a:pt x="669674" y="22387"/>
                  </a:lnTo>
                  <a:lnTo>
                    <a:pt x="661931" y="20337"/>
                  </a:lnTo>
                  <a:lnTo>
                    <a:pt x="654715" y="21921"/>
                  </a:lnTo>
                  <a:lnTo>
                    <a:pt x="648085" y="26089"/>
                  </a:lnTo>
                  <a:lnTo>
                    <a:pt x="642099" y="31787"/>
                  </a:lnTo>
                  <a:lnTo>
                    <a:pt x="634864" y="40062"/>
                  </a:lnTo>
                  <a:lnTo>
                    <a:pt x="627921" y="48634"/>
                  </a:lnTo>
                  <a:lnTo>
                    <a:pt x="620862" y="57089"/>
                  </a:lnTo>
                  <a:lnTo>
                    <a:pt x="613274" y="65012"/>
                  </a:lnTo>
                  <a:lnTo>
                    <a:pt x="603431" y="72458"/>
                  </a:lnTo>
                  <a:lnTo>
                    <a:pt x="592765" y="77612"/>
                  </a:lnTo>
                  <a:lnTo>
                    <a:pt x="581391" y="80066"/>
                  </a:lnTo>
                  <a:lnTo>
                    <a:pt x="569424" y="79412"/>
                  </a:lnTo>
                  <a:lnTo>
                    <a:pt x="527449" y="58737"/>
                  </a:lnTo>
                  <a:lnTo>
                    <a:pt x="518648" y="52449"/>
                  </a:lnTo>
                  <a:lnTo>
                    <a:pt x="509196" y="46515"/>
                  </a:lnTo>
                  <a:lnTo>
                    <a:pt x="499159" y="41992"/>
                  </a:lnTo>
                  <a:lnTo>
                    <a:pt x="488599" y="39937"/>
                  </a:lnTo>
                  <a:lnTo>
                    <a:pt x="477512" y="42051"/>
                  </a:lnTo>
                  <a:lnTo>
                    <a:pt x="467603" y="47453"/>
                  </a:lnTo>
                  <a:lnTo>
                    <a:pt x="458636" y="54734"/>
                  </a:lnTo>
                  <a:lnTo>
                    <a:pt x="450374" y="62487"/>
                  </a:lnTo>
                  <a:lnTo>
                    <a:pt x="440694" y="71524"/>
                  </a:lnTo>
                  <a:lnTo>
                    <a:pt x="430246" y="79262"/>
                  </a:lnTo>
                  <a:lnTo>
                    <a:pt x="418744" y="84882"/>
                  </a:lnTo>
                  <a:lnTo>
                    <a:pt x="405899" y="87562"/>
                  </a:lnTo>
                  <a:lnTo>
                    <a:pt x="390041" y="86171"/>
                  </a:lnTo>
                  <a:lnTo>
                    <a:pt x="375424" y="80199"/>
                  </a:lnTo>
                  <a:lnTo>
                    <a:pt x="362102" y="71172"/>
                  </a:lnTo>
                  <a:lnTo>
                    <a:pt x="350124" y="60612"/>
                  </a:lnTo>
                  <a:lnTo>
                    <a:pt x="339379" y="49848"/>
                  </a:lnTo>
                  <a:lnTo>
                    <a:pt x="327571" y="38846"/>
                  </a:lnTo>
                  <a:lnTo>
                    <a:pt x="314353" y="29959"/>
                  </a:lnTo>
                  <a:lnTo>
                    <a:pt x="299374" y="25537"/>
                  </a:lnTo>
                  <a:lnTo>
                    <a:pt x="288629" y="27055"/>
                  </a:lnTo>
                  <a:lnTo>
                    <a:pt x="279709" y="32506"/>
                  </a:lnTo>
                  <a:lnTo>
                    <a:pt x="272322" y="40422"/>
                  </a:lnTo>
                  <a:lnTo>
                    <a:pt x="266174" y="49337"/>
                  </a:lnTo>
                  <a:lnTo>
                    <a:pt x="260189" y="58989"/>
                  </a:lnTo>
                  <a:lnTo>
                    <a:pt x="254028" y="68762"/>
                  </a:lnTo>
                  <a:lnTo>
                    <a:pt x="247046" y="78067"/>
                  </a:lnTo>
                  <a:lnTo>
                    <a:pt x="238599" y="86312"/>
                  </a:lnTo>
                  <a:lnTo>
                    <a:pt x="226228" y="93621"/>
                  </a:lnTo>
                  <a:lnTo>
                    <a:pt x="212981" y="96878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2737" y="714862"/>
              <a:ext cx="125749" cy="1121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91126" y="733666"/>
              <a:ext cx="674370" cy="85090"/>
            </a:xfrm>
            <a:custGeom>
              <a:avLst/>
              <a:gdLst/>
              <a:ahLst/>
              <a:cxnLst/>
              <a:rect l="l" t="t" r="r" b="b"/>
              <a:pathLst>
                <a:path w="674370" h="85090">
                  <a:moveTo>
                    <a:pt x="41351" y="71424"/>
                  </a:moveTo>
                  <a:lnTo>
                    <a:pt x="12534" y="54533"/>
                  </a:lnTo>
                  <a:lnTo>
                    <a:pt x="11277" y="53898"/>
                  </a:lnTo>
                  <a:lnTo>
                    <a:pt x="10033" y="53898"/>
                  </a:lnTo>
                  <a:lnTo>
                    <a:pt x="8775" y="54533"/>
                  </a:lnTo>
                  <a:lnTo>
                    <a:pt x="7531" y="54533"/>
                  </a:lnTo>
                  <a:lnTo>
                    <a:pt x="5029" y="55778"/>
                  </a:lnTo>
                  <a:lnTo>
                    <a:pt x="3124" y="57023"/>
                  </a:lnTo>
                  <a:lnTo>
                    <a:pt x="635" y="58902"/>
                  </a:lnTo>
                  <a:lnTo>
                    <a:pt x="0" y="61404"/>
                  </a:lnTo>
                  <a:lnTo>
                    <a:pt x="0" y="67056"/>
                  </a:lnTo>
                  <a:lnTo>
                    <a:pt x="13779" y="75196"/>
                  </a:lnTo>
                  <a:lnTo>
                    <a:pt x="15354" y="75831"/>
                  </a:lnTo>
                  <a:lnTo>
                    <a:pt x="15684" y="75831"/>
                  </a:lnTo>
                  <a:lnTo>
                    <a:pt x="15887" y="76047"/>
                  </a:lnTo>
                  <a:lnTo>
                    <a:pt x="16929" y="76454"/>
                  </a:lnTo>
                  <a:lnTo>
                    <a:pt x="16306" y="76454"/>
                  </a:lnTo>
                  <a:lnTo>
                    <a:pt x="15887" y="76047"/>
                  </a:lnTo>
                  <a:lnTo>
                    <a:pt x="15354" y="75831"/>
                  </a:lnTo>
                  <a:lnTo>
                    <a:pt x="14401" y="75831"/>
                  </a:lnTo>
                  <a:lnTo>
                    <a:pt x="17500" y="76847"/>
                  </a:lnTo>
                  <a:lnTo>
                    <a:pt x="19748" y="78308"/>
                  </a:lnTo>
                  <a:lnTo>
                    <a:pt x="22174" y="79832"/>
                  </a:lnTo>
                  <a:lnTo>
                    <a:pt x="22733" y="80378"/>
                  </a:lnTo>
                  <a:lnTo>
                    <a:pt x="23355" y="80924"/>
                  </a:lnTo>
                  <a:lnTo>
                    <a:pt x="24434" y="81457"/>
                  </a:lnTo>
                  <a:lnTo>
                    <a:pt x="26327" y="83350"/>
                  </a:lnTo>
                  <a:lnTo>
                    <a:pt x="28206" y="84607"/>
                  </a:lnTo>
                  <a:lnTo>
                    <a:pt x="33832" y="84607"/>
                  </a:lnTo>
                  <a:lnTo>
                    <a:pt x="36360" y="83350"/>
                  </a:lnTo>
                  <a:lnTo>
                    <a:pt x="40106" y="79578"/>
                  </a:lnTo>
                  <a:lnTo>
                    <a:pt x="41351" y="77076"/>
                  </a:lnTo>
                  <a:lnTo>
                    <a:pt x="41351" y="76454"/>
                  </a:lnTo>
                  <a:lnTo>
                    <a:pt x="41351" y="71424"/>
                  </a:lnTo>
                  <a:close/>
                </a:path>
                <a:path w="674370" h="85090">
                  <a:moveTo>
                    <a:pt x="301383" y="33858"/>
                  </a:moveTo>
                  <a:lnTo>
                    <a:pt x="300748" y="31330"/>
                  </a:lnTo>
                  <a:lnTo>
                    <a:pt x="300126" y="28206"/>
                  </a:lnTo>
                  <a:lnTo>
                    <a:pt x="298259" y="26949"/>
                  </a:lnTo>
                  <a:lnTo>
                    <a:pt x="296379" y="25082"/>
                  </a:lnTo>
                  <a:lnTo>
                    <a:pt x="293852" y="23825"/>
                  </a:lnTo>
                  <a:lnTo>
                    <a:pt x="288048" y="23825"/>
                  </a:lnTo>
                  <a:lnTo>
                    <a:pt x="286410" y="23583"/>
                  </a:lnTo>
                  <a:lnTo>
                    <a:pt x="284175" y="23126"/>
                  </a:lnTo>
                  <a:lnTo>
                    <a:pt x="282003" y="22631"/>
                  </a:lnTo>
                  <a:lnTo>
                    <a:pt x="281813" y="22555"/>
                  </a:lnTo>
                  <a:lnTo>
                    <a:pt x="281330" y="22364"/>
                  </a:lnTo>
                  <a:lnTo>
                    <a:pt x="281330" y="22555"/>
                  </a:lnTo>
                  <a:lnTo>
                    <a:pt x="280377" y="22021"/>
                  </a:lnTo>
                  <a:lnTo>
                    <a:pt x="281076" y="22326"/>
                  </a:lnTo>
                  <a:lnTo>
                    <a:pt x="281330" y="22555"/>
                  </a:lnTo>
                  <a:lnTo>
                    <a:pt x="281330" y="22364"/>
                  </a:lnTo>
                  <a:lnTo>
                    <a:pt x="280466" y="22021"/>
                  </a:lnTo>
                  <a:lnTo>
                    <a:pt x="280085" y="21882"/>
                  </a:lnTo>
                  <a:lnTo>
                    <a:pt x="279425" y="21526"/>
                  </a:lnTo>
                  <a:lnTo>
                    <a:pt x="279057" y="21424"/>
                  </a:lnTo>
                  <a:lnTo>
                    <a:pt x="278828" y="21297"/>
                  </a:lnTo>
                  <a:lnTo>
                    <a:pt x="278701" y="21323"/>
                  </a:lnTo>
                  <a:lnTo>
                    <a:pt x="278206" y="21297"/>
                  </a:lnTo>
                  <a:lnTo>
                    <a:pt x="275704" y="20053"/>
                  </a:lnTo>
                  <a:lnTo>
                    <a:pt x="273177" y="19431"/>
                  </a:lnTo>
                  <a:lnTo>
                    <a:pt x="268185" y="20675"/>
                  </a:lnTo>
                  <a:lnTo>
                    <a:pt x="265684" y="22555"/>
                  </a:lnTo>
                  <a:lnTo>
                    <a:pt x="264426" y="24447"/>
                  </a:lnTo>
                  <a:lnTo>
                    <a:pt x="263652" y="25996"/>
                  </a:lnTo>
                  <a:lnTo>
                    <a:pt x="263105" y="27774"/>
                  </a:lnTo>
                  <a:lnTo>
                    <a:pt x="263105" y="30581"/>
                  </a:lnTo>
                  <a:lnTo>
                    <a:pt x="263309" y="31623"/>
                  </a:lnTo>
                  <a:lnTo>
                    <a:pt x="263779" y="32575"/>
                  </a:lnTo>
                  <a:lnTo>
                    <a:pt x="264426" y="35102"/>
                  </a:lnTo>
                  <a:lnTo>
                    <a:pt x="265684" y="36982"/>
                  </a:lnTo>
                  <a:lnTo>
                    <a:pt x="268185" y="38227"/>
                  </a:lnTo>
                  <a:lnTo>
                    <a:pt x="275082" y="41973"/>
                  </a:lnTo>
                  <a:lnTo>
                    <a:pt x="283210" y="43878"/>
                  </a:lnTo>
                  <a:lnTo>
                    <a:pt x="293852" y="43878"/>
                  </a:lnTo>
                  <a:lnTo>
                    <a:pt x="296379" y="42608"/>
                  </a:lnTo>
                  <a:lnTo>
                    <a:pt x="300126" y="38849"/>
                  </a:lnTo>
                  <a:lnTo>
                    <a:pt x="301383" y="36347"/>
                  </a:lnTo>
                  <a:lnTo>
                    <a:pt x="301383" y="33858"/>
                  </a:lnTo>
                  <a:close/>
                </a:path>
                <a:path w="674370" h="85090">
                  <a:moveTo>
                    <a:pt x="484098" y="14732"/>
                  </a:moveTo>
                  <a:lnTo>
                    <a:pt x="483654" y="12877"/>
                  </a:lnTo>
                  <a:lnTo>
                    <a:pt x="482460" y="11277"/>
                  </a:lnTo>
                  <a:lnTo>
                    <a:pt x="481203" y="9398"/>
                  </a:lnTo>
                  <a:lnTo>
                    <a:pt x="479323" y="7531"/>
                  </a:lnTo>
                  <a:lnTo>
                    <a:pt x="474332" y="6273"/>
                  </a:lnTo>
                  <a:lnTo>
                    <a:pt x="471182" y="6273"/>
                  </a:lnTo>
                  <a:lnTo>
                    <a:pt x="468680" y="7531"/>
                  </a:lnTo>
                  <a:lnTo>
                    <a:pt x="462927" y="11747"/>
                  </a:lnTo>
                  <a:lnTo>
                    <a:pt x="457009" y="15913"/>
                  </a:lnTo>
                  <a:lnTo>
                    <a:pt x="450964" y="19951"/>
                  </a:lnTo>
                  <a:lnTo>
                    <a:pt x="444881" y="23825"/>
                  </a:lnTo>
                  <a:lnTo>
                    <a:pt x="442353" y="25704"/>
                  </a:lnTo>
                  <a:lnTo>
                    <a:pt x="441109" y="27571"/>
                  </a:lnTo>
                  <a:lnTo>
                    <a:pt x="439851" y="30073"/>
                  </a:lnTo>
                  <a:lnTo>
                    <a:pt x="439674" y="30746"/>
                  </a:lnTo>
                  <a:lnTo>
                    <a:pt x="439610" y="31483"/>
                  </a:lnTo>
                  <a:lnTo>
                    <a:pt x="439610" y="32207"/>
                  </a:lnTo>
                  <a:lnTo>
                    <a:pt x="439610" y="34175"/>
                  </a:lnTo>
                  <a:lnTo>
                    <a:pt x="440207" y="36233"/>
                  </a:lnTo>
                  <a:lnTo>
                    <a:pt x="441109" y="37604"/>
                  </a:lnTo>
                  <a:lnTo>
                    <a:pt x="442353" y="40106"/>
                  </a:lnTo>
                  <a:lnTo>
                    <a:pt x="444881" y="41973"/>
                  </a:lnTo>
                  <a:lnTo>
                    <a:pt x="447382" y="41973"/>
                  </a:lnTo>
                  <a:lnTo>
                    <a:pt x="449884" y="42608"/>
                  </a:lnTo>
                  <a:lnTo>
                    <a:pt x="452374" y="42608"/>
                  </a:lnTo>
                  <a:lnTo>
                    <a:pt x="454901" y="41351"/>
                  </a:lnTo>
                  <a:lnTo>
                    <a:pt x="460997" y="37223"/>
                  </a:lnTo>
                  <a:lnTo>
                    <a:pt x="467106" y="33210"/>
                  </a:lnTo>
                  <a:lnTo>
                    <a:pt x="473214" y="29197"/>
                  </a:lnTo>
                  <a:lnTo>
                    <a:pt x="479323" y="25082"/>
                  </a:lnTo>
                  <a:lnTo>
                    <a:pt x="481203" y="23825"/>
                  </a:lnTo>
                  <a:lnTo>
                    <a:pt x="483082" y="21932"/>
                  </a:lnTo>
                  <a:lnTo>
                    <a:pt x="483730" y="19431"/>
                  </a:lnTo>
                  <a:lnTo>
                    <a:pt x="483958" y="18503"/>
                  </a:lnTo>
                  <a:lnTo>
                    <a:pt x="484098" y="17500"/>
                  </a:lnTo>
                  <a:lnTo>
                    <a:pt x="484098" y="14732"/>
                  </a:lnTo>
                  <a:close/>
                </a:path>
                <a:path w="674370" h="85090">
                  <a:moveTo>
                    <a:pt x="674230" y="29502"/>
                  </a:moveTo>
                  <a:lnTo>
                    <a:pt x="672071" y="17983"/>
                  </a:lnTo>
                  <a:lnTo>
                    <a:pt x="666153" y="8610"/>
                  </a:lnTo>
                  <a:lnTo>
                    <a:pt x="657390" y="2311"/>
                  </a:lnTo>
                  <a:lnTo>
                    <a:pt x="646633" y="0"/>
                  </a:lnTo>
                  <a:lnTo>
                    <a:pt x="635508" y="1955"/>
                  </a:lnTo>
                  <a:lnTo>
                    <a:pt x="626338" y="8140"/>
                  </a:lnTo>
                  <a:lnTo>
                    <a:pt x="620102" y="17627"/>
                  </a:lnTo>
                  <a:lnTo>
                    <a:pt x="617804" y="29451"/>
                  </a:lnTo>
                  <a:lnTo>
                    <a:pt x="617778" y="29857"/>
                  </a:lnTo>
                  <a:lnTo>
                    <a:pt x="617778" y="30632"/>
                  </a:lnTo>
                  <a:lnTo>
                    <a:pt x="619937" y="41808"/>
                  </a:lnTo>
                  <a:lnTo>
                    <a:pt x="625843" y="51079"/>
                  </a:lnTo>
                  <a:lnTo>
                    <a:pt x="634606" y="57505"/>
                  </a:lnTo>
                  <a:lnTo>
                    <a:pt x="645375" y="60147"/>
                  </a:lnTo>
                  <a:lnTo>
                    <a:pt x="656488" y="57848"/>
                  </a:lnTo>
                  <a:lnTo>
                    <a:pt x="665657" y="51536"/>
                  </a:lnTo>
                  <a:lnTo>
                    <a:pt x="671906" y="42176"/>
                  </a:lnTo>
                  <a:lnTo>
                    <a:pt x="674204" y="30708"/>
                  </a:lnTo>
                  <a:lnTo>
                    <a:pt x="674204" y="30302"/>
                  </a:lnTo>
                  <a:lnTo>
                    <a:pt x="674230" y="29908"/>
                  </a:lnTo>
                  <a:lnTo>
                    <a:pt x="674230" y="29502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6322" y="3192289"/>
              <a:ext cx="1052377" cy="129645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90911" y="784098"/>
            <a:ext cx="6948805" cy="35604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3655" marR="403860" indent="461645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Standar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FF9900"/>
                </a:solidFill>
                <a:latin typeface="Verdana"/>
                <a:cs typeface="Verdana"/>
              </a:rPr>
              <a:t>isi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standar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kompetensi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lulusan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5">
                <a:solidFill>
                  <a:srgbClr val="FF9900"/>
                </a:solidFill>
                <a:latin typeface="Verdana"/>
                <a:cs typeface="Verdana"/>
              </a:rPr>
              <a:t>SMP/MTs,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9900"/>
                </a:solidFill>
                <a:latin typeface="Verdana"/>
                <a:cs typeface="Verdana"/>
              </a:rPr>
              <a:t>SMA/MA,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20">
                <a:solidFill>
                  <a:srgbClr val="FF9900"/>
                </a:solidFill>
                <a:latin typeface="Verdana"/>
                <a:cs typeface="Verdana"/>
              </a:rPr>
              <a:t>SMK/MAK:</a:t>
            </a:r>
            <a:endParaRPr sz="2400">
              <a:latin typeface="Verdana"/>
              <a:cs typeface="Verdana"/>
            </a:endParaRPr>
          </a:p>
          <a:p>
            <a:pPr marL="441959" marR="17780" indent="-352425">
              <a:lnSpc>
                <a:spcPct val="100000"/>
              </a:lnSpc>
              <a:spcBef>
                <a:spcPts val="1915"/>
              </a:spcBef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SMP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memerlukan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IPA,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bahasa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ompu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er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35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orium).</a:t>
            </a:r>
            <a:endParaRPr sz="2400">
              <a:latin typeface="Tahoma"/>
              <a:cs typeface="Tahoma"/>
            </a:endParaRPr>
          </a:p>
          <a:p>
            <a:pPr marL="441959" marR="423545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SMA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memerlukan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kimia,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ﬁsika,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biologi,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bahasa,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ompu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32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IPS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(</a:t>
            </a:r>
            <a:r>
              <a:rPr dirty="0" sz="2400" spc="-65">
                <a:solidFill>
                  <a:srgbClr val="FFFFFF"/>
                </a:solidFill>
                <a:latin typeface="Tahoma"/>
                <a:cs typeface="Tahoma"/>
              </a:rPr>
              <a:t>6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orium).</a:t>
            </a:r>
            <a:endParaRPr sz="2400">
              <a:latin typeface="Tahoma"/>
              <a:cs typeface="Tahoma"/>
            </a:endParaRPr>
          </a:p>
          <a:p>
            <a:pPr marL="441959" marR="5080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Pada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sekolah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menengah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kejuruan </a:t>
            </a:r>
            <a:r>
              <a:rPr dirty="0" sz="2400" spc="-215">
                <a:solidFill>
                  <a:srgbClr val="FFFFFF"/>
                </a:solidFill>
                <a:latin typeface="Tahoma"/>
                <a:cs typeface="Tahoma"/>
              </a:rPr>
              <a:t>(SMK),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jenis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laboratoriumnya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lebih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beragam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tergantung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program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keahliannya.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98119" y="2356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3756012"/>
                  </a:moveTo>
                  <a:lnTo>
                    <a:pt x="22352" y="3749573"/>
                  </a:lnTo>
                  <a:lnTo>
                    <a:pt x="6451" y="3749573"/>
                  </a:lnTo>
                  <a:lnTo>
                    <a:pt x="0" y="3756012"/>
                  </a:lnTo>
                  <a:lnTo>
                    <a:pt x="0" y="3763975"/>
                  </a:lnTo>
                  <a:lnTo>
                    <a:pt x="0" y="3771925"/>
                  </a:lnTo>
                  <a:lnTo>
                    <a:pt x="6451" y="3778364"/>
                  </a:lnTo>
                  <a:lnTo>
                    <a:pt x="18211" y="3778364"/>
                  </a:lnTo>
                  <a:lnTo>
                    <a:pt x="21882" y="3776853"/>
                  </a:lnTo>
                  <a:lnTo>
                    <a:pt x="27279" y="3771455"/>
                  </a:lnTo>
                  <a:lnTo>
                    <a:pt x="28803" y="3767785"/>
                  </a:lnTo>
                  <a:lnTo>
                    <a:pt x="28803" y="3756012"/>
                  </a:lnTo>
                  <a:close/>
                </a:path>
                <a:path w="8605520" h="4383405">
                  <a:moveTo>
                    <a:pt x="169049" y="2627744"/>
                  </a:moveTo>
                  <a:lnTo>
                    <a:pt x="163474" y="2622169"/>
                  </a:lnTo>
                  <a:lnTo>
                    <a:pt x="149720" y="2622169"/>
                  </a:lnTo>
                  <a:lnTo>
                    <a:pt x="144145" y="2627744"/>
                  </a:lnTo>
                  <a:lnTo>
                    <a:pt x="144145" y="2634615"/>
                  </a:lnTo>
                  <a:lnTo>
                    <a:pt x="144145" y="2641498"/>
                  </a:lnTo>
                  <a:lnTo>
                    <a:pt x="149720" y="2647073"/>
                  </a:lnTo>
                  <a:lnTo>
                    <a:pt x="159905" y="2647073"/>
                  </a:lnTo>
                  <a:lnTo>
                    <a:pt x="163068" y="2645753"/>
                  </a:lnTo>
                  <a:lnTo>
                    <a:pt x="167741" y="2641092"/>
                  </a:lnTo>
                  <a:lnTo>
                    <a:pt x="169049" y="2637917"/>
                  </a:lnTo>
                  <a:lnTo>
                    <a:pt x="169049" y="2627744"/>
                  </a:lnTo>
                  <a:close/>
                </a:path>
                <a:path w="8605520" h="4383405">
                  <a:moveTo>
                    <a:pt x="303237" y="1026325"/>
                  </a:moveTo>
                  <a:lnTo>
                    <a:pt x="297662" y="1020749"/>
                  </a:lnTo>
                  <a:lnTo>
                    <a:pt x="283921" y="1020749"/>
                  </a:lnTo>
                  <a:lnTo>
                    <a:pt x="278345" y="1026325"/>
                  </a:lnTo>
                  <a:lnTo>
                    <a:pt x="278345" y="1033195"/>
                  </a:lnTo>
                  <a:lnTo>
                    <a:pt x="278345" y="1040079"/>
                  </a:lnTo>
                  <a:lnTo>
                    <a:pt x="283921" y="1045654"/>
                  </a:lnTo>
                  <a:lnTo>
                    <a:pt x="294093" y="1045654"/>
                  </a:lnTo>
                  <a:lnTo>
                    <a:pt x="297256" y="1044333"/>
                  </a:lnTo>
                  <a:lnTo>
                    <a:pt x="301929" y="1039672"/>
                  </a:lnTo>
                  <a:lnTo>
                    <a:pt x="303237" y="1036497"/>
                  </a:lnTo>
                  <a:lnTo>
                    <a:pt x="303237" y="1026325"/>
                  </a:lnTo>
                  <a:close/>
                </a:path>
                <a:path w="8605520" h="4383405">
                  <a:moveTo>
                    <a:pt x="1086319" y="2521470"/>
                  </a:moveTo>
                  <a:lnTo>
                    <a:pt x="1080744" y="2515895"/>
                  </a:lnTo>
                  <a:lnTo>
                    <a:pt x="1066990" y="2515895"/>
                  </a:lnTo>
                  <a:lnTo>
                    <a:pt x="1061415" y="2521470"/>
                  </a:lnTo>
                  <a:lnTo>
                    <a:pt x="1061415" y="2528341"/>
                  </a:lnTo>
                  <a:lnTo>
                    <a:pt x="1061415" y="2535224"/>
                  </a:lnTo>
                  <a:lnTo>
                    <a:pt x="1066990" y="2540787"/>
                  </a:lnTo>
                  <a:lnTo>
                    <a:pt x="1077163" y="2540787"/>
                  </a:lnTo>
                  <a:lnTo>
                    <a:pt x="1080338" y="2539479"/>
                  </a:lnTo>
                  <a:lnTo>
                    <a:pt x="1085011" y="2534818"/>
                  </a:lnTo>
                  <a:lnTo>
                    <a:pt x="1086319" y="2531643"/>
                  </a:lnTo>
                  <a:lnTo>
                    <a:pt x="1086319" y="2521470"/>
                  </a:lnTo>
                  <a:close/>
                </a:path>
                <a:path w="8605520" h="4383405">
                  <a:moveTo>
                    <a:pt x="1087348" y="1894560"/>
                  </a:moveTo>
                  <a:lnTo>
                    <a:pt x="1080897" y="1888121"/>
                  </a:lnTo>
                  <a:lnTo>
                    <a:pt x="1064996" y="1888121"/>
                  </a:lnTo>
                  <a:lnTo>
                    <a:pt x="1058545" y="1894560"/>
                  </a:lnTo>
                  <a:lnTo>
                    <a:pt x="1058545" y="1902523"/>
                  </a:lnTo>
                  <a:lnTo>
                    <a:pt x="1058545" y="1910473"/>
                  </a:lnTo>
                  <a:lnTo>
                    <a:pt x="1064996" y="1916925"/>
                  </a:lnTo>
                  <a:lnTo>
                    <a:pt x="1076769" y="1916925"/>
                  </a:lnTo>
                  <a:lnTo>
                    <a:pt x="1080427" y="1915401"/>
                  </a:lnTo>
                  <a:lnTo>
                    <a:pt x="1085837" y="1910003"/>
                  </a:lnTo>
                  <a:lnTo>
                    <a:pt x="1087348" y="1906333"/>
                  </a:lnTo>
                  <a:lnTo>
                    <a:pt x="1087348" y="1894560"/>
                  </a:lnTo>
                  <a:close/>
                </a:path>
                <a:path w="8605520" h="4383405">
                  <a:moveTo>
                    <a:pt x="1667649" y="2156828"/>
                  </a:moveTo>
                  <a:lnTo>
                    <a:pt x="1662074" y="2151265"/>
                  </a:lnTo>
                  <a:lnTo>
                    <a:pt x="1648320" y="2151265"/>
                  </a:lnTo>
                  <a:lnTo>
                    <a:pt x="1642745" y="2156828"/>
                  </a:lnTo>
                  <a:lnTo>
                    <a:pt x="1642745" y="2163711"/>
                  </a:lnTo>
                  <a:lnTo>
                    <a:pt x="1642745" y="2170582"/>
                  </a:lnTo>
                  <a:lnTo>
                    <a:pt x="1648320" y="2176157"/>
                  </a:lnTo>
                  <a:lnTo>
                    <a:pt x="1658505" y="2176157"/>
                  </a:lnTo>
                  <a:lnTo>
                    <a:pt x="1661668" y="2174849"/>
                  </a:lnTo>
                  <a:lnTo>
                    <a:pt x="1666341" y="2170176"/>
                  </a:lnTo>
                  <a:lnTo>
                    <a:pt x="1667649" y="2167013"/>
                  </a:lnTo>
                  <a:lnTo>
                    <a:pt x="1667649" y="2156828"/>
                  </a:lnTo>
                  <a:close/>
                </a:path>
                <a:path w="8605520" h="4383405">
                  <a:moveTo>
                    <a:pt x="2241524" y="2999219"/>
                  </a:moveTo>
                  <a:lnTo>
                    <a:pt x="2235073" y="2992767"/>
                  </a:lnTo>
                  <a:lnTo>
                    <a:pt x="2219172" y="2992767"/>
                  </a:lnTo>
                  <a:lnTo>
                    <a:pt x="2212721" y="2999219"/>
                  </a:lnTo>
                  <a:lnTo>
                    <a:pt x="2212721" y="3007169"/>
                  </a:lnTo>
                  <a:lnTo>
                    <a:pt x="2212721" y="3015119"/>
                  </a:lnTo>
                  <a:lnTo>
                    <a:pt x="2219172" y="3021571"/>
                  </a:lnTo>
                  <a:lnTo>
                    <a:pt x="2230945" y="3021571"/>
                  </a:lnTo>
                  <a:lnTo>
                    <a:pt x="2234603" y="3020047"/>
                  </a:lnTo>
                  <a:lnTo>
                    <a:pt x="2240000" y="3014649"/>
                  </a:lnTo>
                  <a:lnTo>
                    <a:pt x="2241524" y="3010992"/>
                  </a:lnTo>
                  <a:lnTo>
                    <a:pt x="2241524" y="2999219"/>
                  </a:lnTo>
                  <a:close/>
                </a:path>
                <a:path w="8605520" h="4383405">
                  <a:moveTo>
                    <a:pt x="2394661" y="25654"/>
                  </a:moveTo>
                  <a:lnTo>
                    <a:pt x="2389086" y="20078"/>
                  </a:lnTo>
                  <a:lnTo>
                    <a:pt x="2375331" y="20078"/>
                  </a:lnTo>
                  <a:lnTo>
                    <a:pt x="2369756" y="25654"/>
                  </a:lnTo>
                  <a:lnTo>
                    <a:pt x="2369756" y="32537"/>
                  </a:lnTo>
                  <a:lnTo>
                    <a:pt x="2369756" y="39408"/>
                  </a:lnTo>
                  <a:lnTo>
                    <a:pt x="2375331" y="44983"/>
                  </a:lnTo>
                  <a:lnTo>
                    <a:pt x="2385517" y="44983"/>
                  </a:lnTo>
                  <a:lnTo>
                    <a:pt x="2388679" y="43675"/>
                  </a:lnTo>
                  <a:lnTo>
                    <a:pt x="2393353" y="39001"/>
                  </a:lnTo>
                  <a:lnTo>
                    <a:pt x="2394661" y="35839"/>
                  </a:lnTo>
                  <a:lnTo>
                    <a:pt x="2394661" y="25654"/>
                  </a:lnTo>
                  <a:close/>
                </a:path>
                <a:path w="8605520" h="4383405">
                  <a:moveTo>
                    <a:pt x="2550884" y="1868805"/>
                  </a:moveTo>
                  <a:lnTo>
                    <a:pt x="2545308" y="1863229"/>
                  </a:lnTo>
                  <a:lnTo>
                    <a:pt x="2531554" y="1863229"/>
                  </a:lnTo>
                  <a:lnTo>
                    <a:pt x="2525979" y="1868805"/>
                  </a:lnTo>
                  <a:lnTo>
                    <a:pt x="2525979" y="1875675"/>
                  </a:lnTo>
                  <a:lnTo>
                    <a:pt x="2525979" y="1882559"/>
                  </a:lnTo>
                  <a:lnTo>
                    <a:pt x="2531554" y="1888134"/>
                  </a:lnTo>
                  <a:lnTo>
                    <a:pt x="2541727" y="1888134"/>
                  </a:lnTo>
                  <a:lnTo>
                    <a:pt x="2544902" y="1886813"/>
                  </a:lnTo>
                  <a:lnTo>
                    <a:pt x="2549563" y="1882152"/>
                  </a:lnTo>
                  <a:lnTo>
                    <a:pt x="2550884" y="1878977"/>
                  </a:lnTo>
                  <a:lnTo>
                    <a:pt x="2550884" y="1868805"/>
                  </a:lnTo>
                  <a:close/>
                </a:path>
                <a:path w="8605520" h="4383405">
                  <a:moveTo>
                    <a:pt x="2579674" y="863866"/>
                  </a:moveTo>
                  <a:lnTo>
                    <a:pt x="2573223" y="857415"/>
                  </a:lnTo>
                  <a:lnTo>
                    <a:pt x="2557322" y="857415"/>
                  </a:lnTo>
                  <a:lnTo>
                    <a:pt x="2550871" y="863866"/>
                  </a:lnTo>
                  <a:lnTo>
                    <a:pt x="2550871" y="871816"/>
                  </a:lnTo>
                  <a:lnTo>
                    <a:pt x="2550871" y="879767"/>
                  </a:lnTo>
                  <a:lnTo>
                    <a:pt x="2557322" y="886218"/>
                  </a:lnTo>
                  <a:lnTo>
                    <a:pt x="2569095" y="886218"/>
                  </a:lnTo>
                  <a:lnTo>
                    <a:pt x="2572753" y="884707"/>
                  </a:lnTo>
                  <a:lnTo>
                    <a:pt x="2578150" y="879297"/>
                  </a:lnTo>
                  <a:lnTo>
                    <a:pt x="2579674" y="875639"/>
                  </a:lnTo>
                  <a:lnTo>
                    <a:pt x="2579674" y="863866"/>
                  </a:lnTo>
                  <a:close/>
                </a:path>
                <a:path w="8605520" h="4383405">
                  <a:moveTo>
                    <a:pt x="2680347" y="4232376"/>
                  </a:moveTo>
                  <a:lnTo>
                    <a:pt x="2675166" y="4227195"/>
                  </a:lnTo>
                  <a:lnTo>
                    <a:pt x="2665730" y="4227195"/>
                  </a:lnTo>
                  <a:lnTo>
                    <a:pt x="2662796" y="4228414"/>
                  </a:lnTo>
                  <a:lnTo>
                    <a:pt x="2658465" y="4232745"/>
                  </a:lnTo>
                  <a:lnTo>
                    <a:pt x="2657246" y="4235691"/>
                  </a:lnTo>
                  <a:lnTo>
                    <a:pt x="2657246" y="4245127"/>
                  </a:lnTo>
                  <a:lnTo>
                    <a:pt x="2662415" y="4250296"/>
                  </a:lnTo>
                  <a:lnTo>
                    <a:pt x="2675166" y="4250296"/>
                  </a:lnTo>
                  <a:lnTo>
                    <a:pt x="2680347" y="4245127"/>
                  </a:lnTo>
                  <a:lnTo>
                    <a:pt x="2680347" y="4238752"/>
                  </a:lnTo>
                  <a:lnTo>
                    <a:pt x="2680347" y="4232376"/>
                  </a:lnTo>
                  <a:close/>
                </a:path>
                <a:path w="8605520" h="4383405">
                  <a:moveTo>
                    <a:pt x="3173323" y="2808960"/>
                  </a:moveTo>
                  <a:lnTo>
                    <a:pt x="3166872" y="2802521"/>
                  </a:lnTo>
                  <a:lnTo>
                    <a:pt x="3150971" y="2802521"/>
                  </a:lnTo>
                  <a:lnTo>
                    <a:pt x="3144520" y="2808960"/>
                  </a:lnTo>
                  <a:lnTo>
                    <a:pt x="3144520" y="2816923"/>
                  </a:lnTo>
                  <a:lnTo>
                    <a:pt x="3144520" y="2824873"/>
                  </a:lnTo>
                  <a:lnTo>
                    <a:pt x="3150971" y="2831325"/>
                  </a:lnTo>
                  <a:lnTo>
                    <a:pt x="3162744" y="2831325"/>
                  </a:lnTo>
                  <a:lnTo>
                    <a:pt x="3166402" y="2829801"/>
                  </a:lnTo>
                  <a:lnTo>
                    <a:pt x="3171812" y="2824403"/>
                  </a:lnTo>
                  <a:lnTo>
                    <a:pt x="3173323" y="2820733"/>
                  </a:lnTo>
                  <a:lnTo>
                    <a:pt x="3173323" y="2808960"/>
                  </a:lnTo>
                  <a:close/>
                </a:path>
                <a:path w="8605520" h="4383405">
                  <a:moveTo>
                    <a:pt x="3489045" y="606386"/>
                  </a:moveTo>
                  <a:lnTo>
                    <a:pt x="3483876" y="601218"/>
                  </a:lnTo>
                  <a:lnTo>
                    <a:pt x="3474428" y="601218"/>
                  </a:lnTo>
                  <a:lnTo>
                    <a:pt x="3471494" y="602437"/>
                  </a:lnTo>
                  <a:lnTo>
                    <a:pt x="3467163" y="606767"/>
                  </a:lnTo>
                  <a:lnTo>
                    <a:pt x="3465944" y="609701"/>
                  </a:lnTo>
                  <a:lnTo>
                    <a:pt x="3465944" y="619150"/>
                  </a:lnTo>
                  <a:lnTo>
                    <a:pt x="3471113" y="624319"/>
                  </a:lnTo>
                  <a:lnTo>
                    <a:pt x="3483876" y="624319"/>
                  </a:lnTo>
                  <a:lnTo>
                    <a:pt x="3489045" y="619150"/>
                  </a:lnTo>
                  <a:lnTo>
                    <a:pt x="3489045" y="612762"/>
                  </a:lnTo>
                  <a:lnTo>
                    <a:pt x="3489045" y="606386"/>
                  </a:lnTo>
                  <a:close/>
                </a:path>
                <a:path w="8605520" h="4383405">
                  <a:moveTo>
                    <a:pt x="3605974" y="1675663"/>
                  </a:moveTo>
                  <a:lnTo>
                    <a:pt x="3599523" y="1669224"/>
                  </a:lnTo>
                  <a:lnTo>
                    <a:pt x="3583622" y="1669224"/>
                  </a:lnTo>
                  <a:lnTo>
                    <a:pt x="3577171" y="1675663"/>
                  </a:lnTo>
                  <a:lnTo>
                    <a:pt x="3577171" y="1683613"/>
                  </a:lnTo>
                  <a:lnTo>
                    <a:pt x="3577171" y="1691576"/>
                  </a:lnTo>
                  <a:lnTo>
                    <a:pt x="3583622" y="1698015"/>
                  </a:lnTo>
                  <a:lnTo>
                    <a:pt x="3595395" y="1698015"/>
                  </a:lnTo>
                  <a:lnTo>
                    <a:pt x="3599053" y="1696504"/>
                  </a:lnTo>
                  <a:lnTo>
                    <a:pt x="3604450" y="1691106"/>
                  </a:lnTo>
                  <a:lnTo>
                    <a:pt x="3605974" y="1687436"/>
                  </a:lnTo>
                  <a:lnTo>
                    <a:pt x="3605974" y="1675663"/>
                  </a:lnTo>
                  <a:close/>
                </a:path>
                <a:path w="8605520" h="4383405">
                  <a:moveTo>
                    <a:pt x="4255668" y="2629141"/>
                  </a:moveTo>
                  <a:lnTo>
                    <a:pt x="4250499" y="2623972"/>
                  </a:lnTo>
                  <a:lnTo>
                    <a:pt x="4237748" y="2623972"/>
                  </a:lnTo>
                  <a:lnTo>
                    <a:pt x="4232580" y="2629141"/>
                  </a:lnTo>
                  <a:lnTo>
                    <a:pt x="4232580" y="2635516"/>
                  </a:lnTo>
                  <a:lnTo>
                    <a:pt x="4232580" y="2641892"/>
                  </a:lnTo>
                  <a:lnTo>
                    <a:pt x="4237748" y="2647073"/>
                  </a:lnTo>
                  <a:lnTo>
                    <a:pt x="4247185" y="2647073"/>
                  </a:lnTo>
                  <a:lnTo>
                    <a:pt x="4250131" y="2645854"/>
                  </a:lnTo>
                  <a:lnTo>
                    <a:pt x="4254462" y="2641523"/>
                  </a:lnTo>
                  <a:lnTo>
                    <a:pt x="4255668" y="2638577"/>
                  </a:lnTo>
                  <a:lnTo>
                    <a:pt x="4255668" y="2629141"/>
                  </a:lnTo>
                  <a:close/>
                </a:path>
                <a:path w="8605520" h="4383405">
                  <a:moveTo>
                    <a:pt x="4374858" y="2361565"/>
                  </a:moveTo>
                  <a:lnTo>
                    <a:pt x="4370362" y="2357069"/>
                  </a:lnTo>
                  <a:lnTo>
                    <a:pt x="4359262" y="2357069"/>
                  </a:lnTo>
                  <a:lnTo>
                    <a:pt x="4354754" y="2361565"/>
                  </a:lnTo>
                  <a:lnTo>
                    <a:pt x="4354754" y="2367115"/>
                  </a:lnTo>
                  <a:lnTo>
                    <a:pt x="4354754" y="2372664"/>
                  </a:lnTo>
                  <a:lnTo>
                    <a:pt x="4359262" y="2377160"/>
                  </a:lnTo>
                  <a:lnTo>
                    <a:pt x="4367479" y="2377160"/>
                  </a:lnTo>
                  <a:lnTo>
                    <a:pt x="4370032" y="2376106"/>
                  </a:lnTo>
                  <a:lnTo>
                    <a:pt x="4371911" y="2374227"/>
                  </a:lnTo>
                  <a:lnTo>
                    <a:pt x="4373804" y="2372334"/>
                  </a:lnTo>
                  <a:lnTo>
                    <a:pt x="4374858" y="2369782"/>
                  </a:lnTo>
                  <a:lnTo>
                    <a:pt x="4374858" y="2361565"/>
                  </a:lnTo>
                  <a:close/>
                </a:path>
                <a:path w="8605520" h="4383405">
                  <a:moveTo>
                    <a:pt x="4376344" y="1246301"/>
                  </a:moveTo>
                  <a:lnTo>
                    <a:pt x="4371162" y="1241132"/>
                  </a:lnTo>
                  <a:lnTo>
                    <a:pt x="4358411" y="1241132"/>
                  </a:lnTo>
                  <a:lnTo>
                    <a:pt x="4353242" y="1246301"/>
                  </a:lnTo>
                  <a:lnTo>
                    <a:pt x="4353242" y="1252677"/>
                  </a:lnTo>
                  <a:lnTo>
                    <a:pt x="4353242" y="1259052"/>
                  </a:lnTo>
                  <a:lnTo>
                    <a:pt x="4358411" y="1264234"/>
                  </a:lnTo>
                  <a:lnTo>
                    <a:pt x="4367847" y="1264234"/>
                  </a:lnTo>
                  <a:lnTo>
                    <a:pt x="4370794" y="1263015"/>
                  </a:lnTo>
                  <a:lnTo>
                    <a:pt x="4375124" y="1258684"/>
                  </a:lnTo>
                  <a:lnTo>
                    <a:pt x="4376344" y="1255737"/>
                  </a:lnTo>
                  <a:lnTo>
                    <a:pt x="4376344" y="1246301"/>
                  </a:lnTo>
                  <a:close/>
                </a:path>
                <a:path w="8605520" h="4383405">
                  <a:moveTo>
                    <a:pt x="4978362" y="2190864"/>
                  </a:moveTo>
                  <a:lnTo>
                    <a:pt x="4973866" y="2186355"/>
                  </a:lnTo>
                  <a:lnTo>
                    <a:pt x="4962766" y="2186355"/>
                  </a:lnTo>
                  <a:lnTo>
                    <a:pt x="4958258" y="2190864"/>
                  </a:lnTo>
                  <a:lnTo>
                    <a:pt x="4958258" y="2196414"/>
                  </a:lnTo>
                  <a:lnTo>
                    <a:pt x="4958258" y="2201964"/>
                  </a:lnTo>
                  <a:lnTo>
                    <a:pt x="4962766" y="2206460"/>
                  </a:lnTo>
                  <a:lnTo>
                    <a:pt x="4970983" y="2206460"/>
                  </a:lnTo>
                  <a:lnTo>
                    <a:pt x="4973536" y="2205405"/>
                  </a:lnTo>
                  <a:lnTo>
                    <a:pt x="4977308" y="2201634"/>
                  </a:lnTo>
                  <a:lnTo>
                    <a:pt x="4978362" y="2199081"/>
                  </a:lnTo>
                  <a:lnTo>
                    <a:pt x="4978362" y="2190864"/>
                  </a:lnTo>
                  <a:close/>
                </a:path>
                <a:path w="8605520" h="4383405">
                  <a:moveTo>
                    <a:pt x="5110264" y="1626158"/>
                  </a:moveTo>
                  <a:lnTo>
                    <a:pt x="5105768" y="1621663"/>
                  </a:lnTo>
                  <a:lnTo>
                    <a:pt x="5094668" y="1621663"/>
                  </a:lnTo>
                  <a:lnTo>
                    <a:pt x="5090160" y="1626158"/>
                  </a:lnTo>
                  <a:lnTo>
                    <a:pt x="5090160" y="1631708"/>
                  </a:lnTo>
                  <a:lnTo>
                    <a:pt x="5090160" y="1637258"/>
                  </a:lnTo>
                  <a:lnTo>
                    <a:pt x="5094668" y="1641754"/>
                  </a:lnTo>
                  <a:lnTo>
                    <a:pt x="5102885" y="1641754"/>
                  </a:lnTo>
                  <a:lnTo>
                    <a:pt x="5105438" y="1640700"/>
                  </a:lnTo>
                  <a:lnTo>
                    <a:pt x="5109210" y="1636928"/>
                  </a:lnTo>
                  <a:lnTo>
                    <a:pt x="5110264" y="1634375"/>
                  </a:lnTo>
                  <a:lnTo>
                    <a:pt x="5110264" y="1626158"/>
                  </a:lnTo>
                  <a:close/>
                </a:path>
                <a:path w="8605520" h="4383405">
                  <a:moveTo>
                    <a:pt x="5110962" y="2530043"/>
                  </a:moveTo>
                  <a:lnTo>
                    <a:pt x="5105793" y="2524874"/>
                  </a:lnTo>
                  <a:lnTo>
                    <a:pt x="5093030" y="2524874"/>
                  </a:lnTo>
                  <a:lnTo>
                    <a:pt x="5087861" y="2530043"/>
                  </a:lnTo>
                  <a:lnTo>
                    <a:pt x="5087861" y="2536418"/>
                  </a:lnTo>
                  <a:lnTo>
                    <a:pt x="5087861" y="2542806"/>
                  </a:lnTo>
                  <a:lnTo>
                    <a:pt x="5093030" y="2547975"/>
                  </a:lnTo>
                  <a:lnTo>
                    <a:pt x="5102479" y="2547975"/>
                  </a:lnTo>
                  <a:lnTo>
                    <a:pt x="5105412" y="2546756"/>
                  </a:lnTo>
                  <a:lnTo>
                    <a:pt x="5109743" y="2542425"/>
                  </a:lnTo>
                  <a:lnTo>
                    <a:pt x="5110962" y="2539492"/>
                  </a:lnTo>
                  <a:lnTo>
                    <a:pt x="5110962" y="2530043"/>
                  </a:lnTo>
                  <a:close/>
                </a:path>
                <a:path w="8605520" h="4383405">
                  <a:moveTo>
                    <a:pt x="5110962" y="891374"/>
                  </a:moveTo>
                  <a:lnTo>
                    <a:pt x="5105793" y="886206"/>
                  </a:lnTo>
                  <a:lnTo>
                    <a:pt x="5093030" y="886206"/>
                  </a:lnTo>
                  <a:lnTo>
                    <a:pt x="5087861" y="891374"/>
                  </a:lnTo>
                  <a:lnTo>
                    <a:pt x="5087861" y="897763"/>
                  </a:lnTo>
                  <a:lnTo>
                    <a:pt x="5087861" y="904138"/>
                  </a:lnTo>
                  <a:lnTo>
                    <a:pt x="5093030" y="909307"/>
                  </a:lnTo>
                  <a:lnTo>
                    <a:pt x="5102479" y="909307"/>
                  </a:lnTo>
                  <a:lnTo>
                    <a:pt x="5105412" y="908088"/>
                  </a:lnTo>
                  <a:lnTo>
                    <a:pt x="5109743" y="903757"/>
                  </a:lnTo>
                  <a:lnTo>
                    <a:pt x="5110962" y="900823"/>
                  </a:lnTo>
                  <a:lnTo>
                    <a:pt x="5110962" y="891374"/>
                  </a:lnTo>
                  <a:close/>
                </a:path>
                <a:path w="8605520" h="4383405">
                  <a:moveTo>
                    <a:pt x="5651512" y="4495"/>
                  </a:moveTo>
                  <a:lnTo>
                    <a:pt x="5647017" y="0"/>
                  </a:lnTo>
                  <a:lnTo>
                    <a:pt x="5635917" y="0"/>
                  </a:lnTo>
                  <a:lnTo>
                    <a:pt x="5631408" y="4495"/>
                  </a:lnTo>
                  <a:lnTo>
                    <a:pt x="5631408" y="10045"/>
                  </a:lnTo>
                  <a:lnTo>
                    <a:pt x="5631408" y="15595"/>
                  </a:lnTo>
                  <a:lnTo>
                    <a:pt x="5635917" y="20091"/>
                  </a:lnTo>
                  <a:lnTo>
                    <a:pt x="5644134" y="20091"/>
                  </a:lnTo>
                  <a:lnTo>
                    <a:pt x="5646686" y="19037"/>
                  </a:lnTo>
                  <a:lnTo>
                    <a:pt x="5650458" y="15265"/>
                  </a:lnTo>
                  <a:lnTo>
                    <a:pt x="5651512" y="12712"/>
                  </a:lnTo>
                  <a:lnTo>
                    <a:pt x="5651512" y="4495"/>
                  </a:lnTo>
                  <a:close/>
                </a:path>
                <a:path w="8605520" h="4383405">
                  <a:moveTo>
                    <a:pt x="5653011" y="2190051"/>
                  </a:moveTo>
                  <a:lnTo>
                    <a:pt x="5647842" y="2184882"/>
                  </a:lnTo>
                  <a:lnTo>
                    <a:pt x="5635091" y="2184882"/>
                  </a:lnTo>
                  <a:lnTo>
                    <a:pt x="5629922" y="2190051"/>
                  </a:lnTo>
                  <a:lnTo>
                    <a:pt x="5629922" y="2196427"/>
                  </a:lnTo>
                  <a:lnTo>
                    <a:pt x="5629922" y="2202802"/>
                  </a:lnTo>
                  <a:lnTo>
                    <a:pt x="5635091" y="2207984"/>
                  </a:lnTo>
                  <a:lnTo>
                    <a:pt x="5644527" y="2207984"/>
                  </a:lnTo>
                  <a:lnTo>
                    <a:pt x="5647474" y="2206764"/>
                  </a:lnTo>
                  <a:lnTo>
                    <a:pt x="5651805" y="2202434"/>
                  </a:lnTo>
                  <a:lnTo>
                    <a:pt x="5653011" y="2199487"/>
                  </a:lnTo>
                  <a:lnTo>
                    <a:pt x="5653011" y="2190051"/>
                  </a:lnTo>
                  <a:close/>
                </a:path>
                <a:path w="8605520" h="4383405">
                  <a:moveTo>
                    <a:pt x="5730405" y="3658120"/>
                  </a:moveTo>
                  <a:lnTo>
                    <a:pt x="5725223" y="3652951"/>
                  </a:lnTo>
                  <a:lnTo>
                    <a:pt x="5715787" y="3652951"/>
                  </a:lnTo>
                  <a:lnTo>
                    <a:pt x="5712853" y="3654171"/>
                  </a:lnTo>
                  <a:lnTo>
                    <a:pt x="5708510" y="3658501"/>
                  </a:lnTo>
                  <a:lnTo>
                    <a:pt x="5707304" y="3661435"/>
                  </a:lnTo>
                  <a:lnTo>
                    <a:pt x="5707304" y="3670884"/>
                  </a:lnTo>
                  <a:lnTo>
                    <a:pt x="5712472" y="3676053"/>
                  </a:lnTo>
                  <a:lnTo>
                    <a:pt x="5725223" y="3676053"/>
                  </a:lnTo>
                  <a:lnTo>
                    <a:pt x="5730405" y="3670884"/>
                  </a:lnTo>
                  <a:lnTo>
                    <a:pt x="5730405" y="3664496"/>
                  </a:lnTo>
                  <a:lnTo>
                    <a:pt x="5730405" y="3658120"/>
                  </a:lnTo>
                  <a:close/>
                </a:path>
                <a:path w="8605520" h="4383405">
                  <a:moveTo>
                    <a:pt x="6011138" y="3782872"/>
                  </a:moveTo>
                  <a:lnTo>
                    <a:pt x="6006643" y="3778364"/>
                  </a:lnTo>
                  <a:lnTo>
                    <a:pt x="5998426" y="3778364"/>
                  </a:lnTo>
                  <a:lnTo>
                    <a:pt x="5995860" y="3779431"/>
                  </a:lnTo>
                  <a:lnTo>
                    <a:pt x="5992101" y="3783203"/>
                  </a:lnTo>
                  <a:lnTo>
                    <a:pt x="5991034" y="3785755"/>
                  </a:lnTo>
                  <a:lnTo>
                    <a:pt x="5991034" y="3793972"/>
                  </a:lnTo>
                  <a:lnTo>
                    <a:pt x="5995530" y="3798468"/>
                  </a:lnTo>
                  <a:lnTo>
                    <a:pt x="6006643" y="3798468"/>
                  </a:lnTo>
                  <a:lnTo>
                    <a:pt x="6011138" y="3793972"/>
                  </a:lnTo>
                  <a:lnTo>
                    <a:pt x="6011138" y="3788422"/>
                  </a:lnTo>
                  <a:lnTo>
                    <a:pt x="6011138" y="3782872"/>
                  </a:lnTo>
                  <a:close/>
                </a:path>
                <a:path w="8605520" h="4383405">
                  <a:moveTo>
                    <a:pt x="6307417" y="947496"/>
                  </a:moveTo>
                  <a:lnTo>
                    <a:pt x="6302248" y="942327"/>
                  </a:lnTo>
                  <a:lnTo>
                    <a:pt x="6289484" y="942327"/>
                  </a:lnTo>
                  <a:lnTo>
                    <a:pt x="6284315" y="947496"/>
                  </a:lnTo>
                  <a:lnTo>
                    <a:pt x="6284315" y="953884"/>
                  </a:lnTo>
                  <a:lnTo>
                    <a:pt x="6284315" y="960259"/>
                  </a:lnTo>
                  <a:lnTo>
                    <a:pt x="6289484" y="965428"/>
                  </a:lnTo>
                  <a:lnTo>
                    <a:pt x="6298920" y="965428"/>
                  </a:lnTo>
                  <a:lnTo>
                    <a:pt x="6301867" y="964209"/>
                  </a:lnTo>
                  <a:lnTo>
                    <a:pt x="6306197" y="959878"/>
                  </a:lnTo>
                  <a:lnTo>
                    <a:pt x="6307417" y="956945"/>
                  </a:lnTo>
                  <a:lnTo>
                    <a:pt x="6307417" y="947496"/>
                  </a:lnTo>
                  <a:close/>
                </a:path>
                <a:path w="8605520" h="4383405">
                  <a:moveTo>
                    <a:pt x="6309385" y="3001619"/>
                  </a:moveTo>
                  <a:lnTo>
                    <a:pt x="6304889" y="2997123"/>
                  </a:lnTo>
                  <a:lnTo>
                    <a:pt x="6296672" y="2997123"/>
                  </a:lnTo>
                  <a:lnTo>
                    <a:pt x="6294120" y="2998178"/>
                  </a:lnTo>
                  <a:lnTo>
                    <a:pt x="6290348" y="3001949"/>
                  </a:lnTo>
                  <a:lnTo>
                    <a:pt x="6289281" y="3004502"/>
                  </a:lnTo>
                  <a:lnTo>
                    <a:pt x="6289281" y="3012719"/>
                  </a:lnTo>
                  <a:lnTo>
                    <a:pt x="6293790" y="3017215"/>
                  </a:lnTo>
                  <a:lnTo>
                    <a:pt x="6304889" y="3017215"/>
                  </a:lnTo>
                  <a:lnTo>
                    <a:pt x="6309385" y="3012719"/>
                  </a:lnTo>
                  <a:lnTo>
                    <a:pt x="6309385" y="3007169"/>
                  </a:lnTo>
                  <a:lnTo>
                    <a:pt x="6309385" y="3001619"/>
                  </a:lnTo>
                  <a:close/>
                </a:path>
                <a:path w="8605520" h="4383405">
                  <a:moveTo>
                    <a:pt x="6548247" y="2256510"/>
                  </a:moveTo>
                  <a:lnTo>
                    <a:pt x="6543751" y="2252002"/>
                  </a:lnTo>
                  <a:lnTo>
                    <a:pt x="6532639" y="2252002"/>
                  </a:lnTo>
                  <a:lnTo>
                    <a:pt x="6528143" y="2256510"/>
                  </a:lnTo>
                  <a:lnTo>
                    <a:pt x="6528143" y="2262060"/>
                  </a:lnTo>
                  <a:lnTo>
                    <a:pt x="6528143" y="2267610"/>
                  </a:lnTo>
                  <a:lnTo>
                    <a:pt x="6532639" y="2272106"/>
                  </a:lnTo>
                  <a:lnTo>
                    <a:pt x="6540855" y="2272106"/>
                  </a:lnTo>
                  <a:lnTo>
                    <a:pt x="6543421" y="2271052"/>
                  </a:lnTo>
                  <a:lnTo>
                    <a:pt x="6547180" y="2267280"/>
                  </a:lnTo>
                  <a:lnTo>
                    <a:pt x="6548247" y="2264727"/>
                  </a:lnTo>
                  <a:lnTo>
                    <a:pt x="6548247" y="2256510"/>
                  </a:lnTo>
                  <a:close/>
                </a:path>
                <a:path w="8605520" h="4383405">
                  <a:moveTo>
                    <a:pt x="6553213" y="4308970"/>
                  </a:moveTo>
                  <a:lnTo>
                    <a:pt x="6548044" y="4303801"/>
                  </a:lnTo>
                  <a:lnTo>
                    <a:pt x="6538608" y="4303801"/>
                  </a:lnTo>
                  <a:lnTo>
                    <a:pt x="6535674" y="4305008"/>
                  </a:lnTo>
                  <a:lnTo>
                    <a:pt x="6533502" y="4307179"/>
                  </a:lnTo>
                  <a:lnTo>
                    <a:pt x="6531330" y="4309351"/>
                  </a:lnTo>
                  <a:lnTo>
                    <a:pt x="6530124" y="4312285"/>
                  </a:lnTo>
                  <a:lnTo>
                    <a:pt x="6530124" y="4321721"/>
                  </a:lnTo>
                  <a:lnTo>
                    <a:pt x="6535293" y="4326902"/>
                  </a:lnTo>
                  <a:lnTo>
                    <a:pt x="6548044" y="4326902"/>
                  </a:lnTo>
                  <a:lnTo>
                    <a:pt x="6553213" y="4321721"/>
                  </a:lnTo>
                  <a:lnTo>
                    <a:pt x="6553213" y="4315345"/>
                  </a:lnTo>
                  <a:lnTo>
                    <a:pt x="6553213" y="4308970"/>
                  </a:lnTo>
                  <a:close/>
                </a:path>
                <a:path w="8605520" h="4383405">
                  <a:moveTo>
                    <a:pt x="6846494" y="1475257"/>
                  </a:moveTo>
                  <a:lnTo>
                    <a:pt x="6841998" y="1470761"/>
                  </a:lnTo>
                  <a:lnTo>
                    <a:pt x="6830898" y="1470761"/>
                  </a:lnTo>
                  <a:lnTo>
                    <a:pt x="6826390" y="1475257"/>
                  </a:lnTo>
                  <a:lnTo>
                    <a:pt x="6826390" y="1480807"/>
                  </a:lnTo>
                  <a:lnTo>
                    <a:pt x="6826390" y="1486357"/>
                  </a:lnTo>
                  <a:lnTo>
                    <a:pt x="6830898" y="1490853"/>
                  </a:lnTo>
                  <a:lnTo>
                    <a:pt x="6839115" y="1490853"/>
                  </a:lnTo>
                  <a:lnTo>
                    <a:pt x="6841668" y="1489798"/>
                  </a:lnTo>
                  <a:lnTo>
                    <a:pt x="6843547" y="1487919"/>
                  </a:lnTo>
                  <a:lnTo>
                    <a:pt x="6845440" y="1486027"/>
                  </a:lnTo>
                  <a:lnTo>
                    <a:pt x="6846494" y="1483474"/>
                  </a:lnTo>
                  <a:lnTo>
                    <a:pt x="6846494" y="1475257"/>
                  </a:lnTo>
                  <a:close/>
                </a:path>
                <a:path w="8605520" h="4383405">
                  <a:moveTo>
                    <a:pt x="7130237" y="1598345"/>
                  </a:moveTo>
                  <a:lnTo>
                    <a:pt x="7125068" y="1593176"/>
                  </a:lnTo>
                  <a:lnTo>
                    <a:pt x="7112305" y="1593176"/>
                  </a:lnTo>
                  <a:lnTo>
                    <a:pt x="7107136" y="1598345"/>
                  </a:lnTo>
                  <a:lnTo>
                    <a:pt x="7107136" y="1604733"/>
                  </a:lnTo>
                  <a:lnTo>
                    <a:pt x="7107136" y="1611109"/>
                  </a:lnTo>
                  <a:lnTo>
                    <a:pt x="7112305" y="1616278"/>
                  </a:lnTo>
                  <a:lnTo>
                    <a:pt x="7121741" y="1616278"/>
                  </a:lnTo>
                  <a:lnTo>
                    <a:pt x="7124687" y="1615059"/>
                  </a:lnTo>
                  <a:lnTo>
                    <a:pt x="7126846" y="1612900"/>
                  </a:lnTo>
                  <a:lnTo>
                    <a:pt x="7129018" y="1610728"/>
                  </a:lnTo>
                  <a:lnTo>
                    <a:pt x="7130237" y="1607794"/>
                  </a:lnTo>
                  <a:lnTo>
                    <a:pt x="7130237" y="1598345"/>
                  </a:lnTo>
                  <a:close/>
                </a:path>
                <a:path w="8605520" h="4383405">
                  <a:moveTo>
                    <a:pt x="7749667" y="4365091"/>
                  </a:moveTo>
                  <a:lnTo>
                    <a:pt x="7744498" y="4359922"/>
                  </a:lnTo>
                  <a:lnTo>
                    <a:pt x="7735049" y="4359922"/>
                  </a:lnTo>
                  <a:lnTo>
                    <a:pt x="7732115" y="4361142"/>
                  </a:lnTo>
                  <a:lnTo>
                    <a:pt x="7727785" y="4365472"/>
                  </a:lnTo>
                  <a:lnTo>
                    <a:pt x="7726566" y="4368406"/>
                  </a:lnTo>
                  <a:lnTo>
                    <a:pt x="7726566" y="4377842"/>
                  </a:lnTo>
                  <a:lnTo>
                    <a:pt x="7731734" y="4383024"/>
                  </a:lnTo>
                  <a:lnTo>
                    <a:pt x="7744498" y="4383024"/>
                  </a:lnTo>
                  <a:lnTo>
                    <a:pt x="7749667" y="4377842"/>
                  </a:lnTo>
                  <a:lnTo>
                    <a:pt x="7749667" y="4371467"/>
                  </a:lnTo>
                  <a:lnTo>
                    <a:pt x="7749667" y="4365091"/>
                  </a:lnTo>
                  <a:close/>
                </a:path>
                <a:path w="8605520" h="4383405">
                  <a:moveTo>
                    <a:pt x="8044510" y="1971179"/>
                  </a:moveTo>
                  <a:lnTo>
                    <a:pt x="8039341" y="1966010"/>
                  </a:lnTo>
                  <a:lnTo>
                    <a:pt x="8026578" y="1966010"/>
                  </a:lnTo>
                  <a:lnTo>
                    <a:pt x="8021409" y="1971179"/>
                  </a:lnTo>
                  <a:lnTo>
                    <a:pt x="8021409" y="1977555"/>
                  </a:lnTo>
                  <a:lnTo>
                    <a:pt x="8021409" y="1983943"/>
                  </a:lnTo>
                  <a:lnTo>
                    <a:pt x="8026578" y="1989112"/>
                  </a:lnTo>
                  <a:lnTo>
                    <a:pt x="8036026" y="1989112"/>
                  </a:lnTo>
                  <a:lnTo>
                    <a:pt x="8038960" y="1987892"/>
                  </a:lnTo>
                  <a:lnTo>
                    <a:pt x="8043291" y="1983562"/>
                  </a:lnTo>
                  <a:lnTo>
                    <a:pt x="8044510" y="1980628"/>
                  </a:lnTo>
                  <a:lnTo>
                    <a:pt x="8044510" y="1971179"/>
                  </a:lnTo>
                  <a:close/>
                </a:path>
                <a:path w="8605520" h="4383405">
                  <a:moveTo>
                    <a:pt x="8351393" y="393725"/>
                  </a:moveTo>
                  <a:lnTo>
                    <a:pt x="8346224" y="388556"/>
                  </a:lnTo>
                  <a:lnTo>
                    <a:pt x="8336775" y="388556"/>
                  </a:lnTo>
                  <a:lnTo>
                    <a:pt x="8333841" y="389775"/>
                  </a:lnTo>
                  <a:lnTo>
                    <a:pt x="8331682" y="391934"/>
                  </a:lnTo>
                  <a:lnTo>
                    <a:pt x="8329511" y="394106"/>
                  </a:lnTo>
                  <a:lnTo>
                    <a:pt x="8328292" y="397040"/>
                  </a:lnTo>
                  <a:lnTo>
                    <a:pt x="8328292" y="406476"/>
                  </a:lnTo>
                  <a:lnTo>
                    <a:pt x="8333460" y="411657"/>
                  </a:lnTo>
                  <a:lnTo>
                    <a:pt x="8346224" y="411657"/>
                  </a:lnTo>
                  <a:lnTo>
                    <a:pt x="8351393" y="406476"/>
                  </a:lnTo>
                  <a:lnTo>
                    <a:pt x="8351393" y="400100"/>
                  </a:lnTo>
                  <a:lnTo>
                    <a:pt x="8351393" y="393725"/>
                  </a:lnTo>
                  <a:close/>
                </a:path>
                <a:path w="8605520" h="4383405">
                  <a:moveTo>
                    <a:pt x="8482774" y="2896565"/>
                  </a:moveTo>
                  <a:lnTo>
                    <a:pt x="8478279" y="2892056"/>
                  </a:lnTo>
                  <a:lnTo>
                    <a:pt x="8470062" y="2892056"/>
                  </a:lnTo>
                  <a:lnTo>
                    <a:pt x="8467509" y="2893123"/>
                  </a:lnTo>
                  <a:lnTo>
                    <a:pt x="8465617" y="2895003"/>
                  </a:lnTo>
                  <a:lnTo>
                    <a:pt x="8463737" y="2896895"/>
                  </a:lnTo>
                  <a:lnTo>
                    <a:pt x="8462670" y="2899448"/>
                  </a:lnTo>
                  <a:lnTo>
                    <a:pt x="8462670" y="2907665"/>
                  </a:lnTo>
                  <a:lnTo>
                    <a:pt x="8467179" y="2912160"/>
                  </a:lnTo>
                  <a:lnTo>
                    <a:pt x="8478279" y="2912160"/>
                  </a:lnTo>
                  <a:lnTo>
                    <a:pt x="8482774" y="2907665"/>
                  </a:lnTo>
                  <a:lnTo>
                    <a:pt x="8482774" y="2902115"/>
                  </a:lnTo>
                  <a:lnTo>
                    <a:pt x="8482774" y="2896565"/>
                  </a:lnTo>
                  <a:close/>
                </a:path>
                <a:path w="8605520" h="4383405">
                  <a:moveTo>
                    <a:pt x="8604961" y="2627325"/>
                  </a:moveTo>
                  <a:lnTo>
                    <a:pt x="8599792" y="2622156"/>
                  </a:lnTo>
                  <a:lnTo>
                    <a:pt x="8590343" y="2622156"/>
                  </a:lnTo>
                  <a:lnTo>
                    <a:pt x="8587410" y="2623375"/>
                  </a:lnTo>
                  <a:lnTo>
                    <a:pt x="8585238" y="2625547"/>
                  </a:lnTo>
                  <a:lnTo>
                    <a:pt x="8583079" y="2627706"/>
                  </a:lnTo>
                  <a:lnTo>
                    <a:pt x="8581860" y="2630640"/>
                  </a:lnTo>
                  <a:lnTo>
                    <a:pt x="8581860" y="2640088"/>
                  </a:lnTo>
                  <a:lnTo>
                    <a:pt x="8587029" y="2645257"/>
                  </a:lnTo>
                  <a:lnTo>
                    <a:pt x="8599792" y="2645257"/>
                  </a:lnTo>
                  <a:lnTo>
                    <a:pt x="8604961" y="2640088"/>
                  </a:lnTo>
                  <a:lnTo>
                    <a:pt x="8604961" y="2633713"/>
                  </a:lnTo>
                  <a:lnTo>
                    <a:pt x="8604961" y="262732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344" y="355138"/>
              <a:ext cx="1150231" cy="84708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76734" y="3212871"/>
              <a:ext cx="1097214" cy="118379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2911" y="388454"/>
              <a:ext cx="1349749" cy="91995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100537" y="742600"/>
              <a:ext cx="946785" cy="97155"/>
            </a:xfrm>
            <a:custGeom>
              <a:avLst/>
              <a:gdLst/>
              <a:ahLst/>
              <a:cxnLst/>
              <a:rect l="l" t="t" r="r" b="b"/>
              <a:pathLst>
                <a:path w="946785" h="97155">
                  <a:moveTo>
                    <a:pt x="212981" y="96878"/>
                  </a:moveTo>
                  <a:lnTo>
                    <a:pt x="171738" y="84057"/>
                  </a:lnTo>
                  <a:lnTo>
                    <a:pt x="145608" y="64547"/>
                  </a:lnTo>
                  <a:lnTo>
                    <a:pt x="132074" y="55612"/>
                  </a:lnTo>
                  <a:lnTo>
                    <a:pt x="103514" y="43754"/>
                  </a:lnTo>
                  <a:lnTo>
                    <a:pt x="73184" y="38296"/>
                  </a:lnTo>
                  <a:lnTo>
                    <a:pt x="42380" y="39303"/>
                  </a:lnTo>
                  <a:lnTo>
                    <a:pt x="12399" y="46837"/>
                  </a:lnTo>
                  <a:lnTo>
                    <a:pt x="4824" y="49487"/>
                  </a:lnTo>
                  <a:lnTo>
                    <a:pt x="0" y="43437"/>
                  </a:lnTo>
                  <a:lnTo>
                    <a:pt x="0" y="37262"/>
                  </a:lnTo>
                  <a:lnTo>
                    <a:pt x="0" y="33237"/>
                  </a:lnTo>
                  <a:lnTo>
                    <a:pt x="2049" y="29137"/>
                  </a:lnTo>
                  <a:lnTo>
                    <a:pt x="69337" y="17710"/>
                  </a:lnTo>
                  <a:lnTo>
                    <a:pt x="101296" y="22387"/>
                  </a:lnTo>
                  <a:lnTo>
                    <a:pt x="131733" y="33177"/>
                  </a:lnTo>
                  <a:lnTo>
                    <a:pt x="159649" y="49962"/>
                  </a:lnTo>
                  <a:lnTo>
                    <a:pt x="171118" y="59027"/>
                  </a:lnTo>
                  <a:lnTo>
                    <a:pt x="183765" y="68446"/>
                  </a:lnTo>
                  <a:lnTo>
                    <a:pt x="197355" y="75517"/>
                  </a:lnTo>
                  <a:lnTo>
                    <a:pt x="211649" y="77537"/>
                  </a:lnTo>
                  <a:lnTo>
                    <a:pt x="221737" y="74111"/>
                  </a:lnTo>
                  <a:lnTo>
                    <a:pt x="229821" y="67509"/>
                  </a:lnTo>
                  <a:lnTo>
                    <a:pt x="236494" y="59027"/>
                  </a:lnTo>
                  <a:lnTo>
                    <a:pt x="242349" y="49962"/>
                  </a:lnTo>
                  <a:lnTo>
                    <a:pt x="248442" y="40057"/>
                  </a:lnTo>
                  <a:lnTo>
                    <a:pt x="254887" y="30381"/>
                  </a:lnTo>
                  <a:lnTo>
                    <a:pt x="262269" y="21408"/>
                  </a:lnTo>
                  <a:lnTo>
                    <a:pt x="271174" y="13612"/>
                  </a:lnTo>
                  <a:lnTo>
                    <a:pt x="285118" y="7127"/>
                  </a:lnTo>
                  <a:lnTo>
                    <a:pt x="299999" y="5871"/>
                  </a:lnTo>
                  <a:lnTo>
                    <a:pt x="314881" y="8961"/>
                  </a:lnTo>
                  <a:lnTo>
                    <a:pt x="328824" y="15512"/>
                  </a:lnTo>
                  <a:lnTo>
                    <a:pt x="341934" y="25164"/>
                  </a:lnTo>
                  <a:lnTo>
                    <a:pt x="353809" y="36343"/>
                  </a:lnTo>
                  <a:lnTo>
                    <a:pt x="365566" y="47757"/>
                  </a:lnTo>
                  <a:lnTo>
                    <a:pt x="378324" y="58112"/>
                  </a:lnTo>
                  <a:lnTo>
                    <a:pt x="384189" y="62052"/>
                  </a:lnTo>
                  <a:lnTo>
                    <a:pt x="390459" y="65165"/>
                  </a:lnTo>
                  <a:lnTo>
                    <a:pt x="397080" y="67101"/>
                  </a:lnTo>
                  <a:lnTo>
                    <a:pt x="403999" y="67512"/>
                  </a:lnTo>
                  <a:lnTo>
                    <a:pt x="411524" y="67512"/>
                  </a:lnTo>
                  <a:lnTo>
                    <a:pt x="418424" y="63762"/>
                  </a:lnTo>
                  <a:lnTo>
                    <a:pt x="424674" y="59362"/>
                  </a:lnTo>
                  <a:lnTo>
                    <a:pt x="434092" y="50925"/>
                  </a:lnTo>
                  <a:lnTo>
                    <a:pt x="443093" y="42137"/>
                  </a:lnTo>
                  <a:lnTo>
                    <a:pt x="452441" y="33817"/>
                  </a:lnTo>
                  <a:lnTo>
                    <a:pt x="462899" y="26787"/>
                  </a:lnTo>
                  <a:lnTo>
                    <a:pt x="474860" y="21919"/>
                  </a:lnTo>
                  <a:lnTo>
                    <a:pt x="487112" y="20284"/>
                  </a:lnTo>
                  <a:lnTo>
                    <a:pt x="499476" y="21587"/>
                  </a:lnTo>
                  <a:lnTo>
                    <a:pt x="511774" y="25537"/>
                  </a:lnTo>
                  <a:lnTo>
                    <a:pt x="522560" y="31303"/>
                  </a:lnTo>
                  <a:lnTo>
                    <a:pt x="532693" y="37896"/>
                  </a:lnTo>
                  <a:lnTo>
                    <a:pt x="542705" y="44729"/>
                  </a:lnTo>
                  <a:lnTo>
                    <a:pt x="553124" y="51212"/>
                  </a:lnTo>
                  <a:lnTo>
                    <a:pt x="561536" y="55996"/>
                  </a:lnTo>
                  <a:lnTo>
                    <a:pt x="570596" y="59368"/>
                  </a:lnTo>
                  <a:lnTo>
                    <a:pt x="580008" y="60388"/>
                  </a:lnTo>
                  <a:lnTo>
                    <a:pt x="589474" y="58112"/>
                  </a:lnTo>
                  <a:lnTo>
                    <a:pt x="605974" y="45074"/>
                  </a:lnTo>
                  <a:lnTo>
                    <a:pt x="619471" y="28037"/>
                  </a:lnTo>
                  <a:lnTo>
                    <a:pt x="633789" y="11938"/>
                  </a:lnTo>
                  <a:lnTo>
                    <a:pt x="652749" y="1712"/>
                  </a:lnTo>
                  <a:lnTo>
                    <a:pt x="663964" y="701"/>
                  </a:lnTo>
                  <a:lnTo>
                    <a:pt x="674762" y="2978"/>
                  </a:lnTo>
                  <a:lnTo>
                    <a:pt x="684735" y="8072"/>
                  </a:lnTo>
                  <a:lnTo>
                    <a:pt x="693474" y="15512"/>
                  </a:lnTo>
                  <a:lnTo>
                    <a:pt x="700056" y="23978"/>
                  </a:lnTo>
                  <a:lnTo>
                    <a:pt x="706168" y="32971"/>
                  </a:lnTo>
                  <a:lnTo>
                    <a:pt x="712515" y="41848"/>
                  </a:lnTo>
                  <a:lnTo>
                    <a:pt x="719799" y="49962"/>
                  </a:lnTo>
                  <a:lnTo>
                    <a:pt x="723549" y="53737"/>
                  </a:lnTo>
                  <a:lnTo>
                    <a:pt x="727949" y="56862"/>
                  </a:lnTo>
                  <a:lnTo>
                    <a:pt x="733574" y="56862"/>
                  </a:lnTo>
                  <a:lnTo>
                    <a:pt x="740488" y="55598"/>
                  </a:lnTo>
                  <a:lnTo>
                    <a:pt x="747049" y="52396"/>
                  </a:lnTo>
                  <a:lnTo>
                    <a:pt x="753142" y="48140"/>
                  </a:lnTo>
                  <a:lnTo>
                    <a:pt x="758649" y="43712"/>
                  </a:lnTo>
                  <a:lnTo>
                    <a:pt x="771594" y="33952"/>
                  </a:lnTo>
                  <a:lnTo>
                    <a:pt x="814424" y="11737"/>
                  </a:lnTo>
                  <a:lnTo>
                    <a:pt x="877074" y="0"/>
                  </a:lnTo>
                  <a:lnTo>
                    <a:pt x="908868" y="2231"/>
                  </a:lnTo>
                  <a:lnTo>
                    <a:pt x="939724" y="9862"/>
                  </a:lnTo>
                  <a:lnTo>
                    <a:pt x="944424" y="11587"/>
                  </a:lnTo>
                  <a:lnTo>
                    <a:pt x="946499" y="15687"/>
                  </a:lnTo>
                  <a:lnTo>
                    <a:pt x="946499" y="25887"/>
                  </a:lnTo>
                  <a:lnTo>
                    <a:pt x="941674" y="31937"/>
                  </a:lnTo>
                  <a:lnTo>
                    <a:pt x="934099" y="29287"/>
                  </a:lnTo>
                  <a:lnTo>
                    <a:pt x="926942" y="27057"/>
                  </a:lnTo>
                  <a:lnTo>
                    <a:pt x="919609" y="25056"/>
                  </a:lnTo>
                  <a:lnTo>
                    <a:pt x="912158" y="23289"/>
                  </a:lnTo>
                  <a:lnTo>
                    <a:pt x="904649" y="21762"/>
                  </a:lnTo>
                  <a:lnTo>
                    <a:pt x="873437" y="20077"/>
                  </a:lnTo>
                  <a:lnTo>
                    <a:pt x="842528" y="24203"/>
                  </a:lnTo>
                  <a:lnTo>
                    <a:pt x="812916" y="33845"/>
                  </a:lnTo>
                  <a:lnTo>
                    <a:pt x="785599" y="48712"/>
                  </a:lnTo>
                  <a:lnTo>
                    <a:pt x="773121" y="57777"/>
                  </a:lnTo>
                  <a:lnTo>
                    <a:pt x="760524" y="67196"/>
                  </a:lnTo>
                  <a:lnTo>
                    <a:pt x="746991" y="74267"/>
                  </a:lnTo>
                  <a:lnTo>
                    <a:pt x="702727" y="61128"/>
                  </a:lnTo>
                  <a:lnTo>
                    <a:pt x="690121" y="44328"/>
                  </a:lnTo>
                  <a:lnTo>
                    <a:pt x="684399" y="35784"/>
                  </a:lnTo>
                  <a:lnTo>
                    <a:pt x="677740" y="28060"/>
                  </a:lnTo>
                  <a:lnTo>
                    <a:pt x="669674" y="22387"/>
                  </a:lnTo>
                  <a:lnTo>
                    <a:pt x="661931" y="20337"/>
                  </a:lnTo>
                  <a:lnTo>
                    <a:pt x="654715" y="21921"/>
                  </a:lnTo>
                  <a:lnTo>
                    <a:pt x="648085" y="26089"/>
                  </a:lnTo>
                  <a:lnTo>
                    <a:pt x="642099" y="31787"/>
                  </a:lnTo>
                  <a:lnTo>
                    <a:pt x="634864" y="40062"/>
                  </a:lnTo>
                  <a:lnTo>
                    <a:pt x="627921" y="48634"/>
                  </a:lnTo>
                  <a:lnTo>
                    <a:pt x="620862" y="57089"/>
                  </a:lnTo>
                  <a:lnTo>
                    <a:pt x="613274" y="65012"/>
                  </a:lnTo>
                  <a:lnTo>
                    <a:pt x="603431" y="72458"/>
                  </a:lnTo>
                  <a:lnTo>
                    <a:pt x="592765" y="77612"/>
                  </a:lnTo>
                  <a:lnTo>
                    <a:pt x="581391" y="80066"/>
                  </a:lnTo>
                  <a:lnTo>
                    <a:pt x="569424" y="79412"/>
                  </a:lnTo>
                  <a:lnTo>
                    <a:pt x="527449" y="58737"/>
                  </a:lnTo>
                  <a:lnTo>
                    <a:pt x="518648" y="52449"/>
                  </a:lnTo>
                  <a:lnTo>
                    <a:pt x="509196" y="46515"/>
                  </a:lnTo>
                  <a:lnTo>
                    <a:pt x="499159" y="41992"/>
                  </a:lnTo>
                  <a:lnTo>
                    <a:pt x="488599" y="39937"/>
                  </a:lnTo>
                  <a:lnTo>
                    <a:pt x="477512" y="42051"/>
                  </a:lnTo>
                  <a:lnTo>
                    <a:pt x="467603" y="47453"/>
                  </a:lnTo>
                  <a:lnTo>
                    <a:pt x="458636" y="54734"/>
                  </a:lnTo>
                  <a:lnTo>
                    <a:pt x="450374" y="62487"/>
                  </a:lnTo>
                  <a:lnTo>
                    <a:pt x="440694" y="71524"/>
                  </a:lnTo>
                  <a:lnTo>
                    <a:pt x="430246" y="79262"/>
                  </a:lnTo>
                  <a:lnTo>
                    <a:pt x="418744" y="84882"/>
                  </a:lnTo>
                  <a:lnTo>
                    <a:pt x="405899" y="87562"/>
                  </a:lnTo>
                  <a:lnTo>
                    <a:pt x="390041" y="86171"/>
                  </a:lnTo>
                  <a:lnTo>
                    <a:pt x="375424" y="80199"/>
                  </a:lnTo>
                  <a:lnTo>
                    <a:pt x="362102" y="71172"/>
                  </a:lnTo>
                  <a:lnTo>
                    <a:pt x="350124" y="60612"/>
                  </a:lnTo>
                  <a:lnTo>
                    <a:pt x="339379" y="49848"/>
                  </a:lnTo>
                  <a:lnTo>
                    <a:pt x="327571" y="38846"/>
                  </a:lnTo>
                  <a:lnTo>
                    <a:pt x="314353" y="29959"/>
                  </a:lnTo>
                  <a:lnTo>
                    <a:pt x="299374" y="25537"/>
                  </a:lnTo>
                  <a:lnTo>
                    <a:pt x="288629" y="27055"/>
                  </a:lnTo>
                  <a:lnTo>
                    <a:pt x="279709" y="32506"/>
                  </a:lnTo>
                  <a:lnTo>
                    <a:pt x="272322" y="40422"/>
                  </a:lnTo>
                  <a:lnTo>
                    <a:pt x="266174" y="49337"/>
                  </a:lnTo>
                  <a:lnTo>
                    <a:pt x="260189" y="58989"/>
                  </a:lnTo>
                  <a:lnTo>
                    <a:pt x="254028" y="68762"/>
                  </a:lnTo>
                  <a:lnTo>
                    <a:pt x="247046" y="78067"/>
                  </a:lnTo>
                  <a:lnTo>
                    <a:pt x="238599" y="86312"/>
                  </a:lnTo>
                  <a:lnTo>
                    <a:pt x="226228" y="93621"/>
                  </a:lnTo>
                  <a:lnTo>
                    <a:pt x="212981" y="96878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2737" y="714862"/>
              <a:ext cx="125749" cy="1121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91126" y="733666"/>
              <a:ext cx="674370" cy="85090"/>
            </a:xfrm>
            <a:custGeom>
              <a:avLst/>
              <a:gdLst/>
              <a:ahLst/>
              <a:cxnLst/>
              <a:rect l="l" t="t" r="r" b="b"/>
              <a:pathLst>
                <a:path w="674370" h="85090">
                  <a:moveTo>
                    <a:pt x="41351" y="71424"/>
                  </a:moveTo>
                  <a:lnTo>
                    <a:pt x="12534" y="54533"/>
                  </a:lnTo>
                  <a:lnTo>
                    <a:pt x="11277" y="53898"/>
                  </a:lnTo>
                  <a:lnTo>
                    <a:pt x="10033" y="53898"/>
                  </a:lnTo>
                  <a:lnTo>
                    <a:pt x="8775" y="54533"/>
                  </a:lnTo>
                  <a:lnTo>
                    <a:pt x="7531" y="54533"/>
                  </a:lnTo>
                  <a:lnTo>
                    <a:pt x="5029" y="55778"/>
                  </a:lnTo>
                  <a:lnTo>
                    <a:pt x="3124" y="57023"/>
                  </a:lnTo>
                  <a:lnTo>
                    <a:pt x="635" y="58902"/>
                  </a:lnTo>
                  <a:lnTo>
                    <a:pt x="0" y="61404"/>
                  </a:lnTo>
                  <a:lnTo>
                    <a:pt x="0" y="67056"/>
                  </a:lnTo>
                  <a:lnTo>
                    <a:pt x="13779" y="75196"/>
                  </a:lnTo>
                  <a:lnTo>
                    <a:pt x="15354" y="75831"/>
                  </a:lnTo>
                  <a:lnTo>
                    <a:pt x="15684" y="75831"/>
                  </a:lnTo>
                  <a:lnTo>
                    <a:pt x="15887" y="76047"/>
                  </a:lnTo>
                  <a:lnTo>
                    <a:pt x="16929" y="76454"/>
                  </a:lnTo>
                  <a:lnTo>
                    <a:pt x="16306" y="76454"/>
                  </a:lnTo>
                  <a:lnTo>
                    <a:pt x="15887" y="76047"/>
                  </a:lnTo>
                  <a:lnTo>
                    <a:pt x="15354" y="75831"/>
                  </a:lnTo>
                  <a:lnTo>
                    <a:pt x="14401" y="75831"/>
                  </a:lnTo>
                  <a:lnTo>
                    <a:pt x="17500" y="76847"/>
                  </a:lnTo>
                  <a:lnTo>
                    <a:pt x="19748" y="78308"/>
                  </a:lnTo>
                  <a:lnTo>
                    <a:pt x="22174" y="79832"/>
                  </a:lnTo>
                  <a:lnTo>
                    <a:pt x="22733" y="80378"/>
                  </a:lnTo>
                  <a:lnTo>
                    <a:pt x="23355" y="80924"/>
                  </a:lnTo>
                  <a:lnTo>
                    <a:pt x="24434" y="81457"/>
                  </a:lnTo>
                  <a:lnTo>
                    <a:pt x="26327" y="83350"/>
                  </a:lnTo>
                  <a:lnTo>
                    <a:pt x="28206" y="84607"/>
                  </a:lnTo>
                  <a:lnTo>
                    <a:pt x="33832" y="84607"/>
                  </a:lnTo>
                  <a:lnTo>
                    <a:pt x="36360" y="83350"/>
                  </a:lnTo>
                  <a:lnTo>
                    <a:pt x="40106" y="79578"/>
                  </a:lnTo>
                  <a:lnTo>
                    <a:pt x="41351" y="77076"/>
                  </a:lnTo>
                  <a:lnTo>
                    <a:pt x="41351" y="76454"/>
                  </a:lnTo>
                  <a:lnTo>
                    <a:pt x="41351" y="71424"/>
                  </a:lnTo>
                  <a:close/>
                </a:path>
                <a:path w="674370" h="85090">
                  <a:moveTo>
                    <a:pt x="301383" y="33858"/>
                  </a:moveTo>
                  <a:lnTo>
                    <a:pt x="300748" y="31330"/>
                  </a:lnTo>
                  <a:lnTo>
                    <a:pt x="300126" y="28206"/>
                  </a:lnTo>
                  <a:lnTo>
                    <a:pt x="298259" y="26949"/>
                  </a:lnTo>
                  <a:lnTo>
                    <a:pt x="296379" y="25082"/>
                  </a:lnTo>
                  <a:lnTo>
                    <a:pt x="293852" y="23825"/>
                  </a:lnTo>
                  <a:lnTo>
                    <a:pt x="288048" y="23825"/>
                  </a:lnTo>
                  <a:lnTo>
                    <a:pt x="286410" y="23583"/>
                  </a:lnTo>
                  <a:lnTo>
                    <a:pt x="284175" y="23126"/>
                  </a:lnTo>
                  <a:lnTo>
                    <a:pt x="282003" y="22631"/>
                  </a:lnTo>
                  <a:lnTo>
                    <a:pt x="281813" y="22555"/>
                  </a:lnTo>
                  <a:lnTo>
                    <a:pt x="281330" y="22364"/>
                  </a:lnTo>
                  <a:lnTo>
                    <a:pt x="281330" y="22555"/>
                  </a:lnTo>
                  <a:lnTo>
                    <a:pt x="280377" y="22021"/>
                  </a:lnTo>
                  <a:lnTo>
                    <a:pt x="281076" y="22326"/>
                  </a:lnTo>
                  <a:lnTo>
                    <a:pt x="281330" y="22555"/>
                  </a:lnTo>
                  <a:lnTo>
                    <a:pt x="281330" y="22364"/>
                  </a:lnTo>
                  <a:lnTo>
                    <a:pt x="280466" y="22021"/>
                  </a:lnTo>
                  <a:lnTo>
                    <a:pt x="280085" y="21882"/>
                  </a:lnTo>
                  <a:lnTo>
                    <a:pt x="279425" y="21526"/>
                  </a:lnTo>
                  <a:lnTo>
                    <a:pt x="279057" y="21424"/>
                  </a:lnTo>
                  <a:lnTo>
                    <a:pt x="278828" y="21297"/>
                  </a:lnTo>
                  <a:lnTo>
                    <a:pt x="278701" y="21323"/>
                  </a:lnTo>
                  <a:lnTo>
                    <a:pt x="278206" y="21297"/>
                  </a:lnTo>
                  <a:lnTo>
                    <a:pt x="275704" y="20053"/>
                  </a:lnTo>
                  <a:lnTo>
                    <a:pt x="273177" y="19431"/>
                  </a:lnTo>
                  <a:lnTo>
                    <a:pt x="268185" y="20675"/>
                  </a:lnTo>
                  <a:lnTo>
                    <a:pt x="265684" y="22555"/>
                  </a:lnTo>
                  <a:lnTo>
                    <a:pt x="264426" y="24447"/>
                  </a:lnTo>
                  <a:lnTo>
                    <a:pt x="263652" y="25996"/>
                  </a:lnTo>
                  <a:lnTo>
                    <a:pt x="263105" y="27774"/>
                  </a:lnTo>
                  <a:lnTo>
                    <a:pt x="263105" y="30581"/>
                  </a:lnTo>
                  <a:lnTo>
                    <a:pt x="263309" y="31623"/>
                  </a:lnTo>
                  <a:lnTo>
                    <a:pt x="263779" y="32575"/>
                  </a:lnTo>
                  <a:lnTo>
                    <a:pt x="264426" y="35102"/>
                  </a:lnTo>
                  <a:lnTo>
                    <a:pt x="265684" y="36982"/>
                  </a:lnTo>
                  <a:lnTo>
                    <a:pt x="268185" y="38227"/>
                  </a:lnTo>
                  <a:lnTo>
                    <a:pt x="275082" y="41973"/>
                  </a:lnTo>
                  <a:lnTo>
                    <a:pt x="283210" y="43878"/>
                  </a:lnTo>
                  <a:lnTo>
                    <a:pt x="293852" y="43878"/>
                  </a:lnTo>
                  <a:lnTo>
                    <a:pt x="296379" y="42608"/>
                  </a:lnTo>
                  <a:lnTo>
                    <a:pt x="300126" y="38849"/>
                  </a:lnTo>
                  <a:lnTo>
                    <a:pt x="301383" y="36347"/>
                  </a:lnTo>
                  <a:lnTo>
                    <a:pt x="301383" y="33858"/>
                  </a:lnTo>
                  <a:close/>
                </a:path>
                <a:path w="674370" h="85090">
                  <a:moveTo>
                    <a:pt x="484098" y="14732"/>
                  </a:moveTo>
                  <a:lnTo>
                    <a:pt x="483654" y="12877"/>
                  </a:lnTo>
                  <a:lnTo>
                    <a:pt x="482460" y="11277"/>
                  </a:lnTo>
                  <a:lnTo>
                    <a:pt x="481203" y="9398"/>
                  </a:lnTo>
                  <a:lnTo>
                    <a:pt x="479323" y="7531"/>
                  </a:lnTo>
                  <a:lnTo>
                    <a:pt x="474332" y="6273"/>
                  </a:lnTo>
                  <a:lnTo>
                    <a:pt x="471182" y="6273"/>
                  </a:lnTo>
                  <a:lnTo>
                    <a:pt x="468680" y="7531"/>
                  </a:lnTo>
                  <a:lnTo>
                    <a:pt x="462927" y="11747"/>
                  </a:lnTo>
                  <a:lnTo>
                    <a:pt x="457009" y="15913"/>
                  </a:lnTo>
                  <a:lnTo>
                    <a:pt x="450964" y="19951"/>
                  </a:lnTo>
                  <a:lnTo>
                    <a:pt x="444881" y="23825"/>
                  </a:lnTo>
                  <a:lnTo>
                    <a:pt x="442353" y="25704"/>
                  </a:lnTo>
                  <a:lnTo>
                    <a:pt x="441109" y="27571"/>
                  </a:lnTo>
                  <a:lnTo>
                    <a:pt x="439851" y="30073"/>
                  </a:lnTo>
                  <a:lnTo>
                    <a:pt x="439674" y="30746"/>
                  </a:lnTo>
                  <a:lnTo>
                    <a:pt x="439610" y="31483"/>
                  </a:lnTo>
                  <a:lnTo>
                    <a:pt x="439610" y="32207"/>
                  </a:lnTo>
                  <a:lnTo>
                    <a:pt x="439610" y="34175"/>
                  </a:lnTo>
                  <a:lnTo>
                    <a:pt x="440207" y="36233"/>
                  </a:lnTo>
                  <a:lnTo>
                    <a:pt x="441109" y="37604"/>
                  </a:lnTo>
                  <a:lnTo>
                    <a:pt x="442353" y="40106"/>
                  </a:lnTo>
                  <a:lnTo>
                    <a:pt x="444881" y="41973"/>
                  </a:lnTo>
                  <a:lnTo>
                    <a:pt x="447382" y="41973"/>
                  </a:lnTo>
                  <a:lnTo>
                    <a:pt x="449884" y="42608"/>
                  </a:lnTo>
                  <a:lnTo>
                    <a:pt x="452374" y="42608"/>
                  </a:lnTo>
                  <a:lnTo>
                    <a:pt x="454901" y="41351"/>
                  </a:lnTo>
                  <a:lnTo>
                    <a:pt x="460997" y="37223"/>
                  </a:lnTo>
                  <a:lnTo>
                    <a:pt x="467106" y="33210"/>
                  </a:lnTo>
                  <a:lnTo>
                    <a:pt x="473214" y="29197"/>
                  </a:lnTo>
                  <a:lnTo>
                    <a:pt x="479323" y="25082"/>
                  </a:lnTo>
                  <a:lnTo>
                    <a:pt x="481203" y="23825"/>
                  </a:lnTo>
                  <a:lnTo>
                    <a:pt x="483082" y="21932"/>
                  </a:lnTo>
                  <a:lnTo>
                    <a:pt x="483730" y="19431"/>
                  </a:lnTo>
                  <a:lnTo>
                    <a:pt x="483958" y="18503"/>
                  </a:lnTo>
                  <a:lnTo>
                    <a:pt x="484098" y="17500"/>
                  </a:lnTo>
                  <a:lnTo>
                    <a:pt x="484098" y="14732"/>
                  </a:lnTo>
                  <a:close/>
                </a:path>
                <a:path w="674370" h="85090">
                  <a:moveTo>
                    <a:pt x="674230" y="29502"/>
                  </a:moveTo>
                  <a:lnTo>
                    <a:pt x="672071" y="17983"/>
                  </a:lnTo>
                  <a:lnTo>
                    <a:pt x="666153" y="8610"/>
                  </a:lnTo>
                  <a:lnTo>
                    <a:pt x="657390" y="2311"/>
                  </a:lnTo>
                  <a:lnTo>
                    <a:pt x="646633" y="0"/>
                  </a:lnTo>
                  <a:lnTo>
                    <a:pt x="635508" y="1955"/>
                  </a:lnTo>
                  <a:lnTo>
                    <a:pt x="626338" y="8140"/>
                  </a:lnTo>
                  <a:lnTo>
                    <a:pt x="620102" y="17627"/>
                  </a:lnTo>
                  <a:lnTo>
                    <a:pt x="617804" y="29451"/>
                  </a:lnTo>
                  <a:lnTo>
                    <a:pt x="617778" y="29857"/>
                  </a:lnTo>
                  <a:lnTo>
                    <a:pt x="617778" y="30632"/>
                  </a:lnTo>
                  <a:lnTo>
                    <a:pt x="619937" y="41808"/>
                  </a:lnTo>
                  <a:lnTo>
                    <a:pt x="625843" y="51079"/>
                  </a:lnTo>
                  <a:lnTo>
                    <a:pt x="634606" y="57505"/>
                  </a:lnTo>
                  <a:lnTo>
                    <a:pt x="645375" y="60147"/>
                  </a:lnTo>
                  <a:lnTo>
                    <a:pt x="656488" y="57848"/>
                  </a:lnTo>
                  <a:lnTo>
                    <a:pt x="665657" y="51536"/>
                  </a:lnTo>
                  <a:lnTo>
                    <a:pt x="671906" y="42176"/>
                  </a:lnTo>
                  <a:lnTo>
                    <a:pt x="674204" y="30708"/>
                  </a:lnTo>
                  <a:lnTo>
                    <a:pt x="674204" y="30302"/>
                  </a:lnTo>
                  <a:lnTo>
                    <a:pt x="674230" y="29908"/>
                  </a:lnTo>
                  <a:lnTo>
                    <a:pt x="674230" y="29502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6322" y="3192289"/>
              <a:ext cx="1052377" cy="129645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63175" y="1126733"/>
            <a:ext cx="7184390" cy="2951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 startAt="4"/>
              <a:tabLst>
                <a:tab pos="469265" algn="l"/>
                <a:tab pos="469900" algn="l"/>
              </a:tabLst>
            </a:pP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normatif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memerlukan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Bahasa.</a:t>
            </a:r>
            <a:endParaRPr sz="240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  <a:buAutoNum type="arabicPeriod" startAt="4"/>
              <a:tabLst>
                <a:tab pos="469265" algn="l"/>
                <a:tab pos="469900" algn="l"/>
              </a:tabLst>
            </a:pP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adaptif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memerlukan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IPA,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komputer,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70">
                <a:solidFill>
                  <a:srgbClr val="FFFFFF"/>
                </a:solidFill>
                <a:latin typeface="Tahoma"/>
                <a:cs typeface="Tahoma"/>
              </a:rPr>
              <a:t>ﬁsika/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75">
                <a:solidFill>
                  <a:srgbClr val="FFFFFF"/>
                </a:solidFill>
                <a:latin typeface="Tahoma"/>
                <a:cs typeface="Tahoma"/>
              </a:rPr>
              <a:t>kimia/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biologi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og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am 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keahliannya.</a:t>
            </a:r>
            <a:endParaRPr sz="2400">
              <a:latin typeface="Tahoma"/>
              <a:cs typeface="Tahoma"/>
            </a:endParaRPr>
          </a:p>
          <a:p>
            <a:pPr marL="469900" marR="391160" indent="-457200">
              <a:lnSpc>
                <a:spcPct val="100000"/>
              </a:lnSpc>
              <a:buAutoNum type="arabicPeriod" startAt="4"/>
              <a:tabLst>
                <a:tab pos="469265" algn="l"/>
                <a:tab pos="469900" algn="l"/>
              </a:tabLst>
            </a:pP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Program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produktif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memerlukan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khusus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sesuai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og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ampilan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eahlian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yang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setiap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jenis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jumlah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berbeda-beda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menurut 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kebutuhan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program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keahlian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diselenggarakan.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2780" y="502038"/>
              <a:ext cx="746604" cy="67923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4753" y="235544"/>
              <a:ext cx="6641817" cy="1052829"/>
            </a:xfrm>
            <a:prstGeom prst="rect">
              <a:avLst/>
            </a:prstGeom>
          </p:spPr>
        </p:pic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1213275" y="307259"/>
            <a:ext cx="495427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pc="5">
                <a:solidFill>
                  <a:srgbClr val="FFFFFF"/>
                </a:solidFill>
              </a:rPr>
              <a:t>Perlunya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-5">
                <a:solidFill>
                  <a:srgbClr val="FFFFFF"/>
                </a:solidFill>
              </a:rPr>
              <a:t>Standar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50">
                <a:solidFill>
                  <a:srgbClr val="FFFFFF"/>
                </a:solidFill>
              </a:rPr>
              <a:t>Tenaga </a:t>
            </a:r>
            <a:r>
              <a:rPr dirty="0" spc="-1040">
                <a:solidFill>
                  <a:srgbClr val="FFFFFF"/>
                </a:solidFill>
              </a:rPr>
              <a:t> </a:t>
            </a:r>
            <a:r>
              <a:rPr dirty="0" spc="45">
                <a:solidFill>
                  <a:srgbClr val="FFFFFF"/>
                </a:solidFill>
              </a:rPr>
              <a:t>Laboratorium</a:t>
            </a:r>
            <a:r>
              <a:rPr dirty="0" spc="155">
                <a:solidFill>
                  <a:srgbClr val="FFFFFF"/>
                </a:solidFill>
              </a:rPr>
              <a:t> </a:t>
            </a:r>
            <a:r>
              <a:rPr dirty="0" spc="-40">
                <a:solidFill>
                  <a:srgbClr val="FFFFFF"/>
                </a:solidFill>
              </a:rPr>
              <a:t>Sekolah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581175" y="1465758"/>
            <a:ext cx="7979409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45">
                <a:solidFill>
                  <a:srgbClr val="FFFFFF"/>
                </a:solidFill>
                <a:latin typeface="Tahoma"/>
                <a:cs typeface="Tahoma"/>
              </a:rPr>
              <a:t>Tenaga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sekolah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merupakan salah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satu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tenaga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kependidikan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sangat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diperlukan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mendukung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peningkatan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kualitas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proses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pembelajaran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sekolah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melalui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laboratorium.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Sebagaimana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tenaga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kependidikan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lainnya,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tenaga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sekolah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juga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merupakan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tenaga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fungsional.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Oleh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karena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itu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diperlukan 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adanya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kualiﬁkasi,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standar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kompetensi,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sertiﬁkasi.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Dalam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konteks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pendidikan,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peserta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didik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merupakan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subjek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sekaligus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objek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memiliki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potensi.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Potensi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tersebut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dikembangkan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menjadi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kemampuan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melalui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proses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pendidikan.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82780" y="502038"/>
              <a:ext cx="746604" cy="67923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4691" y="148807"/>
              <a:ext cx="6538483" cy="1254759"/>
            </a:xfrm>
            <a:prstGeom prst="rect">
              <a:avLst/>
            </a:prstGeom>
          </p:spPr>
        </p:pic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1995540" y="197196"/>
            <a:ext cx="420624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</a:rPr>
              <a:t>Permendiknas</a:t>
            </a:r>
            <a:r>
              <a:rPr dirty="0" sz="3600" spc="150">
                <a:solidFill>
                  <a:srgbClr val="FFFFFF"/>
                </a:solidFill>
              </a:rPr>
              <a:t> </a:t>
            </a:r>
            <a:r>
              <a:rPr dirty="0" sz="3600" spc="-100">
                <a:solidFill>
                  <a:srgbClr val="FFFFFF"/>
                </a:solidFill>
              </a:rPr>
              <a:t>No.</a:t>
            </a:r>
            <a:endParaRPr sz="3600"/>
          </a:p>
          <a:p>
            <a:pPr algn="ctr" marL="5080">
              <a:lnSpc>
                <a:spcPct val="100000"/>
              </a:lnSpc>
            </a:pPr>
            <a:r>
              <a:rPr dirty="0" sz="3600" spc="-400">
                <a:solidFill>
                  <a:srgbClr val="FFFFFF"/>
                </a:solidFill>
              </a:rPr>
              <a:t>26</a:t>
            </a:r>
            <a:r>
              <a:rPr dirty="0" sz="3600" spc="185">
                <a:solidFill>
                  <a:srgbClr val="FFFFFF"/>
                </a:solidFill>
              </a:rPr>
              <a:t> </a:t>
            </a:r>
            <a:r>
              <a:rPr dirty="0" sz="3600" spc="-60">
                <a:solidFill>
                  <a:srgbClr val="FFFFFF"/>
                </a:solidFill>
              </a:rPr>
              <a:t>Tahun</a:t>
            </a:r>
            <a:r>
              <a:rPr dirty="0" sz="3600" spc="185">
                <a:solidFill>
                  <a:srgbClr val="FFFFFF"/>
                </a:solidFill>
              </a:rPr>
              <a:t> </a:t>
            </a:r>
            <a:r>
              <a:rPr dirty="0" sz="3600" spc="-175">
                <a:solidFill>
                  <a:srgbClr val="FFFFFF"/>
                </a:solidFill>
              </a:rPr>
              <a:t>2008</a:t>
            </a:r>
            <a:endParaRPr sz="3600"/>
          </a:p>
        </p:txBody>
      </p:sp>
      <p:sp>
        <p:nvSpPr>
          <p:cNvPr id="49" name="object 49"/>
          <p:cNvSpPr/>
          <p:nvPr/>
        </p:nvSpPr>
        <p:spPr>
          <a:xfrm>
            <a:off x="960382" y="1821396"/>
            <a:ext cx="6697345" cy="2552700"/>
          </a:xfrm>
          <a:custGeom>
            <a:avLst/>
            <a:gdLst/>
            <a:ahLst/>
            <a:cxnLst/>
            <a:rect l="l" t="t" r="r" b="b"/>
            <a:pathLst>
              <a:path w="6697345" h="2552700">
                <a:moveTo>
                  <a:pt x="6553863" y="126999"/>
                </a:moveTo>
                <a:lnTo>
                  <a:pt x="6477727" y="126999"/>
                </a:lnTo>
                <a:lnTo>
                  <a:pt x="6477727" y="114299"/>
                </a:lnTo>
                <a:lnTo>
                  <a:pt x="3695806" y="114299"/>
                </a:lnTo>
                <a:lnTo>
                  <a:pt x="3746389" y="101599"/>
                </a:lnTo>
                <a:lnTo>
                  <a:pt x="4606323" y="101599"/>
                </a:lnTo>
                <a:lnTo>
                  <a:pt x="4656908" y="88899"/>
                </a:lnTo>
                <a:lnTo>
                  <a:pt x="5162758" y="88899"/>
                </a:lnTo>
                <a:lnTo>
                  <a:pt x="5213343" y="76199"/>
                </a:lnTo>
                <a:lnTo>
                  <a:pt x="5618020" y="76199"/>
                </a:lnTo>
                <a:lnTo>
                  <a:pt x="5668605" y="63499"/>
                </a:lnTo>
                <a:lnTo>
                  <a:pt x="5972109" y="63499"/>
                </a:lnTo>
                <a:lnTo>
                  <a:pt x="6022693" y="50799"/>
                </a:lnTo>
                <a:lnTo>
                  <a:pt x="6275610" y="50799"/>
                </a:lnTo>
                <a:lnTo>
                  <a:pt x="6326193" y="38099"/>
                </a:lnTo>
                <a:lnTo>
                  <a:pt x="6528523" y="38099"/>
                </a:lnTo>
                <a:lnTo>
                  <a:pt x="6528551" y="25399"/>
                </a:lnTo>
                <a:lnTo>
                  <a:pt x="6528740" y="25399"/>
                </a:lnTo>
                <a:lnTo>
                  <a:pt x="6529255" y="12699"/>
                </a:lnTo>
                <a:lnTo>
                  <a:pt x="6530259" y="12699"/>
                </a:lnTo>
                <a:lnTo>
                  <a:pt x="6530259" y="0"/>
                </a:lnTo>
                <a:lnTo>
                  <a:pt x="6550277" y="0"/>
                </a:lnTo>
                <a:lnTo>
                  <a:pt x="6550277" y="38099"/>
                </a:lnTo>
                <a:lnTo>
                  <a:pt x="6564847" y="50799"/>
                </a:lnTo>
                <a:lnTo>
                  <a:pt x="6570424" y="63499"/>
                </a:lnTo>
                <a:lnTo>
                  <a:pt x="6566824" y="88899"/>
                </a:lnTo>
                <a:lnTo>
                  <a:pt x="6553863" y="101599"/>
                </a:lnTo>
                <a:lnTo>
                  <a:pt x="6553863" y="126999"/>
                </a:lnTo>
                <a:close/>
              </a:path>
              <a:path w="6697345" h="2552700">
                <a:moveTo>
                  <a:pt x="1057982" y="2374899"/>
                </a:moveTo>
                <a:lnTo>
                  <a:pt x="61053" y="2374899"/>
                </a:lnTo>
                <a:lnTo>
                  <a:pt x="53383" y="2324099"/>
                </a:lnTo>
                <a:lnTo>
                  <a:pt x="46436" y="2273299"/>
                </a:lnTo>
                <a:lnTo>
                  <a:pt x="40176" y="2222499"/>
                </a:lnTo>
                <a:lnTo>
                  <a:pt x="34565" y="2184399"/>
                </a:lnTo>
                <a:lnTo>
                  <a:pt x="29564" y="2133599"/>
                </a:lnTo>
                <a:lnTo>
                  <a:pt x="25137" y="2082799"/>
                </a:lnTo>
                <a:lnTo>
                  <a:pt x="21246" y="2031999"/>
                </a:lnTo>
                <a:lnTo>
                  <a:pt x="17853" y="1981199"/>
                </a:lnTo>
                <a:lnTo>
                  <a:pt x="14921" y="1930399"/>
                </a:lnTo>
                <a:lnTo>
                  <a:pt x="12412" y="1879599"/>
                </a:lnTo>
                <a:lnTo>
                  <a:pt x="10289" y="1828799"/>
                </a:lnTo>
                <a:lnTo>
                  <a:pt x="8514" y="1777999"/>
                </a:lnTo>
                <a:lnTo>
                  <a:pt x="7050" y="1727199"/>
                </a:lnTo>
                <a:lnTo>
                  <a:pt x="5858" y="1676399"/>
                </a:lnTo>
                <a:lnTo>
                  <a:pt x="4903" y="1625599"/>
                </a:lnTo>
                <a:lnTo>
                  <a:pt x="4145" y="1574799"/>
                </a:lnTo>
                <a:lnTo>
                  <a:pt x="3548" y="1523999"/>
                </a:lnTo>
                <a:lnTo>
                  <a:pt x="3074" y="1473199"/>
                </a:lnTo>
                <a:lnTo>
                  <a:pt x="2601" y="1409699"/>
                </a:lnTo>
                <a:lnTo>
                  <a:pt x="1655" y="1269999"/>
                </a:lnTo>
                <a:lnTo>
                  <a:pt x="1232" y="1219199"/>
                </a:lnTo>
                <a:lnTo>
                  <a:pt x="398" y="1066799"/>
                </a:lnTo>
                <a:lnTo>
                  <a:pt x="117" y="1003299"/>
                </a:lnTo>
                <a:lnTo>
                  <a:pt x="0" y="850899"/>
                </a:lnTo>
                <a:lnTo>
                  <a:pt x="143" y="812799"/>
                </a:lnTo>
                <a:lnTo>
                  <a:pt x="510" y="761999"/>
                </a:lnTo>
                <a:lnTo>
                  <a:pt x="1080" y="711199"/>
                </a:lnTo>
                <a:lnTo>
                  <a:pt x="1883" y="660399"/>
                </a:lnTo>
                <a:lnTo>
                  <a:pt x="2944" y="609599"/>
                </a:lnTo>
                <a:lnTo>
                  <a:pt x="4291" y="558799"/>
                </a:lnTo>
                <a:lnTo>
                  <a:pt x="5953" y="507999"/>
                </a:lnTo>
                <a:lnTo>
                  <a:pt x="7956" y="457199"/>
                </a:lnTo>
                <a:lnTo>
                  <a:pt x="10328" y="406399"/>
                </a:lnTo>
                <a:lnTo>
                  <a:pt x="13098" y="355599"/>
                </a:lnTo>
                <a:lnTo>
                  <a:pt x="16291" y="304799"/>
                </a:lnTo>
                <a:lnTo>
                  <a:pt x="19937" y="253999"/>
                </a:lnTo>
                <a:lnTo>
                  <a:pt x="24062" y="203199"/>
                </a:lnTo>
                <a:lnTo>
                  <a:pt x="28694" y="152399"/>
                </a:lnTo>
                <a:lnTo>
                  <a:pt x="33861" y="101599"/>
                </a:lnTo>
                <a:lnTo>
                  <a:pt x="22723" y="88899"/>
                </a:lnTo>
                <a:lnTo>
                  <a:pt x="19383" y="63499"/>
                </a:lnTo>
                <a:lnTo>
                  <a:pt x="24180" y="50799"/>
                </a:lnTo>
                <a:lnTo>
                  <a:pt x="37448" y="38099"/>
                </a:lnTo>
                <a:lnTo>
                  <a:pt x="139133" y="38099"/>
                </a:lnTo>
                <a:lnTo>
                  <a:pt x="189975" y="50799"/>
                </a:lnTo>
                <a:lnTo>
                  <a:pt x="800070" y="50799"/>
                </a:lnTo>
                <a:lnTo>
                  <a:pt x="850910" y="63499"/>
                </a:lnTo>
                <a:lnTo>
                  <a:pt x="1257628" y="63499"/>
                </a:lnTo>
                <a:lnTo>
                  <a:pt x="1766016" y="88899"/>
                </a:lnTo>
                <a:lnTo>
                  <a:pt x="2172721" y="88899"/>
                </a:lnTo>
                <a:lnTo>
                  <a:pt x="2223558" y="101599"/>
                </a:lnTo>
                <a:lnTo>
                  <a:pt x="100972" y="101599"/>
                </a:lnTo>
                <a:lnTo>
                  <a:pt x="100943" y="114299"/>
                </a:lnTo>
                <a:lnTo>
                  <a:pt x="100740" y="139699"/>
                </a:lnTo>
                <a:lnTo>
                  <a:pt x="100191" y="152399"/>
                </a:lnTo>
                <a:lnTo>
                  <a:pt x="99120" y="165099"/>
                </a:lnTo>
                <a:lnTo>
                  <a:pt x="4556177" y="165099"/>
                </a:lnTo>
                <a:lnTo>
                  <a:pt x="4505618" y="177799"/>
                </a:lnTo>
                <a:lnTo>
                  <a:pt x="3494663" y="177799"/>
                </a:lnTo>
                <a:lnTo>
                  <a:pt x="3545795" y="190499"/>
                </a:lnTo>
                <a:lnTo>
                  <a:pt x="4159361" y="190499"/>
                </a:lnTo>
                <a:lnTo>
                  <a:pt x="4210488" y="203199"/>
                </a:lnTo>
                <a:lnTo>
                  <a:pt x="6427183" y="203199"/>
                </a:lnTo>
                <a:lnTo>
                  <a:pt x="6376638" y="215899"/>
                </a:lnTo>
                <a:lnTo>
                  <a:pt x="1080152" y="215899"/>
                </a:lnTo>
                <a:lnTo>
                  <a:pt x="878367" y="228599"/>
                </a:lnTo>
                <a:lnTo>
                  <a:pt x="99120" y="228599"/>
                </a:lnTo>
                <a:lnTo>
                  <a:pt x="98117" y="241299"/>
                </a:lnTo>
                <a:lnTo>
                  <a:pt x="97602" y="253999"/>
                </a:lnTo>
                <a:lnTo>
                  <a:pt x="97412" y="266699"/>
                </a:lnTo>
                <a:lnTo>
                  <a:pt x="97385" y="279399"/>
                </a:lnTo>
                <a:lnTo>
                  <a:pt x="104559" y="279399"/>
                </a:lnTo>
                <a:lnTo>
                  <a:pt x="104559" y="292099"/>
                </a:lnTo>
                <a:lnTo>
                  <a:pt x="107164" y="342899"/>
                </a:lnTo>
                <a:lnTo>
                  <a:pt x="109284" y="393699"/>
                </a:lnTo>
                <a:lnTo>
                  <a:pt x="110954" y="444499"/>
                </a:lnTo>
                <a:lnTo>
                  <a:pt x="112206" y="495299"/>
                </a:lnTo>
                <a:lnTo>
                  <a:pt x="113075" y="546099"/>
                </a:lnTo>
                <a:lnTo>
                  <a:pt x="113596" y="596899"/>
                </a:lnTo>
                <a:lnTo>
                  <a:pt x="113802" y="647699"/>
                </a:lnTo>
                <a:lnTo>
                  <a:pt x="113728" y="698499"/>
                </a:lnTo>
                <a:lnTo>
                  <a:pt x="113409" y="749299"/>
                </a:lnTo>
                <a:lnTo>
                  <a:pt x="112877" y="800099"/>
                </a:lnTo>
                <a:lnTo>
                  <a:pt x="112168" y="850899"/>
                </a:lnTo>
                <a:lnTo>
                  <a:pt x="111315" y="901699"/>
                </a:lnTo>
                <a:lnTo>
                  <a:pt x="110353" y="952499"/>
                </a:lnTo>
                <a:lnTo>
                  <a:pt x="109315" y="1003299"/>
                </a:lnTo>
                <a:lnTo>
                  <a:pt x="107152" y="1104899"/>
                </a:lnTo>
                <a:lnTo>
                  <a:pt x="106095" y="1155699"/>
                </a:lnTo>
                <a:lnTo>
                  <a:pt x="105099" y="1206499"/>
                </a:lnTo>
                <a:lnTo>
                  <a:pt x="104199" y="1257299"/>
                </a:lnTo>
                <a:lnTo>
                  <a:pt x="103429" y="1308099"/>
                </a:lnTo>
                <a:lnTo>
                  <a:pt x="102823" y="1358899"/>
                </a:lnTo>
                <a:lnTo>
                  <a:pt x="102290" y="1447799"/>
                </a:lnTo>
                <a:lnTo>
                  <a:pt x="50176" y="1447799"/>
                </a:lnTo>
                <a:lnTo>
                  <a:pt x="51684" y="1498599"/>
                </a:lnTo>
                <a:lnTo>
                  <a:pt x="53474" y="1549399"/>
                </a:lnTo>
                <a:lnTo>
                  <a:pt x="55481" y="1600199"/>
                </a:lnTo>
                <a:lnTo>
                  <a:pt x="57639" y="1650999"/>
                </a:lnTo>
                <a:lnTo>
                  <a:pt x="62152" y="1752599"/>
                </a:lnTo>
                <a:lnTo>
                  <a:pt x="64376" y="1803399"/>
                </a:lnTo>
                <a:lnTo>
                  <a:pt x="66491" y="1854199"/>
                </a:lnTo>
                <a:lnTo>
                  <a:pt x="99249" y="1854199"/>
                </a:lnTo>
                <a:lnTo>
                  <a:pt x="98575" y="1917699"/>
                </a:lnTo>
                <a:lnTo>
                  <a:pt x="97974" y="1968499"/>
                </a:lnTo>
                <a:lnTo>
                  <a:pt x="97318" y="2019299"/>
                </a:lnTo>
                <a:lnTo>
                  <a:pt x="96601" y="2070099"/>
                </a:lnTo>
                <a:lnTo>
                  <a:pt x="95819" y="2120899"/>
                </a:lnTo>
                <a:lnTo>
                  <a:pt x="94967" y="2171699"/>
                </a:lnTo>
                <a:lnTo>
                  <a:pt x="94041" y="2222499"/>
                </a:lnTo>
                <a:lnTo>
                  <a:pt x="93036" y="2273299"/>
                </a:lnTo>
                <a:lnTo>
                  <a:pt x="91946" y="2324099"/>
                </a:lnTo>
                <a:lnTo>
                  <a:pt x="498866" y="2349499"/>
                </a:lnTo>
                <a:lnTo>
                  <a:pt x="651391" y="2349499"/>
                </a:lnTo>
                <a:lnTo>
                  <a:pt x="753056" y="2362199"/>
                </a:lnTo>
                <a:lnTo>
                  <a:pt x="1007167" y="2362199"/>
                </a:lnTo>
                <a:lnTo>
                  <a:pt x="1057982" y="2374899"/>
                </a:lnTo>
                <a:close/>
              </a:path>
              <a:path w="6697345" h="2552700">
                <a:moveTo>
                  <a:pt x="2935283" y="114299"/>
                </a:moveTo>
                <a:lnTo>
                  <a:pt x="197834" y="114299"/>
                </a:lnTo>
                <a:lnTo>
                  <a:pt x="149397" y="101599"/>
                </a:lnTo>
                <a:lnTo>
                  <a:pt x="2884445" y="101599"/>
                </a:lnTo>
                <a:lnTo>
                  <a:pt x="2935283" y="114299"/>
                </a:lnTo>
                <a:close/>
              </a:path>
              <a:path w="6697345" h="2552700">
                <a:moveTo>
                  <a:pt x="6607667" y="114299"/>
                </a:moveTo>
                <a:lnTo>
                  <a:pt x="6582269" y="114299"/>
                </a:lnTo>
                <a:lnTo>
                  <a:pt x="6587841" y="101599"/>
                </a:lnTo>
                <a:lnTo>
                  <a:pt x="6600725" y="101599"/>
                </a:lnTo>
                <a:lnTo>
                  <a:pt x="6607667" y="114299"/>
                </a:lnTo>
                <a:close/>
              </a:path>
              <a:path w="6697345" h="2552700">
                <a:moveTo>
                  <a:pt x="6224767" y="126999"/>
                </a:moveTo>
                <a:lnTo>
                  <a:pt x="391913" y="126999"/>
                </a:lnTo>
                <a:lnTo>
                  <a:pt x="343321" y="114299"/>
                </a:lnTo>
                <a:lnTo>
                  <a:pt x="6275354" y="114299"/>
                </a:lnTo>
                <a:lnTo>
                  <a:pt x="6224767" y="126999"/>
                </a:lnTo>
                <a:close/>
              </a:path>
              <a:path w="6697345" h="2552700">
                <a:moveTo>
                  <a:pt x="6642727" y="190499"/>
                </a:moveTo>
                <a:lnTo>
                  <a:pt x="5523831" y="190499"/>
                </a:lnTo>
                <a:lnTo>
                  <a:pt x="5574056" y="177799"/>
                </a:lnTo>
                <a:lnTo>
                  <a:pt x="5825149" y="177799"/>
                </a:lnTo>
                <a:lnTo>
                  <a:pt x="5875361" y="165099"/>
                </a:lnTo>
                <a:lnTo>
                  <a:pt x="6025984" y="165099"/>
                </a:lnTo>
                <a:lnTo>
                  <a:pt x="6076188" y="152399"/>
                </a:lnTo>
                <a:lnTo>
                  <a:pt x="6226783" y="152399"/>
                </a:lnTo>
                <a:lnTo>
                  <a:pt x="6276977" y="139699"/>
                </a:lnTo>
                <a:lnTo>
                  <a:pt x="6377357" y="139699"/>
                </a:lnTo>
                <a:lnTo>
                  <a:pt x="6427543" y="126999"/>
                </a:lnTo>
                <a:lnTo>
                  <a:pt x="6573880" y="126999"/>
                </a:lnTo>
                <a:lnTo>
                  <a:pt x="6577478" y="114299"/>
                </a:lnTo>
                <a:lnTo>
                  <a:pt x="6644462" y="114299"/>
                </a:lnTo>
                <a:lnTo>
                  <a:pt x="6661487" y="126999"/>
                </a:lnTo>
                <a:lnTo>
                  <a:pt x="6666548" y="152399"/>
                </a:lnTo>
                <a:lnTo>
                  <a:pt x="6660132" y="177799"/>
                </a:lnTo>
                <a:lnTo>
                  <a:pt x="6642727" y="190499"/>
                </a:lnTo>
                <a:close/>
              </a:path>
              <a:path w="6697345" h="2552700">
                <a:moveTo>
                  <a:pt x="5870721" y="139699"/>
                </a:moveTo>
                <a:lnTo>
                  <a:pt x="538082" y="139699"/>
                </a:lnTo>
                <a:lnTo>
                  <a:pt x="587059" y="126999"/>
                </a:lnTo>
                <a:lnTo>
                  <a:pt x="5921293" y="126999"/>
                </a:lnTo>
                <a:lnTo>
                  <a:pt x="5870721" y="139699"/>
                </a:lnTo>
                <a:close/>
              </a:path>
              <a:path w="6697345" h="2552700">
                <a:moveTo>
                  <a:pt x="5516761" y="152399"/>
                </a:moveTo>
                <a:lnTo>
                  <a:pt x="293585" y="152399"/>
                </a:lnTo>
                <a:lnTo>
                  <a:pt x="342395" y="139699"/>
                </a:lnTo>
                <a:lnTo>
                  <a:pt x="5567322" y="139699"/>
                </a:lnTo>
                <a:lnTo>
                  <a:pt x="5516761" y="152399"/>
                </a:lnTo>
                <a:close/>
              </a:path>
              <a:path w="6697345" h="2552700">
                <a:moveTo>
                  <a:pt x="5112296" y="165099"/>
                </a:moveTo>
                <a:lnTo>
                  <a:pt x="147598" y="165099"/>
                </a:lnTo>
                <a:lnTo>
                  <a:pt x="196175" y="152399"/>
                </a:lnTo>
                <a:lnTo>
                  <a:pt x="5162852" y="152399"/>
                </a:lnTo>
                <a:lnTo>
                  <a:pt x="5112296" y="165099"/>
                </a:lnTo>
                <a:close/>
              </a:path>
              <a:path w="6697345" h="2552700">
                <a:moveTo>
                  <a:pt x="6695373" y="2311399"/>
                </a:moveTo>
                <a:lnTo>
                  <a:pt x="6105835" y="2311399"/>
                </a:lnTo>
                <a:lnTo>
                  <a:pt x="6257138" y="2298699"/>
                </a:lnTo>
                <a:lnTo>
                  <a:pt x="6408421" y="2298699"/>
                </a:lnTo>
                <a:lnTo>
                  <a:pt x="6610097" y="2285999"/>
                </a:lnTo>
                <a:lnTo>
                  <a:pt x="6604774" y="2235199"/>
                </a:lnTo>
                <a:lnTo>
                  <a:pt x="6599674" y="2184399"/>
                </a:lnTo>
                <a:lnTo>
                  <a:pt x="6594783" y="2133599"/>
                </a:lnTo>
                <a:lnTo>
                  <a:pt x="6590089" y="2082799"/>
                </a:lnTo>
                <a:lnTo>
                  <a:pt x="6585577" y="2031999"/>
                </a:lnTo>
                <a:lnTo>
                  <a:pt x="6581234" y="1981199"/>
                </a:lnTo>
                <a:lnTo>
                  <a:pt x="6577048" y="1930399"/>
                </a:lnTo>
                <a:lnTo>
                  <a:pt x="6573006" y="1879599"/>
                </a:lnTo>
                <a:lnTo>
                  <a:pt x="6569093" y="1828799"/>
                </a:lnTo>
                <a:lnTo>
                  <a:pt x="6565297" y="1777999"/>
                </a:lnTo>
                <a:lnTo>
                  <a:pt x="6561605" y="1727199"/>
                </a:lnTo>
                <a:lnTo>
                  <a:pt x="6558003" y="1676399"/>
                </a:lnTo>
                <a:lnTo>
                  <a:pt x="6554478" y="1625599"/>
                </a:lnTo>
                <a:lnTo>
                  <a:pt x="6551017" y="1574799"/>
                </a:lnTo>
                <a:lnTo>
                  <a:pt x="6547607" y="1523999"/>
                </a:lnTo>
                <a:lnTo>
                  <a:pt x="6534185" y="1320799"/>
                </a:lnTo>
                <a:lnTo>
                  <a:pt x="6530721" y="1269999"/>
                </a:lnTo>
                <a:lnTo>
                  <a:pt x="6527181" y="1219199"/>
                </a:lnTo>
                <a:lnTo>
                  <a:pt x="6523589" y="1168399"/>
                </a:lnTo>
                <a:lnTo>
                  <a:pt x="6516346" y="1066799"/>
                </a:lnTo>
                <a:lnTo>
                  <a:pt x="6512744" y="1015999"/>
                </a:lnTo>
                <a:lnTo>
                  <a:pt x="6509187" y="965199"/>
                </a:lnTo>
                <a:lnTo>
                  <a:pt x="6505699" y="914399"/>
                </a:lnTo>
                <a:lnTo>
                  <a:pt x="6502304" y="863599"/>
                </a:lnTo>
                <a:lnTo>
                  <a:pt x="6499028" y="812799"/>
                </a:lnTo>
                <a:lnTo>
                  <a:pt x="6495893" y="761999"/>
                </a:lnTo>
                <a:lnTo>
                  <a:pt x="6492925" y="711199"/>
                </a:lnTo>
                <a:lnTo>
                  <a:pt x="6490148" y="660399"/>
                </a:lnTo>
                <a:lnTo>
                  <a:pt x="6487585" y="609599"/>
                </a:lnTo>
                <a:lnTo>
                  <a:pt x="6485262" y="558799"/>
                </a:lnTo>
                <a:lnTo>
                  <a:pt x="6483201" y="507999"/>
                </a:lnTo>
                <a:lnTo>
                  <a:pt x="6481428" y="457199"/>
                </a:lnTo>
                <a:lnTo>
                  <a:pt x="6479968" y="406399"/>
                </a:lnTo>
                <a:lnTo>
                  <a:pt x="6478843" y="355599"/>
                </a:lnTo>
                <a:lnTo>
                  <a:pt x="6478078" y="304799"/>
                </a:lnTo>
                <a:lnTo>
                  <a:pt x="6477793" y="266699"/>
                </a:lnTo>
                <a:lnTo>
                  <a:pt x="6477727" y="203199"/>
                </a:lnTo>
                <a:lnTo>
                  <a:pt x="4971230" y="203199"/>
                </a:lnTo>
                <a:lnTo>
                  <a:pt x="5021476" y="190499"/>
                </a:lnTo>
                <a:lnTo>
                  <a:pt x="6557566" y="190499"/>
                </a:lnTo>
                <a:lnTo>
                  <a:pt x="6560258" y="228599"/>
                </a:lnTo>
                <a:lnTo>
                  <a:pt x="6565685" y="292099"/>
                </a:lnTo>
                <a:lnTo>
                  <a:pt x="6568442" y="317499"/>
                </a:lnTo>
                <a:lnTo>
                  <a:pt x="6627138" y="317499"/>
                </a:lnTo>
                <a:lnTo>
                  <a:pt x="6628323" y="342899"/>
                </a:lnTo>
                <a:lnTo>
                  <a:pt x="6630622" y="393699"/>
                </a:lnTo>
                <a:lnTo>
                  <a:pt x="6632856" y="444499"/>
                </a:lnTo>
                <a:lnTo>
                  <a:pt x="6635032" y="495299"/>
                </a:lnTo>
                <a:lnTo>
                  <a:pt x="6637156" y="546099"/>
                </a:lnTo>
                <a:lnTo>
                  <a:pt x="6550277" y="546099"/>
                </a:lnTo>
                <a:lnTo>
                  <a:pt x="6552556" y="609599"/>
                </a:lnTo>
                <a:lnTo>
                  <a:pt x="6554750" y="660399"/>
                </a:lnTo>
                <a:lnTo>
                  <a:pt x="6556880" y="711199"/>
                </a:lnTo>
                <a:lnTo>
                  <a:pt x="6563131" y="863599"/>
                </a:lnTo>
                <a:lnTo>
                  <a:pt x="6565246" y="914399"/>
                </a:lnTo>
                <a:lnTo>
                  <a:pt x="6567416" y="977899"/>
                </a:lnTo>
                <a:lnTo>
                  <a:pt x="6569664" y="1028699"/>
                </a:lnTo>
                <a:lnTo>
                  <a:pt x="6572014" y="1079499"/>
                </a:lnTo>
                <a:lnTo>
                  <a:pt x="6574490" y="1130299"/>
                </a:lnTo>
                <a:lnTo>
                  <a:pt x="6577115" y="1181099"/>
                </a:lnTo>
                <a:lnTo>
                  <a:pt x="6579912" y="1231899"/>
                </a:lnTo>
                <a:lnTo>
                  <a:pt x="6582905" y="1282699"/>
                </a:lnTo>
                <a:lnTo>
                  <a:pt x="6585614" y="1333499"/>
                </a:lnTo>
                <a:lnTo>
                  <a:pt x="6588344" y="1371599"/>
                </a:lnTo>
                <a:lnTo>
                  <a:pt x="6593782" y="1473199"/>
                </a:lnTo>
                <a:lnTo>
                  <a:pt x="6679930" y="1473199"/>
                </a:lnTo>
                <a:lnTo>
                  <a:pt x="6681718" y="1511299"/>
                </a:lnTo>
                <a:lnTo>
                  <a:pt x="6683911" y="1562099"/>
                </a:lnTo>
                <a:lnTo>
                  <a:pt x="6685915" y="1600199"/>
                </a:lnTo>
                <a:lnTo>
                  <a:pt x="6687278" y="1638299"/>
                </a:lnTo>
                <a:lnTo>
                  <a:pt x="6637288" y="1638299"/>
                </a:lnTo>
                <a:lnTo>
                  <a:pt x="6637186" y="1752599"/>
                </a:lnTo>
                <a:lnTo>
                  <a:pt x="6637071" y="1790699"/>
                </a:lnTo>
                <a:lnTo>
                  <a:pt x="6636774" y="1854199"/>
                </a:lnTo>
                <a:lnTo>
                  <a:pt x="6636284" y="1904999"/>
                </a:lnTo>
                <a:lnTo>
                  <a:pt x="6635552" y="1955799"/>
                </a:lnTo>
                <a:lnTo>
                  <a:pt x="6635552" y="1968499"/>
                </a:lnTo>
                <a:lnTo>
                  <a:pt x="6628263" y="1968499"/>
                </a:lnTo>
                <a:lnTo>
                  <a:pt x="6631891" y="2019299"/>
                </a:lnTo>
                <a:lnTo>
                  <a:pt x="6635454" y="2070099"/>
                </a:lnTo>
                <a:lnTo>
                  <a:pt x="6638908" y="2120899"/>
                </a:lnTo>
                <a:lnTo>
                  <a:pt x="6642208" y="2184399"/>
                </a:lnTo>
                <a:lnTo>
                  <a:pt x="6645308" y="2235199"/>
                </a:lnTo>
                <a:lnTo>
                  <a:pt x="6648165" y="2285999"/>
                </a:lnTo>
                <a:lnTo>
                  <a:pt x="6695579" y="2285999"/>
                </a:lnTo>
                <a:lnTo>
                  <a:pt x="6695373" y="2311399"/>
                </a:lnTo>
                <a:close/>
              </a:path>
              <a:path w="6697345" h="2552700">
                <a:moveTo>
                  <a:pt x="6627138" y="317499"/>
                </a:moveTo>
                <a:lnTo>
                  <a:pt x="6568442" y="317499"/>
                </a:lnTo>
                <a:lnTo>
                  <a:pt x="6568442" y="304799"/>
                </a:lnTo>
                <a:lnTo>
                  <a:pt x="6569059" y="304799"/>
                </a:lnTo>
                <a:lnTo>
                  <a:pt x="6570684" y="292099"/>
                </a:lnTo>
                <a:lnTo>
                  <a:pt x="6572982" y="292099"/>
                </a:lnTo>
                <a:lnTo>
                  <a:pt x="6575616" y="279399"/>
                </a:lnTo>
                <a:lnTo>
                  <a:pt x="6575316" y="253999"/>
                </a:lnTo>
                <a:lnTo>
                  <a:pt x="6574517" y="241299"/>
                </a:lnTo>
                <a:lnTo>
                  <a:pt x="6573371" y="215899"/>
                </a:lnTo>
                <a:lnTo>
                  <a:pt x="6572029" y="190499"/>
                </a:lnTo>
                <a:lnTo>
                  <a:pt x="6620973" y="190499"/>
                </a:lnTo>
                <a:lnTo>
                  <a:pt x="6623505" y="241299"/>
                </a:lnTo>
                <a:lnTo>
                  <a:pt x="6625953" y="292099"/>
                </a:lnTo>
                <a:lnTo>
                  <a:pt x="6627138" y="317499"/>
                </a:lnTo>
                <a:close/>
              </a:path>
              <a:path w="6697345" h="2552700">
                <a:moveTo>
                  <a:pt x="6174467" y="228599"/>
                </a:moveTo>
                <a:lnTo>
                  <a:pt x="2292434" y="228599"/>
                </a:lnTo>
                <a:lnTo>
                  <a:pt x="2192329" y="215899"/>
                </a:lnTo>
                <a:lnTo>
                  <a:pt x="6225009" y="215899"/>
                </a:lnTo>
                <a:lnTo>
                  <a:pt x="6174467" y="228599"/>
                </a:lnTo>
                <a:close/>
              </a:path>
              <a:path w="6697345" h="2552700">
                <a:moveTo>
                  <a:pt x="5719598" y="253999"/>
                </a:moveTo>
                <a:lnTo>
                  <a:pt x="3293672" y="253999"/>
                </a:lnTo>
                <a:lnTo>
                  <a:pt x="3143371" y="241299"/>
                </a:lnTo>
                <a:lnTo>
                  <a:pt x="2642749" y="228599"/>
                </a:lnTo>
                <a:lnTo>
                  <a:pt x="6022842" y="228599"/>
                </a:lnTo>
                <a:lnTo>
                  <a:pt x="5972300" y="241299"/>
                </a:lnTo>
                <a:lnTo>
                  <a:pt x="5770138" y="241299"/>
                </a:lnTo>
                <a:lnTo>
                  <a:pt x="5719598" y="253999"/>
                </a:lnTo>
                <a:close/>
              </a:path>
              <a:path w="6697345" h="2552700">
                <a:moveTo>
                  <a:pt x="5365817" y="266699"/>
                </a:moveTo>
                <a:lnTo>
                  <a:pt x="3798795" y="266699"/>
                </a:lnTo>
                <a:lnTo>
                  <a:pt x="3748242" y="253999"/>
                </a:lnTo>
                <a:lnTo>
                  <a:pt x="5416357" y="253999"/>
                </a:lnTo>
                <a:lnTo>
                  <a:pt x="5365817" y="266699"/>
                </a:lnTo>
                <a:close/>
              </a:path>
              <a:path w="6697345" h="2552700">
                <a:moveTo>
                  <a:pt x="6679930" y="1473199"/>
                </a:moveTo>
                <a:lnTo>
                  <a:pt x="6593782" y="1473199"/>
                </a:lnTo>
                <a:lnTo>
                  <a:pt x="6591902" y="1422399"/>
                </a:lnTo>
                <a:lnTo>
                  <a:pt x="6590128" y="1371599"/>
                </a:lnTo>
                <a:lnTo>
                  <a:pt x="6588456" y="1320799"/>
                </a:lnTo>
                <a:lnTo>
                  <a:pt x="6586882" y="1269999"/>
                </a:lnTo>
                <a:lnTo>
                  <a:pt x="6585401" y="1219199"/>
                </a:lnTo>
                <a:lnTo>
                  <a:pt x="6584009" y="1168399"/>
                </a:lnTo>
                <a:lnTo>
                  <a:pt x="6582703" y="1117599"/>
                </a:lnTo>
                <a:lnTo>
                  <a:pt x="6581479" y="1066799"/>
                </a:lnTo>
                <a:lnTo>
                  <a:pt x="6580332" y="1015999"/>
                </a:lnTo>
                <a:lnTo>
                  <a:pt x="6579258" y="965199"/>
                </a:lnTo>
                <a:lnTo>
                  <a:pt x="6578254" y="914399"/>
                </a:lnTo>
                <a:lnTo>
                  <a:pt x="6577315" y="876299"/>
                </a:lnTo>
                <a:lnTo>
                  <a:pt x="6576437" y="825499"/>
                </a:lnTo>
                <a:lnTo>
                  <a:pt x="6575616" y="774699"/>
                </a:lnTo>
                <a:lnTo>
                  <a:pt x="6568875" y="711199"/>
                </a:lnTo>
                <a:lnTo>
                  <a:pt x="6562296" y="660399"/>
                </a:lnTo>
                <a:lnTo>
                  <a:pt x="6556042" y="609599"/>
                </a:lnTo>
                <a:lnTo>
                  <a:pt x="6550277" y="546099"/>
                </a:lnTo>
                <a:lnTo>
                  <a:pt x="6637156" y="546099"/>
                </a:lnTo>
                <a:lnTo>
                  <a:pt x="6639233" y="596899"/>
                </a:lnTo>
                <a:lnTo>
                  <a:pt x="6641272" y="647699"/>
                </a:lnTo>
                <a:lnTo>
                  <a:pt x="6643277" y="698499"/>
                </a:lnTo>
                <a:lnTo>
                  <a:pt x="6647214" y="800099"/>
                </a:lnTo>
                <a:lnTo>
                  <a:pt x="6656926" y="1066799"/>
                </a:lnTo>
                <a:lnTo>
                  <a:pt x="6660893" y="1168399"/>
                </a:lnTo>
                <a:lnTo>
                  <a:pt x="6661209" y="1168399"/>
                </a:lnTo>
                <a:lnTo>
                  <a:pt x="6662035" y="1181099"/>
                </a:lnTo>
                <a:lnTo>
                  <a:pt x="6663187" y="1193799"/>
                </a:lnTo>
                <a:lnTo>
                  <a:pt x="6667849" y="1257299"/>
                </a:lnTo>
                <a:lnTo>
                  <a:pt x="6671018" y="1308099"/>
                </a:lnTo>
                <a:lnTo>
                  <a:pt x="6673986" y="1358899"/>
                </a:lnTo>
                <a:lnTo>
                  <a:pt x="6676758" y="1409699"/>
                </a:lnTo>
                <a:lnTo>
                  <a:pt x="6679334" y="1460499"/>
                </a:lnTo>
                <a:lnTo>
                  <a:pt x="6679930" y="1473199"/>
                </a:lnTo>
                <a:close/>
              </a:path>
              <a:path w="6697345" h="2552700">
                <a:moveTo>
                  <a:pt x="99249" y="1854199"/>
                </a:moveTo>
                <a:lnTo>
                  <a:pt x="66491" y="1854199"/>
                </a:lnTo>
                <a:lnTo>
                  <a:pt x="66491" y="1701799"/>
                </a:lnTo>
                <a:lnTo>
                  <a:pt x="62384" y="1650999"/>
                </a:lnTo>
                <a:lnTo>
                  <a:pt x="58682" y="1600199"/>
                </a:lnTo>
                <a:lnTo>
                  <a:pt x="55402" y="1549399"/>
                </a:lnTo>
                <a:lnTo>
                  <a:pt x="52561" y="1498599"/>
                </a:lnTo>
                <a:lnTo>
                  <a:pt x="50176" y="1447799"/>
                </a:lnTo>
                <a:lnTo>
                  <a:pt x="102290" y="1447799"/>
                </a:lnTo>
                <a:lnTo>
                  <a:pt x="101516" y="1574799"/>
                </a:lnTo>
                <a:lnTo>
                  <a:pt x="100511" y="1714499"/>
                </a:lnTo>
                <a:lnTo>
                  <a:pt x="99626" y="1816099"/>
                </a:lnTo>
                <a:lnTo>
                  <a:pt x="99249" y="1854199"/>
                </a:lnTo>
                <a:close/>
              </a:path>
              <a:path w="6697345" h="2552700">
                <a:moveTo>
                  <a:pt x="6695579" y="2285999"/>
                </a:moveTo>
                <a:lnTo>
                  <a:pt x="6648165" y="2285999"/>
                </a:lnTo>
                <a:lnTo>
                  <a:pt x="6648609" y="2235199"/>
                </a:lnTo>
                <a:lnTo>
                  <a:pt x="6648725" y="2108199"/>
                </a:lnTo>
                <a:lnTo>
                  <a:pt x="6648179" y="2019299"/>
                </a:lnTo>
                <a:lnTo>
                  <a:pt x="6647523" y="1968499"/>
                </a:lnTo>
                <a:lnTo>
                  <a:pt x="6646649" y="1917699"/>
                </a:lnTo>
                <a:lnTo>
                  <a:pt x="6645558" y="1866899"/>
                </a:lnTo>
                <a:lnTo>
                  <a:pt x="6644250" y="1816099"/>
                </a:lnTo>
                <a:lnTo>
                  <a:pt x="6642727" y="1765299"/>
                </a:lnTo>
                <a:lnTo>
                  <a:pt x="6641405" y="1739899"/>
                </a:lnTo>
                <a:lnTo>
                  <a:pt x="6640051" y="1701799"/>
                </a:lnTo>
                <a:lnTo>
                  <a:pt x="6637288" y="1638299"/>
                </a:lnTo>
                <a:lnTo>
                  <a:pt x="6687278" y="1638299"/>
                </a:lnTo>
                <a:lnTo>
                  <a:pt x="6689366" y="1701799"/>
                </a:lnTo>
                <a:lnTo>
                  <a:pt x="6690817" y="1752599"/>
                </a:lnTo>
                <a:lnTo>
                  <a:pt x="6692089" y="1803399"/>
                </a:lnTo>
                <a:lnTo>
                  <a:pt x="6693182" y="1854199"/>
                </a:lnTo>
                <a:lnTo>
                  <a:pt x="6694100" y="1904999"/>
                </a:lnTo>
                <a:lnTo>
                  <a:pt x="6694844" y="1955799"/>
                </a:lnTo>
                <a:lnTo>
                  <a:pt x="6695416" y="2006599"/>
                </a:lnTo>
                <a:lnTo>
                  <a:pt x="6695820" y="2057399"/>
                </a:lnTo>
                <a:lnTo>
                  <a:pt x="6696056" y="2108199"/>
                </a:lnTo>
                <a:lnTo>
                  <a:pt x="6695973" y="2222499"/>
                </a:lnTo>
                <a:lnTo>
                  <a:pt x="6695784" y="2260599"/>
                </a:lnTo>
                <a:lnTo>
                  <a:pt x="6695579" y="2285999"/>
                </a:lnTo>
                <a:close/>
              </a:path>
              <a:path w="6697345" h="2552700">
                <a:moveTo>
                  <a:pt x="6697225" y="2324099"/>
                </a:moveTo>
                <a:lnTo>
                  <a:pt x="5904067" y="2324099"/>
                </a:lnTo>
                <a:lnTo>
                  <a:pt x="6004955" y="2311399"/>
                </a:lnTo>
                <a:lnTo>
                  <a:pt x="6697225" y="2311399"/>
                </a:lnTo>
                <a:lnTo>
                  <a:pt x="6697225" y="2324099"/>
                </a:lnTo>
                <a:close/>
              </a:path>
              <a:path w="6697345" h="2552700">
                <a:moveTo>
                  <a:pt x="6673620" y="2552699"/>
                </a:moveTo>
                <a:lnTo>
                  <a:pt x="6642148" y="2552699"/>
                </a:lnTo>
                <a:lnTo>
                  <a:pt x="6640991" y="2539999"/>
                </a:lnTo>
                <a:lnTo>
                  <a:pt x="6635253" y="2501899"/>
                </a:lnTo>
                <a:lnTo>
                  <a:pt x="6623125" y="2400299"/>
                </a:lnTo>
                <a:lnTo>
                  <a:pt x="6617387" y="2362199"/>
                </a:lnTo>
                <a:lnTo>
                  <a:pt x="5197641" y="2362199"/>
                </a:lnTo>
                <a:lnTo>
                  <a:pt x="5248111" y="2349499"/>
                </a:lnTo>
                <a:lnTo>
                  <a:pt x="5399511" y="2349499"/>
                </a:lnTo>
                <a:lnTo>
                  <a:pt x="5500437" y="2336799"/>
                </a:lnTo>
                <a:lnTo>
                  <a:pt x="5702267" y="2336799"/>
                </a:lnTo>
                <a:lnTo>
                  <a:pt x="5803171" y="2324099"/>
                </a:lnTo>
                <a:lnTo>
                  <a:pt x="6695373" y="2324099"/>
                </a:lnTo>
                <a:lnTo>
                  <a:pt x="6694276" y="2362199"/>
                </a:lnTo>
                <a:lnTo>
                  <a:pt x="6692819" y="2438399"/>
                </a:lnTo>
                <a:lnTo>
                  <a:pt x="6691787" y="2463799"/>
                </a:lnTo>
                <a:lnTo>
                  <a:pt x="6690807" y="2476499"/>
                </a:lnTo>
                <a:lnTo>
                  <a:pt x="6688113" y="2489199"/>
                </a:lnTo>
                <a:lnTo>
                  <a:pt x="6684074" y="2489199"/>
                </a:lnTo>
                <a:lnTo>
                  <a:pt x="6679059" y="2501899"/>
                </a:lnTo>
                <a:lnTo>
                  <a:pt x="6676296" y="2527299"/>
                </a:lnTo>
                <a:lnTo>
                  <a:pt x="6673620" y="2552699"/>
                </a:lnTo>
                <a:close/>
              </a:path>
              <a:path w="6697345" h="2552700">
                <a:moveTo>
                  <a:pt x="5856796" y="2400299"/>
                </a:moveTo>
                <a:lnTo>
                  <a:pt x="4238467" y="2400299"/>
                </a:lnTo>
                <a:lnTo>
                  <a:pt x="4288959" y="2387599"/>
                </a:lnTo>
                <a:lnTo>
                  <a:pt x="4591894" y="2387599"/>
                </a:lnTo>
                <a:lnTo>
                  <a:pt x="4642379" y="2374899"/>
                </a:lnTo>
                <a:lnTo>
                  <a:pt x="4894790" y="2374899"/>
                </a:lnTo>
                <a:lnTo>
                  <a:pt x="4945269" y="2362199"/>
                </a:lnTo>
                <a:lnTo>
                  <a:pt x="6566683" y="2362199"/>
                </a:lnTo>
                <a:lnTo>
                  <a:pt x="5856796" y="2400299"/>
                </a:lnTo>
                <a:close/>
              </a:path>
              <a:path w="6697345" h="2552700">
                <a:moveTo>
                  <a:pt x="2785479" y="2425699"/>
                </a:moveTo>
                <a:lnTo>
                  <a:pt x="68342" y="2425699"/>
                </a:lnTo>
                <a:lnTo>
                  <a:pt x="68342" y="2374899"/>
                </a:lnTo>
                <a:lnTo>
                  <a:pt x="91946" y="2374899"/>
                </a:lnTo>
                <a:lnTo>
                  <a:pt x="91657" y="2387599"/>
                </a:lnTo>
                <a:lnTo>
                  <a:pt x="90384" y="2400299"/>
                </a:lnTo>
                <a:lnTo>
                  <a:pt x="2023238" y="2400299"/>
                </a:lnTo>
                <a:lnTo>
                  <a:pt x="2074040" y="2412999"/>
                </a:lnTo>
                <a:lnTo>
                  <a:pt x="2734645" y="2412999"/>
                </a:lnTo>
                <a:lnTo>
                  <a:pt x="2785479" y="2425699"/>
                </a:lnTo>
                <a:close/>
              </a:path>
              <a:path w="6697345" h="2552700">
                <a:moveTo>
                  <a:pt x="1312025" y="2387599"/>
                </a:moveTo>
                <a:lnTo>
                  <a:pt x="138472" y="2387599"/>
                </a:lnTo>
                <a:lnTo>
                  <a:pt x="91946" y="2374899"/>
                </a:lnTo>
                <a:lnTo>
                  <a:pt x="1261220" y="2374899"/>
                </a:lnTo>
                <a:lnTo>
                  <a:pt x="1312025" y="2387599"/>
                </a:lnTo>
                <a:close/>
              </a:path>
              <a:path w="6697345" h="2552700">
                <a:moveTo>
                  <a:pt x="1667635" y="2400299"/>
                </a:moveTo>
                <a:lnTo>
                  <a:pt x="278698" y="2400299"/>
                </a:lnTo>
                <a:lnTo>
                  <a:pt x="232173" y="2387599"/>
                </a:lnTo>
                <a:lnTo>
                  <a:pt x="1616836" y="2387599"/>
                </a:lnTo>
                <a:lnTo>
                  <a:pt x="1667635" y="2400299"/>
                </a:lnTo>
                <a:close/>
              </a:path>
              <a:path w="6697345" h="2552700">
                <a:moveTo>
                  <a:pt x="5603203" y="2412999"/>
                </a:moveTo>
                <a:lnTo>
                  <a:pt x="3834503" y="2412999"/>
                </a:lnTo>
                <a:lnTo>
                  <a:pt x="3885001" y="2400299"/>
                </a:lnTo>
                <a:lnTo>
                  <a:pt x="5704646" y="2400299"/>
                </a:lnTo>
                <a:lnTo>
                  <a:pt x="5603203" y="2412999"/>
                </a:lnTo>
                <a:close/>
              </a:path>
              <a:path w="6697345" h="2552700">
                <a:moveTo>
                  <a:pt x="5298810" y="2425699"/>
                </a:moveTo>
                <a:lnTo>
                  <a:pt x="3085304" y="2425699"/>
                </a:lnTo>
                <a:lnTo>
                  <a:pt x="3134408" y="2412999"/>
                </a:lnTo>
                <a:lnTo>
                  <a:pt x="5400285" y="2412999"/>
                </a:lnTo>
                <a:lnTo>
                  <a:pt x="5298810" y="2425699"/>
                </a:lnTo>
                <a:close/>
              </a:path>
              <a:path w="6697345" h="2552700">
                <a:moveTo>
                  <a:pt x="4791214" y="2451099"/>
                </a:moveTo>
                <a:lnTo>
                  <a:pt x="84657" y="2451099"/>
                </a:lnTo>
                <a:lnTo>
                  <a:pt x="79219" y="2438399"/>
                </a:lnTo>
                <a:lnTo>
                  <a:pt x="79219" y="2425699"/>
                </a:lnTo>
                <a:lnTo>
                  <a:pt x="5197321" y="2425699"/>
                </a:lnTo>
                <a:lnTo>
                  <a:pt x="5095818" y="2438399"/>
                </a:lnTo>
                <a:lnTo>
                  <a:pt x="4841992" y="2438399"/>
                </a:lnTo>
                <a:lnTo>
                  <a:pt x="4791214" y="2451099"/>
                </a:lnTo>
                <a:close/>
              </a:path>
              <a:path w="6697345" h="2552700">
                <a:moveTo>
                  <a:pt x="4486443" y="2463799"/>
                </a:moveTo>
                <a:lnTo>
                  <a:pt x="245490" y="2463799"/>
                </a:lnTo>
                <a:lnTo>
                  <a:pt x="194878" y="2451099"/>
                </a:lnTo>
                <a:lnTo>
                  <a:pt x="4537251" y="2451099"/>
                </a:lnTo>
                <a:lnTo>
                  <a:pt x="4486443" y="2463799"/>
                </a:lnTo>
                <a:close/>
              </a:path>
              <a:path w="6697345" h="2552700">
                <a:moveTo>
                  <a:pt x="6584757" y="2539999"/>
                </a:moveTo>
                <a:lnTo>
                  <a:pt x="4044253" y="2539999"/>
                </a:lnTo>
                <a:lnTo>
                  <a:pt x="3943638" y="2527299"/>
                </a:lnTo>
                <a:lnTo>
                  <a:pt x="2731579" y="2527299"/>
                </a:lnTo>
                <a:lnTo>
                  <a:pt x="2325525" y="2514599"/>
                </a:lnTo>
                <a:lnTo>
                  <a:pt x="1360867" y="2514599"/>
                </a:lnTo>
                <a:lnTo>
                  <a:pt x="1310111" y="2501899"/>
                </a:lnTo>
                <a:lnTo>
                  <a:pt x="954935" y="2501899"/>
                </a:lnTo>
                <a:lnTo>
                  <a:pt x="904215" y="2489199"/>
                </a:lnTo>
                <a:lnTo>
                  <a:pt x="650709" y="2489199"/>
                </a:lnTo>
                <a:lnTo>
                  <a:pt x="600029" y="2476499"/>
                </a:lnTo>
                <a:lnTo>
                  <a:pt x="448033" y="2476499"/>
                </a:lnTo>
                <a:lnTo>
                  <a:pt x="397384" y="2463799"/>
                </a:lnTo>
                <a:lnTo>
                  <a:pt x="6584757" y="2463799"/>
                </a:lnTo>
                <a:lnTo>
                  <a:pt x="6603111" y="2476499"/>
                </a:lnTo>
                <a:lnTo>
                  <a:pt x="6609229" y="2501899"/>
                </a:lnTo>
                <a:lnTo>
                  <a:pt x="6603111" y="2527299"/>
                </a:lnTo>
                <a:lnTo>
                  <a:pt x="6584757" y="2539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 txBox="1"/>
          <p:nvPr/>
        </p:nvSpPr>
        <p:spPr>
          <a:xfrm>
            <a:off x="1374400" y="2204983"/>
            <a:ext cx="542480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50">
                <a:solidFill>
                  <a:srgbClr val="FFE499"/>
                </a:solidFill>
                <a:latin typeface="Verdana"/>
                <a:cs typeface="Verdana"/>
              </a:rPr>
              <a:t>LAMPIRAN </a:t>
            </a:r>
            <a:r>
              <a:rPr dirty="0" sz="2400" spc="-105">
                <a:solidFill>
                  <a:srgbClr val="FFE499"/>
                </a:solidFill>
                <a:latin typeface="Verdana"/>
                <a:cs typeface="Verdana"/>
              </a:rPr>
              <a:t>PERATURAN</a:t>
            </a:r>
            <a:r>
              <a:rPr dirty="0" sz="2400" spc="-10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5">
                <a:solidFill>
                  <a:srgbClr val="FFE499"/>
                </a:solidFill>
                <a:latin typeface="Verdana"/>
                <a:cs typeface="Verdana"/>
              </a:rPr>
              <a:t>MENTERI </a:t>
            </a:r>
            <a:r>
              <a:rPr dirty="0" sz="2400" spc="-10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E499"/>
                </a:solidFill>
                <a:latin typeface="Verdana"/>
                <a:cs typeface="Verdana"/>
              </a:rPr>
              <a:t>PENDIDIKAN</a:t>
            </a:r>
            <a:r>
              <a:rPr dirty="0" sz="2400" spc="-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70">
                <a:solidFill>
                  <a:srgbClr val="FFE499"/>
                </a:solidFill>
                <a:latin typeface="Verdana"/>
                <a:cs typeface="Verdana"/>
              </a:rPr>
              <a:t>NASIONAL </a:t>
            </a:r>
            <a:r>
              <a:rPr dirty="0" sz="2400" spc="90">
                <a:solidFill>
                  <a:srgbClr val="FFE499"/>
                </a:solidFill>
                <a:latin typeface="Verdana"/>
                <a:cs typeface="Verdana"/>
              </a:rPr>
              <a:t>NOMOR </a:t>
            </a:r>
            <a:r>
              <a:rPr dirty="0" sz="2400" spc="-270">
                <a:solidFill>
                  <a:srgbClr val="FFE499"/>
                </a:solidFill>
                <a:latin typeface="Verdana"/>
                <a:cs typeface="Verdana"/>
              </a:rPr>
              <a:t>26 </a:t>
            </a:r>
            <a:r>
              <a:rPr dirty="0" sz="2400" spc="-26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5">
                <a:solidFill>
                  <a:srgbClr val="FFE499"/>
                </a:solidFill>
                <a:latin typeface="Verdana"/>
                <a:cs typeface="Verdana"/>
              </a:rPr>
              <a:t>TAHU</a:t>
            </a:r>
            <a:r>
              <a:rPr dirty="0" sz="2400" spc="-105">
                <a:solidFill>
                  <a:srgbClr val="FFE499"/>
                </a:solidFill>
                <a:latin typeface="Verdana"/>
                <a:cs typeface="Verdana"/>
              </a:rPr>
              <a:t>N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20">
                <a:solidFill>
                  <a:srgbClr val="FFE499"/>
                </a:solidFill>
                <a:latin typeface="Verdana"/>
                <a:cs typeface="Verdana"/>
              </a:rPr>
              <a:t>200</a:t>
            </a:r>
            <a:r>
              <a:rPr dirty="0" sz="2400" spc="-114">
                <a:solidFill>
                  <a:srgbClr val="FFE499"/>
                </a:solidFill>
                <a:latin typeface="Verdana"/>
                <a:cs typeface="Verdana"/>
              </a:rPr>
              <a:t>8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5">
                <a:solidFill>
                  <a:srgbClr val="FFE499"/>
                </a:solidFill>
                <a:latin typeface="Verdana"/>
                <a:cs typeface="Verdana"/>
              </a:rPr>
              <a:t>TANGGA</a:t>
            </a:r>
            <a:r>
              <a:rPr dirty="0" sz="2400">
                <a:solidFill>
                  <a:srgbClr val="FFE499"/>
                </a:solidFill>
                <a:latin typeface="Verdana"/>
                <a:cs typeface="Verdana"/>
              </a:rPr>
              <a:t>L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855">
                <a:solidFill>
                  <a:srgbClr val="FFE499"/>
                </a:solidFill>
                <a:latin typeface="Verdana"/>
                <a:cs typeface="Verdana"/>
              </a:rPr>
              <a:t>1</a:t>
            </a:r>
            <a:r>
              <a:rPr dirty="0" sz="2400" spc="-850">
                <a:solidFill>
                  <a:srgbClr val="FFE499"/>
                </a:solidFill>
                <a:latin typeface="Verdana"/>
                <a:cs typeface="Verdana"/>
              </a:rPr>
              <a:t>1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95">
                <a:solidFill>
                  <a:srgbClr val="FFE499"/>
                </a:solidFill>
                <a:latin typeface="Verdana"/>
                <a:cs typeface="Verdana"/>
              </a:rPr>
              <a:t>JUN</a:t>
            </a:r>
            <a:r>
              <a:rPr dirty="0" sz="2400" spc="-60">
                <a:solidFill>
                  <a:srgbClr val="FFE499"/>
                </a:solidFill>
                <a:latin typeface="Verdana"/>
                <a:cs typeface="Verdana"/>
              </a:rPr>
              <a:t>I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0">
                <a:solidFill>
                  <a:srgbClr val="FFE499"/>
                </a:solidFill>
                <a:latin typeface="Verdana"/>
                <a:cs typeface="Verdana"/>
              </a:rPr>
              <a:t>2008  </a:t>
            </a:r>
            <a:r>
              <a:rPr dirty="0" sz="2400" spc="-145">
                <a:solidFill>
                  <a:srgbClr val="FFE499"/>
                </a:solidFill>
                <a:latin typeface="Verdana"/>
                <a:cs typeface="Verdana"/>
              </a:rPr>
              <a:t>STANDAR</a:t>
            </a:r>
            <a:r>
              <a:rPr dirty="0" sz="2400" spc="-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25">
                <a:solidFill>
                  <a:srgbClr val="FFE499"/>
                </a:solidFill>
                <a:latin typeface="Verdana"/>
                <a:cs typeface="Verdana"/>
              </a:rPr>
              <a:t>TENAGA </a:t>
            </a:r>
            <a:r>
              <a:rPr dirty="0" sz="2400" spc="-80">
                <a:solidFill>
                  <a:srgbClr val="FFE499"/>
                </a:solidFill>
                <a:latin typeface="Verdana"/>
                <a:cs typeface="Verdana"/>
              </a:rPr>
              <a:t>LABORATORIUM </a:t>
            </a:r>
            <a:r>
              <a:rPr dirty="0" sz="2400" spc="-7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5">
                <a:solidFill>
                  <a:srgbClr val="FFE499"/>
                </a:solidFill>
                <a:latin typeface="Verdana"/>
                <a:cs typeface="Verdana"/>
              </a:rPr>
              <a:t>SEKOLAH/MADRASAH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18821" y="848689"/>
              <a:ext cx="8651875" cy="4083685"/>
            </a:xfrm>
            <a:custGeom>
              <a:avLst/>
              <a:gdLst/>
              <a:ahLst/>
              <a:cxnLst/>
              <a:rect l="l" t="t" r="r" b="b"/>
              <a:pathLst>
                <a:path w="8651875" h="4083685">
                  <a:moveTo>
                    <a:pt x="23710" y="2384323"/>
                  </a:moveTo>
                  <a:lnTo>
                    <a:pt x="23241" y="2374900"/>
                  </a:lnTo>
                  <a:lnTo>
                    <a:pt x="21882" y="2372029"/>
                  </a:lnTo>
                  <a:lnTo>
                    <a:pt x="17335" y="2367915"/>
                  </a:lnTo>
                  <a:lnTo>
                    <a:pt x="14338" y="2366848"/>
                  </a:lnTo>
                  <a:lnTo>
                    <a:pt x="4914" y="2367318"/>
                  </a:lnTo>
                  <a:lnTo>
                    <a:pt x="0" y="2372741"/>
                  </a:lnTo>
                  <a:lnTo>
                    <a:pt x="635" y="2385479"/>
                  </a:lnTo>
                  <a:lnTo>
                    <a:pt x="6057" y="2390381"/>
                  </a:lnTo>
                  <a:lnTo>
                    <a:pt x="18808" y="2389746"/>
                  </a:lnTo>
                  <a:lnTo>
                    <a:pt x="23710" y="2384323"/>
                  </a:lnTo>
                  <a:close/>
                </a:path>
                <a:path w="8651875" h="4083685">
                  <a:moveTo>
                    <a:pt x="156083" y="2645651"/>
                  </a:moveTo>
                  <a:lnTo>
                    <a:pt x="155663" y="2637447"/>
                  </a:lnTo>
                  <a:lnTo>
                    <a:pt x="154482" y="2634945"/>
                  </a:lnTo>
                  <a:lnTo>
                    <a:pt x="150533" y="2631363"/>
                  </a:lnTo>
                  <a:lnTo>
                    <a:pt x="147929" y="2630436"/>
                  </a:lnTo>
                  <a:lnTo>
                    <a:pt x="139725" y="2630843"/>
                  </a:lnTo>
                  <a:lnTo>
                    <a:pt x="135445" y="2635567"/>
                  </a:lnTo>
                  <a:lnTo>
                    <a:pt x="136004" y="2646654"/>
                  </a:lnTo>
                  <a:lnTo>
                    <a:pt x="140716" y="2650921"/>
                  </a:lnTo>
                  <a:lnTo>
                    <a:pt x="151803" y="2650363"/>
                  </a:lnTo>
                  <a:lnTo>
                    <a:pt x="156083" y="2645651"/>
                  </a:lnTo>
                  <a:close/>
                </a:path>
                <a:path w="8651875" h="4083685">
                  <a:moveTo>
                    <a:pt x="165735" y="140779"/>
                  </a:moveTo>
                  <a:lnTo>
                    <a:pt x="165265" y="131343"/>
                  </a:lnTo>
                  <a:lnTo>
                    <a:pt x="163906" y="128473"/>
                  </a:lnTo>
                  <a:lnTo>
                    <a:pt x="159359" y="124358"/>
                  </a:lnTo>
                  <a:lnTo>
                    <a:pt x="156375" y="123291"/>
                  </a:lnTo>
                  <a:lnTo>
                    <a:pt x="146939" y="123761"/>
                  </a:lnTo>
                  <a:lnTo>
                    <a:pt x="142036" y="129184"/>
                  </a:lnTo>
                  <a:lnTo>
                    <a:pt x="142671" y="141922"/>
                  </a:lnTo>
                  <a:lnTo>
                    <a:pt x="148094" y="146837"/>
                  </a:lnTo>
                  <a:lnTo>
                    <a:pt x="160832" y="146202"/>
                  </a:lnTo>
                  <a:lnTo>
                    <a:pt x="165735" y="140779"/>
                  </a:lnTo>
                  <a:close/>
                </a:path>
                <a:path w="8651875" h="4083685">
                  <a:moveTo>
                    <a:pt x="550811" y="1701063"/>
                  </a:moveTo>
                  <a:lnTo>
                    <a:pt x="550176" y="1688312"/>
                  </a:lnTo>
                  <a:lnTo>
                    <a:pt x="544753" y="1683410"/>
                  </a:lnTo>
                  <a:lnTo>
                    <a:pt x="532003" y="1684045"/>
                  </a:lnTo>
                  <a:lnTo>
                    <a:pt x="527100" y="1689468"/>
                  </a:lnTo>
                  <a:lnTo>
                    <a:pt x="527570" y="1698891"/>
                  </a:lnTo>
                  <a:lnTo>
                    <a:pt x="528929" y="1701774"/>
                  </a:lnTo>
                  <a:lnTo>
                    <a:pt x="533476" y="1705876"/>
                  </a:lnTo>
                  <a:lnTo>
                    <a:pt x="536473" y="1706956"/>
                  </a:lnTo>
                  <a:lnTo>
                    <a:pt x="545896" y="1706473"/>
                  </a:lnTo>
                  <a:lnTo>
                    <a:pt x="550811" y="1701063"/>
                  </a:lnTo>
                  <a:close/>
                </a:path>
                <a:path w="8651875" h="4083685">
                  <a:moveTo>
                    <a:pt x="894842" y="2694127"/>
                  </a:moveTo>
                  <a:lnTo>
                    <a:pt x="894435" y="2685923"/>
                  </a:lnTo>
                  <a:lnTo>
                    <a:pt x="893254" y="2683421"/>
                  </a:lnTo>
                  <a:lnTo>
                    <a:pt x="889304" y="2679839"/>
                  </a:lnTo>
                  <a:lnTo>
                    <a:pt x="886688" y="2678912"/>
                  </a:lnTo>
                  <a:lnTo>
                    <a:pt x="878484" y="2679319"/>
                  </a:lnTo>
                  <a:lnTo>
                    <a:pt x="874217" y="2684043"/>
                  </a:lnTo>
                  <a:lnTo>
                    <a:pt x="874776" y="2695130"/>
                  </a:lnTo>
                  <a:lnTo>
                    <a:pt x="879487" y="2699397"/>
                  </a:lnTo>
                  <a:lnTo>
                    <a:pt x="890574" y="2698851"/>
                  </a:lnTo>
                  <a:lnTo>
                    <a:pt x="894842" y="2694127"/>
                  </a:lnTo>
                  <a:close/>
                </a:path>
                <a:path w="8651875" h="4083685">
                  <a:moveTo>
                    <a:pt x="927227" y="3343554"/>
                  </a:moveTo>
                  <a:lnTo>
                    <a:pt x="926820" y="3335350"/>
                  </a:lnTo>
                  <a:lnTo>
                    <a:pt x="925626" y="3332848"/>
                  </a:lnTo>
                  <a:lnTo>
                    <a:pt x="921677" y="3329267"/>
                  </a:lnTo>
                  <a:lnTo>
                    <a:pt x="919073" y="3328339"/>
                  </a:lnTo>
                  <a:lnTo>
                    <a:pt x="910869" y="3328746"/>
                  </a:lnTo>
                  <a:lnTo>
                    <a:pt x="906602" y="3333458"/>
                  </a:lnTo>
                  <a:lnTo>
                    <a:pt x="907148" y="3344545"/>
                  </a:lnTo>
                  <a:lnTo>
                    <a:pt x="911872" y="3348825"/>
                  </a:lnTo>
                  <a:lnTo>
                    <a:pt x="922959" y="3348266"/>
                  </a:lnTo>
                  <a:lnTo>
                    <a:pt x="927227" y="3343554"/>
                  </a:lnTo>
                  <a:close/>
                </a:path>
                <a:path w="8651875" h="4083685">
                  <a:moveTo>
                    <a:pt x="964514" y="4077411"/>
                  </a:moveTo>
                  <a:lnTo>
                    <a:pt x="964044" y="4067975"/>
                  </a:lnTo>
                  <a:lnTo>
                    <a:pt x="962685" y="4065105"/>
                  </a:lnTo>
                  <a:lnTo>
                    <a:pt x="958138" y="4060990"/>
                  </a:lnTo>
                  <a:lnTo>
                    <a:pt x="955141" y="4059923"/>
                  </a:lnTo>
                  <a:lnTo>
                    <a:pt x="945718" y="4060393"/>
                  </a:lnTo>
                  <a:lnTo>
                    <a:pt x="940816" y="4065816"/>
                  </a:lnTo>
                  <a:lnTo>
                    <a:pt x="941451" y="4078567"/>
                  </a:lnTo>
                  <a:lnTo>
                    <a:pt x="946861" y="4083469"/>
                  </a:lnTo>
                  <a:lnTo>
                    <a:pt x="959612" y="4082834"/>
                  </a:lnTo>
                  <a:lnTo>
                    <a:pt x="964514" y="4077411"/>
                  </a:lnTo>
                  <a:close/>
                </a:path>
                <a:path w="8651875" h="4083685">
                  <a:moveTo>
                    <a:pt x="1024229" y="17487"/>
                  </a:moveTo>
                  <a:lnTo>
                    <a:pt x="1023759" y="8064"/>
                  </a:lnTo>
                  <a:lnTo>
                    <a:pt x="1022400" y="5181"/>
                  </a:lnTo>
                  <a:lnTo>
                    <a:pt x="1017854" y="1079"/>
                  </a:lnTo>
                  <a:lnTo>
                    <a:pt x="1014857" y="0"/>
                  </a:lnTo>
                  <a:lnTo>
                    <a:pt x="1005433" y="469"/>
                  </a:lnTo>
                  <a:lnTo>
                    <a:pt x="1000518" y="5892"/>
                  </a:lnTo>
                  <a:lnTo>
                    <a:pt x="1001153" y="18643"/>
                  </a:lnTo>
                  <a:lnTo>
                    <a:pt x="1006576" y="23545"/>
                  </a:lnTo>
                  <a:lnTo>
                    <a:pt x="1019327" y="22910"/>
                  </a:lnTo>
                  <a:lnTo>
                    <a:pt x="1024229" y="17487"/>
                  </a:lnTo>
                  <a:close/>
                </a:path>
                <a:path w="8651875" h="4083685">
                  <a:moveTo>
                    <a:pt x="1374914" y="2962910"/>
                  </a:moveTo>
                  <a:lnTo>
                    <a:pt x="1374508" y="2954705"/>
                  </a:lnTo>
                  <a:lnTo>
                    <a:pt x="1373327" y="2952204"/>
                  </a:lnTo>
                  <a:lnTo>
                    <a:pt x="1369377" y="2948622"/>
                  </a:lnTo>
                  <a:lnTo>
                    <a:pt x="1366761" y="2947695"/>
                  </a:lnTo>
                  <a:lnTo>
                    <a:pt x="1358557" y="2948101"/>
                  </a:lnTo>
                  <a:lnTo>
                    <a:pt x="1354289" y="2952813"/>
                  </a:lnTo>
                  <a:lnTo>
                    <a:pt x="1354848" y="2963900"/>
                  </a:lnTo>
                  <a:lnTo>
                    <a:pt x="1359560" y="2968180"/>
                  </a:lnTo>
                  <a:lnTo>
                    <a:pt x="1370647" y="2967621"/>
                  </a:lnTo>
                  <a:lnTo>
                    <a:pt x="1374914" y="2962910"/>
                  </a:lnTo>
                  <a:close/>
                </a:path>
                <a:path w="8651875" h="4083685">
                  <a:moveTo>
                    <a:pt x="1445425" y="1283144"/>
                  </a:moveTo>
                  <a:lnTo>
                    <a:pt x="1444790" y="1270406"/>
                  </a:lnTo>
                  <a:lnTo>
                    <a:pt x="1439367" y="1265491"/>
                  </a:lnTo>
                  <a:lnTo>
                    <a:pt x="1426629" y="1266126"/>
                  </a:lnTo>
                  <a:lnTo>
                    <a:pt x="1421714" y="1271549"/>
                  </a:lnTo>
                  <a:lnTo>
                    <a:pt x="1422184" y="1280985"/>
                  </a:lnTo>
                  <a:lnTo>
                    <a:pt x="1423543" y="1283855"/>
                  </a:lnTo>
                  <a:lnTo>
                    <a:pt x="1428089" y="1287970"/>
                  </a:lnTo>
                  <a:lnTo>
                    <a:pt x="1431086" y="1289037"/>
                  </a:lnTo>
                  <a:lnTo>
                    <a:pt x="1440522" y="1288567"/>
                  </a:lnTo>
                  <a:lnTo>
                    <a:pt x="1445425" y="1283144"/>
                  </a:lnTo>
                  <a:close/>
                </a:path>
                <a:path w="8651875" h="4083685">
                  <a:moveTo>
                    <a:pt x="1719618" y="1144562"/>
                  </a:moveTo>
                  <a:lnTo>
                    <a:pt x="1719059" y="1133475"/>
                  </a:lnTo>
                  <a:lnTo>
                    <a:pt x="1714347" y="1129207"/>
                  </a:lnTo>
                  <a:lnTo>
                    <a:pt x="1703260" y="1129753"/>
                  </a:lnTo>
                  <a:lnTo>
                    <a:pt x="1698980" y="1134478"/>
                  </a:lnTo>
                  <a:lnTo>
                    <a:pt x="1699399" y="1142682"/>
                  </a:lnTo>
                  <a:lnTo>
                    <a:pt x="1700580" y="1145184"/>
                  </a:lnTo>
                  <a:lnTo>
                    <a:pt x="1704530" y="1148765"/>
                  </a:lnTo>
                  <a:lnTo>
                    <a:pt x="1707134" y="1149692"/>
                  </a:lnTo>
                  <a:lnTo>
                    <a:pt x="1715338" y="1149286"/>
                  </a:lnTo>
                  <a:lnTo>
                    <a:pt x="1719618" y="1144562"/>
                  </a:lnTo>
                  <a:close/>
                </a:path>
                <a:path w="8651875" h="4083685">
                  <a:moveTo>
                    <a:pt x="2056409" y="1910016"/>
                  </a:moveTo>
                  <a:lnTo>
                    <a:pt x="2055863" y="1898929"/>
                  </a:lnTo>
                  <a:lnTo>
                    <a:pt x="2051138" y="1894662"/>
                  </a:lnTo>
                  <a:lnTo>
                    <a:pt x="2040051" y="1895221"/>
                  </a:lnTo>
                  <a:lnTo>
                    <a:pt x="2035784" y="1899932"/>
                  </a:lnTo>
                  <a:lnTo>
                    <a:pt x="2036191" y="1908136"/>
                  </a:lnTo>
                  <a:lnTo>
                    <a:pt x="2037372" y="1910638"/>
                  </a:lnTo>
                  <a:lnTo>
                    <a:pt x="2041334" y="1914220"/>
                  </a:lnTo>
                  <a:lnTo>
                    <a:pt x="2043938" y="1915147"/>
                  </a:lnTo>
                  <a:lnTo>
                    <a:pt x="2052142" y="1914740"/>
                  </a:lnTo>
                  <a:lnTo>
                    <a:pt x="2056409" y="1910016"/>
                  </a:lnTo>
                  <a:close/>
                </a:path>
                <a:path w="8651875" h="4083685">
                  <a:moveTo>
                    <a:pt x="2156739" y="3961777"/>
                  </a:moveTo>
                  <a:lnTo>
                    <a:pt x="2156269" y="3952341"/>
                  </a:lnTo>
                  <a:lnTo>
                    <a:pt x="2154898" y="3949471"/>
                  </a:lnTo>
                  <a:lnTo>
                    <a:pt x="2150364" y="3945356"/>
                  </a:lnTo>
                  <a:lnTo>
                    <a:pt x="2147366" y="3944289"/>
                  </a:lnTo>
                  <a:lnTo>
                    <a:pt x="2137930" y="3944759"/>
                  </a:lnTo>
                  <a:lnTo>
                    <a:pt x="2133028" y="3950182"/>
                  </a:lnTo>
                  <a:lnTo>
                    <a:pt x="2133663" y="3962920"/>
                  </a:lnTo>
                  <a:lnTo>
                    <a:pt x="2139086" y="3967835"/>
                  </a:lnTo>
                  <a:lnTo>
                    <a:pt x="2151824" y="3967200"/>
                  </a:lnTo>
                  <a:lnTo>
                    <a:pt x="2156739" y="3961777"/>
                  </a:lnTo>
                  <a:close/>
                </a:path>
                <a:path w="8651875" h="4083685">
                  <a:moveTo>
                    <a:pt x="2234844" y="592099"/>
                  </a:moveTo>
                  <a:lnTo>
                    <a:pt x="2234209" y="579361"/>
                  </a:lnTo>
                  <a:lnTo>
                    <a:pt x="2228786" y="574446"/>
                  </a:lnTo>
                  <a:lnTo>
                    <a:pt x="2216048" y="575081"/>
                  </a:lnTo>
                  <a:lnTo>
                    <a:pt x="2211133" y="580504"/>
                  </a:lnTo>
                  <a:lnTo>
                    <a:pt x="2211603" y="589940"/>
                  </a:lnTo>
                  <a:lnTo>
                    <a:pt x="2212975" y="592810"/>
                  </a:lnTo>
                  <a:lnTo>
                    <a:pt x="2217509" y="596925"/>
                  </a:lnTo>
                  <a:lnTo>
                    <a:pt x="2220506" y="597992"/>
                  </a:lnTo>
                  <a:lnTo>
                    <a:pt x="2229942" y="597522"/>
                  </a:lnTo>
                  <a:lnTo>
                    <a:pt x="2234844" y="592099"/>
                  </a:lnTo>
                  <a:close/>
                </a:path>
                <a:path w="8651875" h="4083685">
                  <a:moveTo>
                    <a:pt x="2332088" y="2642349"/>
                  </a:moveTo>
                  <a:lnTo>
                    <a:pt x="2331682" y="2634145"/>
                  </a:lnTo>
                  <a:lnTo>
                    <a:pt x="2330500" y="2631643"/>
                  </a:lnTo>
                  <a:lnTo>
                    <a:pt x="2326538" y="2628061"/>
                  </a:lnTo>
                  <a:lnTo>
                    <a:pt x="2323935" y="2627134"/>
                  </a:lnTo>
                  <a:lnTo>
                    <a:pt x="2315730" y="2627541"/>
                  </a:lnTo>
                  <a:lnTo>
                    <a:pt x="2311463" y="2632265"/>
                  </a:lnTo>
                  <a:lnTo>
                    <a:pt x="2312009" y="2643352"/>
                  </a:lnTo>
                  <a:lnTo>
                    <a:pt x="2316734" y="2647619"/>
                  </a:lnTo>
                  <a:lnTo>
                    <a:pt x="2327821" y="2647061"/>
                  </a:lnTo>
                  <a:lnTo>
                    <a:pt x="2332088" y="2642349"/>
                  </a:lnTo>
                  <a:close/>
                </a:path>
                <a:path w="8651875" h="4083685">
                  <a:moveTo>
                    <a:pt x="2668892" y="3407803"/>
                  </a:moveTo>
                  <a:lnTo>
                    <a:pt x="2668486" y="3399599"/>
                  </a:lnTo>
                  <a:lnTo>
                    <a:pt x="2667292" y="3397097"/>
                  </a:lnTo>
                  <a:lnTo>
                    <a:pt x="2663342" y="3393516"/>
                  </a:lnTo>
                  <a:lnTo>
                    <a:pt x="2660739" y="3392589"/>
                  </a:lnTo>
                  <a:lnTo>
                    <a:pt x="2652534" y="3392995"/>
                  </a:lnTo>
                  <a:lnTo>
                    <a:pt x="2648254" y="3397720"/>
                  </a:lnTo>
                  <a:lnTo>
                    <a:pt x="2648813" y="3408807"/>
                  </a:lnTo>
                  <a:lnTo>
                    <a:pt x="2653525" y="3413074"/>
                  </a:lnTo>
                  <a:lnTo>
                    <a:pt x="2664612" y="3412528"/>
                  </a:lnTo>
                  <a:lnTo>
                    <a:pt x="2668892" y="3407803"/>
                  </a:lnTo>
                  <a:close/>
                </a:path>
                <a:path w="8651875" h="4083685">
                  <a:moveTo>
                    <a:pt x="2946158" y="3270732"/>
                  </a:moveTo>
                  <a:lnTo>
                    <a:pt x="2945688" y="3261296"/>
                  </a:lnTo>
                  <a:lnTo>
                    <a:pt x="2944330" y="3258426"/>
                  </a:lnTo>
                  <a:lnTo>
                    <a:pt x="2939783" y="3254311"/>
                  </a:lnTo>
                  <a:lnTo>
                    <a:pt x="2936786" y="3253244"/>
                  </a:lnTo>
                  <a:lnTo>
                    <a:pt x="2927350" y="3253714"/>
                  </a:lnTo>
                  <a:lnTo>
                    <a:pt x="2922447" y="3259137"/>
                  </a:lnTo>
                  <a:lnTo>
                    <a:pt x="2923082" y="3271875"/>
                  </a:lnTo>
                  <a:lnTo>
                    <a:pt x="2928505" y="3276790"/>
                  </a:lnTo>
                  <a:lnTo>
                    <a:pt x="2941243" y="3276155"/>
                  </a:lnTo>
                  <a:lnTo>
                    <a:pt x="2946158" y="3270732"/>
                  </a:lnTo>
                  <a:close/>
                </a:path>
                <a:path w="8651875" h="4083685">
                  <a:moveTo>
                    <a:pt x="2950337" y="1800567"/>
                  </a:moveTo>
                  <a:lnTo>
                    <a:pt x="2949702" y="1787829"/>
                  </a:lnTo>
                  <a:lnTo>
                    <a:pt x="2944279" y="1782914"/>
                  </a:lnTo>
                  <a:lnTo>
                    <a:pt x="2931541" y="1783549"/>
                  </a:lnTo>
                  <a:lnTo>
                    <a:pt x="2926626" y="1788972"/>
                  </a:lnTo>
                  <a:lnTo>
                    <a:pt x="2927096" y="1798408"/>
                  </a:lnTo>
                  <a:lnTo>
                    <a:pt x="2928455" y="1801279"/>
                  </a:lnTo>
                  <a:lnTo>
                    <a:pt x="2933001" y="1805393"/>
                  </a:lnTo>
                  <a:lnTo>
                    <a:pt x="2935998" y="1806460"/>
                  </a:lnTo>
                  <a:lnTo>
                    <a:pt x="2945422" y="1805990"/>
                  </a:lnTo>
                  <a:lnTo>
                    <a:pt x="2950337" y="1800567"/>
                  </a:lnTo>
                  <a:close/>
                </a:path>
                <a:path w="8651875" h="4083685">
                  <a:moveTo>
                    <a:pt x="3427069" y="476465"/>
                  </a:moveTo>
                  <a:lnTo>
                    <a:pt x="3426422" y="463715"/>
                  </a:lnTo>
                  <a:lnTo>
                    <a:pt x="3421011" y="458812"/>
                  </a:lnTo>
                  <a:lnTo>
                    <a:pt x="3408261" y="459447"/>
                  </a:lnTo>
                  <a:lnTo>
                    <a:pt x="3403358" y="464870"/>
                  </a:lnTo>
                  <a:lnTo>
                    <a:pt x="3403828" y="474294"/>
                  </a:lnTo>
                  <a:lnTo>
                    <a:pt x="3405187" y="477177"/>
                  </a:lnTo>
                  <a:lnTo>
                    <a:pt x="3409734" y="481279"/>
                  </a:lnTo>
                  <a:lnTo>
                    <a:pt x="3412731" y="482358"/>
                  </a:lnTo>
                  <a:lnTo>
                    <a:pt x="3422154" y="481888"/>
                  </a:lnTo>
                  <a:lnTo>
                    <a:pt x="3427069" y="476465"/>
                  </a:lnTo>
                  <a:close/>
                </a:path>
                <a:path w="8651875" h="4083685">
                  <a:moveTo>
                    <a:pt x="3461270" y="1208811"/>
                  </a:moveTo>
                  <a:lnTo>
                    <a:pt x="3460724" y="1197724"/>
                  </a:lnTo>
                  <a:lnTo>
                    <a:pt x="3456000" y="1193457"/>
                  </a:lnTo>
                  <a:lnTo>
                    <a:pt x="3444913" y="1194015"/>
                  </a:lnTo>
                  <a:lnTo>
                    <a:pt x="3440646" y="1198727"/>
                  </a:lnTo>
                  <a:lnTo>
                    <a:pt x="3441052" y="1206931"/>
                  </a:lnTo>
                  <a:lnTo>
                    <a:pt x="3442246" y="1209433"/>
                  </a:lnTo>
                  <a:lnTo>
                    <a:pt x="3446195" y="1213015"/>
                  </a:lnTo>
                  <a:lnTo>
                    <a:pt x="3448799" y="1213942"/>
                  </a:lnTo>
                  <a:lnTo>
                    <a:pt x="3457003" y="1213535"/>
                  </a:lnTo>
                  <a:lnTo>
                    <a:pt x="3461270" y="1208811"/>
                  </a:lnTo>
                  <a:close/>
                </a:path>
                <a:path w="8651875" h="4083685">
                  <a:moveTo>
                    <a:pt x="3508667" y="2113165"/>
                  </a:moveTo>
                  <a:lnTo>
                    <a:pt x="3508032" y="2100414"/>
                  </a:lnTo>
                  <a:lnTo>
                    <a:pt x="3502609" y="2095512"/>
                  </a:lnTo>
                  <a:lnTo>
                    <a:pt x="3489871" y="2096147"/>
                  </a:lnTo>
                  <a:lnTo>
                    <a:pt x="3484956" y="2101570"/>
                  </a:lnTo>
                  <a:lnTo>
                    <a:pt x="3485426" y="2110994"/>
                  </a:lnTo>
                  <a:lnTo>
                    <a:pt x="3486797" y="2113877"/>
                  </a:lnTo>
                  <a:lnTo>
                    <a:pt x="3491331" y="2117979"/>
                  </a:lnTo>
                  <a:lnTo>
                    <a:pt x="3494328" y="2119058"/>
                  </a:lnTo>
                  <a:lnTo>
                    <a:pt x="3503765" y="2118588"/>
                  </a:lnTo>
                  <a:lnTo>
                    <a:pt x="3508667" y="2113165"/>
                  </a:lnTo>
                  <a:close/>
                </a:path>
                <a:path w="8651875" h="4083685">
                  <a:moveTo>
                    <a:pt x="3621138" y="1766277"/>
                  </a:moveTo>
                  <a:lnTo>
                    <a:pt x="3620592" y="1755190"/>
                  </a:lnTo>
                  <a:lnTo>
                    <a:pt x="3615867" y="1750910"/>
                  </a:lnTo>
                  <a:lnTo>
                    <a:pt x="3604780" y="1751469"/>
                  </a:lnTo>
                  <a:lnTo>
                    <a:pt x="3600513" y="1756181"/>
                  </a:lnTo>
                  <a:lnTo>
                    <a:pt x="3600920" y="1764398"/>
                  </a:lnTo>
                  <a:lnTo>
                    <a:pt x="3602101" y="1766887"/>
                  </a:lnTo>
                  <a:lnTo>
                    <a:pt x="3606063" y="1770468"/>
                  </a:lnTo>
                  <a:lnTo>
                    <a:pt x="3608667" y="1771396"/>
                  </a:lnTo>
                  <a:lnTo>
                    <a:pt x="3616871" y="1770989"/>
                  </a:lnTo>
                  <a:lnTo>
                    <a:pt x="3621138" y="1766277"/>
                  </a:lnTo>
                  <a:close/>
                </a:path>
                <a:path w="8651875" h="4083685">
                  <a:moveTo>
                    <a:pt x="4178477" y="794372"/>
                  </a:moveTo>
                  <a:lnTo>
                    <a:pt x="4177842" y="781634"/>
                  </a:lnTo>
                  <a:lnTo>
                    <a:pt x="4172420" y="776719"/>
                  </a:lnTo>
                  <a:lnTo>
                    <a:pt x="4159681" y="777354"/>
                  </a:lnTo>
                  <a:lnTo>
                    <a:pt x="4154779" y="782777"/>
                  </a:lnTo>
                  <a:lnTo>
                    <a:pt x="4155249" y="792213"/>
                  </a:lnTo>
                  <a:lnTo>
                    <a:pt x="4156608" y="795083"/>
                  </a:lnTo>
                  <a:lnTo>
                    <a:pt x="4161155" y="799198"/>
                  </a:lnTo>
                  <a:lnTo>
                    <a:pt x="4164139" y="800265"/>
                  </a:lnTo>
                  <a:lnTo>
                    <a:pt x="4173575" y="799795"/>
                  </a:lnTo>
                  <a:lnTo>
                    <a:pt x="4178477" y="794372"/>
                  </a:lnTo>
                  <a:close/>
                </a:path>
                <a:path w="8651875" h="4083685">
                  <a:moveTo>
                    <a:pt x="4232427" y="1906714"/>
                  </a:moveTo>
                  <a:lnTo>
                    <a:pt x="4231868" y="1895627"/>
                  </a:lnTo>
                  <a:lnTo>
                    <a:pt x="4227157" y="1891360"/>
                  </a:lnTo>
                  <a:lnTo>
                    <a:pt x="4216070" y="1891919"/>
                  </a:lnTo>
                  <a:lnTo>
                    <a:pt x="4211790" y="1896630"/>
                  </a:lnTo>
                  <a:lnTo>
                    <a:pt x="4212209" y="1904834"/>
                  </a:lnTo>
                  <a:lnTo>
                    <a:pt x="4213390" y="1907336"/>
                  </a:lnTo>
                  <a:lnTo>
                    <a:pt x="4217340" y="1910918"/>
                  </a:lnTo>
                  <a:lnTo>
                    <a:pt x="4219943" y="1911845"/>
                  </a:lnTo>
                  <a:lnTo>
                    <a:pt x="4228147" y="1911438"/>
                  </a:lnTo>
                  <a:lnTo>
                    <a:pt x="4232427" y="1906714"/>
                  </a:lnTo>
                  <a:close/>
                </a:path>
                <a:path w="8651875" h="4083685">
                  <a:moveTo>
                    <a:pt x="4367873" y="2169541"/>
                  </a:moveTo>
                  <a:lnTo>
                    <a:pt x="4367238" y="2156803"/>
                  </a:lnTo>
                  <a:lnTo>
                    <a:pt x="4361815" y="2151888"/>
                  </a:lnTo>
                  <a:lnTo>
                    <a:pt x="4349064" y="2152523"/>
                  </a:lnTo>
                  <a:lnTo>
                    <a:pt x="4344162" y="2157946"/>
                  </a:lnTo>
                  <a:lnTo>
                    <a:pt x="4344632" y="2167382"/>
                  </a:lnTo>
                  <a:lnTo>
                    <a:pt x="4345991" y="2170252"/>
                  </a:lnTo>
                  <a:lnTo>
                    <a:pt x="4350537" y="2174367"/>
                  </a:lnTo>
                  <a:lnTo>
                    <a:pt x="4353534" y="2175433"/>
                  </a:lnTo>
                  <a:lnTo>
                    <a:pt x="4362958" y="2174964"/>
                  </a:lnTo>
                  <a:lnTo>
                    <a:pt x="4367873" y="2169541"/>
                  </a:lnTo>
                  <a:close/>
                </a:path>
                <a:path w="8651875" h="4083685">
                  <a:moveTo>
                    <a:pt x="4975161" y="1187716"/>
                  </a:moveTo>
                  <a:lnTo>
                    <a:pt x="4974361" y="1171829"/>
                  </a:lnTo>
                  <a:lnTo>
                    <a:pt x="4967605" y="1165707"/>
                  </a:lnTo>
                  <a:lnTo>
                    <a:pt x="4951717" y="1166507"/>
                  </a:lnTo>
                  <a:lnTo>
                    <a:pt x="4945596" y="1173264"/>
                  </a:lnTo>
                  <a:lnTo>
                    <a:pt x="4946180" y="1185024"/>
                  </a:lnTo>
                  <a:lnTo>
                    <a:pt x="4947882" y="1188605"/>
                  </a:lnTo>
                  <a:lnTo>
                    <a:pt x="4953546" y="1193736"/>
                  </a:lnTo>
                  <a:lnTo>
                    <a:pt x="4957280" y="1195070"/>
                  </a:lnTo>
                  <a:lnTo>
                    <a:pt x="4969040" y="1194473"/>
                  </a:lnTo>
                  <a:lnTo>
                    <a:pt x="4975161" y="1187716"/>
                  </a:lnTo>
                  <a:close/>
                </a:path>
                <a:path w="8651875" h="4083685">
                  <a:moveTo>
                    <a:pt x="5032845" y="111036"/>
                  </a:moveTo>
                  <a:lnTo>
                    <a:pt x="5032375" y="101612"/>
                  </a:lnTo>
                  <a:lnTo>
                    <a:pt x="5031016" y="98742"/>
                  </a:lnTo>
                  <a:lnTo>
                    <a:pt x="5026469" y="94627"/>
                  </a:lnTo>
                  <a:lnTo>
                    <a:pt x="5023472" y="93560"/>
                  </a:lnTo>
                  <a:lnTo>
                    <a:pt x="5014049" y="94030"/>
                  </a:lnTo>
                  <a:lnTo>
                    <a:pt x="5009134" y="99453"/>
                  </a:lnTo>
                  <a:lnTo>
                    <a:pt x="5009769" y="112191"/>
                  </a:lnTo>
                  <a:lnTo>
                    <a:pt x="5015192" y="117094"/>
                  </a:lnTo>
                  <a:lnTo>
                    <a:pt x="5027942" y="116459"/>
                  </a:lnTo>
                  <a:lnTo>
                    <a:pt x="5032845" y="111036"/>
                  </a:lnTo>
                  <a:close/>
                </a:path>
                <a:path w="8651875" h="4083685">
                  <a:moveTo>
                    <a:pt x="5463730" y="2298115"/>
                  </a:moveTo>
                  <a:lnTo>
                    <a:pt x="5462930" y="2282228"/>
                  </a:lnTo>
                  <a:lnTo>
                    <a:pt x="5456174" y="2276106"/>
                  </a:lnTo>
                  <a:lnTo>
                    <a:pt x="5440286" y="2276894"/>
                  </a:lnTo>
                  <a:lnTo>
                    <a:pt x="5434165" y="2283663"/>
                  </a:lnTo>
                  <a:lnTo>
                    <a:pt x="5434749" y="2295423"/>
                  </a:lnTo>
                  <a:lnTo>
                    <a:pt x="5436451" y="2299004"/>
                  </a:lnTo>
                  <a:lnTo>
                    <a:pt x="5442115" y="2304123"/>
                  </a:lnTo>
                  <a:lnTo>
                    <a:pt x="5445849" y="2305456"/>
                  </a:lnTo>
                  <a:lnTo>
                    <a:pt x="5457609" y="2304872"/>
                  </a:lnTo>
                  <a:lnTo>
                    <a:pt x="5463730" y="2298115"/>
                  </a:lnTo>
                  <a:close/>
                </a:path>
                <a:path w="8651875" h="4083685">
                  <a:moveTo>
                    <a:pt x="5959792" y="325780"/>
                  </a:moveTo>
                  <a:lnTo>
                    <a:pt x="5959005" y="309892"/>
                  </a:lnTo>
                  <a:lnTo>
                    <a:pt x="5952248" y="303784"/>
                  </a:lnTo>
                  <a:lnTo>
                    <a:pt x="5936361" y="304571"/>
                  </a:lnTo>
                  <a:lnTo>
                    <a:pt x="5930239" y="311327"/>
                  </a:lnTo>
                  <a:lnTo>
                    <a:pt x="5930824" y="323088"/>
                  </a:lnTo>
                  <a:lnTo>
                    <a:pt x="5932525" y="326669"/>
                  </a:lnTo>
                  <a:lnTo>
                    <a:pt x="5938190" y="331800"/>
                  </a:lnTo>
                  <a:lnTo>
                    <a:pt x="5941923" y="333133"/>
                  </a:lnTo>
                  <a:lnTo>
                    <a:pt x="5953684" y="332549"/>
                  </a:lnTo>
                  <a:lnTo>
                    <a:pt x="5959792" y="325780"/>
                  </a:lnTo>
                  <a:close/>
                </a:path>
                <a:path w="8651875" h="4083685">
                  <a:moveTo>
                    <a:pt x="6021146" y="3692398"/>
                  </a:moveTo>
                  <a:lnTo>
                    <a:pt x="6020676" y="3682962"/>
                  </a:lnTo>
                  <a:lnTo>
                    <a:pt x="6019317" y="3680091"/>
                  </a:lnTo>
                  <a:lnTo>
                    <a:pt x="6014771" y="3675977"/>
                  </a:lnTo>
                  <a:lnTo>
                    <a:pt x="6011786" y="3674910"/>
                  </a:lnTo>
                  <a:lnTo>
                    <a:pt x="6002350" y="3675380"/>
                  </a:lnTo>
                  <a:lnTo>
                    <a:pt x="5997448" y="3680803"/>
                  </a:lnTo>
                  <a:lnTo>
                    <a:pt x="5998083" y="3693553"/>
                  </a:lnTo>
                  <a:lnTo>
                    <a:pt x="6003506" y="3698456"/>
                  </a:lnTo>
                  <a:lnTo>
                    <a:pt x="6016244" y="3697821"/>
                  </a:lnTo>
                  <a:lnTo>
                    <a:pt x="6021146" y="3692398"/>
                  </a:lnTo>
                  <a:close/>
                </a:path>
                <a:path w="8651875" h="4083685">
                  <a:moveTo>
                    <a:pt x="6034595" y="1326121"/>
                  </a:moveTo>
                  <a:lnTo>
                    <a:pt x="6033909" y="1312392"/>
                  </a:lnTo>
                  <a:lnTo>
                    <a:pt x="6028067" y="1307096"/>
                  </a:lnTo>
                  <a:lnTo>
                    <a:pt x="6014339" y="1307782"/>
                  </a:lnTo>
                  <a:lnTo>
                    <a:pt x="6009043" y="1313624"/>
                  </a:lnTo>
                  <a:lnTo>
                    <a:pt x="6009551" y="1323797"/>
                  </a:lnTo>
                  <a:lnTo>
                    <a:pt x="6011024" y="1326896"/>
                  </a:lnTo>
                  <a:lnTo>
                    <a:pt x="6015914" y="1331328"/>
                  </a:lnTo>
                  <a:lnTo>
                    <a:pt x="6019139" y="1332471"/>
                  </a:lnTo>
                  <a:lnTo>
                    <a:pt x="6029312" y="1331963"/>
                  </a:lnTo>
                  <a:lnTo>
                    <a:pt x="6034595" y="1326121"/>
                  </a:lnTo>
                  <a:close/>
                </a:path>
                <a:path w="8651875" h="4083685">
                  <a:moveTo>
                    <a:pt x="6403886" y="2441727"/>
                  </a:moveTo>
                  <a:lnTo>
                    <a:pt x="6403086" y="2425839"/>
                  </a:lnTo>
                  <a:lnTo>
                    <a:pt x="6396329" y="2419731"/>
                  </a:lnTo>
                  <a:lnTo>
                    <a:pt x="6380442" y="2420518"/>
                  </a:lnTo>
                  <a:lnTo>
                    <a:pt x="6374320" y="2427274"/>
                  </a:lnTo>
                  <a:lnTo>
                    <a:pt x="6374905" y="2439035"/>
                  </a:lnTo>
                  <a:lnTo>
                    <a:pt x="6376606" y="2442616"/>
                  </a:lnTo>
                  <a:lnTo>
                    <a:pt x="6382271" y="2447747"/>
                  </a:lnTo>
                  <a:lnTo>
                    <a:pt x="6386004" y="2449080"/>
                  </a:lnTo>
                  <a:lnTo>
                    <a:pt x="6397765" y="2448496"/>
                  </a:lnTo>
                  <a:lnTo>
                    <a:pt x="6403886" y="2441727"/>
                  </a:lnTo>
                  <a:close/>
                </a:path>
                <a:path w="8651875" h="4083685">
                  <a:moveTo>
                    <a:pt x="6931114" y="1569821"/>
                  </a:moveTo>
                  <a:lnTo>
                    <a:pt x="6930428" y="1556092"/>
                  </a:lnTo>
                  <a:lnTo>
                    <a:pt x="6924586" y="1550797"/>
                  </a:lnTo>
                  <a:lnTo>
                    <a:pt x="6910845" y="1551482"/>
                  </a:lnTo>
                  <a:lnTo>
                    <a:pt x="6905561" y="1557324"/>
                  </a:lnTo>
                  <a:lnTo>
                    <a:pt x="6906069" y="1567497"/>
                  </a:lnTo>
                  <a:lnTo>
                    <a:pt x="6907530" y="1570596"/>
                  </a:lnTo>
                  <a:lnTo>
                    <a:pt x="6912432" y="1575028"/>
                  </a:lnTo>
                  <a:lnTo>
                    <a:pt x="6915658" y="1576171"/>
                  </a:lnTo>
                  <a:lnTo>
                    <a:pt x="6925818" y="1575663"/>
                  </a:lnTo>
                  <a:lnTo>
                    <a:pt x="6931114" y="1569821"/>
                  </a:lnTo>
                  <a:close/>
                </a:path>
                <a:path w="8651875" h="4083685">
                  <a:moveTo>
                    <a:pt x="7305154" y="3629952"/>
                  </a:moveTo>
                  <a:lnTo>
                    <a:pt x="7304367" y="3614064"/>
                  </a:lnTo>
                  <a:lnTo>
                    <a:pt x="7297598" y="3607943"/>
                  </a:lnTo>
                  <a:lnTo>
                    <a:pt x="7281710" y="3608730"/>
                  </a:lnTo>
                  <a:lnTo>
                    <a:pt x="7275601" y="3615499"/>
                  </a:lnTo>
                  <a:lnTo>
                    <a:pt x="7276185" y="3627259"/>
                  </a:lnTo>
                  <a:lnTo>
                    <a:pt x="7277875" y="3630841"/>
                  </a:lnTo>
                  <a:lnTo>
                    <a:pt x="7283539" y="3635959"/>
                  </a:lnTo>
                  <a:lnTo>
                    <a:pt x="7287273" y="3637292"/>
                  </a:lnTo>
                  <a:lnTo>
                    <a:pt x="7299033" y="3636708"/>
                  </a:lnTo>
                  <a:lnTo>
                    <a:pt x="7305154" y="3629952"/>
                  </a:lnTo>
                  <a:close/>
                </a:path>
                <a:path w="8651875" h="4083685">
                  <a:moveTo>
                    <a:pt x="7446848" y="181546"/>
                  </a:moveTo>
                  <a:lnTo>
                    <a:pt x="7446048" y="165658"/>
                  </a:lnTo>
                  <a:lnTo>
                    <a:pt x="7439292" y="159550"/>
                  </a:lnTo>
                  <a:lnTo>
                    <a:pt x="7423404" y="160337"/>
                  </a:lnTo>
                  <a:lnTo>
                    <a:pt x="7417282" y="167093"/>
                  </a:lnTo>
                  <a:lnTo>
                    <a:pt x="7417879" y="178854"/>
                  </a:lnTo>
                  <a:lnTo>
                    <a:pt x="7419568" y="182435"/>
                  </a:lnTo>
                  <a:lnTo>
                    <a:pt x="7425233" y="187566"/>
                  </a:lnTo>
                  <a:lnTo>
                    <a:pt x="7428966" y="188899"/>
                  </a:lnTo>
                  <a:lnTo>
                    <a:pt x="7440727" y="188315"/>
                  </a:lnTo>
                  <a:lnTo>
                    <a:pt x="7446848" y="181546"/>
                  </a:lnTo>
                  <a:close/>
                </a:path>
                <a:path w="8651875" h="4083685">
                  <a:moveTo>
                    <a:pt x="7501661" y="1280934"/>
                  </a:moveTo>
                  <a:lnTo>
                    <a:pt x="7500861" y="1265047"/>
                  </a:lnTo>
                  <a:lnTo>
                    <a:pt x="7494105" y="1258925"/>
                  </a:lnTo>
                  <a:lnTo>
                    <a:pt x="7478217" y="1259713"/>
                  </a:lnTo>
                  <a:lnTo>
                    <a:pt x="7472108" y="1266482"/>
                  </a:lnTo>
                  <a:lnTo>
                    <a:pt x="7472693" y="1278229"/>
                  </a:lnTo>
                  <a:lnTo>
                    <a:pt x="7474382" y="1281811"/>
                  </a:lnTo>
                  <a:lnTo>
                    <a:pt x="7480046" y="1286941"/>
                  </a:lnTo>
                  <a:lnTo>
                    <a:pt x="7483780" y="1288275"/>
                  </a:lnTo>
                  <a:lnTo>
                    <a:pt x="7495540" y="1287691"/>
                  </a:lnTo>
                  <a:lnTo>
                    <a:pt x="7501661" y="1280934"/>
                  </a:lnTo>
                  <a:close/>
                </a:path>
                <a:path w="8651875" h="4083685">
                  <a:moveTo>
                    <a:pt x="7529906" y="1905063"/>
                  </a:moveTo>
                  <a:lnTo>
                    <a:pt x="7529220" y="1891334"/>
                  </a:lnTo>
                  <a:lnTo>
                    <a:pt x="7523378" y="1886038"/>
                  </a:lnTo>
                  <a:lnTo>
                    <a:pt x="7509637" y="1886724"/>
                  </a:lnTo>
                  <a:lnTo>
                    <a:pt x="7504354" y="1892579"/>
                  </a:lnTo>
                  <a:lnTo>
                    <a:pt x="7504862" y="1902739"/>
                  </a:lnTo>
                  <a:lnTo>
                    <a:pt x="7506322" y="1905838"/>
                  </a:lnTo>
                  <a:lnTo>
                    <a:pt x="7511224" y="1910270"/>
                  </a:lnTo>
                  <a:lnTo>
                    <a:pt x="7514450" y="1911426"/>
                  </a:lnTo>
                  <a:lnTo>
                    <a:pt x="7524623" y="1910918"/>
                  </a:lnTo>
                  <a:lnTo>
                    <a:pt x="7529906" y="1905063"/>
                  </a:lnTo>
                  <a:close/>
                </a:path>
                <a:path w="8651875" h="4083685">
                  <a:moveTo>
                    <a:pt x="8451367" y="1965540"/>
                  </a:moveTo>
                  <a:lnTo>
                    <a:pt x="8450682" y="1951799"/>
                  </a:lnTo>
                  <a:lnTo>
                    <a:pt x="8444840" y="1946516"/>
                  </a:lnTo>
                  <a:lnTo>
                    <a:pt x="8431098" y="1947202"/>
                  </a:lnTo>
                  <a:lnTo>
                    <a:pt x="8425815" y="1953044"/>
                  </a:lnTo>
                  <a:lnTo>
                    <a:pt x="8426323" y="1963204"/>
                  </a:lnTo>
                  <a:lnTo>
                    <a:pt x="8427783" y="1966302"/>
                  </a:lnTo>
                  <a:lnTo>
                    <a:pt x="8432686" y="1970735"/>
                  </a:lnTo>
                  <a:lnTo>
                    <a:pt x="8435911" y="1971890"/>
                  </a:lnTo>
                  <a:lnTo>
                    <a:pt x="8446071" y="1971382"/>
                  </a:lnTo>
                  <a:lnTo>
                    <a:pt x="8451367" y="1965540"/>
                  </a:lnTo>
                  <a:close/>
                </a:path>
                <a:path w="8651875" h="4083685">
                  <a:moveTo>
                    <a:pt x="8651646" y="3087433"/>
                  </a:moveTo>
                  <a:lnTo>
                    <a:pt x="8650846" y="3071545"/>
                  </a:lnTo>
                  <a:lnTo>
                    <a:pt x="8644090" y="3065424"/>
                  </a:lnTo>
                  <a:lnTo>
                    <a:pt x="8628202" y="3066211"/>
                  </a:lnTo>
                  <a:lnTo>
                    <a:pt x="8622081" y="3072981"/>
                  </a:lnTo>
                  <a:lnTo>
                    <a:pt x="8622665" y="3084728"/>
                  </a:lnTo>
                  <a:lnTo>
                    <a:pt x="8624367" y="3088322"/>
                  </a:lnTo>
                  <a:lnTo>
                    <a:pt x="8630031" y="3093440"/>
                  </a:lnTo>
                  <a:lnTo>
                    <a:pt x="8633765" y="3094774"/>
                  </a:lnTo>
                  <a:lnTo>
                    <a:pt x="8645525" y="3094190"/>
                  </a:lnTo>
                  <a:lnTo>
                    <a:pt x="8651646" y="3087433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71044" y="427506"/>
              <a:ext cx="664581" cy="89941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5052" y="4066424"/>
              <a:ext cx="576580" cy="791210"/>
            </a:xfrm>
            <a:custGeom>
              <a:avLst/>
              <a:gdLst/>
              <a:ahLst/>
              <a:cxnLst/>
              <a:rect l="l" t="t" r="r" b="b"/>
              <a:pathLst>
                <a:path w="576580" h="791210">
                  <a:moveTo>
                    <a:pt x="133988" y="783589"/>
                  </a:moveTo>
                  <a:lnTo>
                    <a:pt x="72545" y="781049"/>
                  </a:lnTo>
                  <a:lnTo>
                    <a:pt x="41866" y="778509"/>
                  </a:lnTo>
                  <a:lnTo>
                    <a:pt x="11218" y="774699"/>
                  </a:lnTo>
                  <a:lnTo>
                    <a:pt x="6969" y="774699"/>
                  </a:lnTo>
                  <a:lnTo>
                    <a:pt x="5408" y="770889"/>
                  </a:lnTo>
                  <a:lnTo>
                    <a:pt x="6196" y="767079"/>
                  </a:lnTo>
                  <a:lnTo>
                    <a:pt x="2704" y="765809"/>
                  </a:lnTo>
                  <a:lnTo>
                    <a:pt x="0" y="761999"/>
                  </a:lnTo>
                  <a:lnTo>
                    <a:pt x="1931" y="758189"/>
                  </a:lnTo>
                  <a:lnTo>
                    <a:pt x="16257" y="725169"/>
                  </a:lnTo>
                  <a:lnTo>
                    <a:pt x="44192" y="661669"/>
                  </a:lnTo>
                  <a:lnTo>
                    <a:pt x="79859" y="604519"/>
                  </a:lnTo>
                  <a:lnTo>
                    <a:pt x="98362" y="577849"/>
                  </a:lnTo>
                  <a:lnTo>
                    <a:pt x="116577" y="551179"/>
                  </a:lnTo>
                  <a:lnTo>
                    <a:pt x="133988" y="523239"/>
                  </a:lnTo>
                  <a:lnTo>
                    <a:pt x="150336" y="496569"/>
                  </a:lnTo>
                  <a:lnTo>
                    <a:pt x="167443" y="469899"/>
                  </a:lnTo>
                  <a:lnTo>
                    <a:pt x="186219" y="444499"/>
                  </a:lnTo>
                  <a:lnTo>
                    <a:pt x="223018" y="405129"/>
                  </a:lnTo>
                  <a:lnTo>
                    <a:pt x="235268" y="387349"/>
                  </a:lnTo>
                  <a:lnTo>
                    <a:pt x="245483" y="367029"/>
                  </a:lnTo>
                  <a:lnTo>
                    <a:pt x="254827" y="345439"/>
                  </a:lnTo>
                  <a:lnTo>
                    <a:pt x="264686" y="325119"/>
                  </a:lnTo>
                  <a:lnTo>
                    <a:pt x="277920" y="302259"/>
                  </a:lnTo>
                  <a:lnTo>
                    <a:pt x="294423" y="284479"/>
                  </a:lnTo>
                  <a:lnTo>
                    <a:pt x="314087" y="275589"/>
                  </a:lnTo>
                  <a:lnTo>
                    <a:pt x="314087" y="274319"/>
                  </a:lnTo>
                  <a:lnTo>
                    <a:pt x="316214" y="228599"/>
                  </a:lnTo>
                  <a:lnTo>
                    <a:pt x="320954" y="181609"/>
                  </a:lnTo>
                  <a:lnTo>
                    <a:pt x="326710" y="135889"/>
                  </a:lnTo>
                  <a:lnTo>
                    <a:pt x="331888" y="90169"/>
                  </a:lnTo>
                  <a:lnTo>
                    <a:pt x="333142" y="76199"/>
                  </a:lnTo>
                  <a:lnTo>
                    <a:pt x="334075" y="64769"/>
                  </a:lnTo>
                  <a:lnTo>
                    <a:pt x="334891" y="52069"/>
                  </a:lnTo>
                  <a:lnTo>
                    <a:pt x="335381" y="39369"/>
                  </a:lnTo>
                  <a:lnTo>
                    <a:pt x="334956" y="33019"/>
                  </a:lnTo>
                  <a:lnTo>
                    <a:pt x="334312" y="25399"/>
                  </a:lnTo>
                  <a:lnTo>
                    <a:pt x="334396" y="17779"/>
                  </a:lnTo>
                  <a:lnTo>
                    <a:pt x="336153" y="11429"/>
                  </a:lnTo>
                  <a:lnTo>
                    <a:pt x="340817" y="6349"/>
                  </a:lnTo>
                  <a:lnTo>
                    <a:pt x="347519" y="2539"/>
                  </a:lnTo>
                  <a:lnTo>
                    <a:pt x="355193" y="0"/>
                  </a:lnTo>
                  <a:lnTo>
                    <a:pt x="366749" y="0"/>
                  </a:lnTo>
                  <a:lnTo>
                    <a:pt x="387174" y="7619"/>
                  </a:lnTo>
                  <a:lnTo>
                    <a:pt x="392285" y="12699"/>
                  </a:lnTo>
                  <a:lnTo>
                    <a:pt x="352888" y="12699"/>
                  </a:lnTo>
                  <a:lnTo>
                    <a:pt x="349442" y="15239"/>
                  </a:lnTo>
                  <a:lnTo>
                    <a:pt x="349107" y="40639"/>
                  </a:lnTo>
                  <a:lnTo>
                    <a:pt x="348498" y="57149"/>
                  </a:lnTo>
                  <a:lnTo>
                    <a:pt x="347526" y="73659"/>
                  </a:lnTo>
                  <a:lnTo>
                    <a:pt x="346228" y="90169"/>
                  </a:lnTo>
                  <a:lnTo>
                    <a:pt x="372895" y="90169"/>
                  </a:lnTo>
                  <a:lnTo>
                    <a:pt x="386619" y="100329"/>
                  </a:lnTo>
                  <a:lnTo>
                    <a:pt x="387750" y="101599"/>
                  </a:lnTo>
                  <a:lnTo>
                    <a:pt x="355361" y="101599"/>
                  </a:lnTo>
                  <a:lnTo>
                    <a:pt x="351281" y="102869"/>
                  </a:lnTo>
                  <a:lnTo>
                    <a:pt x="347387" y="107949"/>
                  </a:lnTo>
                  <a:lnTo>
                    <a:pt x="346228" y="107949"/>
                  </a:lnTo>
                  <a:lnTo>
                    <a:pt x="343895" y="109219"/>
                  </a:lnTo>
                  <a:lnTo>
                    <a:pt x="333926" y="191769"/>
                  </a:lnTo>
                  <a:lnTo>
                    <a:pt x="329959" y="232409"/>
                  </a:lnTo>
                  <a:lnTo>
                    <a:pt x="328025" y="274319"/>
                  </a:lnTo>
                  <a:lnTo>
                    <a:pt x="328025" y="276859"/>
                  </a:lnTo>
                  <a:lnTo>
                    <a:pt x="327253" y="276859"/>
                  </a:lnTo>
                  <a:lnTo>
                    <a:pt x="336540" y="281939"/>
                  </a:lnTo>
                  <a:lnTo>
                    <a:pt x="341577" y="285749"/>
                  </a:lnTo>
                  <a:lnTo>
                    <a:pt x="345511" y="290829"/>
                  </a:lnTo>
                  <a:lnTo>
                    <a:pt x="316606" y="290829"/>
                  </a:lnTo>
                  <a:lnTo>
                    <a:pt x="294123" y="302259"/>
                  </a:lnTo>
                  <a:lnTo>
                    <a:pt x="276165" y="331469"/>
                  </a:lnTo>
                  <a:lnTo>
                    <a:pt x="262109" y="363219"/>
                  </a:lnTo>
                  <a:lnTo>
                    <a:pt x="251334" y="387349"/>
                  </a:lnTo>
                  <a:lnTo>
                    <a:pt x="226549" y="424179"/>
                  </a:lnTo>
                  <a:lnTo>
                    <a:pt x="217648" y="431799"/>
                  </a:lnTo>
                  <a:lnTo>
                    <a:pt x="220738" y="433069"/>
                  </a:lnTo>
                  <a:lnTo>
                    <a:pt x="223458" y="436879"/>
                  </a:lnTo>
                  <a:lnTo>
                    <a:pt x="221913" y="440689"/>
                  </a:lnTo>
                  <a:lnTo>
                    <a:pt x="221252" y="443229"/>
                  </a:lnTo>
                  <a:lnTo>
                    <a:pt x="206800" y="443229"/>
                  </a:lnTo>
                  <a:lnTo>
                    <a:pt x="200990" y="449579"/>
                  </a:lnTo>
                  <a:lnTo>
                    <a:pt x="172513" y="488949"/>
                  </a:lnTo>
                  <a:lnTo>
                    <a:pt x="166917" y="497839"/>
                  </a:lnTo>
                  <a:lnTo>
                    <a:pt x="199749" y="497839"/>
                  </a:lnTo>
                  <a:lnTo>
                    <a:pt x="201948" y="506729"/>
                  </a:lnTo>
                  <a:lnTo>
                    <a:pt x="193635" y="509269"/>
                  </a:lnTo>
                  <a:lnTo>
                    <a:pt x="186081" y="510539"/>
                  </a:lnTo>
                  <a:lnTo>
                    <a:pt x="159160" y="510539"/>
                  </a:lnTo>
                  <a:lnTo>
                    <a:pt x="156456" y="514349"/>
                  </a:lnTo>
                  <a:lnTo>
                    <a:pt x="153752" y="519429"/>
                  </a:lnTo>
                  <a:lnTo>
                    <a:pt x="151032" y="523239"/>
                  </a:lnTo>
                  <a:lnTo>
                    <a:pt x="195953" y="523239"/>
                  </a:lnTo>
                  <a:lnTo>
                    <a:pt x="195953" y="534669"/>
                  </a:lnTo>
                  <a:lnTo>
                    <a:pt x="144063" y="534669"/>
                  </a:lnTo>
                  <a:lnTo>
                    <a:pt x="141359" y="538479"/>
                  </a:lnTo>
                  <a:lnTo>
                    <a:pt x="139026" y="542289"/>
                  </a:lnTo>
                  <a:lnTo>
                    <a:pt x="136708" y="547369"/>
                  </a:lnTo>
                  <a:lnTo>
                    <a:pt x="275985" y="547369"/>
                  </a:lnTo>
                  <a:lnTo>
                    <a:pt x="275873" y="553719"/>
                  </a:lnTo>
                  <a:lnTo>
                    <a:pt x="266833" y="553719"/>
                  </a:lnTo>
                  <a:lnTo>
                    <a:pt x="198817" y="558799"/>
                  </a:lnTo>
                  <a:lnTo>
                    <a:pt x="130511" y="561339"/>
                  </a:lnTo>
                  <a:lnTo>
                    <a:pt x="127019" y="561339"/>
                  </a:lnTo>
                  <a:lnTo>
                    <a:pt x="119277" y="574039"/>
                  </a:lnTo>
                  <a:lnTo>
                    <a:pt x="115785" y="577849"/>
                  </a:lnTo>
                  <a:lnTo>
                    <a:pt x="175045" y="577849"/>
                  </a:lnTo>
                  <a:lnTo>
                    <a:pt x="175045" y="589279"/>
                  </a:lnTo>
                  <a:lnTo>
                    <a:pt x="146152" y="589279"/>
                  </a:lnTo>
                  <a:lnTo>
                    <a:pt x="122695" y="591819"/>
                  </a:lnTo>
                  <a:lnTo>
                    <a:pt x="116922" y="593089"/>
                  </a:lnTo>
                  <a:lnTo>
                    <a:pt x="105726" y="593089"/>
                  </a:lnTo>
                  <a:lnTo>
                    <a:pt x="101461" y="598169"/>
                  </a:lnTo>
                  <a:lnTo>
                    <a:pt x="97582" y="604519"/>
                  </a:lnTo>
                  <a:lnTo>
                    <a:pt x="93333" y="609599"/>
                  </a:lnTo>
                  <a:lnTo>
                    <a:pt x="158388" y="609599"/>
                  </a:lnTo>
                  <a:lnTo>
                    <a:pt x="158388" y="619759"/>
                  </a:lnTo>
                  <a:lnTo>
                    <a:pt x="86364" y="619759"/>
                  </a:lnTo>
                  <a:lnTo>
                    <a:pt x="77061" y="632459"/>
                  </a:lnTo>
                  <a:lnTo>
                    <a:pt x="72796" y="640079"/>
                  </a:lnTo>
                  <a:lnTo>
                    <a:pt x="78715" y="640079"/>
                  </a:lnTo>
                  <a:lnTo>
                    <a:pt x="84695" y="641349"/>
                  </a:lnTo>
                  <a:lnTo>
                    <a:pt x="153644" y="641349"/>
                  </a:lnTo>
                  <a:lnTo>
                    <a:pt x="153505" y="648969"/>
                  </a:lnTo>
                  <a:lnTo>
                    <a:pt x="144836" y="650239"/>
                  </a:lnTo>
                  <a:lnTo>
                    <a:pt x="131349" y="652779"/>
                  </a:lnTo>
                  <a:lnTo>
                    <a:pt x="64668" y="652779"/>
                  </a:lnTo>
                  <a:lnTo>
                    <a:pt x="63896" y="655319"/>
                  </a:lnTo>
                  <a:lnTo>
                    <a:pt x="62350" y="656589"/>
                  </a:lnTo>
                  <a:lnTo>
                    <a:pt x="61578" y="659129"/>
                  </a:lnTo>
                  <a:lnTo>
                    <a:pt x="58085" y="664209"/>
                  </a:lnTo>
                  <a:lnTo>
                    <a:pt x="55381" y="670559"/>
                  </a:lnTo>
                  <a:lnTo>
                    <a:pt x="52662" y="675639"/>
                  </a:lnTo>
                  <a:lnTo>
                    <a:pt x="125474" y="675639"/>
                  </a:lnTo>
                  <a:lnTo>
                    <a:pt x="125474" y="688339"/>
                  </a:lnTo>
                  <a:lnTo>
                    <a:pt x="98859" y="688339"/>
                  </a:lnTo>
                  <a:lnTo>
                    <a:pt x="81181" y="689609"/>
                  </a:lnTo>
                  <a:lnTo>
                    <a:pt x="63576" y="689609"/>
                  </a:lnTo>
                  <a:lnTo>
                    <a:pt x="46079" y="690879"/>
                  </a:lnTo>
                  <a:lnTo>
                    <a:pt x="43761" y="694689"/>
                  </a:lnTo>
                  <a:lnTo>
                    <a:pt x="39882" y="704849"/>
                  </a:lnTo>
                  <a:lnTo>
                    <a:pt x="153690" y="704849"/>
                  </a:lnTo>
                  <a:lnTo>
                    <a:pt x="153505" y="715009"/>
                  </a:lnTo>
                  <a:lnTo>
                    <a:pt x="144836" y="716279"/>
                  </a:lnTo>
                  <a:lnTo>
                    <a:pt x="114103" y="718819"/>
                  </a:lnTo>
                  <a:lnTo>
                    <a:pt x="34072" y="718819"/>
                  </a:lnTo>
                  <a:lnTo>
                    <a:pt x="31754" y="723899"/>
                  </a:lnTo>
                  <a:lnTo>
                    <a:pt x="29807" y="730249"/>
                  </a:lnTo>
                  <a:lnTo>
                    <a:pt x="27490" y="735329"/>
                  </a:lnTo>
                  <a:lnTo>
                    <a:pt x="89157" y="735329"/>
                  </a:lnTo>
                  <a:lnTo>
                    <a:pt x="121711" y="736599"/>
                  </a:lnTo>
                  <a:lnTo>
                    <a:pt x="154344" y="739139"/>
                  </a:lnTo>
                  <a:lnTo>
                    <a:pt x="187052" y="739139"/>
                  </a:lnTo>
                  <a:lnTo>
                    <a:pt x="195953" y="740409"/>
                  </a:lnTo>
                  <a:lnTo>
                    <a:pt x="195953" y="748029"/>
                  </a:lnTo>
                  <a:lnTo>
                    <a:pt x="40336" y="748029"/>
                  </a:lnTo>
                  <a:lnTo>
                    <a:pt x="32562" y="749299"/>
                  </a:lnTo>
                  <a:lnTo>
                    <a:pt x="21679" y="749299"/>
                  </a:lnTo>
                  <a:lnTo>
                    <a:pt x="15869" y="761999"/>
                  </a:lnTo>
                  <a:lnTo>
                    <a:pt x="73723" y="767079"/>
                  </a:lnTo>
                  <a:lnTo>
                    <a:pt x="102685" y="768349"/>
                  </a:lnTo>
                  <a:lnTo>
                    <a:pt x="458851" y="768349"/>
                  </a:lnTo>
                  <a:lnTo>
                    <a:pt x="542969" y="772159"/>
                  </a:lnTo>
                  <a:lnTo>
                    <a:pt x="563581" y="772159"/>
                  </a:lnTo>
                  <a:lnTo>
                    <a:pt x="569635" y="778509"/>
                  </a:lnTo>
                  <a:lnTo>
                    <a:pt x="284099" y="778509"/>
                  </a:lnTo>
                  <a:lnTo>
                    <a:pt x="272643" y="779779"/>
                  </a:lnTo>
                  <a:lnTo>
                    <a:pt x="203235" y="782319"/>
                  </a:lnTo>
                  <a:lnTo>
                    <a:pt x="168591" y="782319"/>
                  </a:lnTo>
                  <a:lnTo>
                    <a:pt x="133988" y="783589"/>
                  </a:lnTo>
                  <a:close/>
                </a:path>
                <a:path w="576580" h="791210">
                  <a:moveTo>
                    <a:pt x="478795" y="91439"/>
                  </a:moveTo>
                  <a:lnTo>
                    <a:pt x="470822" y="91439"/>
                  </a:lnTo>
                  <a:lnTo>
                    <a:pt x="463080" y="90169"/>
                  </a:lnTo>
                  <a:lnTo>
                    <a:pt x="419664" y="66039"/>
                  </a:lnTo>
                  <a:lnTo>
                    <a:pt x="391921" y="33019"/>
                  </a:lnTo>
                  <a:lnTo>
                    <a:pt x="386345" y="27939"/>
                  </a:lnTo>
                  <a:lnTo>
                    <a:pt x="377429" y="20319"/>
                  </a:lnTo>
                  <a:lnTo>
                    <a:pt x="367229" y="15239"/>
                  </a:lnTo>
                  <a:lnTo>
                    <a:pt x="357802" y="12699"/>
                  </a:lnTo>
                  <a:lnTo>
                    <a:pt x="392285" y="12699"/>
                  </a:lnTo>
                  <a:lnTo>
                    <a:pt x="403787" y="24129"/>
                  </a:lnTo>
                  <a:lnTo>
                    <a:pt x="418438" y="43179"/>
                  </a:lnTo>
                  <a:lnTo>
                    <a:pt x="432979" y="59689"/>
                  </a:lnTo>
                  <a:lnTo>
                    <a:pt x="443408" y="67309"/>
                  </a:lnTo>
                  <a:lnTo>
                    <a:pt x="455360" y="73659"/>
                  </a:lnTo>
                  <a:lnTo>
                    <a:pt x="468444" y="76199"/>
                  </a:lnTo>
                  <a:lnTo>
                    <a:pt x="482272" y="77469"/>
                  </a:lnTo>
                  <a:lnTo>
                    <a:pt x="554127" y="77469"/>
                  </a:lnTo>
                  <a:lnTo>
                    <a:pt x="552177" y="80009"/>
                  </a:lnTo>
                  <a:lnTo>
                    <a:pt x="551097" y="81279"/>
                  </a:lnTo>
                  <a:lnTo>
                    <a:pt x="532122" y="81279"/>
                  </a:lnTo>
                  <a:lnTo>
                    <a:pt x="519072" y="86359"/>
                  </a:lnTo>
                  <a:lnTo>
                    <a:pt x="505661" y="88899"/>
                  </a:lnTo>
                  <a:lnTo>
                    <a:pt x="478795" y="91439"/>
                  </a:lnTo>
                  <a:close/>
                </a:path>
                <a:path w="576580" h="791210">
                  <a:moveTo>
                    <a:pt x="554127" y="77469"/>
                  </a:moveTo>
                  <a:lnTo>
                    <a:pt x="482272" y="77469"/>
                  </a:lnTo>
                  <a:lnTo>
                    <a:pt x="502198" y="76199"/>
                  </a:lnTo>
                  <a:lnTo>
                    <a:pt x="521738" y="71119"/>
                  </a:lnTo>
                  <a:lnTo>
                    <a:pt x="539818" y="63499"/>
                  </a:lnTo>
                  <a:lnTo>
                    <a:pt x="555362" y="53339"/>
                  </a:lnTo>
                  <a:lnTo>
                    <a:pt x="556645" y="53339"/>
                  </a:lnTo>
                  <a:lnTo>
                    <a:pt x="557897" y="52069"/>
                  </a:lnTo>
                  <a:lnTo>
                    <a:pt x="564124" y="52069"/>
                  </a:lnTo>
                  <a:lnTo>
                    <a:pt x="567353" y="60959"/>
                  </a:lnTo>
                  <a:lnTo>
                    <a:pt x="563877" y="64769"/>
                  </a:lnTo>
                  <a:lnTo>
                    <a:pt x="554127" y="77469"/>
                  </a:lnTo>
                  <a:close/>
                </a:path>
                <a:path w="576580" h="791210">
                  <a:moveTo>
                    <a:pt x="536924" y="135889"/>
                  </a:moveTo>
                  <a:lnTo>
                    <a:pt x="534501" y="135889"/>
                  </a:lnTo>
                  <a:lnTo>
                    <a:pt x="523886" y="134619"/>
                  </a:lnTo>
                  <a:lnTo>
                    <a:pt x="513588" y="132079"/>
                  </a:lnTo>
                  <a:lnTo>
                    <a:pt x="503664" y="128269"/>
                  </a:lnTo>
                  <a:lnTo>
                    <a:pt x="494170" y="121919"/>
                  </a:lnTo>
                  <a:lnTo>
                    <a:pt x="490292" y="119379"/>
                  </a:lnTo>
                  <a:lnTo>
                    <a:pt x="488747" y="113029"/>
                  </a:lnTo>
                  <a:lnTo>
                    <a:pt x="494170" y="110489"/>
                  </a:lnTo>
                  <a:lnTo>
                    <a:pt x="505324" y="104139"/>
                  </a:lnTo>
                  <a:lnTo>
                    <a:pt x="515174" y="97789"/>
                  </a:lnTo>
                  <a:lnTo>
                    <a:pt x="524010" y="90169"/>
                  </a:lnTo>
                  <a:lnTo>
                    <a:pt x="532122" y="81279"/>
                  </a:lnTo>
                  <a:lnTo>
                    <a:pt x="551097" y="81279"/>
                  </a:lnTo>
                  <a:lnTo>
                    <a:pt x="540298" y="93979"/>
                  </a:lnTo>
                  <a:lnTo>
                    <a:pt x="527333" y="106679"/>
                  </a:lnTo>
                  <a:lnTo>
                    <a:pt x="512374" y="116839"/>
                  </a:lnTo>
                  <a:lnTo>
                    <a:pt x="519791" y="119379"/>
                  </a:lnTo>
                  <a:lnTo>
                    <a:pt x="527455" y="121919"/>
                  </a:lnTo>
                  <a:lnTo>
                    <a:pt x="563421" y="121919"/>
                  </a:lnTo>
                  <a:lnTo>
                    <a:pt x="565886" y="124459"/>
                  </a:lnTo>
                  <a:lnTo>
                    <a:pt x="562331" y="129539"/>
                  </a:lnTo>
                  <a:lnTo>
                    <a:pt x="557450" y="134619"/>
                  </a:lnTo>
                  <a:lnTo>
                    <a:pt x="538705" y="134619"/>
                  </a:lnTo>
                  <a:lnTo>
                    <a:pt x="536924" y="135889"/>
                  </a:lnTo>
                  <a:close/>
                </a:path>
                <a:path w="576580" h="791210">
                  <a:moveTo>
                    <a:pt x="372895" y="90169"/>
                  </a:moveTo>
                  <a:lnTo>
                    <a:pt x="346228" y="90169"/>
                  </a:lnTo>
                  <a:lnTo>
                    <a:pt x="350277" y="87629"/>
                  </a:lnTo>
                  <a:lnTo>
                    <a:pt x="354325" y="86359"/>
                  </a:lnTo>
                  <a:lnTo>
                    <a:pt x="358343" y="86359"/>
                  </a:lnTo>
                  <a:lnTo>
                    <a:pt x="372895" y="90169"/>
                  </a:lnTo>
                  <a:close/>
                </a:path>
                <a:path w="576580" h="791210">
                  <a:moveTo>
                    <a:pt x="476045" y="171449"/>
                  </a:moveTo>
                  <a:lnTo>
                    <a:pt x="466590" y="171449"/>
                  </a:lnTo>
                  <a:lnTo>
                    <a:pt x="457185" y="170179"/>
                  </a:lnTo>
                  <a:lnTo>
                    <a:pt x="415502" y="152399"/>
                  </a:lnTo>
                  <a:lnTo>
                    <a:pt x="396572" y="132079"/>
                  </a:lnTo>
                  <a:lnTo>
                    <a:pt x="389219" y="123189"/>
                  </a:lnTo>
                  <a:lnTo>
                    <a:pt x="380187" y="113029"/>
                  </a:lnTo>
                  <a:lnTo>
                    <a:pt x="370068" y="104139"/>
                  </a:lnTo>
                  <a:lnTo>
                    <a:pt x="359456" y="101599"/>
                  </a:lnTo>
                  <a:lnTo>
                    <a:pt x="387750" y="101599"/>
                  </a:lnTo>
                  <a:lnTo>
                    <a:pt x="399054" y="114299"/>
                  </a:lnTo>
                  <a:lnTo>
                    <a:pt x="409738" y="125729"/>
                  </a:lnTo>
                  <a:lnTo>
                    <a:pt x="422630" y="139699"/>
                  </a:lnTo>
                  <a:lnTo>
                    <a:pt x="436755" y="148589"/>
                  </a:lnTo>
                  <a:lnTo>
                    <a:pt x="452766" y="154939"/>
                  </a:lnTo>
                  <a:lnTo>
                    <a:pt x="471316" y="157479"/>
                  </a:lnTo>
                  <a:lnTo>
                    <a:pt x="530046" y="157479"/>
                  </a:lnTo>
                  <a:lnTo>
                    <a:pt x="524345" y="161289"/>
                  </a:lnTo>
                  <a:lnTo>
                    <a:pt x="500866" y="168909"/>
                  </a:lnTo>
                  <a:lnTo>
                    <a:pt x="476045" y="171449"/>
                  </a:lnTo>
                  <a:close/>
                </a:path>
                <a:path w="576580" h="791210">
                  <a:moveTo>
                    <a:pt x="563421" y="121919"/>
                  </a:moveTo>
                  <a:lnTo>
                    <a:pt x="541625" y="121919"/>
                  </a:lnTo>
                  <a:lnTo>
                    <a:pt x="547991" y="120649"/>
                  </a:lnTo>
                  <a:lnTo>
                    <a:pt x="555038" y="119379"/>
                  </a:lnTo>
                  <a:lnTo>
                    <a:pt x="560956" y="119379"/>
                  </a:lnTo>
                  <a:lnTo>
                    <a:pt x="563421" y="121919"/>
                  </a:lnTo>
                  <a:close/>
                </a:path>
                <a:path w="576580" h="791210">
                  <a:moveTo>
                    <a:pt x="530046" y="157479"/>
                  </a:moveTo>
                  <a:lnTo>
                    <a:pt x="473619" y="157479"/>
                  </a:lnTo>
                  <a:lnTo>
                    <a:pt x="491424" y="156209"/>
                  </a:lnTo>
                  <a:lnTo>
                    <a:pt x="508537" y="152399"/>
                  </a:lnTo>
                  <a:lnTo>
                    <a:pt x="524463" y="144779"/>
                  </a:lnTo>
                  <a:lnTo>
                    <a:pt x="536924" y="135889"/>
                  </a:lnTo>
                  <a:lnTo>
                    <a:pt x="537298" y="135889"/>
                  </a:lnTo>
                  <a:lnTo>
                    <a:pt x="538705" y="134619"/>
                  </a:lnTo>
                  <a:lnTo>
                    <a:pt x="557450" y="134619"/>
                  </a:lnTo>
                  <a:lnTo>
                    <a:pt x="545246" y="147319"/>
                  </a:lnTo>
                  <a:lnTo>
                    <a:pt x="530046" y="157479"/>
                  </a:lnTo>
                  <a:close/>
                </a:path>
                <a:path w="576580" h="791210">
                  <a:moveTo>
                    <a:pt x="394684" y="449579"/>
                  </a:moveTo>
                  <a:lnTo>
                    <a:pt x="380301" y="449579"/>
                  </a:lnTo>
                  <a:lnTo>
                    <a:pt x="377123" y="431799"/>
                  </a:lnTo>
                  <a:lnTo>
                    <a:pt x="371481" y="394969"/>
                  </a:lnTo>
                  <a:lnTo>
                    <a:pt x="368294" y="377189"/>
                  </a:lnTo>
                  <a:lnTo>
                    <a:pt x="356579" y="331469"/>
                  </a:lnTo>
                  <a:lnTo>
                    <a:pt x="329184" y="293369"/>
                  </a:lnTo>
                  <a:lnTo>
                    <a:pt x="324780" y="292099"/>
                  </a:lnTo>
                  <a:lnTo>
                    <a:pt x="320593" y="290829"/>
                  </a:lnTo>
                  <a:lnTo>
                    <a:pt x="345511" y="290829"/>
                  </a:lnTo>
                  <a:lnTo>
                    <a:pt x="368133" y="320039"/>
                  </a:lnTo>
                  <a:lnTo>
                    <a:pt x="382051" y="364489"/>
                  </a:lnTo>
                  <a:lnTo>
                    <a:pt x="389288" y="412749"/>
                  </a:lnTo>
                  <a:lnTo>
                    <a:pt x="394684" y="449579"/>
                  </a:lnTo>
                  <a:close/>
                </a:path>
                <a:path w="576580" h="791210">
                  <a:moveTo>
                    <a:pt x="235365" y="473709"/>
                  </a:moveTo>
                  <a:lnTo>
                    <a:pt x="217262" y="473709"/>
                  </a:lnTo>
                  <a:lnTo>
                    <a:pt x="230485" y="458469"/>
                  </a:lnTo>
                  <a:lnTo>
                    <a:pt x="245236" y="443229"/>
                  </a:lnTo>
                  <a:lnTo>
                    <a:pt x="276120" y="415289"/>
                  </a:lnTo>
                  <a:lnTo>
                    <a:pt x="277480" y="414019"/>
                  </a:lnTo>
                  <a:lnTo>
                    <a:pt x="279195" y="412749"/>
                  </a:lnTo>
                  <a:lnTo>
                    <a:pt x="284542" y="412749"/>
                  </a:lnTo>
                  <a:lnTo>
                    <a:pt x="288127" y="415289"/>
                  </a:lnTo>
                  <a:lnTo>
                    <a:pt x="288252" y="435609"/>
                  </a:lnTo>
                  <a:lnTo>
                    <a:pt x="274189" y="435609"/>
                  </a:lnTo>
                  <a:lnTo>
                    <a:pt x="257727" y="450849"/>
                  </a:lnTo>
                  <a:lnTo>
                    <a:pt x="241808" y="466089"/>
                  </a:lnTo>
                  <a:lnTo>
                    <a:pt x="235365" y="473709"/>
                  </a:lnTo>
                  <a:close/>
                </a:path>
                <a:path w="576580" h="791210">
                  <a:moveTo>
                    <a:pt x="313890" y="477519"/>
                  </a:moveTo>
                  <a:lnTo>
                    <a:pt x="298202" y="477519"/>
                  </a:lnTo>
                  <a:lnTo>
                    <a:pt x="304455" y="463549"/>
                  </a:lnTo>
                  <a:lnTo>
                    <a:pt x="310203" y="448309"/>
                  </a:lnTo>
                  <a:lnTo>
                    <a:pt x="316822" y="433069"/>
                  </a:lnTo>
                  <a:lnTo>
                    <a:pt x="325692" y="420369"/>
                  </a:lnTo>
                  <a:lnTo>
                    <a:pt x="326743" y="417829"/>
                  </a:lnTo>
                  <a:lnTo>
                    <a:pt x="331826" y="417829"/>
                  </a:lnTo>
                  <a:lnTo>
                    <a:pt x="333897" y="419099"/>
                  </a:lnTo>
                  <a:lnTo>
                    <a:pt x="335381" y="420369"/>
                  </a:lnTo>
                  <a:lnTo>
                    <a:pt x="346211" y="427989"/>
                  </a:lnTo>
                  <a:lnTo>
                    <a:pt x="353897" y="434339"/>
                  </a:lnTo>
                  <a:lnTo>
                    <a:pt x="331888" y="434339"/>
                  </a:lnTo>
                  <a:lnTo>
                    <a:pt x="324464" y="449579"/>
                  </a:lnTo>
                  <a:lnTo>
                    <a:pt x="318632" y="464819"/>
                  </a:lnTo>
                  <a:lnTo>
                    <a:pt x="313890" y="477519"/>
                  </a:lnTo>
                  <a:close/>
                </a:path>
                <a:path w="576580" h="791210">
                  <a:moveTo>
                    <a:pt x="563581" y="772159"/>
                  </a:moveTo>
                  <a:lnTo>
                    <a:pt x="542969" y="772159"/>
                  </a:lnTo>
                  <a:lnTo>
                    <a:pt x="519403" y="744219"/>
                  </a:lnTo>
                  <a:lnTo>
                    <a:pt x="499979" y="712469"/>
                  </a:lnTo>
                  <a:lnTo>
                    <a:pt x="484040" y="679449"/>
                  </a:lnTo>
                  <a:lnTo>
                    <a:pt x="470930" y="643889"/>
                  </a:lnTo>
                  <a:lnTo>
                    <a:pt x="462651" y="618489"/>
                  </a:lnTo>
                  <a:lnTo>
                    <a:pt x="454085" y="594359"/>
                  </a:lnTo>
                  <a:lnTo>
                    <a:pt x="444356" y="570229"/>
                  </a:lnTo>
                  <a:lnTo>
                    <a:pt x="432592" y="546099"/>
                  </a:lnTo>
                  <a:lnTo>
                    <a:pt x="421188" y="525779"/>
                  </a:lnTo>
                  <a:lnTo>
                    <a:pt x="397516" y="486409"/>
                  </a:lnTo>
                  <a:lnTo>
                    <a:pt x="386111" y="466089"/>
                  </a:lnTo>
                  <a:lnTo>
                    <a:pt x="370835" y="461009"/>
                  </a:lnTo>
                  <a:lnTo>
                    <a:pt x="357116" y="453389"/>
                  </a:lnTo>
                  <a:lnTo>
                    <a:pt x="344339" y="444499"/>
                  </a:lnTo>
                  <a:lnTo>
                    <a:pt x="331888" y="434339"/>
                  </a:lnTo>
                  <a:lnTo>
                    <a:pt x="353897" y="434339"/>
                  </a:lnTo>
                  <a:lnTo>
                    <a:pt x="356972" y="436879"/>
                  </a:lnTo>
                  <a:lnTo>
                    <a:pt x="368167" y="444499"/>
                  </a:lnTo>
                  <a:lnTo>
                    <a:pt x="380301" y="449579"/>
                  </a:lnTo>
                  <a:lnTo>
                    <a:pt x="394684" y="449579"/>
                  </a:lnTo>
                  <a:lnTo>
                    <a:pt x="395800" y="457199"/>
                  </a:lnTo>
                  <a:lnTo>
                    <a:pt x="397345" y="457199"/>
                  </a:lnTo>
                  <a:lnTo>
                    <a:pt x="397731" y="458469"/>
                  </a:lnTo>
                  <a:lnTo>
                    <a:pt x="410563" y="480059"/>
                  </a:lnTo>
                  <a:lnTo>
                    <a:pt x="436509" y="523239"/>
                  </a:lnTo>
                  <a:lnTo>
                    <a:pt x="457835" y="565149"/>
                  </a:lnTo>
                  <a:lnTo>
                    <a:pt x="473082" y="605789"/>
                  </a:lnTo>
                  <a:lnTo>
                    <a:pt x="479831" y="627379"/>
                  </a:lnTo>
                  <a:lnTo>
                    <a:pt x="495414" y="669289"/>
                  </a:lnTo>
                  <a:lnTo>
                    <a:pt x="514740" y="709929"/>
                  </a:lnTo>
                  <a:lnTo>
                    <a:pt x="539364" y="746759"/>
                  </a:lnTo>
                  <a:lnTo>
                    <a:pt x="563581" y="772159"/>
                  </a:lnTo>
                  <a:close/>
                </a:path>
                <a:path w="576580" h="791210">
                  <a:moveTo>
                    <a:pt x="302405" y="497839"/>
                  </a:moveTo>
                  <a:lnTo>
                    <a:pt x="298310" y="497839"/>
                  </a:lnTo>
                  <a:lnTo>
                    <a:pt x="296487" y="496569"/>
                  </a:lnTo>
                  <a:lnTo>
                    <a:pt x="275387" y="452119"/>
                  </a:lnTo>
                  <a:lnTo>
                    <a:pt x="274189" y="435609"/>
                  </a:lnTo>
                  <a:lnTo>
                    <a:pt x="288252" y="435609"/>
                  </a:lnTo>
                  <a:lnTo>
                    <a:pt x="289096" y="449579"/>
                  </a:lnTo>
                  <a:lnTo>
                    <a:pt x="292051" y="464819"/>
                  </a:lnTo>
                  <a:lnTo>
                    <a:pt x="298202" y="477519"/>
                  </a:lnTo>
                  <a:lnTo>
                    <a:pt x="313890" y="477519"/>
                  </a:lnTo>
                  <a:lnTo>
                    <a:pt x="312942" y="480059"/>
                  </a:lnTo>
                  <a:lnTo>
                    <a:pt x="304661" y="496569"/>
                  </a:lnTo>
                  <a:lnTo>
                    <a:pt x="302405" y="497839"/>
                  </a:lnTo>
                  <a:close/>
                </a:path>
                <a:path w="576580" h="791210">
                  <a:moveTo>
                    <a:pt x="213012" y="506729"/>
                  </a:moveTo>
                  <a:lnTo>
                    <a:pt x="206754" y="506729"/>
                  </a:lnTo>
                  <a:lnTo>
                    <a:pt x="203524" y="504189"/>
                  </a:lnTo>
                  <a:lnTo>
                    <a:pt x="203390" y="501649"/>
                  </a:lnTo>
                  <a:lnTo>
                    <a:pt x="203303" y="482599"/>
                  </a:lnTo>
                  <a:lnTo>
                    <a:pt x="203427" y="473709"/>
                  </a:lnTo>
                  <a:lnTo>
                    <a:pt x="203553" y="469899"/>
                  </a:lnTo>
                  <a:lnTo>
                    <a:pt x="204458" y="457199"/>
                  </a:lnTo>
                  <a:lnTo>
                    <a:pt x="206800" y="443229"/>
                  </a:lnTo>
                  <a:lnTo>
                    <a:pt x="221252" y="443229"/>
                  </a:lnTo>
                  <a:lnTo>
                    <a:pt x="219930" y="448309"/>
                  </a:lnTo>
                  <a:lnTo>
                    <a:pt x="218567" y="457199"/>
                  </a:lnTo>
                  <a:lnTo>
                    <a:pt x="217715" y="464819"/>
                  </a:lnTo>
                  <a:lnTo>
                    <a:pt x="217262" y="473709"/>
                  </a:lnTo>
                  <a:lnTo>
                    <a:pt x="235365" y="473709"/>
                  </a:lnTo>
                  <a:lnTo>
                    <a:pt x="227847" y="482599"/>
                  </a:lnTo>
                  <a:lnTo>
                    <a:pt x="217262" y="501649"/>
                  </a:lnTo>
                  <a:lnTo>
                    <a:pt x="216010" y="505459"/>
                  </a:lnTo>
                  <a:lnTo>
                    <a:pt x="213012" y="506729"/>
                  </a:lnTo>
                  <a:close/>
                </a:path>
                <a:path w="576580" h="791210">
                  <a:moveTo>
                    <a:pt x="199749" y="497839"/>
                  </a:moveTo>
                  <a:lnTo>
                    <a:pt x="182401" y="497839"/>
                  </a:lnTo>
                  <a:lnTo>
                    <a:pt x="189756" y="495299"/>
                  </a:lnTo>
                  <a:lnTo>
                    <a:pt x="199120" y="495299"/>
                  </a:lnTo>
                  <a:lnTo>
                    <a:pt x="199749" y="497839"/>
                  </a:lnTo>
                  <a:close/>
                </a:path>
                <a:path w="576580" h="791210">
                  <a:moveTo>
                    <a:pt x="170979" y="511809"/>
                  </a:moveTo>
                  <a:lnTo>
                    <a:pt x="160335" y="511809"/>
                  </a:lnTo>
                  <a:lnTo>
                    <a:pt x="159160" y="510539"/>
                  </a:lnTo>
                  <a:lnTo>
                    <a:pt x="178530" y="510539"/>
                  </a:lnTo>
                  <a:lnTo>
                    <a:pt x="170979" y="511809"/>
                  </a:lnTo>
                  <a:close/>
                </a:path>
                <a:path w="576580" h="791210">
                  <a:moveTo>
                    <a:pt x="195953" y="537209"/>
                  </a:moveTo>
                  <a:lnTo>
                    <a:pt x="146767" y="537209"/>
                  </a:lnTo>
                  <a:lnTo>
                    <a:pt x="144836" y="535939"/>
                  </a:lnTo>
                  <a:lnTo>
                    <a:pt x="144063" y="534669"/>
                  </a:lnTo>
                  <a:lnTo>
                    <a:pt x="195953" y="534669"/>
                  </a:lnTo>
                  <a:lnTo>
                    <a:pt x="195953" y="537209"/>
                  </a:lnTo>
                  <a:close/>
                </a:path>
                <a:path w="576580" h="791210">
                  <a:moveTo>
                    <a:pt x="275985" y="547369"/>
                  </a:moveTo>
                  <a:lnTo>
                    <a:pt x="136708" y="547369"/>
                  </a:lnTo>
                  <a:lnTo>
                    <a:pt x="169239" y="544829"/>
                  </a:lnTo>
                  <a:lnTo>
                    <a:pt x="234302" y="542289"/>
                  </a:lnTo>
                  <a:lnTo>
                    <a:pt x="267328" y="539749"/>
                  </a:lnTo>
                  <a:lnTo>
                    <a:pt x="276120" y="539749"/>
                  </a:lnTo>
                  <a:lnTo>
                    <a:pt x="275985" y="547369"/>
                  </a:lnTo>
                  <a:close/>
                </a:path>
                <a:path w="576580" h="791210">
                  <a:moveTo>
                    <a:pt x="175045" y="577849"/>
                  </a:moveTo>
                  <a:lnTo>
                    <a:pt x="115785" y="577849"/>
                  </a:lnTo>
                  <a:lnTo>
                    <a:pt x="140770" y="575309"/>
                  </a:lnTo>
                  <a:lnTo>
                    <a:pt x="175045" y="575309"/>
                  </a:lnTo>
                  <a:lnTo>
                    <a:pt x="175045" y="577849"/>
                  </a:lnTo>
                  <a:close/>
                </a:path>
                <a:path w="576580" h="791210">
                  <a:moveTo>
                    <a:pt x="111149" y="594359"/>
                  </a:moveTo>
                  <a:lnTo>
                    <a:pt x="106714" y="594359"/>
                  </a:lnTo>
                  <a:lnTo>
                    <a:pt x="105726" y="593089"/>
                  </a:lnTo>
                  <a:lnTo>
                    <a:pt x="116922" y="593089"/>
                  </a:lnTo>
                  <a:lnTo>
                    <a:pt x="111149" y="594359"/>
                  </a:lnTo>
                  <a:close/>
                </a:path>
                <a:path w="576580" h="791210">
                  <a:moveTo>
                    <a:pt x="158388" y="609599"/>
                  </a:moveTo>
                  <a:lnTo>
                    <a:pt x="93333" y="609599"/>
                  </a:lnTo>
                  <a:lnTo>
                    <a:pt x="99915" y="608329"/>
                  </a:lnTo>
                  <a:lnTo>
                    <a:pt x="113467" y="608329"/>
                  </a:lnTo>
                  <a:lnTo>
                    <a:pt x="122472" y="607059"/>
                  </a:lnTo>
                  <a:lnTo>
                    <a:pt x="131477" y="607059"/>
                  </a:lnTo>
                  <a:lnTo>
                    <a:pt x="140482" y="605789"/>
                  </a:lnTo>
                  <a:lnTo>
                    <a:pt x="158388" y="605789"/>
                  </a:lnTo>
                  <a:lnTo>
                    <a:pt x="158388" y="609599"/>
                  </a:lnTo>
                  <a:close/>
                </a:path>
                <a:path w="576580" h="791210">
                  <a:moveTo>
                    <a:pt x="97196" y="624839"/>
                  </a:moveTo>
                  <a:lnTo>
                    <a:pt x="92560" y="624839"/>
                  </a:lnTo>
                  <a:lnTo>
                    <a:pt x="89068" y="623569"/>
                  </a:lnTo>
                  <a:lnTo>
                    <a:pt x="87136" y="621029"/>
                  </a:lnTo>
                  <a:lnTo>
                    <a:pt x="86364" y="619759"/>
                  </a:lnTo>
                  <a:lnTo>
                    <a:pt x="141939" y="619759"/>
                  </a:lnTo>
                  <a:lnTo>
                    <a:pt x="134430" y="621029"/>
                  </a:lnTo>
                  <a:lnTo>
                    <a:pt x="119664" y="622299"/>
                  </a:lnTo>
                  <a:lnTo>
                    <a:pt x="105726" y="622299"/>
                  </a:lnTo>
                  <a:lnTo>
                    <a:pt x="99529" y="623569"/>
                  </a:lnTo>
                  <a:lnTo>
                    <a:pt x="98756" y="623569"/>
                  </a:lnTo>
                  <a:lnTo>
                    <a:pt x="97196" y="624839"/>
                  </a:lnTo>
                  <a:close/>
                </a:path>
                <a:path w="576580" h="791210">
                  <a:moveTo>
                    <a:pt x="153644" y="641349"/>
                  </a:moveTo>
                  <a:lnTo>
                    <a:pt x="90706" y="641349"/>
                  </a:lnTo>
                  <a:lnTo>
                    <a:pt x="145083" y="636269"/>
                  </a:lnTo>
                  <a:lnTo>
                    <a:pt x="153736" y="636269"/>
                  </a:lnTo>
                  <a:lnTo>
                    <a:pt x="153644" y="641349"/>
                  </a:lnTo>
                  <a:close/>
                </a:path>
                <a:path w="576580" h="791210">
                  <a:moveTo>
                    <a:pt x="117728" y="654049"/>
                  </a:moveTo>
                  <a:lnTo>
                    <a:pt x="71041" y="654049"/>
                  </a:lnTo>
                  <a:lnTo>
                    <a:pt x="64668" y="652779"/>
                  </a:lnTo>
                  <a:lnTo>
                    <a:pt x="131349" y="652779"/>
                  </a:lnTo>
                  <a:lnTo>
                    <a:pt x="117728" y="654049"/>
                  </a:lnTo>
                  <a:close/>
                </a:path>
                <a:path w="576580" h="791210">
                  <a:moveTo>
                    <a:pt x="90366" y="655319"/>
                  </a:moveTo>
                  <a:lnTo>
                    <a:pt x="83897" y="655319"/>
                  </a:lnTo>
                  <a:lnTo>
                    <a:pt x="77453" y="654049"/>
                  </a:lnTo>
                  <a:lnTo>
                    <a:pt x="104044" y="654049"/>
                  </a:lnTo>
                  <a:lnTo>
                    <a:pt x="90366" y="655319"/>
                  </a:lnTo>
                  <a:close/>
                </a:path>
                <a:path w="576580" h="791210">
                  <a:moveTo>
                    <a:pt x="125474" y="675639"/>
                  </a:moveTo>
                  <a:lnTo>
                    <a:pt x="68641" y="675639"/>
                  </a:lnTo>
                  <a:lnTo>
                    <a:pt x="100594" y="674369"/>
                  </a:lnTo>
                  <a:lnTo>
                    <a:pt x="125474" y="674369"/>
                  </a:lnTo>
                  <a:lnTo>
                    <a:pt x="125474" y="675639"/>
                  </a:lnTo>
                  <a:close/>
                </a:path>
                <a:path w="576580" h="791210">
                  <a:moveTo>
                    <a:pt x="153690" y="704849"/>
                  </a:moveTo>
                  <a:lnTo>
                    <a:pt x="112071" y="704849"/>
                  </a:lnTo>
                  <a:lnTo>
                    <a:pt x="145315" y="702309"/>
                  </a:lnTo>
                  <a:lnTo>
                    <a:pt x="153736" y="702309"/>
                  </a:lnTo>
                  <a:lnTo>
                    <a:pt x="153690" y="704849"/>
                  </a:lnTo>
                  <a:close/>
                </a:path>
                <a:path w="576580" h="791210">
                  <a:moveTo>
                    <a:pt x="89157" y="735329"/>
                  </a:moveTo>
                  <a:lnTo>
                    <a:pt x="34768" y="735329"/>
                  </a:lnTo>
                  <a:lnTo>
                    <a:pt x="42046" y="734059"/>
                  </a:lnTo>
                  <a:lnTo>
                    <a:pt x="56602" y="734059"/>
                  </a:lnTo>
                  <a:lnTo>
                    <a:pt x="89157" y="735329"/>
                  </a:lnTo>
                  <a:close/>
                </a:path>
                <a:path w="576580" h="791210">
                  <a:moveTo>
                    <a:pt x="195953" y="754379"/>
                  </a:moveTo>
                  <a:lnTo>
                    <a:pt x="187052" y="754379"/>
                  </a:lnTo>
                  <a:lnTo>
                    <a:pt x="154213" y="753109"/>
                  </a:lnTo>
                  <a:lnTo>
                    <a:pt x="121429" y="750569"/>
                  </a:lnTo>
                  <a:lnTo>
                    <a:pt x="55876" y="748029"/>
                  </a:lnTo>
                  <a:lnTo>
                    <a:pt x="195953" y="748029"/>
                  </a:lnTo>
                  <a:lnTo>
                    <a:pt x="195953" y="754379"/>
                  </a:lnTo>
                  <a:close/>
                </a:path>
                <a:path w="576580" h="791210">
                  <a:moveTo>
                    <a:pt x="458851" y="768349"/>
                  </a:moveTo>
                  <a:lnTo>
                    <a:pt x="171202" y="768349"/>
                  </a:lnTo>
                  <a:lnTo>
                    <a:pt x="290074" y="764539"/>
                  </a:lnTo>
                  <a:lnTo>
                    <a:pt x="374733" y="764539"/>
                  </a:lnTo>
                  <a:lnTo>
                    <a:pt x="458851" y="768349"/>
                  </a:lnTo>
                  <a:close/>
                </a:path>
                <a:path w="576580" h="791210">
                  <a:moveTo>
                    <a:pt x="555362" y="787399"/>
                  </a:moveTo>
                  <a:lnTo>
                    <a:pt x="554188" y="787399"/>
                  </a:lnTo>
                  <a:lnTo>
                    <a:pt x="459959" y="782319"/>
                  </a:lnTo>
                  <a:lnTo>
                    <a:pt x="318491" y="778509"/>
                  </a:lnTo>
                  <a:lnTo>
                    <a:pt x="569635" y="778509"/>
                  </a:lnTo>
                  <a:lnTo>
                    <a:pt x="570846" y="779779"/>
                  </a:lnTo>
                  <a:lnTo>
                    <a:pt x="576347" y="784859"/>
                  </a:lnTo>
                  <a:lnTo>
                    <a:pt x="575327" y="786129"/>
                  </a:lnTo>
                  <a:lnTo>
                    <a:pt x="556521" y="786129"/>
                  </a:lnTo>
                  <a:lnTo>
                    <a:pt x="555362" y="787399"/>
                  </a:lnTo>
                  <a:close/>
                </a:path>
                <a:path w="576580" h="791210">
                  <a:moveTo>
                    <a:pt x="571248" y="791209"/>
                  </a:moveTo>
                  <a:lnTo>
                    <a:pt x="562254" y="791209"/>
                  </a:lnTo>
                  <a:lnTo>
                    <a:pt x="560786" y="789939"/>
                  </a:lnTo>
                  <a:lnTo>
                    <a:pt x="557294" y="786129"/>
                  </a:lnTo>
                  <a:lnTo>
                    <a:pt x="575327" y="786129"/>
                  </a:lnTo>
                  <a:lnTo>
                    <a:pt x="571248" y="791209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8506" y="243289"/>
              <a:ext cx="4196873" cy="59181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0111" y="1051402"/>
            <a:ext cx="6437630" cy="36277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88265">
              <a:lnSpc>
                <a:spcPct val="100000"/>
              </a:lnSpc>
              <a:spcBef>
                <a:spcPts val="100"/>
              </a:spcBef>
            </a:pP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Kepala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Sekolah/Madrasah</a:t>
            </a:r>
            <a:endParaRPr sz="2400">
              <a:latin typeface="Verdana"/>
              <a:cs typeface="Verdana"/>
            </a:endParaRPr>
          </a:p>
          <a:p>
            <a:pPr algn="ctr" marL="98425">
              <a:lnSpc>
                <a:spcPct val="100000"/>
              </a:lnSpc>
              <a:spcBef>
                <a:spcPts val="1955"/>
              </a:spcBef>
            </a:pPr>
            <a:r>
              <a:rPr dirty="0" sz="2600" spc="75" b="1">
                <a:solidFill>
                  <a:srgbClr val="93C47D"/>
                </a:solidFill>
                <a:latin typeface="Tahoma"/>
                <a:cs typeface="Tahoma"/>
              </a:rPr>
              <a:t>J</a:t>
            </a:r>
            <a:r>
              <a:rPr dirty="0" sz="2600" spc="-235" b="1">
                <a:solidFill>
                  <a:srgbClr val="93C47D"/>
                </a:solidFill>
                <a:latin typeface="Tahoma"/>
                <a:cs typeface="Tahoma"/>
              </a:rPr>
              <a:t>alur</a:t>
            </a:r>
            <a:r>
              <a:rPr dirty="0" sz="2600" spc="-24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600" spc="-295" b="1">
                <a:solidFill>
                  <a:srgbClr val="93C47D"/>
                </a:solidFill>
                <a:latin typeface="Tahoma"/>
                <a:cs typeface="Tahoma"/>
              </a:rPr>
              <a:t>guru</a:t>
            </a:r>
            <a:endParaRPr sz="26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ahoma"/>
              <a:cs typeface="Tahoma"/>
            </a:endParaRPr>
          </a:p>
          <a:p>
            <a:pPr marL="441959" indent="-353060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endidikan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sarjana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35">
                <a:solidFill>
                  <a:srgbClr val="FFFFFF"/>
                </a:solidFill>
                <a:latin typeface="Tahoma"/>
                <a:cs typeface="Tahoma"/>
              </a:rPr>
              <a:t>(S1);</a:t>
            </a:r>
            <a:endParaRPr sz="2400">
              <a:latin typeface="Tahoma"/>
              <a:cs typeface="Tahoma"/>
            </a:endParaRPr>
          </a:p>
          <a:p>
            <a:pPr marL="441959" marR="100965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Berpengalaman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tahun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pengelola 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praktikum;</a:t>
            </a:r>
            <a:endParaRPr sz="2400">
              <a:latin typeface="Tahoma"/>
              <a:cs typeface="Tahoma"/>
            </a:endParaRPr>
          </a:p>
          <a:p>
            <a:pPr marL="441959" marR="611505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Memiliki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sertiﬁkat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kepala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lembaga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pemerintah.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35175" y="234191"/>
            <a:ext cx="25711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30">
                <a:solidFill>
                  <a:srgbClr val="FFFFFF"/>
                </a:solidFill>
                <a:latin typeface="Verdana"/>
                <a:cs typeface="Verdana"/>
              </a:rPr>
              <a:t>KUALIFIKASI</a:t>
            </a:r>
            <a:endParaRPr sz="36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4044" y="318482"/>
            <a:ext cx="8347075" cy="4425950"/>
            <a:chOff x="304044" y="318482"/>
            <a:chExt cx="8347075" cy="4425950"/>
          </a:xfrm>
        </p:grpSpPr>
        <p:sp>
          <p:nvSpPr>
            <p:cNvPr id="11" name="object 11"/>
            <p:cNvSpPr/>
            <p:nvPr/>
          </p:nvSpPr>
          <p:spPr>
            <a:xfrm>
              <a:off x="304044" y="955188"/>
              <a:ext cx="7192645" cy="571500"/>
            </a:xfrm>
            <a:custGeom>
              <a:avLst/>
              <a:gdLst/>
              <a:ahLst/>
              <a:cxnLst/>
              <a:rect l="l" t="t" r="r" b="b"/>
              <a:pathLst>
                <a:path w="7192645" h="571500">
                  <a:moveTo>
                    <a:pt x="7126073" y="43179"/>
                  </a:moveTo>
                  <a:lnTo>
                    <a:pt x="5831187" y="43179"/>
                  </a:lnTo>
                  <a:lnTo>
                    <a:pt x="6035880" y="40639"/>
                  </a:lnTo>
                  <a:lnTo>
                    <a:pt x="6138215" y="40639"/>
                  </a:lnTo>
                  <a:lnTo>
                    <a:pt x="6240541" y="39369"/>
                  </a:lnTo>
                  <a:lnTo>
                    <a:pt x="6291701" y="39369"/>
                  </a:lnTo>
                  <a:lnTo>
                    <a:pt x="6342859" y="38099"/>
                  </a:lnTo>
                  <a:lnTo>
                    <a:pt x="6394015" y="38099"/>
                  </a:lnTo>
                  <a:lnTo>
                    <a:pt x="6445168" y="36829"/>
                  </a:lnTo>
                  <a:lnTo>
                    <a:pt x="6496320" y="36829"/>
                  </a:lnTo>
                  <a:lnTo>
                    <a:pt x="6547469" y="35559"/>
                  </a:lnTo>
                  <a:lnTo>
                    <a:pt x="6598616" y="35559"/>
                  </a:lnTo>
                  <a:lnTo>
                    <a:pt x="6649760" y="34289"/>
                  </a:lnTo>
                  <a:lnTo>
                    <a:pt x="6700903" y="34289"/>
                  </a:lnTo>
                  <a:lnTo>
                    <a:pt x="6803180" y="31749"/>
                  </a:lnTo>
                  <a:lnTo>
                    <a:pt x="6854316" y="31749"/>
                  </a:lnTo>
                  <a:lnTo>
                    <a:pt x="6956579" y="29209"/>
                  </a:lnTo>
                  <a:lnTo>
                    <a:pt x="6956579" y="25399"/>
                  </a:lnTo>
                  <a:lnTo>
                    <a:pt x="4147921" y="24129"/>
                  </a:lnTo>
                  <a:lnTo>
                    <a:pt x="4965984" y="21589"/>
                  </a:lnTo>
                  <a:lnTo>
                    <a:pt x="7011130" y="8889"/>
                  </a:lnTo>
                  <a:lnTo>
                    <a:pt x="7011130" y="3809"/>
                  </a:lnTo>
                  <a:lnTo>
                    <a:pt x="7012994" y="2539"/>
                  </a:lnTo>
                  <a:lnTo>
                    <a:pt x="7012994" y="0"/>
                  </a:lnTo>
                  <a:lnTo>
                    <a:pt x="7034491" y="0"/>
                  </a:lnTo>
                  <a:lnTo>
                    <a:pt x="7034491" y="8889"/>
                  </a:lnTo>
                  <a:lnTo>
                    <a:pt x="7050139" y="11429"/>
                  </a:lnTo>
                  <a:lnTo>
                    <a:pt x="7056129" y="16509"/>
                  </a:lnTo>
                  <a:lnTo>
                    <a:pt x="7052263" y="21589"/>
                  </a:lnTo>
                  <a:lnTo>
                    <a:pt x="7038344" y="24129"/>
                  </a:lnTo>
                  <a:lnTo>
                    <a:pt x="7038344" y="27939"/>
                  </a:lnTo>
                  <a:lnTo>
                    <a:pt x="7153925" y="27939"/>
                  </a:lnTo>
                  <a:lnTo>
                    <a:pt x="7159360" y="34289"/>
                  </a:lnTo>
                  <a:lnTo>
                    <a:pt x="7152469" y="39369"/>
                  </a:lnTo>
                  <a:lnTo>
                    <a:pt x="7133777" y="41909"/>
                  </a:lnTo>
                  <a:lnTo>
                    <a:pt x="7126073" y="43179"/>
                  </a:lnTo>
                  <a:close/>
                </a:path>
                <a:path w="7192645" h="571500">
                  <a:moveTo>
                    <a:pt x="7071522" y="567689"/>
                  </a:moveTo>
                  <a:lnTo>
                    <a:pt x="5065015" y="567689"/>
                  </a:lnTo>
                  <a:lnTo>
                    <a:pt x="3994578" y="565149"/>
                  </a:lnTo>
                  <a:lnTo>
                    <a:pt x="3334507" y="563879"/>
                  </a:lnTo>
                  <a:lnTo>
                    <a:pt x="2424680" y="562609"/>
                  </a:lnTo>
                  <a:lnTo>
                    <a:pt x="1767175" y="561339"/>
                  </a:lnTo>
                  <a:lnTo>
                    <a:pt x="1514328" y="561339"/>
                  </a:lnTo>
                  <a:lnTo>
                    <a:pt x="1413207" y="560069"/>
                  </a:lnTo>
                  <a:lnTo>
                    <a:pt x="1211006" y="560069"/>
                  </a:lnTo>
                  <a:lnTo>
                    <a:pt x="1008872" y="557529"/>
                  </a:lnTo>
                  <a:lnTo>
                    <a:pt x="907835" y="557529"/>
                  </a:lnTo>
                  <a:lnTo>
                    <a:pt x="604869" y="553719"/>
                  </a:lnTo>
                  <a:lnTo>
                    <a:pt x="503934" y="553719"/>
                  </a:lnTo>
                  <a:lnTo>
                    <a:pt x="453478" y="552449"/>
                  </a:lnTo>
                  <a:lnTo>
                    <a:pt x="403030" y="552449"/>
                  </a:lnTo>
                  <a:lnTo>
                    <a:pt x="302158" y="549909"/>
                  </a:lnTo>
                  <a:lnTo>
                    <a:pt x="251735" y="549909"/>
                  </a:lnTo>
                  <a:lnTo>
                    <a:pt x="201321" y="548639"/>
                  </a:lnTo>
                  <a:lnTo>
                    <a:pt x="150916" y="548639"/>
                  </a:lnTo>
                  <a:lnTo>
                    <a:pt x="100520" y="547369"/>
                  </a:lnTo>
                  <a:lnTo>
                    <a:pt x="90827" y="547369"/>
                  </a:lnTo>
                  <a:lnTo>
                    <a:pt x="84987" y="546099"/>
                  </a:lnTo>
                  <a:lnTo>
                    <a:pt x="84987" y="543559"/>
                  </a:lnTo>
                  <a:lnTo>
                    <a:pt x="79147" y="543559"/>
                  </a:lnTo>
                  <a:lnTo>
                    <a:pt x="73306" y="542289"/>
                  </a:lnTo>
                  <a:lnTo>
                    <a:pt x="73306" y="532129"/>
                  </a:lnTo>
                  <a:lnTo>
                    <a:pt x="67466" y="532129"/>
                  </a:lnTo>
                  <a:lnTo>
                    <a:pt x="65478" y="530859"/>
                  </a:lnTo>
                  <a:lnTo>
                    <a:pt x="37989" y="488949"/>
                  </a:lnTo>
                  <a:lnTo>
                    <a:pt x="20242" y="447039"/>
                  </a:lnTo>
                  <a:lnTo>
                    <a:pt x="9964" y="403859"/>
                  </a:lnTo>
                  <a:lnTo>
                    <a:pt x="4884" y="359409"/>
                  </a:lnTo>
                  <a:lnTo>
                    <a:pt x="2731" y="316229"/>
                  </a:lnTo>
                  <a:lnTo>
                    <a:pt x="1234" y="274319"/>
                  </a:lnTo>
                  <a:lnTo>
                    <a:pt x="0" y="223519"/>
                  </a:lnTo>
                  <a:lnTo>
                    <a:pt x="363" y="172719"/>
                  </a:lnTo>
                  <a:lnTo>
                    <a:pt x="4849" y="121919"/>
                  </a:lnTo>
                  <a:lnTo>
                    <a:pt x="15979" y="72389"/>
                  </a:lnTo>
                  <a:lnTo>
                    <a:pt x="36276" y="22859"/>
                  </a:lnTo>
                  <a:lnTo>
                    <a:pt x="24314" y="20319"/>
                  </a:lnTo>
                  <a:lnTo>
                    <a:pt x="20728" y="16509"/>
                  </a:lnTo>
                  <a:lnTo>
                    <a:pt x="25879" y="11429"/>
                  </a:lnTo>
                  <a:lnTo>
                    <a:pt x="40128" y="10159"/>
                  </a:lnTo>
                  <a:lnTo>
                    <a:pt x="192063" y="10159"/>
                  </a:lnTo>
                  <a:lnTo>
                    <a:pt x="495928" y="11429"/>
                  </a:lnTo>
                  <a:lnTo>
                    <a:pt x="2673514" y="22859"/>
                  </a:lnTo>
                  <a:lnTo>
                    <a:pt x="108348" y="24129"/>
                  </a:lnTo>
                  <a:lnTo>
                    <a:pt x="108348" y="34289"/>
                  </a:lnTo>
                  <a:lnTo>
                    <a:pt x="106360" y="38099"/>
                  </a:lnTo>
                  <a:lnTo>
                    <a:pt x="5123729" y="38099"/>
                  </a:lnTo>
                  <a:lnTo>
                    <a:pt x="4716486" y="39369"/>
                  </a:lnTo>
                  <a:lnTo>
                    <a:pt x="4105513" y="40639"/>
                  </a:lnTo>
                  <a:lnTo>
                    <a:pt x="3698044" y="41909"/>
                  </a:lnTo>
                  <a:lnTo>
                    <a:pt x="4102201" y="43179"/>
                  </a:lnTo>
                  <a:lnTo>
                    <a:pt x="4708383" y="44449"/>
                  </a:lnTo>
                  <a:lnTo>
                    <a:pt x="4809403" y="45719"/>
                  </a:lnTo>
                  <a:lnTo>
                    <a:pt x="6956579" y="45719"/>
                  </a:lnTo>
                  <a:lnTo>
                    <a:pt x="6905154" y="46989"/>
                  </a:lnTo>
                  <a:lnTo>
                    <a:pt x="6853730" y="46989"/>
                  </a:lnTo>
                  <a:lnTo>
                    <a:pt x="6802306" y="48259"/>
                  </a:lnTo>
                  <a:lnTo>
                    <a:pt x="1336533" y="48259"/>
                  </a:lnTo>
                  <a:lnTo>
                    <a:pt x="106360" y="50799"/>
                  </a:lnTo>
                  <a:lnTo>
                    <a:pt x="104496" y="54609"/>
                  </a:lnTo>
                  <a:lnTo>
                    <a:pt x="104496" y="62229"/>
                  </a:lnTo>
                  <a:lnTo>
                    <a:pt x="112201" y="64769"/>
                  </a:lnTo>
                  <a:lnTo>
                    <a:pt x="112201" y="66039"/>
                  </a:lnTo>
                  <a:lnTo>
                    <a:pt x="120632" y="113029"/>
                  </a:lnTo>
                  <a:lnTo>
                    <a:pt x="121941" y="161289"/>
                  </a:lnTo>
                  <a:lnTo>
                    <a:pt x="118848" y="208279"/>
                  </a:lnTo>
                  <a:lnTo>
                    <a:pt x="114073" y="256539"/>
                  </a:lnTo>
                  <a:lnTo>
                    <a:pt x="110337" y="303529"/>
                  </a:lnTo>
                  <a:lnTo>
                    <a:pt x="109697" y="325119"/>
                  </a:lnTo>
                  <a:lnTo>
                    <a:pt x="53797" y="325119"/>
                  </a:lnTo>
                  <a:lnTo>
                    <a:pt x="57339" y="347979"/>
                  </a:lnTo>
                  <a:lnTo>
                    <a:pt x="61812" y="369569"/>
                  </a:lnTo>
                  <a:lnTo>
                    <a:pt x="66658" y="392429"/>
                  </a:lnTo>
                  <a:lnTo>
                    <a:pt x="71318" y="415289"/>
                  </a:lnTo>
                  <a:lnTo>
                    <a:pt x="106417" y="415289"/>
                  </a:lnTo>
                  <a:lnTo>
                    <a:pt x="103452" y="466089"/>
                  </a:lnTo>
                  <a:lnTo>
                    <a:pt x="98656" y="519429"/>
                  </a:lnTo>
                  <a:lnTo>
                    <a:pt x="98656" y="533399"/>
                  </a:lnTo>
                  <a:lnTo>
                    <a:pt x="96668" y="535939"/>
                  </a:lnTo>
                  <a:lnTo>
                    <a:pt x="96668" y="537209"/>
                  </a:lnTo>
                  <a:lnTo>
                    <a:pt x="2034531" y="537209"/>
                  </a:lnTo>
                  <a:lnTo>
                    <a:pt x="2340059" y="538479"/>
                  </a:lnTo>
                  <a:lnTo>
                    <a:pt x="2441912" y="539749"/>
                  </a:lnTo>
                  <a:lnTo>
                    <a:pt x="2645640" y="539749"/>
                  </a:lnTo>
                  <a:lnTo>
                    <a:pt x="2747517" y="541019"/>
                  </a:lnTo>
                  <a:lnTo>
                    <a:pt x="5793658" y="541019"/>
                  </a:lnTo>
                  <a:lnTo>
                    <a:pt x="4708919" y="549909"/>
                  </a:lnTo>
                  <a:lnTo>
                    <a:pt x="7071522" y="551179"/>
                  </a:lnTo>
                  <a:lnTo>
                    <a:pt x="7091233" y="553719"/>
                  </a:lnTo>
                  <a:lnTo>
                    <a:pt x="7097803" y="558799"/>
                  </a:lnTo>
                  <a:lnTo>
                    <a:pt x="7091233" y="565149"/>
                  </a:lnTo>
                  <a:lnTo>
                    <a:pt x="7071522" y="567689"/>
                  </a:lnTo>
                  <a:close/>
                </a:path>
                <a:path w="7192645" h="571500">
                  <a:moveTo>
                    <a:pt x="5123729" y="38099"/>
                  </a:moveTo>
                  <a:lnTo>
                    <a:pt x="106360" y="38099"/>
                  </a:lnTo>
                  <a:lnTo>
                    <a:pt x="262855" y="34289"/>
                  </a:lnTo>
                  <a:lnTo>
                    <a:pt x="315203" y="34289"/>
                  </a:lnTo>
                  <a:lnTo>
                    <a:pt x="420101" y="31749"/>
                  </a:lnTo>
                  <a:lnTo>
                    <a:pt x="472628" y="31749"/>
                  </a:lnTo>
                  <a:lnTo>
                    <a:pt x="525190" y="30479"/>
                  </a:lnTo>
                  <a:lnTo>
                    <a:pt x="630375" y="30479"/>
                  </a:lnTo>
                  <a:lnTo>
                    <a:pt x="577833" y="29209"/>
                  </a:lnTo>
                  <a:lnTo>
                    <a:pt x="525397" y="29209"/>
                  </a:lnTo>
                  <a:lnTo>
                    <a:pt x="473057" y="27939"/>
                  </a:lnTo>
                  <a:lnTo>
                    <a:pt x="108348" y="24129"/>
                  </a:lnTo>
                  <a:lnTo>
                    <a:pt x="2977353" y="24129"/>
                  </a:lnTo>
                  <a:lnTo>
                    <a:pt x="6956579" y="25399"/>
                  </a:lnTo>
                  <a:lnTo>
                    <a:pt x="5123729" y="38099"/>
                  </a:lnTo>
                  <a:close/>
                </a:path>
                <a:path w="7192645" h="571500">
                  <a:moveTo>
                    <a:pt x="7153925" y="27939"/>
                  </a:moveTo>
                  <a:lnTo>
                    <a:pt x="7059841" y="27939"/>
                  </a:lnTo>
                  <a:lnTo>
                    <a:pt x="7063942" y="25399"/>
                  </a:lnTo>
                  <a:lnTo>
                    <a:pt x="7072640" y="24129"/>
                  </a:lnTo>
                  <a:lnTo>
                    <a:pt x="7088670" y="24129"/>
                  </a:lnTo>
                  <a:lnTo>
                    <a:pt x="7096125" y="25399"/>
                  </a:lnTo>
                  <a:lnTo>
                    <a:pt x="7100723" y="26669"/>
                  </a:lnTo>
                  <a:lnTo>
                    <a:pt x="7144783" y="26669"/>
                  </a:lnTo>
                  <a:lnTo>
                    <a:pt x="7153925" y="27939"/>
                  </a:lnTo>
                  <a:close/>
                </a:path>
                <a:path w="7192645" h="571500">
                  <a:moveTo>
                    <a:pt x="7144783" y="26669"/>
                  </a:moveTo>
                  <a:lnTo>
                    <a:pt x="7126167" y="26669"/>
                  </a:lnTo>
                  <a:lnTo>
                    <a:pt x="7134398" y="25399"/>
                  </a:lnTo>
                  <a:lnTo>
                    <a:pt x="7135641" y="25399"/>
                  </a:lnTo>
                  <a:lnTo>
                    <a:pt x="7144783" y="26669"/>
                  </a:lnTo>
                  <a:close/>
                </a:path>
                <a:path w="7192645" h="571500">
                  <a:moveTo>
                    <a:pt x="7116642" y="71119"/>
                  </a:moveTo>
                  <a:lnTo>
                    <a:pt x="7054000" y="71119"/>
                  </a:lnTo>
                  <a:lnTo>
                    <a:pt x="7054000" y="67309"/>
                  </a:lnTo>
                  <a:lnTo>
                    <a:pt x="7057853" y="64769"/>
                  </a:lnTo>
                  <a:lnTo>
                    <a:pt x="7061705" y="63499"/>
                  </a:lnTo>
                  <a:lnTo>
                    <a:pt x="7061705" y="57149"/>
                  </a:lnTo>
                  <a:lnTo>
                    <a:pt x="7059841" y="50799"/>
                  </a:lnTo>
                  <a:lnTo>
                    <a:pt x="7057853" y="44449"/>
                  </a:lnTo>
                  <a:lnTo>
                    <a:pt x="5524092" y="44449"/>
                  </a:lnTo>
                  <a:lnTo>
                    <a:pt x="5626464" y="43179"/>
                  </a:lnTo>
                  <a:lnTo>
                    <a:pt x="7110416" y="43179"/>
                  </a:lnTo>
                  <a:lnTo>
                    <a:pt x="7116642" y="71119"/>
                  </a:lnTo>
                  <a:close/>
                </a:path>
                <a:path w="7192645" h="571500">
                  <a:moveTo>
                    <a:pt x="5793658" y="541019"/>
                  </a:moveTo>
                  <a:lnTo>
                    <a:pt x="3471550" y="541019"/>
                  </a:lnTo>
                  <a:lnTo>
                    <a:pt x="3577058" y="539749"/>
                  </a:lnTo>
                  <a:lnTo>
                    <a:pt x="4191296" y="537209"/>
                  </a:lnTo>
                  <a:lnTo>
                    <a:pt x="7098735" y="510539"/>
                  </a:lnTo>
                  <a:lnTo>
                    <a:pt x="7074801" y="459739"/>
                  </a:lnTo>
                  <a:lnTo>
                    <a:pt x="7054700" y="408939"/>
                  </a:lnTo>
                  <a:lnTo>
                    <a:pt x="7037138" y="358139"/>
                  </a:lnTo>
                  <a:lnTo>
                    <a:pt x="7020823" y="307339"/>
                  </a:lnTo>
                  <a:lnTo>
                    <a:pt x="7003501" y="255269"/>
                  </a:lnTo>
                  <a:lnTo>
                    <a:pt x="6985880" y="203199"/>
                  </a:lnTo>
                  <a:lnTo>
                    <a:pt x="6970496" y="149859"/>
                  </a:lnTo>
                  <a:lnTo>
                    <a:pt x="6959884" y="97789"/>
                  </a:lnTo>
                  <a:lnTo>
                    <a:pt x="6956579" y="45719"/>
                  </a:lnTo>
                  <a:lnTo>
                    <a:pt x="5114534" y="45719"/>
                  </a:lnTo>
                  <a:lnTo>
                    <a:pt x="5216933" y="44449"/>
                  </a:lnTo>
                  <a:lnTo>
                    <a:pt x="7042320" y="44449"/>
                  </a:lnTo>
                  <a:lnTo>
                    <a:pt x="7045211" y="50799"/>
                  </a:lnTo>
                  <a:lnTo>
                    <a:pt x="7051040" y="64769"/>
                  </a:lnTo>
                  <a:lnTo>
                    <a:pt x="7054000" y="71119"/>
                  </a:lnTo>
                  <a:lnTo>
                    <a:pt x="7116642" y="71119"/>
                  </a:lnTo>
                  <a:lnTo>
                    <a:pt x="7122584" y="97789"/>
                  </a:lnTo>
                  <a:lnTo>
                    <a:pt x="7127940" y="124459"/>
                  </a:lnTo>
                  <a:lnTo>
                    <a:pt x="7034491" y="124459"/>
                  </a:lnTo>
                  <a:lnTo>
                    <a:pt x="7042710" y="165099"/>
                  </a:lnTo>
                  <a:lnTo>
                    <a:pt x="7050568" y="205739"/>
                  </a:lnTo>
                  <a:lnTo>
                    <a:pt x="7059148" y="246379"/>
                  </a:lnTo>
                  <a:lnTo>
                    <a:pt x="7072442" y="298449"/>
                  </a:lnTo>
                  <a:lnTo>
                    <a:pt x="7081214" y="328929"/>
                  </a:lnTo>
                  <a:lnTo>
                    <a:pt x="7173565" y="328929"/>
                  </a:lnTo>
                  <a:lnTo>
                    <a:pt x="7181209" y="365759"/>
                  </a:lnTo>
                  <a:lnTo>
                    <a:pt x="7127937" y="365759"/>
                  </a:lnTo>
                  <a:lnTo>
                    <a:pt x="7127850" y="388619"/>
                  </a:lnTo>
                  <a:lnTo>
                    <a:pt x="7127704" y="401319"/>
                  </a:lnTo>
                  <a:lnTo>
                    <a:pt x="7127151" y="420369"/>
                  </a:lnTo>
                  <a:lnTo>
                    <a:pt x="7126073" y="438149"/>
                  </a:lnTo>
                  <a:lnTo>
                    <a:pt x="7126073" y="439419"/>
                  </a:lnTo>
                  <a:lnTo>
                    <a:pt x="7122097" y="440689"/>
                  </a:lnTo>
                  <a:lnTo>
                    <a:pt x="7118244" y="440689"/>
                  </a:lnTo>
                  <a:lnTo>
                    <a:pt x="7124066" y="458469"/>
                  </a:lnTo>
                  <a:lnTo>
                    <a:pt x="7129677" y="474979"/>
                  </a:lnTo>
                  <a:lnTo>
                    <a:pt x="7134915" y="492759"/>
                  </a:lnTo>
                  <a:lnTo>
                    <a:pt x="7139618" y="510539"/>
                  </a:lnTo>
                  <a:lnTo>
                    <a:pt x="7190384" y="510539"/>
                  </a:lnTo>
                  <a:lnTo>
                    <a:pt x="7190317" y="515619"/>
                  </a:lnTo>
                  <a:lnTo>
                    <a:pt x="7192305" y="516889"/>
                  </a:lnTo>
                  <a:lnTo>
                    <a:pt x="7192305" y="519429"/>
                  </a:lnTo>
                  <a:lnTo>
                    <a:pt x="7190317" y="520699"/>
                  </a:lnTo>
                  <a:lnTo>
                    <a:pt x="7189335" y="527049"/>
                  </a:lnTo>
                  <a:lnTo>
                    <a:pt x="7106564" y="527049"/>
                  </a:lnTo>
                  <a:lnTo>
                    <a:pt x="5793658" y="541019"/>
                  </a:lnTo>
                  <a:close/>
                </a:path>
                <a:path w="7192645" h="571500">
                  <a:moveTo>
                    <a:pt x="5979565" y="58419"/>
                  </a:moveTo>
                  <a:lnTo>
                    <a:pt x="3843016" y="58419"/>
                  </a:lnTo>
                  <a:lnTo>
                    <a:pt x="1968679" y="48259"/>
                  </a:lnTo>
                  <a:lnTo>
                    <a:pt x="6802306" y="48259"/>
                  </a:lnTo>
                  <a:lnTo>
                    <a:pt x="6750883" y="49529"/>
                  </a:lnTo>
                  <a:lnTo>
                    <a:pt x="6699460" y="49529"/>
                  </a:lnTo>
                  <a:lnTo>
                    <a:pt x="6648037" y="50799"/>
                  </a:lnTo>
                  <a:lnTo>
                    <a:pt x="6596615" y="50799"/>
                  </a:lnTo>
                  <a:lnTo>
                    <a:pt x="6493771" y="53339"/>
                  </a:lnTo>
                  <a:lnTo>
                    <a:pt x="6442350" y="53339"/>
                  </a:lnTo>
                  <a:lnTo>
                    <a:pt x="6390929" y="54609"/>
                  </a:lnTo>
                  <a:lnTo>
                    <a:pt x="6288087" y="54609"/>
                  </a:lnTo>
                  <a:lnTo>
                    <a:pt x="6236667" y="55879"/>
                  </a:lnTo>
                  <a:lnTo>
                    <a:pt x="6185246" y="55879"/>
                  </a:lnTo>
                  <a:lnTo>
                    <a:pt x="5979565" y="58419"/>
                  </a:lnTo>
                  <a:close/>
                </a:path>
                <a:path w="7192645" h="571500">
                  <a:moveTo>
                    <a:pt x="662940" y="52069"/>
                  </a:moveTo>
                  <a:lnTo>
                    <a:pt x="256019" y="52069"/>
                  </a:lnTo>
                  <a:lnTo>
                    <a:pt x="206109" y="50799"/>
                  </a:lnTo>
                  <a:lnTo>
                    <a:pt x="766560" y="50799"/>
                  </a:lnTo>
                  <a:lnTo>
                    <a:pt x="662940" y="52069"/>
                  </a:lnTo>
                  <a:close/>
                </a:path>
                <a:path w="7192645" h="571500">
                  <a:moveTo>
                    <a:pt x="5773884" y="59689"/>
                  </a:moveTo>
                  <a:lnTo>
                    <a:pt x="4195914" y="59689"/>
                  </a:lnTo>
                  <a:lnTo>
                    <a:pt x="4044674" y="58419"/>
                  </a:lnTo>
                  <a:lnTo>
                    <a:pt x="5876725" y="58419"/>
                  </a:lnTo>
                  <a:lnTo>
                    <a:pt x="5773884" y="59689"/>
                  </a:lnTo>
                  <a:close/>
                </a:path>
                <a:path w="7192645" h="571500">
                  <a:moveTo>
                    <a:pt x="5465359" y="60959"/>
                  </a:moveTo>
                  <a:lnTo>
                    <a:pt x="4498392" y="60959"/>
                  </a:lnTo>
                  <a:lnTo>
                    <a:pt x="4347153" y="59689"/>
                  </a:lnTo>
                  <a:lnTo>
                    <a:pt x="5568202" y="59689"/>
                  </a:lnTo>
                  <a:lnTo>
                    <a:pt x="5465359" y="60959"/>
                  </a:lnTo>
                  <a:close/>
                </a:path>
                <a:path w="7192645" h="571500">
                  <a:moveTo>
                    <a:pt x="7173565" y="328929"/>
                  </a:moveTo>
                  <a:lnTo>
                    <a:pt x="7081214" y="328929"/>
                  </a:lnTo>
                  <a:lnTo>
                    <a:pt x="7074636" y="289559"/>
                  </a:lnTo>
                  <a:lnTo>
                    <a:pt x="7069316" y="250189"/>
                  </a:lnTo>
                  <a:lnTo>
                    <a:pt x="7065068" y="212089"/>
                  </a:lnTo>
                  <a:lnTo>
                    <a:pt x="7061705" y="172719"/>
                  </a:lnTo>
                  <a:lnTo>
                    <a:pt x="7054465" y="160019"/>
                  </a:lnTo>
                  <a:lnTo>
                    <a:pt x="7047399" y="148589"/>
                  </a:lnTo>
                  <a:lnTo>
                    <a:pt x="7040683" y="135889"/>
                  </a:lnTo>
                  <a:lnTo>
                    <a:pt x="7034491" y="124459"/>
                  </a:lnTo>
                  <a:lnTo>
                    <a:pt x="7127940" y="124459"/>
                  </a:lnTo>
                  <a:lnTo>
                    <a:pt x="7133296" y="151129"/>
                  </a:lnTo>
                  <a:lnTo>
                    <a:pt x="7153287" y="260349"/>
                  </a:lnTo>
                  <a:lnTo>
                    <a:pt x="7153287" y="262889"/>
                  </a:lnTo>
                  <a:lnTo>
                    <a:pt x="7155275" y="266699"/>
                  </a:lnTo>
                  <a:lnTo>
                    <a:pt x="7157139" y="270509"/>
                  </a:lnTo>
                  <a:lnTo>
                    <a:pt x="7171457" y="318769"/>
                  </a:lnTo>
                  <a:lnTo>
                    <a:pt x="7173565" y="328929"/>
                  </a:lnTo>
                  <a:close/>
                </a:path>
                <a:path w="7192645" h="571500">
                  <a:moveTo>
                    <a:pt x="106417" y="415289"/>
                  </a:moveTo>
                  <a:lnTo>
                    <a:pt x="71318" y="415289"/>
                  </a:lnTo>
                  <a:lnTo>
                    <a:pt x="71318" y="379729"/>
                  </a:lnTo>
                  <a:lnTo>
                    <a:pt x="65872" y="365759"/>
                  </a:lnTo>
                  <a:lnTo>
                    <a:pt x="61113" y="353059"/>
                  </a:lnTo>
                  <a:lnTo>
                    <a:pt x="57077" y="339089"/>
                  </a:lnTo>
                  <a:lnTo>
                    <a:pt x="53797" y="325119"/>
                  </a:lnTo>
                  <a:lnTo>
                    <a:pt x="109697" y="325119"/>
                  </a:lnTo>
                  <a:lnTo>
                    <a:pt x="108756" y="356869"/>
                  </a:lnTo>
                  <a:lnTo>
                    <a:pt x="106640" y="411479"/>
                  </a:lnTo>
                  <a:lnTo>
                    <a:pt x="106417" y="415289"/>
                  </a:lnTo>
                  <a:close/>
                </a:path>
                <a:path w="7192645" h="571500">
                  <a:moveTo>
                    <a:pt x="7190384" y="510539"/>
                  </a:moveTo>
                  <a:lnTo>
                    <a:pt x="7139618" y="510539"/>
                  </a:lnTo>
                  <a:lnTo>
                    <a:pt x="7140365" y="481329"/>
                  </a:lnTo>
                  <a:lnTo>
                    <a:pt x="7139633" y="453389"/>
                  </a:lnTo>
                  <a:lnTo>
                    <a:pt x="7133777" y="396239"/>
                  </a:lnTo>
                  <a:lnTo>
                    <a:pt x="7127937" y="365759"/>
                  </a:lnTo>
                  <a:lnTo>
                    <a:pt x="7181209" y="365759"/>
                  </a:lnTo>
                  <a:lnTo>
                    <a:pt x="7181737" y="368299"/>
                  </a:lnTo>
                  <a:lnTo>
                    <a:pt x="7188175" y="417829"/>
                  </a:lnTo>
                  <a:lnTo>
                    <a:pt x="7190970" y="466089"/>
                  </a:lnTo>
                  <a:lnTo>
                    <a:pt x="7190384" y="510539"/>
                  </a:lnTo>
                  <a:close/>
                </a:path>
                <a:path w="7192645" h="571500">
                  <a:moveTo>
                    <a:pt x="7145458" y="571499"/>
                  </a:moveTo>
                  <a:lnTo>
                    <a:pt x="7137008" y="571499"/>
                  </a:lnTo>
                  <a:lnTo>
                    <a:pt x="7133156" y="570229"/>
                  </a:lnTo>
                  <a:lnTo>
                    <a:pt x="7131913" y="568959"/>
                  </a:lnTo>
                  <a:lnTo>
                    <a:pt x="7125751" y="558799"/>
                  </a:lnTo>
                  <a:lnTo>
                    <a:pt x="7119239" y="548639"/>
                  </a:lnTo>
                  <a:lnTo>
                    <a:pt x="7112726" y="537209"/>
                  </a:lnTo>
                  <a:lnTo>
                    <a:pt x="7106564" y="527049"/>
                  </a:lnTo>
                  <a:lnTo>
                    <a:pt x="7189335" y="527049"/>
                  </a:lnTo>
                  <a:lnTo>
                    <a:pt x="7189139" y="528319"/>
                  </a:lnTo>
                  <a:lnTo>
                    <a:pt x="7187574" y="543559"/>
                  </a:lnTo>
                  <a:lnTo>
                    <a:pt x="7186465" y="552449"/>
                  </a:lnTo>
                  <a:lnTo>
                    <a:pt x="7186465" y="554989"/>
                  </a:lnTo>
                  <a:lnTo>
                    <a:pt x="7180500" y="557529"/>
                  </a:lnTo>
                  <a:lnTo>
                    <a:pt x="7172796" y="557529"/>
                  </a:lnTo>
                  <a:lnTo>
                    <a:pt x="7170808" y="562609"/>
                  </a:lnTo>
                  <a:lnTo>
                    <a:pt x="7168819" y="566419"/>
                  </a:lnTo>
                  <a:lnTo>
                    <a:pt x="7166955" y="568959"/>
                  </a:lnTo>
                  <a:lnTo>
                    <a:pt x="7166396" y="570229"/>
                  </a:lnTo>
                  <a:lnTo>
                    <a:pt x="7147446" y="570229"/>
                  </a:lnTo>
                  <a:lnTo>
                    <a:pt x="7145458" y="571499"/>
                  </a:lnTo>
                  <a:close/>
                </a:path>
                <a:path w="7192645" h="571500">
                  <a:moveTo>
                    <a:pt x="2034531" y="537209"/>
                  </a:moveTo>
                  <a:lnTo>
                    <a:pt x="199868" y="537209"/>
                  </a:lnTo>
                  <a:lnTo>
                    <a:pt x="249542" y="535939"/>
                  </a:lnTo>
                  <a:lnTo>
                    <a:pt x="299216" y="535939"/>
                  </a:lnTo>
                  <a:lnTo>
                    <a:pt x="98656" y="530859"/>
                  </a:lnTo>
                  <a:lnTo>
                    <a:pt x="1245247" y="530859"/>
                  </a:lnTo>
                  <a:lnTo>
                    <a:pt x="2034531" y="537209"/>
                  </a:lnTo>
                  <a:close/>
                </a:path>
                <a:path w="7192645" h="571500">
                  <a:moveTo>
                    <a:pt x="7165837" y="571499"/>
                  </a:moveTo>
                  <a:lnTo>
                    <a:pt x="7150055" y="571499"/>
                  </a:lnTo>
                  <a:lnTo>
                    <a:pt x="7147446" y="570229"/>
                  </a:lnTo>
                  <a:lnTo>
                    <a:pt x="7166396" y="570229"/>
                  </a:lnTo>
                  <a:lnTo>
                    <a:pt x="7165837" y="571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30706" y="318490"/>
              <a:ext cx="7620000" cy="4425950"/>
            </a:xfrm>
            <a:custGeom>
              <a:avLst/>
              <a:gdLst/>
              <a:ahLst/>
              <a:cxnLst/>
              <a:rect l="l" t="t" r="r" b="b"/>
              <a:pathLst>
                <a:path w="7620000" h="4425950">
                  <a:moveTo>
                    <a:pt x="122516" y="1387538"/>
                  </a:moveTo>
                  <a:lnTo>
                    <a:pt x="120205" y="1385112"/>
                  </a:lnTo>
                  <a:lnTo>
                    <a:pt x="118821" y="1386725"/>
                  </a:lnTo>
                  <a:lnTo>
                    <a:pt x="102552" y="1403743"/>
                  </a:lnTo>
                  <a:lnTo>
                    <a:pt x="76022" y="1441640"/>
                  </a:lnTo>
                  <a:lnTo>
                    <a:pt x="53543" y="1480426"/>
                  </a:lnTo>
                  <a:lnTo>
                    <a:pt x="37579" y="1518831"/>
                  </a:lnTo>
                  <a:lnTo>
                    <a:pt x="20916" y="1600949"/>
                  </a:lnTo>
                  <a:lnTo>
                    <a:pt x="19164" y="1650784"/>
                  </a:lnTo>
                  <a:lnTo>
                    <a:pt x="21945" y="1700847"/>
                  </a:lnTo>
                  <a:lnTo>
                    <a:pt x="28295" y="1750707"/>
                  </a:lnTo>
                  <a:lnTo>
                    <a:pt x="28905" y="1753031"/>
                  </a:lnTo>
                  <a:lnTo>
                    <a:pt x="31635" y="1752866"/>
                  </a:lnTo>
                  <a:lnTo>
                    <a:pt x="32359" y="1751304"/>
                  </a:lnTo>
                  <a:lnTo>
                    <a:pt x="32410" y="1751037"/>
                  </a:lnTo>
                  <a:lnTo>
                    <a:pt x="32346" y="1750707"/>
                  </a:lnTo>
                  <a:lnTo>
                    <a:pt x="25857" y="1701152"/>
                  </a:lnTo>
                  <a:lnTo>
                    <a:pt x="22999" y="1651368"/>
                  </a:lnTo>
                  <a:lnTo>
                    <a:pt x="24752" y="1601965"/>
                  </a:lnTo>
                  <a:lnTo>
                    <a:pt x="32080" y="1553565"/>
                  </a:lnTo>
                  <a:lnTo>
                    <a:pt x="47358" y="1503718"/>
                  </a:lnTo>
                  <a:lnTo>
                    <a:pt x="67119" y="1463611"/>
                  </a:lnTo>
                  <a:lnTo>
                    <a:pt x="91554" y="1424990"/>
                  </a:lnTo>
                  <a:lnTo>
                    <a:pt x="121424" y="1389748"/>
                  </a:lnTo>
                  <a:lnTo>
                    <a:pt x="121551" y="1389608"/>
                  </a:lnTo>
                  <a:lnTo>
                    <a:pt x="122516" y="1387538"/>
                  </a:lnTo>
                  <a:close/>
                </a:path>
                <a:path w="7620000" h="4425950">
                  <a:moveTo>
                    <a:pt x="362762" y="2112403"/>
                  </a:moveTo>
                  <a:lnTo>
                    <a:pt x="361899" y="2111133"/>
                  </a:lnTo>
                  <a:lnTo>
                    <a:pt x="362597" y="2109863"/>
                  </a:lnTo>
                  <a:lnTo>
                    <a:pt x="361962" y="2108593"/>
                  </a:lnTo>
                  <a:lnTo>
                    <a:pt x="354711" y="2105215"/>
                  </a:lnTo>
                  <a:lnTo>
                    <a:pt x="354711" y="2112403"/>
                  </a:lnTo>
                  <a:lnTo>
                    <a:pt x="351180" y="2114943"/>
                  </a:lnTo>
                  <a:lnTo>
                    <a:pt x="348183" y="2118753"/>
                  </a:lnTo>
                  <a:lnTo>
                    <a:pt x="344627" y="2122563"/>
                  </a:lnTo>
                  <a:lnTo>
                    <a:pt x="305244" y="2100973"/>
                  </a:lnTo>
                  <a:lnTo>
                    <a:pt x="267525" y="2078113"/>
                  </a:lnTo>
                  <a:lnTo>
                    <a:pt x="231813" y="2051443"/>
                  </a:lnTo>
                  <a:lnTo>
                    <a:pt x="198424" y="2022233"/>
                  </a:lnTo>
                  <a:lnTo>
                    <a:pt x="197116" y="2020963"/>
                  </a:lnTo>
                  <a:lnTo>
                    <a:pt x="195313" y="2022233"/>
                  </a:lnTo>
                  <a:lnTo>
                    <a:pt x="194602" y="2023503"/>
                  </a:lnTo>
                  <a:lnTo>
                    <a:pt x="194678" y="2024773"/>
                  </a:lnTo>
                  <a:lnTo>
                    <a:pt x="195338" y="2024773"/>
                  </a:lnTo>
                  <a:lnTo>
                    <a:pt x="228942" y="2053983"/>
                  </a:lnTo>
                  <a:lnTo>
                    <a:pt x="264642" y="2080653"/>
                  </a:lnTo>
                  <a:lnTo>
                    <a:pt x="302374" y="2103513"/>
                  </a:lnTo>
                  <a:lnTo>
                    <a:pt x="342099" y="2125103"/>
                  </a:lnTo>
                  <a:lnTo>
                    <a:pt x="340588" y="2126373"/>
                  </a:lnTo>
                  <a:lnTo>
                    <a:pt x="296164" y="2103513"/>
                  </a:lnTo>
                  <a:lnTo>
                    <a:pt x="254127" y="2076843"/>
                  </a:lnTo>
                  <a:lnTo>
                    <a:pt x="214782" y="2046363"/>
                  </a:lnTo>
                  <a:lnTo>
                    <a:pt x="178422" y="2013343"/>
                  </a:lnTo>
                  <a:lnTo>
                    <a:pt x="145364" y="1977783"/>
                  </a:lnTo>
                  <a:lnTo>
                    <a:pt x="115900" y="1938413"/>
                  </a:lnTo>
                  <a:lnTo>
                    <a:pt x="90335" y="1897773"/>
                  </a:lnTo>
                  <a:lnTo>
                    <a:pt x="89611" y="1895233"/>
                  </a:lnTo>
                  <a:lnTo>
                    <a:pt x="87541" y="1896503"/>
                  </a:lnTo>
                  <a:lnTo>
                    <a:pt x="86741" y="1897773"/>
                  </a:lnTo>
                  <a:lnTo>
                    <a:pt x="86944" y="1899043"/>
                  </a:lnTo>
                  <a:lnTo>
                    <a:pt x="112699" y="1939683"/>
                  </a:lnTo>
                  <a:lnTo>
                    <a:pt x="142290" y="1979053"/>
                  </a:lnTo>
                  <a:lnTo>
                    <a:pt x="175425" y="2015883"/>
                  </a:lnTo>
                  <a:lnTo>
                    <a:pt x="211823" y="2048903"/>
                  </a:lnTo>
                  <a:lnTo>
                    <a:pt x="251206" y="2079383"/>
                  </a:lnTo>
                  <a:lnTo>
                    <a:pt x="293306" y="2106053"/>
                  </a:lnTo>
                  <a:lnTo>
                    <a:pt x="337832" y="2128913"/>
                  </a:lnTo>
                  <a:lnTo>
                    <a:pt x="335318" y="2131453"/>
                  </a:lnTo>
                  <a:lnTo>
                    <a:pt x="295732" y="2121293"/>
                  </a:lnTo>
                  <a:lnTo>
                    <a:pt x="263372" y="2100973"/>
                  </a:lnTo>
                  <a:lnTo>
                    <a:pt x="204939" y="2052713"/>
                  </a:lnTo>
                  <a:lnTo>
                    <a:pt x="203619" y="2051443"/>
                  </a:lnTo>
                  <a:lnTo>
                    <a:pt x="201815" y="2052713"/>
                  </a:lnTo>
                  <a:lnTo>
                    <a:pt x="201104" y="2053983"/>
                  </a:lnTo>
                  <a:lnTo>
                    <a:pt x="201853" y="2055253"/>
                  </a:lnTo>
                  <a:lnTo>
                    <a:pt x="230174" y="2080653"/>
                  </a:lnTo>
                  <a:lnTo>
                    <a:pt x="260565" y="2103513"/>
                  </a:lnTo>
                  <a:lnTo>
                    <a:pt x="292963" y="2122563"/>
                  </a:lnTo>
                  <a:lnTo>
                    <a:pt x="327266" y="2140343"/>
                  </a:lnTo>
                  <a:lnTo>
                    <a:pt x="323265" y="2144153"/>
                  </a:lnTo>
                  <a:lnTo>
                    <a:pt x="315696" y="2151773"/>
                  </a:lnTo>
                  <a:lnTo>
                    <a:pt x="315125" y="2151773"/>
                  </a:lnTo>
                  <a:lnTo>
                    <a:pt x="273177" y="2126373"/>
                  </a:lnTo>
                  <a:lnTo>
                    <a:pt x="233756" y="2098433"/>
                  </a:lnTo>
                  <a:lnTo>
                    <a:pt x="197002" y="2067953"/>
                  </a:lnTo>
                  <a:lnTo>
                    <a:pt x="163068" y="2034933"/>
                  </a:lnTo>
                  <a:lnTo>
                    <a:pt x="132054" y="1999373"/>
                  </a:lnTo>
                  <a:lnTo>
                    <a:pt x="104127" y="1961273"/>
                  </a:lnTo>
                  <a:lnTo>
                    <a:pt x="79413" y="1921903"/>
                  </a:lnTo>
                  <a:lnTo>
                    <a:pt x="58026" y="1881263"/>
                  </a:lnTo>
                  <a:lnTo>
                    <a:pt x="40132" y="1839353"/>
                  </a:lnTo>
                  <a:lnTo>
                    <a:pt x="25844" y="1797443"/>
                  </a:lnTo>
                  <a:lnTo>
                    <a:pt x="15290" y="1752993"/>
                  </a:lnTo>
                  <a:lnTo>
                    <a:pt x="8623" y="1708543"/>
                  </a:lnTo>
                  <a:lnTo>
                    <a:pt x="5981" y="1664093"/>
                  </a:lnTo>
                  <a:lnTo>
                    <a:pt x="7480" y="1619643"/>
                  </a:lnTo>
                  <a:lnTo>
                    <a:pt x="13258" y="1575193"/>
                  </a:lnTo>
                  <a:lnTo>
                    <a:pt x="23456" y="1530743"/>
                  </a:lnTo>
                  <a:lnTo>
                    <a:pt x="40779" y="1482483"/>
                  </a:lnTo>
                  <a:lnTo>
                    <a:pt x="63728" y="1436763"/>
                  </a:lnTo>
                  <a:lnTo>
                    <a:pt x="102781" y="1379613"/>
                  </a:lnTo>
                  <a:lnTo>
                    <a:pt x="125907" y="1354213"/>
                  </a:lnTo>
                  <a:lnTo>
                    <a:pt x="126593" y="1354213"/>
                  </a:lnTo>
                  <a:lnTo>
                    <a:pt x="126885" y="1352943"/>
                  </a:lnTo>
                  <a:lnTo>
                    <a:pt x="128422" y="1352943"/>
                  </a:lnTo>
                  <a:lnTo>
                    <a:pt x="130111" y="1351673"/>
                  </a:lnTo>
                  <a:lnTo>
                    <a:pt x="131152" y="1349133"/>
                  </a:lnTo>
                  <a:lnTo>
                    <a:pt x="131000" y="1347863"/>
                  </a:lnTo>
                  <a:lnTo>
                    <a:pt x="129743" y="1347863"/>
                  </a:lnTo>
                  <a:lnTo>
                    <a:pt x="124358" y="1342783"/>
                  </a:lnTo>
                  <a:lnTo>
                    <a:pt x="118884" y="1337703"/>
                  </a:lnTo>
                  <a:lnTo>
                    <a:pt x="107797" y="1327543"/>
                  </a:lnTo>
                  <a:lnTo>
                    <a:pt x="184200" y="1300873"/>
                  </a:lnTo>
                  <a:lnTo>
                    <a:pt x="209740" y="1293253"/>
                  </a:lnTo>
                  <a:lnTo>
                    <a:pt x="204152" y="1299603"/>
                  </a:lnTo>
                  <a:lnTo>
                    <a:pt x="199047" y="1307223"/>
                  </a:lnTo>
                  <a:lnTo>
                    <a:pt x="194462" y="1314843"/>
                  </a:lnTo>
                  <a:lnTo>
                    <a:pt x="190436" y="1322463"/>
                  </a:lnTo>
                  <a:lnTo>
                    <a:pt x="188366" y="1319923"/>
                  </a:lnTo>
                  <a:lnTo>
                    <a:pt x="186626" y="1317383"/>
                  </a:lnTo>
                  <a:lnTo>
                    <a:pt x="185127" y="1314843"/>
                  </a:lnTo>
                  <a:lnTo>
                    <a:pt x="183972" y="1313573"/>
                  </a:lnTo>
                  <a:lnTo>
                    <a:pt x="182219" y="1314843"/>
                  </a:lnTo>
                  <a:lnTo>
                    <a:pt x="181432" y="1316113"/>
                  </a:lnTo>
                  <a:lnTo>
                    <a:pt x="181495" y="1317383"/>
                  </a:lnTo>
                  <a:lnTo>
                    <a:pt x="182067" y="1317383"/>
                  </a:lnTo>
                  <a:lnTo>
                    <a:pt x="184099" y="1319923"/>
                  </a:lnTo>
                  <a:lnTo>
                    <a:pt x="186715" y="1323733"/>
                  </a:lnTo>
                  <a:lnTo>
                    <a:pt x="188772" y="1326273"/>
                  </a:lnTo>
                  <a:lnTo>
                    <a:pt x="185470" y="1332623"/>
                  </a:lnTo>
                  <a:lnTo>
                    <a:pt x="184353" y="1336433"/>
                  </a:lnTo>
                  <a:lnTo>
                    <a:pt x="182079" y="1333893"/>
                  </a:lnTo>
                  <a:lnTo>
                    <a:pt x="180009" y="1331353"/>
                  </a:lnTo>
                  <a:lnTo>
                    <a:pt x="177736" y="1330083"/>
                  </a:lnTo>
                  <a:lnTo>
                    <a:pt x="176657" y="1328813"/>
                  </a:lnTo>
                  <a:lnTo>
                    <a:pt x="175298" y="1328813"/>
                  </a:lnTo>
                  <a:lnTo>
                    <a:pt x="174510" y="1330083"/>
                  </a:lnTo>
                  <a:lnTo>
                    <a:pt x="174536" y="1331353"/>
                  </a:lnTo>
                  <a:lnTo>
                    <a:pt x="183032" y="1341513"/>
                  </a:lnTo>
                  <a:lnTo>
                    <a:pt x="181610" y="1344053"/>
                  </a:lnTo>
                  <a:lnTo>
                    <a:pt x="180492" y="1347863"/>
                  </a:lnTo>
                  <a:lnTo>
                    <a:pt x="179971" y="1351673"/>
                  </a:lnTo>
                  <a:lnTo>
                    <a:pt x="176796" y="1349133"/>
                  </a:lnTo>
                  <a:lnTo>
                    <a:pt x="174193" y="1345323"/>
                  </a:lnTo>
                  <a:lnTo>
                    <a:pt x="171018" y="1342783"/>
                  </a:lnTo>
                  <a:lnTo>
                    <a:pt x="169862" y="1341513"/>
                  </a:lnTo>
                  <a:lnTo>
                    <a:pt x="168109" y="1341513"/>
                  </a:lnTo>
                  <a:lnTo>
                    <a:pt x="167322" y="1342783"/>
                  </a:lnTo>
                  <a:lnTo>
                    <a:pt x="167386" y="1344053"/>
                  </a:lnTo>
                  <a:lnTo>
                    <a:pt x="167957" y="1344053"/>
                  </a:lnTo>
                  <a:lnTo>
                    <a:pt x="171678" y="1347863"/>
                  </a:lnTo>
                  <a:lnTo>
                    <a:pt x="178625" y="1355483"/>
                  </a:lnTo>
                  <a:lnTo>
                    <a:pt x="177838" y="1360563"/>
                  </a:lnTo>
                  <a:lnTo>
                    <a:pt x="177215" y="1363103"/>
                  </a:lnTo>
                  <a:lnTo>
                    <a:pt x="173482" y="1359293"/>
                  </a:lnTo>
                  <a:lnTo>
                    <a:pt x="170332" y="1356753"/>
                  </a:lnTo>
                  <a:lnTo>
                    <a:pt x="166395" y="1352943"/>
                  </a:lnTo>
                  <a:lnTo>
                    <a:pt x="165239" y="1351673"/>
                  </a:lnTo>
                  <a:lnTo>
                    <a:pt x="163487" y="1352943"/>
                  </a:lnTo>
                  <a:lnTo>
                    <a:pt x="162699" y="1354213"/>
                  </a:lnTo>
                  <a:lnTo>
                    <a:pt x="162725" y="1355483"/>
                  </a:lnTo>
                  <a:lnTo>
                    <a:pt x="163309" y="1355483"/>
                  </a:lnTo>
                  <a:lnTo>
                    <a:pt x="176098" y="1366913"/>
                  </a:lnTo>
                  <a:lnTo>
                    <a:pt x="177203" y="1368183"/>
                  </a:lnTo>
                  <a:lnTo>
                    <a:pt x="177063" y="1369453"/>
                  </a:lnTo>
                  <a:lnTo>
                    <a:pt x="176657" y="1371993"/>
                  </a:lnTo>
                  <a:lnTo>
                    <a:pt x="176517" y="1373263"/>
                  </a:lnTo>
                  <a:lnTo>
                    <a:pt x="171132" y="1369453"/>
                  </a:lnTo>
                  <a:lnTo>
                    <a:pt x="166560" y="1364373"/>
                  </a:lnTo>
                  <a:lnTo>
                    <a:pt x="161175" y="1360563"/>
                  </a:lnTo>
                  <a:lnTo>
                    <a:pt x="160223" y="1359293"/>
                  </a:lnTo>
                  <a:lnTo>
                    <a:pt x="159080" y="1359293"/>
                  </a:lnTo>
                  <a:lnTo>
                    <a:pt x="158280" y="1361833"/>
                  </a:lnTo>
                  <a:lnTo>
                    <a:pt x="159219" y="1363103"/>
                  </a:lnTo>
                  <a:lnTo>
                    <a:pt x="170586" y="1373263"/>
                  </a:lnTo>
                  <a:lnTo>
                    <a:pt x="175729" y="1378343"/>
                  </a:lnTo>
                  <a:lnTo>
                    <a:pt x="175577" y="1383423"/>
                  </a:lnTo>
                  <a:lnTo>
                    <a:pt x="176034" y="1387233"/>
                  </a:lnTo>
                  <a:lnTo>
                    <a:pt x="170497" y="1383423"/>
                  </a:lnTo>
                  <a:lnTo>
                    <a:pt x="165163" y="1379613"/>
                  </a:lnTo>
                  <a:lnTo>
                    <a:pt x="159981" y="1374533"/>
                  </a:lnTo>
                  <a:lnTo>
                    <a:pt x="154876" y="1370723"/>
                  </a:lnTo>
                  <a:lnTo>
                    <a:pt x="153466" y="1369453"/>
                  </a:lnTo>
                  <a:lnTo>
                    <a:pt x="151866" y="1369453"/>
                  </a:lnTo>
                  <a:lnTo>
                    <a:pt x="150850" y="1370723"/>
                  </a:lnTo>
                  <a:lnTo>
                    <a:pt x="149415" y="1369453"/>
                  </a:lnTo>
                  <a:lnTo>
                    <a:pt x="146964" y="1369453"/>
                  </a:lnTo>
                  <a:lnTo>
                    <a:pt x="145732" y="1370723"/>
                  </a:lnTo>
                  <a:lnTo>
                    <a:pt x="103479" y="1422793"/>
                  </a:lnTo>
                  <a:lnTo>
                    <a:pt x="70358" y="1481213"/>
                  </a:lnTo>
                  <a:lnTo>
                    <a:pt x="49987" y="1532013"/>
                  </a:lnTo>
                  <a:lnTo>
                    <a:pt x="36449" y="1586623"/>
                  </a:lnTo>
                  <a:lnTo>
                    <a:pt x="29997" y="1641233"/>
                  </a:lnTo>
                  <a:lnTo>
                    <a:pt x="30861" y="1697113"/>
                  </a:lnTo>
                  <a:lnTo>
                    <a:pt x="37782" y="1746643"/>
                  </a:lnTo>
                  <a:lnTo>
                    <a:pt x="50406" y="1794903"/>
                  </a:lnTo>
                  <a:lnTo>
                    <a:pt x="68440" y="1841893"/>
                  </a:lnTo>
                  <a:lnTo>
                    <a:pt x="91617" y="1887613"/>
                  </a:lnTo>
                  <a:lnTo>
                    <a:pt x="119646" y="1930793"/>
                  </a:lnTo>
                  <a:lnTo>
                    <a:pt x="152260" y="1970163"/>
                  </a:lnTo>
                  <a:lnTo>
                    <a:pt x="189166" y="2008263"/>
                  </a:lnTo>
                  <a:lnTo>
                    <a:pt x="226491" y="2038743"/>
                  </a:lnTo>
                  <a:lnTo>
                    <a:pt x="266776" y="2066683"/>
                  </a:lnTo>
                  <a:lnTo>
                    <a:pt x="309638" y="2092083"/>
                  </a:lnTo>
                  <a:lnTo>
                    <a:pt x="354711" y="2112403"/>
                  </a:lnTo>
                  <a:lnTo>
                    <a:pt x="354711" y="2105215"/>
                  </a:lnTo>
                  <a:lnTo>
                    <a:pt x="313067" y="2085733"/>
                  </a:lnTo>
                  <a:lnTo>
                    <a:pt x="268795" y="2060333"/>
                  </a:lnTo>
                  <a:lnTo>
                    <a:pt x="227279" y="2031123"/>
                  </a:lnTo>
                  <a:lnTo>
                    <a:pt x="188849" y="1999373"/>
                  </a:lnTo>
                  <a:lnTo>
                    <a:pt x="153860" y="1962543"/>
                  </a:lnTo>
                  <a:lnTo>
                    <a:pt x="122631" y="1923173"/>
                  </a:lnTo>
                  <a:lnTo>
                    <a:pt x="95516" y="1882533"/>
                  </a:lnTo>
                  <a:lnTo>
                    <a:pt x="72364" y="1835543"/>
                  </a:lnTo>
                  <a:lnTo>
                    <a:pt x="54927" y="1787283"/>
                  </a:lnTo>
                  <a:lnTo>
                    <a:pt x="43218" y="1739023"/>
                  </a:lnTo>
                  <a:lnTo>
                    <a:pt x="37236" y="1689493"/>
                  </a:lnTo>
                  <a:lnTo>
                    <a:pt x="36995" y="1639963"/>
                  </a:lnTo>
                  <a:lnTo>
                    <a:pt x="42481" y="1590433"/>
                  </a:lnTo>
                  <a:lnTo>
                    <a:pt x="53708" y="1542173"/>
                  </a:lnTo>
                  <a:lnTo>
                    <a:pt x="69761" y="1497723"/>
                  </a:lnTo>
                  <a:lnTo>
                    <a:pt x="91376" y="1454543"/>
                  </a:lnTo>
                  <a:lnTo>
                    <a:pt x="128498" y="1399933"/>
                  </a:lnTo>
                  <a:lnTo>
                    <a:pt x="150304" y="1374533"/>
                  </a:lnTo>
                  <a:lnTo>
                    <a:pt x="150634" y="1375803"/>
                  </a:lnTo>
                  <a:lnTo>
                    <a:pt x="151168" y="1375803"/>
                  </a:lnTo>
                  <a:lnTo>
                    <a:pt x="177711" y="1396123"/>
                  </a:lnTo>
                  <a:lnTo>
                    <a:pt x="178917" y="1397393"/>
                  </a:lnTo>
                  <a:lnTo>
                    <a:pt x="181711" y="1397393"/>
                  </a:lnTo>
                  <a:lnTo>
                    <a:pt x="182626" y="1394853"/>
                  </a:lnTo>
                  <a:lnTo>
                    <a:pt x="182791" y="1387233"/>
                  </a:lnTo>
                  <a:lnTo>
                    <a:pt x="182918" y="1377073"/>
                  </a:lnTo>
                  <a:lnTo>
                    <a:pt x="183413" y="1373263"/>
                  </a:lnTo>
                  <a:lnTo>
                    <a:pt x="184721" y="1363103"/>
                  </a:lnTo>
                  <a:lnTo>
                    <a:pt x="185216" y="1359293"/>
                  </a:lnTo>
                  <a:lnTo>
                    <a:pt x="187223" y="1351673"/>
                  </a:lnTo>
                  <a:lnTo>
                    <a:pt x="189560" y="1342783"/>
                  </a:lnTo>
                  <a:lnTo>
                    <a:pt x="191998" y="1336433"/>
                  </a:lnTo>
                  <a:lnTo>
                    <a:pt x="195922" y="1326273"/>
                  </a:lnTo>
                  <a:lnTo>
                    <a:pt x="197942" y="1322463"/>
                  </a:lnTo>
                  <a:lnTo>
                    <a:pt x="201307" y="1316113"/>
                  </a:lnTo>
                  <a:lnTo>
                    <a:pt x="207594" y="1305953"/>
                  </a:lnTo>
                  <a:lnTo>
                    <a:pt x="214769" y="1297063"/>
                  </a:lnTo>
                  <a:lnTo>
                    <a:pt x="218224" y="1293253"/>
                  </a:lnTo>
                  <a:lnTo>
                    <a:pt x="222834" y="1288173"/>
                  </a:lnTo>
                  <a:lnTo>
                    <a:pt x="223100" y="1288173"/>
                  </a:lnTo>
                  <a:lnTo>
                    <a:pt x="223304" y="1286903"/>
                  </a:lnTo>
                  <a:lnTo>
                    <a:pt x="224510" y="1284363"/>
                  </a:lnTo>
                  <a:lnTo>
                    <a:pt x="221094" y="1283093"/>
                  </a:lnTo>
                  <a:lnTo>
                    <a:pt x="218490" y="1283093"/>
                  </a:lnTo>
                  <a:lnTo>
                    <a:pt x="129743" y="1313573"/>
                  </a:lnTo>
                  <a:lnTo>
                    <a:pt x="100304" y="1322463"/>
                  </a:lnTo>
                  <a:lnTo>
                    <a:pt x="99466" y="1323733"/>
                  </a:lnTo>
                  <a:lnTo>
                    <a:pt x="98920" y="1323733"/>
                  </a:lnTo>
                  <a:lnTo>
                    <a:pt x="98615" y="1325003"/>
                  </a:lnTo>
                  <a:lnTo>
                    <a:pt x="98044" y="1325003"/>
                  </a:lnTo>
                  <a:lnTo>
                    <a:pt x="98361" y="1327543"/>
                  </a:lnTo>
                  <a:lnTo>
                    <a:pt x="99275" y="1327543"/>
                  </a:lnTo>
                  <a:lnTo>
                    <a:pt x="104940" y="1333893"/>
                  </a:lnTo>
                  <a:lnTo>
                    <a:pt x="110756" y="1338973"/>
                  </a:lnTo>
                  <a:lnTo>
                    <a:pt x="122643" y="1349133"/>
                  </a:lnTo>
                  <a:lnTo>
                    <a:pt x="121297" y="1349133"/>
                  </a:lnTo>
                  <a:lnTo>
                    <a:pt x="120281" y="1350403"/>
                  </a:lnTo>
                  <a:lnTo>
                    <a:pt x="97256" y="1375803"/>
                  </a:lnTo>
                  <a:lnTo>
                    <a:pt x="76720" y="1403743"/>
                  </a:lnTo>
                  <a:lnTo>
                    <a:pt x="43027" y="1462163"/>
                  </a:lnTo>
                  <a:lnTo>
                    <a:pt x="24752" y="1506613"/>
                  </a:lnTo>
                  <a:lnTo>
                    <a:pt x="11531" y="1553603"/>
                  </a:lnTo>
                  <a:lnTo>
                    <a:pt x="3289" y="1601863"/>
                  </a:lnTo>
                  <a:lnTo>
                    <a:pt x="0" y="1651393"/>
                  </a:lnTo>
                  <a:lnTo>
                    <a:pt x="1574" y="1700923"/>
                  </a:lnTo>
                  <a:lnTo>
                    <a:pt x="8267" y="1751723"/>
                  </a:lnTo>
                  <a:lnTo>
                    <a:pt x="20078" y="1802523"/>
                  </a:lnTo>
                  <a:lnTo>
                    <a:pt x="36804" y="1850783"/>
                  </a:lnTo>
                  <a:lnTo>
                    <a:pt x="58280" y="1899043"/>
                  </a:lnTo>
                  <a:lnTo>
                    <a:pt x="84302" y="1944763"/>
                  </a:lnTo>
                  <a:lnTo>
                    <a:pt x="114693" y="1989213"/>
                  </a:lnTo>
                  <a:lnTo>
                    <a:pt x="149275" y="2029853"/>
                  </a:lnTo>
                  <a:lnTo>
                    <a:pt x="185458" y="2066683"/>
                  </a:lnTo>
                  <a:lnTo>
                    <a:pt x="224688" y="2099703"/>
                  </a:lnTo>
                  <a:lnTo>
                    <a:pt x="266750" y="2130183"/>
                  </a:lnTo>
                  <a:lnTo>
                    <a:pt x="311429" y="2156853"/>
                  </a:lnTo>
                  <a:lnTo>
                    <a:pt x="312775" y="2156853"/>
                  </a:lnTo>
                  <a:lnTo>
                    <a:pt x="313156" y="2159393"/>
                  </a:lnTo>
                  <a:lnTo>
                    <a:pt x="317042" y="2160663"/>
                  </a:lnTo>
                  <a:lnTo>
                    <a:pt x="318770" y="2158123"/>
                  </a:lnTo>
                  <a:lnTo>
                    <a:pt x="324916" y="2151773"/>
                  </a:lnTo>
                  <a:lnTo>
                    <a:pt x="338442" y="2137803"/>
                  </a:lnTo>
                  <a:lnTo>
                    <a:pt x="349516" y="2126373"/>
                  </a:lnTo>
                  <a:lnTo>
                    <a:pt x="353199" y="2122563"/>
                  </a:lnTo>
                  <a:lnTo>
                    <a:pt x="361810" y="2113673"/>
                  </a:lnTo>
                  <a:lnTo>
                    <a:pt x="362762" y="2112403"/>
                  </a:lnTo>
                  <a:close/>
                </a:path>
                <a:path w="7620000" h="4425950">
                  <a:moveTo>
                    <a:pt x="6327724" y="4403801"/>
                  </a:moveTo>
                  <a:lnTo>
                    <a:pt x="6326251" y="4402848"/>
                  </a:lnTo>
                  <a:lnTo>
                    <a:pt x="6325984" y="4402760"/>
                  </a:lnTo>
                  <a:lnTo>
                    <a:pt x="6325654" y="4402747"/>
                  </a:lnTo>
                  <a:lnTo>
                    <a:pt x="6275844" y="4399966"/>
                  </a:lnTo>
                  <a:lnTo>
                    <a:pt x="6226213" y="4393768"/>
                  </a:lnTo>
                  <a:lnTo>
                    <a:pt x="6177470" y="4383329"/>
                  </a:lnTo>
                  <a:lnTo>
                    <a:pt x="6130315" y="4367885"/>
                  </a:lnTo>
                  <a:lnTo>
                    <a:pt x="6082627" y="4344771"/>
                  </a:lnTo>
                  <a:lnTo>
                    <a:pt x="6050572" y="4323448"/>
                  </a:lnTo>
                  <a:lnTo>
                    <a:pt x="6009500" y="4289577"/>
                  </a:lnTo>
                  <a:lnTo>
                    <a:pt x="5977890" y="4255465"/>
                  </a:lnTo>
                  <a:lnTo>
                    <a:pt x="5977763" y="4255325"/>
                  </a:lnTo>
                  <a:lnTo>
                    <a:pt x="5977471" y="4255135"/>
                  </a:lnTo>
                  <a:lnTo>
                    <a:pt x="5975820" y="4254055"/>
                  </a:lnTo>
                  <a:lnTo>
                    <a:pt x="5973165" y="4255770"/>
                  </a:lnTo>
                  <a:lnTo>
                    <a:pt x="5974613" y="4257345"/>
                  </a:lnTo>
                  <a:lnTo>
                    <a:pt x="5989663" y="4275531"/>
                  </a:lnTo>
                  <a:lnTo>
                    <a:pt x="6006401" y="4291838"/>
                  </a:lnTo>
                  <a:lnTo>
                    <a:pt x="6042761" y="4321734"/>
                  </a:lnTo>
                  <a:lnTo>
                    <a:pt x="6081166" y="4348150"/>
                  </a:lnTo>
                  <a:lnTo>
                    <a:pt x="6128143" y="4371175"/>
                  </a:lnTo>
                  <a:lnTo>
                    <a:pt x="6176035" y="4386719"/>
                  </a:lnTo>
                  <a:lnTo>
                    <a:pt x="6225210" y="4397235"/>
                  </a:lnTo>
                  <a:lnTo>
                    <a:pt x="6275121" y="4403560"/>
                  </a:lnTo>
                  <a:lnTo>
                    <a:pt x="6325209" y="4406519"/>
                  </a:lnTo>
                  <a:lnTo>
                    <a:pt x="6327584" y="4406379"/>
                  </a:lnTo>
                  <a:lnTo>
                    <a:pt x="6327724" y="4403801"/>
                  </a:lnTo>
                  <a:close/>
                </a:path>
                <a:path w="7620000" h="4425950">
                  <a:moveTo>
                    <a:pt x="6551930" y="182867"/>
                  </a:moveTo>
                  <a:lnTo>
                    <a:pt x="6550546" y="181229"/>
                  </a:lnTo>
                  <a:lnTo>
                    <a:pt x="6536182" y="162496"/>
                  </a:lnTo>
                  <a:lnTo>
                    <a:pt x="6520066" y="145567"/>
                  </a:lnTo>
                  <a:lnTo>
                    <a:pt x="6484861" y="114350"/>
                  </a:lnTo>
                  <a:lnTo>
                    <a:pt x="6447447" y="86499"/>
                  </a:lnTo>
                  <a:lnTo>
                    <a:pt x="6401371" y="61734"/>
                  </a:lnTo>
                  <a:lnTo>
                    <a:pt x="6354102" y="44411"/>
                  </a:lnTo>
                  <a:lnTo>
                    <a:pt x="6305347" y="32067"/>
                  </a:lnTo>
                  <a:lnTo>
                    <a:pt x="6255702" y="23876"/>
                  </a:lnTo>
                  <a:lnTo>
                    <a:pt x="6205753" y="19037"/>
                  </a:lnTo>
                  <a:lnTo>
                    <a:pt x="6203378" y="19100"/>
                  </a:lnTo>
                  <a:lnTo>
                    <a:pt x="6203150" y="21666"/>
                  </a:lnTo>
                  <a:lnTo>
                    <a:pt x="6204343" y="22517"/>
                  </a:lnTo>
                  <a:lnTo>
                    <a:pt x="6204572" y="22682"/>
                  </a:lnTo>
                  <a:lnTo>
                    <a:pt x="6204839" y="22771"/>
                  </a:lnTo>
                  <a:lnTo>
                    <a:pt x="6205169" y="22796"/>
                  </a:lnTo>
                  <a:lnTo>
                    <a:pt x="6254839" y="27432"/>
                  </a:lnTo>
                  <a:lnTo>
                    <a:pt x="6304216" y="35496"/>
                  </a:lnTo>
                  <a:lnTo>
                    <a:pt x="6352540" y="47752"/>
                  </a:lnTo>
                  <a:lnTo>
                    <a:pt x="6399085" y="64947"/>
                  </a:lnTo>
                  <a:lnTo>
                    <a:pt x="6445872" y="89827"/>
                  </a:lnTo>
                  <a:lnTo>
                    <a:pt x="6477114" y="112331"/>
                  </a:lnTo>
                  <a:lnTo>
                    <a:pt x="6516891" y="147726"/>
                  </a:lnTo>
                  <a:lnTo>
                    <a:pt x="6547205" y="182994"/>
                  </a:lnTo>
                  <a:lnTo>
                    <a:pt x="6547320" y="183134"/>
                  </a:lnTo>
                  <a:lnTo>
                    <a:pt x="6547612" y="183337"/>
                  </a:lnTo>
                  <a:lnTo>
                    <a:pt x="6549212" y="184492"/>
                  </a:lnTo>
                  <a:lnTo>
                    <a:pt x="6551930" y="182867"/>
                  </a:lnTo>
                  <a:close/>
                </a:path>
                <a:path w="7620000" h="4425950">
                  <a:moveTo>
                    <a:pt x="6637629" y="297180"/>
                  </a:moveTo>
                  <a:lnTo>
                    <a:pt x="6637553" y="294640"/>
                  </a:lnTo>
                  <a:lnTo>
                    <a:pt x="6635559" y="284480"/>
                  </a:lnTo>
                  <a:lnTo>
                    <a:pt x="6631813" y="265430"/>
                  </a:lnTo>
                  <a:lnTo>
                    <a:pt x="6628968" y="250469"/>
                  </a:lnTo>
                  <a:lnTo>
                    <a:pt x="6628968" y="284480"/>
                  </a:lnTo>
                  <a:lnTo>
                    <a:pt x="6622859" y="278130"/>
                  </a:lnTo>
                  <a:lnTo>
                    <a:pt x="6616459" y="271780"/>
                  </a:lnTo>
                  <a:lnTo>
                    <a:pt x="6609753" y="265430"/>
                  </a:lnTo>
                  <a:lnTo>
                    <a:pt x="6602717" y="260350"/>
                  </a:lnTo>
                  <a:lnTo>
                    <a:pt x="6605714" y="259080"/>
                  </a:lnTo>
                  <a:lnTo>
                    <a:pt x="6607937" y="257810"/>
                  </a:lnTo>
                  <a:lnTo>
                    <a:pt x="6610629" y="257810"/>
                  </a:lnTo>
                  <a:lnTo>
                    <a:pt x="6612115" y="256540"/>
                  </a:lnTo>
                  <a:lnTo>
                    <a:pt x="6611823" y="255270"/>
                  </a:lnTo>
                  <a:lnTo>
                    <a:pt x="6610299" y="254000"/>
                  </a:lnTo>
                  <a:lnTo>
                    <a:pt x="6608851" y="254000"/>
                  </a:lnTo>
                  <a:lnTo>
                    <a:pt x="6605841" y="255270"/>
                  </a:lnTo>
                  <a:lnTo>
                    <a:pt x="6602527" y="256540"/>
                  </a:lnTo>
                  <a:lnTo>
                    <a:pt x="6599504" y="257810"/>
                  </a:lnTo>
                  <a:lnTo>
                    <a:pt x="6593091" y="254000"/>
                  </a:lnTo>
                  <a:lnTo>
                    <a:pt x="6589547" y="251460"/>
                  </a:lnTo>
                  <a:lnTo>
                    <a:pt x="6592087" y="250190"/>
                  </a:lnTo>
                  <a:lnTo>
                    <a:pt x="6595123" y="248920"/>
                  </a:lnTo>
                  <a:lnTo>
                    <a:pt x="6597663" y="247650"/>
                  </a:lnTo>
                  <a:lnTo>
                    <a:pt x="6599047" y="246380"/>
                  </a:lnTo>
                  <a:lnTo>
                    <a:pt x="6598755" y="245110"/>
                  </a:lnTo>
                  <a:lnTo>
                    <a:pt x="6597231" y="243840"/>
                  </a:lnTo>
                  <a:lnTo>
                    <a:pt x="6596418" y="243840"/>
                  </a:lnTo>
                  <a:lnTo>
                    <a:pt x="6585559" y="250190"/>
                  </a:lnTo>
                  <a:lnTo>
                    <a:pt x="6582804" y="247650"/>
                  </a:lnTo>
                  <a:lnTo>
                    <a:pt x="6579273" y="246380"/>
                  </a:lnTo>
                  <a:lnTo>
                    <a:pt x="6575412" y="245110"/>
                  </a:lnTo>
                  <a:lnTo>
                    <a:pt x="6579070" y="242570"/>
                  </a:lnTo>
                  <a:lnTo>
                    <a:pt x="6582410" y="240030"/>
                  </a:lnTo>
                  <a:lnTo>
                    <a:pt x="6586067" y="238760"/>
                  </a:lnTo>
                  <a:lnTo>
                    <a:pt x="6587541" y="237490"/>
                  </a:lnTo>
                  <a:lnTo>
                    <a:pt x="6587249" y="236220"/>
                  </a:lnTo>
                  <a:lnTo>
                    <a:pt x="6585725" y="234950"/>
                  </a:lnTo>
                  <a:lnTo>
                    <a:pt x="6584289" y="234950"/>
                  </a:lnTo>
                  <a:lnTo>
                    <a:pt x="6580314" y="237490"/>
                  </a:lnTo>
                  <a:lnTo>
                    <a:pt x="6571424" y="242570"/>
                  </a:lnTo>
                  <a:lnTo>
                    <a:pt x="6567106" y="241300"/>
                  </a:lnTo>
                  <a:lnTo>
                    <a:pt x="6564477" y="240030"/>
                  </a:lnTo>
                  <a:lnTo>
                    <a:pt x="6566471" y="238760"/>
                  </a:lnTo>
                  <a:lnTo>
                    <a:pt x="6568465" y="237490"/>
                  </a:lnTo>
                  <a:lnTo>
                    <a:pt x="6572123" y="234950"/>
                  </a:lnTo>
                  <a:lnTo>
                    <a:pt x="6575653" y="231140"/>
                  </a:lnTo>
                  <a:lnTo>
                    <a:pt x="6577139" y="231140"/>
                  </a:lnTo>
                  <a:lnTo>
                    <a:pt x="6576847" y="228600"/>
                  </a:lnTo>
                  <a:lnTo>
                    <a:pt x="6575323" y="228600"/>
                  </a:lnTo>
                  <a:lnTo>
                    <a:pt x="6574637" y="227330"/>
                  </a:lnTo>
                  <a:lnTo>
                    <a:pt x="6573888" y="228600"/>
                  </a:lnTo>
                  <a:lnTo>
                    <a:pt x="6560934" y="237490"/>
                  </a:lnTo>
                  <a:lnTo>
                    <a:pt x="6560286" y="238760"/>
                  </a:lnTo>
                  <a:lnTo>
                    <a:pt x="6558585" y="238760"/>
                  </a:lnTo>
                  <a:lnTo>
                    <a:pt x="6556438" y="237490"/>
                  </a:lnTo>
                  <a:lnTo>
                    <a:pt x="6554711" y="236220"/>
                  </a:lnTo>
                  <a:lnTo>
                    <a:pt x="6556375" y="234950"/>
                  </a:lnTo>
                  <a:lnTo>
                    <a:pt x="6559702" y="232410"/>
                  </a:lnTo>
                  <a:lnTo>
                    <a:pt x="6564795" y="229870"/>
                  </a:lnTo>
                  <a:lnTo>
                    <a:pt x="6569761" y="224790"/>
                  </a:lnTo>
                  <a:lnTo>
                    <a:pt x="6571018" y="224790"/>
                  </a:lnTo>
                  <a:lnTo>
                    <a:pt x="6570662" y="223520"/>
                  </a:lnTo>
                  <a:lnTo>
                    <a:pt x="6569113" y="222250"/>
                  </a:lnTo>
                  <a:lnTo>
                    <a:pt x="6568122" y="222250"/>
                  </a:lnTo>
                  <a:lnTo>
                    <a:pt x="6567335" y="223520"/>
                  </a:lnTo>
                  <a:lnTo>
                    <a:pt x="6555829" y="231140"/>
                  </a:lnTo>
                  <a:lnTo>
                    <a:pt x="6550406" y="234950"/>
                  </a:lnTo>
                  <a:lnTo>
                    <a:pt x="6544513" y="233680"/>
                  </a:lnTo>
                  <a:lnTo>
                    <a:pt x="6541236" y="233680"/>
                  </a:lnTo>
                  <a:lnTo>
                    <a:pt x="6547523" y="227330"/>
                  </a:lnTo>
                  <a:lnTo>
                    <a:pt x="6560337" y="217170"/>
                  </a:lnTo>
                  <a:lnTo>
                    <a:pt x="6561760" y="215900"/>
                  </a:lnTo>
                  <a:lnTo>
                    <a:pt x="6561506" y="214630"/>
                  </a:lnTo>
                  <a:lnTo>
                    <a:pt x="6560909" y="213360"/>
                  </a:lnTo>
                  <a:lnTo>
                    <a:pt x="6562369" y="212090"/>
                  </a:lnTo>
                  <a:lnTo>
                    <a:pt x="6516700" y="158750"/>
                  </a:lnTo>
                  <a:lnTo>
                    <a:pt x="6464490" y="115570"/>
                  </a:lnTo>
                  <a:lnTo>
                    <a:pt x="6416675" y="85090"/>
                  </a:lnTo>
                  <a:lnTo>
                    <a:pt x="6365684" y="60960"/>
                  </a:lnTo>
                  <a:lnTo>
                    <a:pt x="6312192" y="43180"/>
                  </a:lnTo>
                  <a:lnTo>
                    <a:pt x="6269177" y="34290"/>
                  </a:lnTo>
                  <a:lnTo>
                    <a:pt x="6207506" y="27940"/>
                  </a:lnTo>
                  <a:lnTo>
                    <a:pt x="6158204" y="29210"/>
                  </a:lnTo>
                  <a:lnTo>
                    <a:pt x="6109436" y="35560"/>
                  </a:lnTo>
                  <a:lnTo>
                    <a:pt x="6061659" y="46990"/>
                  </a:lnTo>
                  <a:lnTo>
                    <a:pt x="6015329" y="64770"/>
                  </a:lnTo>
                  <a:lnTo>
                    <a:pt x="5970905" y="86360"/>
                  </a:lnTo>
                  <a:lnTo>
                    <a:pt x="5928842" y="111760"/>
                  </a:lnTo>
                  <a:lnTo>
                    <a:pt x="5892533" y="139700"/>
                  </a:lnTo>
                  <a:lnTo>
                    <a:pt x="5859196" y="171450"/>
                  </a:lnTo>
                  <a:lnTo>
                    <a:pt x="5829020" y="205740"/>
                  </a:lnTo>
                  <a:lnTo>
                    <a:pt x="5802261" y="242570"/>
                  </a:lnTo>
                  <a:lnTo>
                    <a:pt x="5799569" y="238760"/>
                  </a:lnTo>
                  <a:lnTo>
                    <a:pt x="5796559" y="234950"/>
                  </a:lnTo>
                  <a:lnTo>
                    <a:pt x="5793892" y="231140"/>
                  </a:lnTo>
                  <a:lnTo>
                    <a:pt x="5795988" y="228600"/>
                  </a:lnTo>
                  <a:lnTo>
                    <a:pt x="5820194" y="199390"/>
                  </a:lnTo>
                  <a:lnTo>
                    <a:pt x="5848947" y="170180"/>
                  </a:lnTo>
                  <a:lnTo>
                    <a:pt x="5879998" y="142240"/>
                  </a:lnTo>
                  <a:lnTo>
                    <a:pt x="5913196" y="118110"/>
                  </a:lnTo>
                  <a:lnTo>
                    <a:pt x="5914377" y="116840"/>
                  </a:lnTo>
                  <a:lnTo>
                    <a:pt x="5913983" y="114300"/>
                  </a:lnTo>
                  <a:lnTo>
                    <a:pt x="5912599" y="114300"/>
                  </a:lnTo>
                  <a:lnTo>
                    <a:pt x="5912015" y="113030"/>
                  </a:lnTo>
                  <a:lnTo>
                    <a:pt x="5911443" y="114300"/>
                  </a:lnTo>
                  <a:lnTo>
                    <a:pt x="5878017" y="138430"/>
                  </a:lnTo>
                  <a:lnTo>
                    <a:pt x="5846838" y="166370"/>
                  </a:lnTo>
                  <a:lnTo>
                    <a:pt x="5818035" y="196850"/>
                  </a:lnTo>
                  <a:lnTo>
                    <a:pt x="5791771" y="228600"/>
                  </a:lnTo>
                  <a:lnTo>
                    <a:pt x="5790273" y="227330"/>
                  </a:lnTo>
                  <a:lnTo>
                    <a:pt x="5819406" y="190500"/>
                  </a:lnTo>
                  <a:lnTo>
                    <a:pt x="5851779" y="157480"/>
                  </a:lnTo>
                  <a:lnTo>
                    <a:pt x="5887097" y="127000"/>
                  </a:lnTo>
                  <a:lnTo>
                    <a:pt x="5925058" y="100330"/>
                  </a:lnTo>
                  <a:lnTo>
                    <a:pt x="5965368" y="77470"/>
                  </a:lnTo>
                  <a:lnTo>
                    <a:pt x="6007735" y="59690"/>
                  </a:lnTo>
                  <a:lnTo>
                    <a:pt x="6051867" y="44450"/>
                  </a:lnTo>
                  <a:lnTo>
                    <a:pt x="6053633" y="44450"/>
                  </a:lnTo>
                  <a:lnTo>
                    <a:pt x="6053518" y="41910"/>
                  </a:lnTo>
                  <a:lnTo>
                    <a:pt x="6051982" y="40640"/>
                  </a:lnTo>
                  <a:lnTo>
                    <a:pt x="6050877" y="40640"/>
                  </a:lnTo>
                  <a:lnTo>
                    <a:pt x="6006592" y="55880"/>
                  </a:lnTo>
                  <a:lnTo>
                    <a:pt x="5964047" y="74930"/>
                  </a:lnTo>
                  <a:lnTo>
                    <a:pt x="5923546" y="97790"/>
                  </a:lnTo>
                  <a:lnTo>
                    <a:pt x="5885383" y="124460"/>
                  </a:lnTo>
                  <a:lnTo>
                    <a:pt x="5849823" y="153670"/>
                  </a:lnTo>
                  <a:lnTo>
                    <a:pt x="5817184" y="187960"/>
                  </a:lnTo>
                  <a:lnTo>
                    <a:pt x="5787733" y="223520"/>
                  </a:lnTo>
                  <a:lnTo>
                    <a:pt x="5785637" y="220980"/>
                  </a:lnTo>
                  <a:lnTo>
                    <a:pt x="5780506" y="214630"/>
                  </a:lnTo>
                  <a:lnTo>
                    <a:pt x="5782500" y="212090"/>
                  </a:lnTo>
                  <a:lnTo>
                    <a:pt x="5802439" y="186690"/>
                  </a:lnTo>
                  <a:lnTo>
                    <a:pt x="5826887" y="161290"/>
                  </a:lnTo>
                  <a:lnTo>
                    <a:pt x="5853633" y="137160"/>
                  </a:lnTo>
                  <a:lnTo>
                    <a:pt x="5882449" y="116840"/>
                  </a:lnTo>
                  <a:lnTo>
                    <a:pt x="5883630" y="115570"/>
                  </a:lnTo>
                  <a:lnTo>
                    <a:pt x="5883237" y="114300"/>
                  </a:lnTo>
                  <a:lnTo>
                    <a:pt x="5881852" y="113030"/>
                  </a:lnTo>
                  <a:lnTo>
                    <a:pt x="5880684" y="113030"/>
                  </a:lnTo>
                  <a:lnTo>
                    <a:pt x="5851728" y="134620"/>
                  </a:lnTo>
                  <a:lnTo>
                    <a:pt x="5824956" y="157480"/>
                  </a:lnTo>
                  <a:lnTo>
                    <a:pt x="5800483" y="182880"/>
                  </a:lnTo>
                  <a:lnTo>
                    <a:pt x="5778411" y="212090"/>
                  </a:lnTo>
                  <a:lnTo>
                    <a:pt x="5768518" y="198120"/>
                  </a:lnTo>
                  <a:lnTo>
                    <a:pt x="5768860" y="198120"/>
                  </a:lnTo>
                  <a:lnTo>
                    <a:pt x="5801906" y="162560"/>
                  </a:lnTo>
                  <a:lnTo>
                    <a:pt x="5837783" y="129540"/>
                  </a:lnTo>
                  <a:lnTo>
                    <a:pt x="5876188" y="101600"/>
                  </a:lnTo>
                  <a:lnTo>
                    <a:pt x="5916803" y="76200"/>
                  </a:lnTo>
                  <a:lnTo>
                    <a:pt x="5959322" y="54610"/>
                  </a:lnTo>
                  <a:lnTo>
                    <a:pt x="6003429" y="36830"/>
                  </a:lnTo>
                  <a:lnTo>
                    <a:pt x="6048845" y="22860"/>
                  </a:lnTo>
                  <a:lnTo>
                    <a:pt x="6095225" y="12700"/>
                  </a:lnTo>
                  <a:lnTo>
                    <a:pt x="6142291" y="7620"/>
                  </a:lnTo>
                  <a:lnTo>
                    <a:pt x="6189713" y="5080"/>
                  </a:lnTo>
                  <a:lnTo>
                    <a:pt x="6237198" y="7620"/>
                  </a:lnTo>
                  <a:lnTo>
                    <a:pt x="6284430" y="13970"/>
                  </a:lnTo>
                  <a:lnTo>
                    <a:pt x="6331102" y="25400"/>
                  </a:lnTo>
                  <a:lnTo>
                    <a:pt x="6376911" y="40640"/>
                  </a:lnTo>
                  <a:lnTo>
                    <a:pt x="6421552" y="60960"/>
                  </a:lnTo>
                  <a:lnTo>
                    <a:pt x="6467208" y="87630"/>
                  </a:lnTo>
                  <a:lnTo>
                    <a:pt x="6509334" y="119380"/>
                  </a:lnTo>
                  <a:lnTo>
                    <a:pt x="6559194" y="167640"/>
                  </a:lnTo>
                  <a:lnTo>
                    <a:pt x="6581051" y="194310"/>
                  </a:lnTo>
                  <a:lnTo>
                    <a:pt x="6581394" y="194310"/>
                  </a:lnTo>
                  <a:lnTo>
                    <a:pt x="6581965" y="195580"/>
                  </a:lnTo>
                  <a:lnTo>
                    <a:pt x="6582435" y="195580"/>
                  </a:lnTo>
                  <a:lnTo>
                    <a:pt x="6582029" y="196850"/>
                  </a:lnTo>
                  <a:lnTo>
                    <a:pt x="6582689" y="198120"/>
                  </a:lnTo>
                  <a:lnTo>
                    <a:pt x="6584721" y="199390"/>
                  </a:lnTo>
                  <a:lnTo>
                    <a:pt x="6587147" y="199390"/>
                  </a:lnTo>
                  <a:lnTo>
                    <a:pt x="6592684" y="195580"/>
                  </a:lnTo>
                  <a:lnTo>
                    <a:pt x="6598437" y="191770"/>
                  </a:lnTo>
                  <a:lnTo>
                    <a:pt x="6604330" y="186690"/>
                  </a:lnTo>
                  <a:lnTo>
                    <a:pt x="6610299" y="182880"/>
                  </a:lnTo>
                  <a:lnTo>
                    <a:pt x="6614935" y="208280"/>
                  </a:lnTo>
                  <a:lnTo>
                    <a:pt x="6624333" y="259080"/>
                  </a:lnTo>
                  <a:lnTo>
                    <a:pt x="6628968" y="284480"/>
                  </a:lnTo>
                  <a:lnTo>
                    <a:pt x="6628968" y="250469"/>
                  </a:lnTo>
                  <a:lnTo>
                    <a:pt x="6626263" y="236220"/>
                  </a:lnTo>
                  <a:lnTo>
                    <a:pt x="6620815" y="207010"/>
                  </a:lnTo>
                  <a:lnTo>
                    <a:pt x="6616471" y="182880"/>
                  </a:lnTo>
                  <a:lnTo>
                    <a:pt x="6615341" y="176530"/>
                  </a:lnTo>
                  <a:lnTo>
                    <a:pt x="6615189" y="176530"/>
                  </a:lnTo>
                  <a:lnTo>
                    <a:pt x="6614744" y="175260"/>
                  </a:lnTo>
                  <a:lnTo>
                    <a:pt x="6614160" y="175260"/>
                  </a:lnTo>
                  <a:lnTo>
                    <a:pt x="6613055" y="173990"/>
                  </a:lnTo>
                  <a:lnTo>
                    <a:pt x="6611493" y="173990"/>
                  </a:lnTo>
                  <a:lnTo>
                    <a:pt x="6610553" y="175260"/>
                  </a:lnTo>
                  <a:lnTo>
                    <a:pt x="6598386" y="182880"/>
                  </a:lnTo>
                  <a:lnTo>
                    <a:pt x="6586271" y="191554"/>
                  </a:lnTo>
                  <a:lnTo>
                    <a:pt x="6586296" y="191770"/>
                  </a:lnTo>
                  <a:lnTo>
                    <a:pt x="6585979" y="191770"/>
                  </a:lnTo>
                  <a:lnTo>
                    <a:pt x="6586271" y="191554"/>
                  </a:lnTo>
                  <a:lnTo>
                    <a:pt x="6586169" y="190500"/>
                  </a:lnTo>
                  <a:lnTo>
                    <a:pt x="6585572" y="189230"/>
                  </a:lnTo>
                  <a:lnTo>
                    <a:pt x="6539789" y="138430"/>
                  </a:lnTo>
                  <a:lnTo>
                    <a:pt x="6487046" y="93980"/>
                  </a:lnTo>
                  <a:lnTo>
                    <a:pt x="6445250" y="67310"/>
                  </a:lnTo>
                  <a:lnTo>
                    <a:pt x="6400914" y="44450"/>
                  </a:lnTo>
                  <a:lnTo>
                    <a:pt x="6354521" y="26670"/>
                  </a:lnTo>
                  <a:lnTo>
                    <a:pt x="6306540" y="12700"/>
                  </a:lnTo>
                  <a:lnTo>
                    <a:pt x="6264453" y="5080"/>
                  </a:lnTo>
                  <a:lnTo>
                    <a:pt x="6206464" y="0"/>
                  </a:lnTo>
                  <a:lnTo>
                    <a:pt x="6155499" y="0"/>
                  </a:lnTo>
                  <a:lnTo>
                    <a:pt x="6104877" y="5080"/>
                  </a:lnTo>
                  <a:lnTo>
                    <a:pt x="6054979" y="13970"/>
                  </a:lnTo>
                  <a:lnTo>
                    <a:pt x="6006122" y="27940"/>
                  </a:lnTo>
                  <a:lnTo>
                    <a:pt x="5958662" y="46990"/>
                  </a:lnTo>
                  <a:lnTo>
                    <a:pt x="5912967" y="69850"/>
                  </a:lnTo>
                  <a:lnTo>
                    <a:pt x="5872073" y="96520"/>
                  </a:lnTo>
                  <a:lnTo>
                    <a:pt x="5833529" y="125730"/>
                  </a:lnTo>
                  <a:lnTo>
                    <a:pt x="5797588" y="157480"/>
                  </a:lnTo>
                  <a:lnTo>
                    <a:pt x="5764466" y="193040"/>
                  </a:lnTo>
                  <a:lnTo>
                    <a:pt x="5764123" y="194310"/>
                  </a:lnTo>
                  <a:lnTo>
                    <a:pt x="5762244" y="194310"/>
                  </a:lnTo>
                  <a:lnTo>
                    <a:pt x="5759945" y="198120"/>
                  </a:lnTo>
                  <a:lnTo>
                    <a:pt x="5761926" y="199390"/>
                  </a:lnTo>
                  <a:lnTo>
                    <a:pt x="5799264" y="248920"/>
                  </a:lnTo>
                  <a:lnTo>
                    <a:pt x="5801093" y="250190"/>
                  </a:lnTo>
                  <a:lnTo>
                    <a:pt x="5802211" y="250190"/>
                  </a:lnTo>
                  <a:lnTo>
                    <a:pt x="5803582" y="251460"/>
                  </a:lnTo>
                  <a:lnTo>
                    <a:pt x="5805144" y="250190"/>
                  </a:lnTo>
                  <a:lnTo>
                    <a:pt x="5810542" y="242570"/>
                  </a:lnTo>
                  <a:lnTo>
                    <a:pt x="5833923" y="209550"/>
                  </a:lnTo>
                  <a:lnTo>
                    <a:pt x="5865203" y="173990"/>
                  </a:lnTo>
                  <a:lnTo>
                    <a:pt x="5899950" y="142240"/>
                  </a:lnTo>
                  <a:lnTo>
                    <a:pt x="5937783" y="114300"/>
                  </a:lnTo>
                  <a:lnTo>
                    <a:pt x="5978347" y="88900"/>
                  </a:lnTo>
                  <a:lnTo>
                    <a:pt x="6021248" y="68580"/>
                  </a:lnTo>
                  <a:lnTo>
                    <a:pt x="6066155" y="52070"/>
                  </a:lnTo>
                  <a:lnTo>
                    <a:pt x="6115101" y="40640"/>
                  </a:lnTo>
                  <a:lnTo>
                    <a:pt x="6164719" y="35560"/>
                  </a:lnTo>
                  <a:lnTo>
                    <a:pt x="6214529" y="34290"/>
                  </a:lnTo>
                  <a:lnTo>
                    <a:pt x="6264046" y="39370"/>
                  </a:lnTo>
                  <a:lnTo>
                    <a:pt x="6312801" y="49530"/>
                  </a:lnTo>
                  <a:lnTo>
                    <a:pt x="6360287" y="66040"/>
                  </a:lnTo>
                  <a:lnTo>
                    <a:pt x="6406058" y="86360"/>
                  </a:lnTo>
                  <a:lnTo>
                    <a:pt x="6433871" y="102870"/>
                  </a:lnTo>
                  <a:lnTo>
                    <a:pt x="6447320" y="110490"/>
                  </a:lnTo>
                  <a:lnTo>
                    <a:pt x="6486969" y="140970"/>
                  </a:lnTo>
                  <a:lnTo>
                    <a:pt x="6535356" y="186690"/>
                  </a:lnTo>
                  <a:lnTo>
                    <a:pt x="6557061" y="212090"/>
                  </a:lnTo>
                  <a:lnTo>
                    <a:pt x="6556261" y="212090"/>
                  </a:lnTo>
                  <a:lnTo>
                    <a:pt x="6555943" y="213360"/>
                  </a:lnTo>
                  <a:lnTo>
                    <a:pt x="6549898" y="217170"/>
                  </a:lnTo>
                  <a:lnTo>
                    <a:pt x="6537947" y="227330"/>
                  </a:lnTo>
                  <a:lnTo>
                    <a:pt x="6531889" y="232410"/>
                  </a:lnTo>
                  <a:lnTo>
                    <a:pt x="6530670" y="233680"/>
                  </a:lnTo>
                  <a:lnTo>
                    <a:pt x="6530632" y="236220"/>
                  </a:lnTo>
                  <a:lnTo>
                    <a:pt x="6532410" y="237490"/>
                  </a:lnTo>
                  <a:lnTo>
                    <a:pt x="6533147" y="237490"/>
                  </a:lnTo>
                  <a:lnTo>
                    <a:pt x="6550711" y="242570"/>
                  </a:lnTo>
                  <a:lnTo>
                    <a:pt x="6567487" y="247650"/>
                  </a:lnTo>
                  <a:lnTo>
                    <a:pt x="6583350" y="255270"/>
                  </a:lnTo>
                  <a:lnTo>
                    <a:pt x="6607518" y="271780"/>
                  </a:lnTo>
                  <a:lnTo>
                    <a:pt x="6616281" y="280670"/>
                  </a:lnTo>
                  <a:lnTo>
                    <a:pt x="6624460" y="288290"/>
                  </a:lnTo>
                  <a:lnTo>
                    <a:pt x="6632003" y="298450"/>
                  </a:lnTo>
                  <a:lnTo>
                    <a:pt x="6632473" y="298450"/>
                  </a:lnTo>
                  <a:lnTo>
                    <a:pt x="6634810" y="299720"/>
                  </a:lnTo>
                  <a:lnTo>
                    <a:pt x="6637629" y="297180"/>
                  </a:lnTo>
                  <a:close/>
                </a:path>
                <a:path w="7620000" h="4425950">
                  <a:moveTo>
                    <a:pt x="6763982" y="4210710"/>
                  </a:moveTo>
                  <a:lnTo>
                    <a:pt x="6755384" y="4200131"/>
                  </a:lnTo>
                  <a:lnTo>
                    <a:pt x="6755384" y="4209440"/>
                  </a:lnTo>
                  <a:lnTo>
                    <a:pt x="6755066" y="4210710"/>
                  </a:lnTo>
                  <a:lnTo>
                    <a:pt x="6723380" y="4247540"/>
                  </a:lnTo>
                  <a:lnTo>
                    <a:pt x="6688722" y="4280560"/>
                  </a:lnTo>
                  <a:lnTo>
                    <a:pt x="6651434" y="4311040"/>
                  </a:lnTo>
                  <a:lnTo>
                    <a:pt x="6611785" y="4337710"/>
                  </a:lnTo>
                  <a:lnTo>
                    <a:pt x="6570104" y="4360570"/>
                  </a:lnTo>
                  <a:lnTo>
                    <a:pt x="6526682" y="4379620"/>
                  </a:lnTo>
                  <a:lnTo>
                    <a:pt x="6481839" y="4394860"/>
                  </a:lnTo>
                  <a:lnTo>
                    <a:pt x="6435852" y="4407560"/>
                  </a:lnTo>
                  <a:lnTo>
                    <a:pt x="6389052" y="4415180"/>
                  </a:lnTo>
                  <a:lnTo>
                    <a:pt x="6341732" y="4417720"/>
                  </a:lnTo>
                  <a:lnTo>
                    <a:pt x="6294196" y="4417720"/>
                  </a:lnTo>
                  <a:lnTo>
                    <a:pt x="6246749" y="4412640"/>
                  </a:lnTo>
                  <a:lnTo>
                    <a:pt x="6199695" y="4403750"/>
                  </a:lnTo>
                  <a:lnTo>
                    <a:pt x="6153340" y="4389780"/>
                  </a:lnTo>
                  <a:lnTo>
                    <a:pt x="6107989" y="4372000"/>
                  </a:lnTo>
                  <a:lnTo>
                    <a:pt x="6092190" y="4363110"/>
                  </a:lnTo>
                  <a:lnTo>
                    <a:pt x="6076632" y="4355490"/>
                  </a:lnTo>
                  <a:lnTo>
                    <a:pt x="6018098" y="4317390"/>
                  </a:lnTo>
                  <a:lnTo>
                    <a:pt x="5966472" y="4270400"/>
                  </a:lnTo>
                  <a:lnTo>
                    <a:pt x="5944768" y="4246270"/>
                  </a:lnTo>
                  <a:lnTo>
                    <a:pt x="5943625" y="4245000"/>
                  </a:lnTo>
                  <a:lnTo>
                    <a:pt x="5943549" y="4243730"/>
                  </a:lnTo>
                  <a:lnTo>
                    <a:pt x="5942203" y="4243730"/>
                  </a:lnTo>
                  <a:lnTo>
                    <a:pt x="5942546" y="4241190"/>
                  </a:lnTo>
                  <a:lnTo>
                    <a:pt x="5941834" y="4239920"/>
                  </a:lnTo>
                  <a:lnTo>
                    <a:pt x="5939739" y="4238650"/>
                  </a:lnTo>
                  <a:lnTo>
                    <a:pt x="5938558" y="4238650"/>
                  </a:lnTo>
                  <a:lnTo>
                    <a:pt x="5937351" y="4239920"/>
                  </a:lnTo>
                  <a:lnTo>
                    <a:pt x="5931967" y="4243730"/>
                  </a:lnTo>
                  <a:lnTo>
                    <a:pt x="5926366" y="4247540"/>
                  </a:lnTo>
                  <a:lnTo>
                    <a:pt x="5920625" y="4252620"/>
                  </a:lnTo>
                  <a:lnTo>
                    <a:pt x="5914822" y="4256430"/>
                  </a:lnTo>
                  <a:lnTo>
                    <a:pt x="5909221" y="4231030"/>
                  </a:lnTo>
                  <a:lnTo>
                    <a:pt x="5897931" y="4180230"/>
                  </a:lnTo>
                  <a:lnTo>
                    <a:pt x="5892355" y="4154830"/>
                  </a:lnTo>
                  <a:lnTo>
                    <a:pt x="5898705" y="4162450"/>
                  </a:lnTo>
                  <a:lnTo>
                    <a:pt x="5905335" y="4167530"/>
                  </a:lnTo>
                  <a:lnTo>
                    <a:pt x="5912243" y="4173880"/>
                  </a:lnTo>
                  <a:lnTo>
                    <a:pt x="5919495" y="4178960"/>
                  </a:lnTo>
                  <a:lnTo>
                    <a:pt x="5916536" y="4180230"/>
                  </a:lnTo>
                  <a:lnTo>
                    <a:pt x="5914364" y="4181500"/>
                  </a:lnTo>
                  <a:lnTo>
                    <a:pt x="5911710" y="4182770"/>
                  </a:lnTo>
                  <a:lnTo>
                    <a:pt x="5910250" y="4182770"/>
                  </a:lnTo>
                  <a:lnTo>
                    <a:pt x="5910605" y="4185310"/>
                  </a:lnTo>
                  <a:lnTo>
                    <a:pt x="5912180" y="4185310"/>
                  </a:lnTo>
                  <a:lnTo>
                    <a:pt x="5912878" y="4186580"/>
                  </a:lnTo>
                  <a:lnTo>
                    <a:pt x="5913602" y="4185310"/>
                  </a:lnTo>
                  <a:lnTo>
                    <a:pt x="5916561" y="4184040"/>
                  </a:lnTo>
                  <a:lnTo>
                    <a:pt x="5919813" y="4182770"/>
                  </a:lnTo>
                  <a:lnTo>
                    <a:pt x="5922784" y="4180230"/>
                  </a:lnTo>
                  <a:lnTo>
                    <a:pt x="5929363" y="4185310"/>
                  </a:lnTo>
                  <a:lnTo>
                    <a:pt x="5932970" y="4186580"/>
                  </a:lnTo>
                  <a:lnTo>
                    <a:pt x="5930493" y="4189120"/>
                  </a:lnTo>
                  <a:lnTo>
                    <a:pt x="5927522" y="4190390"/>
                  </a:lnTo>
                  <a:lnTo>
                    <a:pt x="5925045" y="4191660"/>
                  </a:lnTo>
                  <a:lnTo>
                    <a:pt x="5923686" y="4192930"/>
                  </a:lnTo>
                  <a:lnTo>
                    <a:pt x="5924016" y="4194200"/>
                  </a:lnTo>
                  <a:lnTo>
                    <a:pt x="5925591" y="4195470"/>
                  </a:lnTo>
                  <a:lnTo>
                    <a:pt x="5926404" y="4195470"/>
                  </a:lnTo>
                  <a:lnTo>
                    <a:pt x="5937047" y="4189120"/>
                  </a:lnTo>
                  <a:lnTo>
                    <a:pt x="5939866" y="4190390"/>
                  </a:lnTo>
                  <a:lnTo>
                    <a:pt x="5943460" y="4192930"/>
                  </a:lnTo>
                  <a:lnTo>
                    <a:pt x="5947372" y="4194200"/>
                  </a:lnTo>
                  <a:lnTo>
                    <a:pt x="5943803" y="4195470"/>
                  </a:lnTo>
                  <a:lnTo>
                    <a:pt x="5940526" y="4198010"/>
                  </a:lnTo>
                  <a:lnTo>
                    <a:pt x="5936958" y="4200550"/>
                  </a:lnTo>
                  <a:lnTo>
                    <a:pt x="5935510" y="4200550"/>
                  </a:lnTo>
                  <a:lnTo>
                    <a:pt x="5935865" y="4203090"/>
                  </a:lnTo>
                  <a:lnTo>
                    <a:pt x="5937428" y="4204360"/>
                  </a:lnTo>
                  <a:lnTo>
                    <a:pt x="5938139" y="4204360"/>
                  </a:lnTo>
                  <a:lnTo>
                    <a:pt x="5938863" y="4203090"/>
                  </a:lnTo>
                  <a:lnTo>
                    <a:pt x="5942736" y="4200550"/>
                  </a:lnTo>
                  <a:lnTo>
                    <a:pt x="5951436" y="4195470"/>
                  </a:lnTo>
                  <a:lnTo>
                    <a:pt x="5955817" y="4196740"/>
                  </a:lnTo>
                  <a:lnTo>
                    <a:pt x="5958484" y="4198010"/>
                  </a:lnTo>
                  <a:lnTo>
                    <a:pt x="5954598" y="4200550"/>
                  </a:lnTo>
                  <a:lnTo>
                    <a:pt x="5951029" y="4203090"/>
                  </a:lnTo>
                  <a:lnTo>
                    <a:pt x="5947613" y="4206900"/>
                  </a:lnTo>
                  <a:lnTo>
                    <a:pt x="5946165" y="4206900"/>
                  </a:lnTo>
                  <a:lnTo>
                    <a:pt x="5946521" y="4209440"/>
                  </a:lnTo>
                  <a:lnTo>
                    <a:pt x="5948083" y="4210710"/>
                  </a:lnTo>
                  <a:lnTo>
                    <a:pt x="5948769" y="4210710"/>
                  </a:lnTo>
                  <a:lnTo>
                    <a:pt x="5949493" y="4209440"/>
                  </a:lnTo>
                  <a:lnTo>
                    <a:pt x="5962091" y="4200550"/>
                  </a:lnTo>
                  <a:lnTo>
                    <a:pt x="5962713" y="4199280"/>
                  </a:lnTo>
                  <a:lnTo>
                    <a:pt x="5964428" y="4199280"/>
                  </a:lnTo>
                  <a:lnTo>
                    <a:pt x="5966599" y="4200550"/>
                  </a:lnTo>
                  <a:lnTo>
                    <a:pt x="5968339" y="4200550"/>
                  </a:lnTo>
                  <a:lnTo>
                    <a:pt x="5963513" y="4204360"/>
                  </a:lnTo>
                  <a:lnTo>
                    <a:pt x="5958548" y="4208170"/>
                  </a:lnTo>
                  <a:lnTo>
                    <a:pt x="5953734" y="4213250"/>
                  </a:lnTo>
                  <a:lnTo>
                    <a:pt x="5952502" y="4213250"/>
                  </a:lnTo>
                  <a:lnTo>
                    <a:pt x="5952909" y="4214520"/>
                  </a:lnTo>
                  <a:lnTo>
                    <a:pt x="5954496" y="4215790"/>
                  </a:lnTo>
                  <a:lnTo>
                    <a:pt x="5955500" y="4215790"/>
                  </a:lnTo>
                  <a:lnTo>
                    <a:pt x="5956249" y="4214520"/>
                  </a:lnTo>
                  <a:lnTo>
                    <a:pt x="5967438" y="4205630"/>
                  </a:lnTo>
                  <a:lnTo>
                    <a:pt x="5972721" y="4201820"/>
                  </a:lnTo>
                  <a:lnTo>
                    <a:pt x="5978652" y="4203090"/>
                  </a:lnTo>
                  <a:lnTo>
                    <a:pt x="5981928" y="4203090"/>
                  </a:lnTo>
                  <a:lnTo>
                    <a:pt x="5975883" y="4209440"/>
                  </a:lnTo>
                  <a:lnTo>
                    <a:pt x="5962078" y="4222140"/>
                  </a:lnTo>
                  <a:lnTo>
                    <a:pt x="5962383" y="4223410"/>
                  </a:lnTo>
                  <a:lnTo>
                    <a:pt x="5963018" y="4224680"/>
                  </a:lnTo>
                  <a:lnTo>
                    <a:pt x="5961608" y="4224680"/>
                  </a:lnTo>
                  <a:lnTo>
                    <a:pt x="5960846" y="4227220"/>
                  </a:lnTo>
                  <a:lnTo>
                    <a:pt x="6009259" y="4278020"/>
                  </a:lnTo>
                  <a:lnTo>
                    <a:pt x="6063043" y="4318660"/>
                  </a:lnTo>
                  <a:lnTo>
                    <a:pt x="6111938" y="4346600"/>
                  </a:lnTo>
                  <a:lnTo>
                    <a:pt x="6163805" y="4369460"/>
                  </a:lnTo>
                  <a:lnTo>
                    <a:pt x="6217932" y="4384700"/>
                  </a:lnTo>
                  <a:lnTo>
                    <a:pt x="6273609" y="4393590"/>
                  </a:lnTo>
                  <a:lnTo>
                    <a:pt x="6323101" y="4396130"/>
                  </a:lnTo>
                  <a:lnTo>
                    <a:pt x="6372326" y="4393590"/>
                  </a:lnTo>
                  <a:lnTo>
                    <a:pt x="6420802" y="4384700"/>
                  </a:lnTo>
                  <a:lnTo>
                    <a:pt x="6468110" y="4370730"/>
                  </a:lnTo>
                  <a:lnTo>
                    <a:pt x="6513779" y="4352950"/>
                  </a:lnTo>
                  <a:lnTo>
                    <a:pt x="6557365" y="4330090"/>
                  </a:lnTo>
                  <a:lnTo>
                    <a:pt x="6598412" y="4302150"/>
                  </a:lnTo>
                  <a:lnTo>
                    <a:pt x="6633642" y="4272940"/>
                  </a:lnTo>
                  <a:lnTo>
                    <a:pt x="6665798" y="4239920"/>
                  </a:lnTo>
                  <a:lnTo>
                    <a:pt x="6694652" y="4204360"/>
                  </a:lnTo>
                  <a:lnTo>
                    <a:pt x="6719989" y="4166260"/>
                  </a:lnTo>
                  <a:lnTo>
                    <a:pt x="6722834" y="4170070"/>
                  </a:lnTo>
                  <a:lnTo>
                    <a:pt x="6725971" y="4173880"/>
                  </a:lnTo>
                  <a:lnTo>
                    <a:pt x="6728790" y="4177690"/>
                  </a:lnTo>
                  <a:lnTo>
                    <a:pt x="6703695" y="4210710"/>
                  </a:lnTo>
                  <a:lnTo>
                    <a:pt x="6676085" y="4241190"/>
                  </a:lnTo>
                  <a:lnTo>
                    <a:pt x="6646088" y="4270400"/>
                  </a:lnTo>
                  <a:lnTo>
                    <a:pt x="6613842" y="4295800"/>
                  </a:lnTo>
                  <a:lnTo>
                    <a:pt x="6612699" y="4297070"/>
                  </a:lnTo>
                  <a:lnTo>
                    <a:pt x="6613157" y="4298340"/>
                  </a:lnTo>
                  <a:lnTo>
                    <a:pt x="6614579" y="4299610"/>
                  </a:lnTo>
                  <a:lnTo>
                    <a:pt x="6615722" y="4299610"/>
                  </a:lnTo>
                  <a:lnTo>
                    <a:pt x="6648183" y="4272940"/>
                  </a:lnTo>
                  <a:lnTo>
                    <a:pt x="6678320" y="4245000"/>
                  </a:lnTo>
                  <a:lnTo>
                    <a:pt x="6705981" y="4213250"/>
                  </a:lnTo>
                  <a:lnTo>
                    <a:pt x="6731013" y="4180230"/>
                  </a:lnTo>
                  <a:lnTo>
                    <a:pt x="6732575" y="4181500"/>
                  </a:lnTo>
                  <a:lnTo>
                    <a:pt x="6704812" y="4219600"/>
                  </a:lnTo>
                  <a:lnTo>
                    <a:pt x="6673710" y="4253890"/>
                  </a:lnTo>
                  <a:lnTo>
                    <a:pt x="6639547" y="4285640"/>
                  </a:lnTo>
                  <a:lnTo>
                    <a:pt x="6602616" y="4313580"/>
                  </a:lnTo>
                  <a:lnTo>
                    <a:pt x="6563182" y="4337710"/>
                  </a:lnTo>
                  <a:lnTo>
                    <a:pt x="6521564" y="4358030"/>
                  </a:lnTo>
                  <a:lnTo>
                    <a:pt x="6478016" y="4374540"/>
                  </a:lnTo>
                  <a:lnTo>
                    <a:pt x="6476263" y="4374540"/>
                  </a:lnTo>
                  <a:lnTo>
                    <a:pt x="6476454" y="4377080"/>
                  </a:lnTo>
                  <a:lnTo>
                    <a:pt x="6478029" y="4378350"/>
                  </a:lnTo>
                  <a:lnTo>
                    <a:pt x="6479133" y="4378350"/>
                  </a:lnTo>
                  <a:lnTo>
                    <a:pt x="6522821" y="4360570"/>
                  </a:lnTo>
                  <a:lnTo>
                    <a:pt x="6564617" y="4340250"/>
                  </a:lnTo>
                  <a:lnTo>
                    <a:pt x="6604228" y="4316120"/>
                  </a:lnTo>
                  <a:lnTo>
                    <a:pt x="6641389" y="4288180"/>
                  </a:lnTo>
                  <a:lnTo>
                    <a:pt x="6675793" y="4256430"/>
                  </a:lnTo>
                  <a:lnTo>
                    <a:pt x="6707175" y="4222140"/>
                  </a:lnTo>
                  <a:lnTo>
                    <a:pt x="6735242" y="4185310"/>
                  </a:lnTo>
                  <a:lnTo>
                    <a:pt x="6737439" y="4187850"/>
                  </a:lnTo>
                  <a:lnTo>
                    <a:pt x="6721932" y="4223410"/>
                  </a:lnTo>
                  <a:lnTo>
                    <a:pt x="6672605" y="4274210"/>
                  </a:lnTo>
                  <a:lnTo>
                    <a:pt x="6644589" y="4295800"/>
                  </a:lnTo>
                  <a:lnTo>
                    <a:pt x="6643446" y="4295800"/>
                  </a:lnTo>
                  <a:lnTo>
                    <a:pt x="6643903" y="4298340"/>
                  </a:lnTo>
                  <a:lnTo>
                    <a:pt x="6645326" y="4299610"/>
                  </a:lnTo>
                  <a:lnTo>
                    <a:pt x="6645910" y="4299610"/>
                  </a:lnTo>
                  <a:lnTo>
                    <a:pt x="6646469" y="4298340"/>
                  </a:lnTo>
                  <a:lnTo>
                    <a:pt x="6674625" y="4276750"/>
                  </a:lnTo>
                  <a:lnTo>
                    <a:pt x="6700507" y="4252620"/>
                  </a:lnTo>
                  <a:lnTo>
                    <a:pt x="6724002" y="4225950"/>
                  </a:lnTo>
                  <a:lnTo>
                    <a:pt x="6745008" y="4196740"/>
                  </a:lnTo>
                  <a:lnTo>
                    <a:pt x="6748780" y="4201820"/>
                  </a:lnTo>
                  <a:lnTo>
                    <a:pt x="6755384" y="4209440"/>
                  </a:lnTo>
                  <a:lnTo>
                    <a:pt x="6755384" y="4200131"/>
                  </a:lnTo>
                  <a:lnTo>
                    <a:pt x="6752641" y="4196740"/>
                  </a:lnTo>
                  <a:lnTo>
                    <a:pt x="6743370" y="4185310"/>
                  </a:lnTo>
                  <a:lnTo>
                    <a:pt x="6739242" y="4180230"/>
                  </a:lnTo>
                  <a:lnTo>
                    <a:pt x="6727914" y="4166260"/>
                  </a:lnTo>
                  <a:lnTo>
                    <a:pt x="6722758" y="4159910"/>
                  </a:lnTo>
                  <a:lnTo>
                    <a:pt x="6720878" y="4158640"/>
                  </a:lnTo>
                  <a:lnTo>
                    <a:pt x="6719786" y="4159910"/>
                  </a:lnTo>
                  <a:lnTo>
                    <a:pt x="6718389" y="4158640"/>
                  </a:lnTo>
                  <a:lnTo>
                    <a:pt x="6716827" y="4158640"/>
                  </a:lnTo>
                  <a:lnTo>
                    <a:pt x="6689598" y="4200550"/>
                  </a:lnTo>
                  <a:lnTo>
                    <a:pt x="6659664" y="4237380"/>
                  </a:lnTo>
                  <a:lnTo>
                    <a:pt x="6626149" y="4270400"/>
                  </a:lnTo>
                  <a:lnTo>
                    <a:pt x="6589408" y="4300880"/>
                  </a:lnTo>
                  <a:lnTo>
                    <a:pt x="6549809" y="4326280"/>
                  </a:lnTo>
                  <a:lnTo>
                    <a:pt x="6507696" y="4349140"/>
                  </a:lnTo>
                  <a:lnTo>
                    <a:pt x="6463449" y="4366920"/>
                  </a:lnTo>
                  <a:lnTo>
                    <a:pt x="6414960" y="4379620"/>
                  </a:lnTo>
                  <a:lnTo>
                    <a:pt x="6365595" y="4387240"/>
                  </a:lnTo>
                  <a:lnTo>
                    <a:pt x="6315837" y="4389780"/>
                  </a:lnTo>
                  <a:lnTo>
                    <a:pt x="6266167" y="4387240"/>
                  </a:lnTo>
                  <a:lnTo>
                    <a:pt x="6217056" y="4378350"/>
                  </a:lnTo>
                  <a:lnTo>
                    <a:pt x="6169012" y="4364380"/>
                  </a:lnTo>
                  <a:lnTo>
                    <a:pt x="6122517" y="4345330"/>
                  </a:lnTo>
                  <a:lnTo>
                    <a:pt x="6080366" y="4322470"/>
                  </a:lnTo>
                  <a:lnTo>
                    <a:pt x="6039650" y="4294530"/>
                  </a:lnTo>
                  <a:lnTo>
                    <a:pt x="5989574" y="4250080"/>
                  </a:lnTo>
                  <a:lnTo>
                    <a:pt x="5966917" y="4225950"/>
                  </a:lnTo>
                  <a:lnTo>
                    <a:pt x="5967717" y="4224680"/>
                  </a:lnTo>
                  <a:lnTo>
                    <a:pt x="5968022" y="4224680"/>
                  </a:lnTo>
                  <a:lnTo>
                    <a:pt x="5973877" y="4219600"/>
                  </a:lnTo>
                  <a:lnTo>
                    <a:pt x="5985434" y="4209440"/>
                  </a:lnTo>
                  <a:lnTo>
                    <a:pt x="5991301" y="4203090"/>
                  </a:lnTo>
                  <a:lnTo>
                    <a:pt x="5992482" y="4203090"/>
                  </a:lnTo>
                  <a:lnTo>
                    <a:pt x="5992444" y="4201820"/>
                  </a:lnTo>
                  <a:lnTo>
                    <a:pt x="5992419" y="4200550"/>
                  </a:lnTo>
                  <a:lnTo>
                    <a:pt x="5990602" y="4199280"/>
                  </a:lnTo>
                  <a:lnTo>
                    <a:pt x="5989853" y="4199280"/>
                  </a:lnTo>
                  <a:lnTo>
                    <a:pt x="5972149" y="4195470"/>
                  </a:lnTo>
                  <a:lnTo>
                    <a:pt x="5934684" y="4180230"/>
                  </a:lnTo>
                  <a:lnTo>
                    <a:pt x="5900356" y="4154830"/>
                  </a:lnTo>
                  <a:lnTo>
                    <a:pt x="5896711" y="4151020"/>
                  </a:lnTo>
                  <a:lnTo>
                    <a:pt x="5888825" y="4142130"/>
                  </a:lnTo>
                  <a:lnTo>
                    <a:pt x="5888329" y="4142130"/>
                  </a:lnTo>
                  <a:lnTo>
                    <a:pt x="5885929" y="4140860"/>
                  </a:lnTo>
                  <a:lnTo>
                    <a:pt x="5883211" y="4143400"/>
                  </a:lnTo>
                  <a:lnTo>
                    <a:pt x="5883389" y="4145940"/>
                  </a:lnTo>
                  <a:lnTo>
                    <a:pt x="5890234" y="4175150"/>
                  </a:lnTo>
                  <a:lnTo>
                    <a:pt x="5896876" y="4204360"/>
                  </a:lnTo>
                  <a:lnTo>
                    <a:pt x="5910008" y="4262780"/>
                  </a:lnTo>
                  <a:lnTo>
                    <a:pt x="5910173" y="4264050"/>
                  </a:lnTo>
                  <a:lnTo>
                    <a:pt x="5911253" y="4264050"/>
                  </a:lnTo>
                  <a:lnTo>
                    <a:pt x="5912383" y="4265320"/>
                  </a:lnTo>
                  <a:lnTo>
                    <a:pt x="5913945" y="4265320"/>
                  </a:lnTo>
                  <a:lnTo>
                    <a:pt x="5914860" y="4264050"/>
                  </a:lnTo>
                  <a:lnTo>
                    <a:pt x="5920740" y="4260240"/>
                  </a:lnTo>
                  <a:lnTo>
                    <a:pt x="5925223" y="4256430"/>
                  </a:lnTo>
                  <a:lnTo>
                    <a:pt x="5926709" y="4255160"/>
                  </a:lnTo>
                  <a:lnTo>
                    <a:pt x="5938774" y="4246270"/>
                  </a:lnTo>
                  <a:lnTo>
                    <a:pt x="5938482" y="4247540"/>
                  </a:lnTo>
                  <a:lnTo>
                    <a:pt x="5938647" y="4247540"/>
                  </a:lnTo>
                  <a:lnTo>
                    <a:pt x="5939282" y="4248810"/>
                  </a:lnTo>
                  <a:lnTo>
                    <a:pt x="5986958" y="4299610"/>
                  </a:lnTo>
                  <a:lnTo>
                    <a:pt x="6041301" y="4340250"/>
                  </a:lnTo>
                  <a:lnTo>
                    <a:pt x="6084062" y="4365650"/>
                  </a:lnTo>
                  <a:lnTo>
                    <a:pt x="6129198" y="4385970"/>
                  </a:lnTo>
                  <a:lnTo>
                    <a:pt x="6176238" y="4402480"/>
                  </a:lnTo>
                  <a:lnTo>
                    <a:pt x="6224689" y="4415180"/>
                  </a:lnTo>
                  <a:lnTo>
                    <a:pt x="6274105" y="4421530"/>
                  </a:lnTo>
                  <a:lnTo>
                    <a:pt x="6325222" y="4425340"/>
                  </a:lnTo>
                  <a:lnTo>
                    <a:pt x="6376136" y="4422800"/>
                  </a:lnTo>
                  <a:lnTo>
                    <a:pt x="6416446" y="4417720"/>
                  </a:lnTo>
                  <a:lnTo>
                    <a:pt x="6426530" y="4416450"/>
                  </a:lnTo>
                  <a:lnTo>
                    <a:pt x="6476035" y="4405020"/>
                  </a:lnTo>
                  <a:lnTo>
                    <a:pt x="6524320" y="4388510"/>
                  </a:lnTo>
                  <a:lnTo>
                    <a:pt x="6571043" y="4368190"/>
                  </a:lnTo>
                  <a:lnTo>
                    <a:pt x="6615836" y="4342790"/>
                  </a:lnTo>
                  <a:lnTo>
                    <a:pt x="6655727" y="4316120"/>
                  </a:lnTo>
                  <a:lnTo>
                    <a:pt x="6693154" y="4285640"/>
                  </a:lnTo>
                  <a:lnTo>
                    <a:pt x="6727863" y="4251350"/>
                  </a:lnTo>
                  <a:lnTo>
                    <a:pt x="6759626" y="4214520"/>
                  </a:lnTo>
                  <a:lnTo>
                    <a:pt x="6759943" y="4214520"/>
                  </a:lnTo>
                  <a:lnTo>
                    <a:pt x="6759765" y="4213250"/>
                  </a:lnTo>
                  <a:lnTo>
                    <a:pt x="6761810" y="4213250"/>
                  </a:lnTo>
                  <a:lnTo>
                    <a:pt x="6763982" y="4210710"/>
                  </a:lnTo>
                  <a:close/>
                </a:path>
                <a:path w="7620000" h="4425950">
                  <a:moveTo>
                    <a:pt x="7601890" y="2613545"/>
                  </a:moveTo>
                  <a:lnTo>
                    <a:pt x="7600734" y="2563241"/>
                  </a:lnTo>
                  <a:lnTo>
                    <a:pt x="7596213" y="2513253"/>
                  </a:lnTo>
                  <a:lnTo>
                    <a:pt x="7595717" y="2510929"/>
                  </a:lnTo>
                  <a:lnTo>
                    <a:pt x="7593152" y="2511183"/>
                  </a:lnTo>
                  <a:lnTo>
                    <a:pt x="7592530" y="2512517"/>
                  </a:lnTo>
                  <a:lnTo>
                    <a:pt x="7592415" y="2512771"/>
                  </a:lnTo>
                  <a:lnTo>
                    <a:pt x="7592377" y="2513050"/>
                  </a:lnTo>
                  <a:lnTo>
                    <a:pt x="7592415" y="2513380"/>
                  </a:lnTo>
                  <a:lnTo>
                    <a:pt x="7597076" y="2563050"/>
                  </a:lnTo>
                  <a:lnTo>
                    <a:pt x="7598321" y="2613063"/>
                  </a:lnTo>
                  <a:lnTo>
                    <a:pt x="7595248" y="2662821"/>
                  </a:lnTo>
                  <a:lnTo>
                    <a:pt x="7586980" y="2711742"/>
                  </a:lnTo>
                  <a:lnTo>
                    <a:pt x="7571219" y="2762339"/>
                  </a:lnTo>
                  <a:lnTo>
                    <a:pt x="7554900" y="2797225"/>
                  </a:lnTo>
                  <a:lnTo>
                    <a:pt x="7527506" y="2842869"/>
                  </a:lnTo>
                  <a:lnTo>
                    <a:pt x="7498474" y="2879217"/>
                  </a:lnTo>
                  <a:lnTo>
                    <a:pt x="7498359" y="2879344"/>
                  </a:lnTo>
                  <a:lnTo>
                    <a:pt x="7497381" y="2881465"/>
                  </a:lnTo>
                  <a:lnTo>
                    <a:pt x="7499490" y="2883827"/>
                  </a:lnTo>
                  <a:lnTo>
                    <a:pt x="7500836" y="2882163"/>
                  </a:lnTo>
                  <a:lnTo>
                    <a:pt x="7516571" y="2864574"/>
                  </a:lnTo>
                  <a:lnTo>
                    <a:pt x="7542543" y="2825661"/>
                  </a:lnTo>
                  <a:lnTo>
                    <a:pt x="7561466" y="2792463"/>
                  </a:lnTo>
                  <a:lnTo>
                    <a:pt x="7580820" y="2746845"/>
                  </a:lnTo>
                  <a:lnTo>
                    <a:pt x="7598816" y="2663736"/>
                  </a:lnTo>
                  <a:lnTo>
                    <a:pt x="7601890" y="2613545"/>
                  </a:lnTo>
                  <a:close/>
                </a:path>
                <a:path w="7620000" h="4425950">
                  <a:moveTo>
                    <a:pt x="7619911" y="2610116"/>
                  </a:moveTo>
                  <a:lnTo>
                    <a:pt x="7619860" y="2560586"/>
                  </a:lnTo>
                  <a:lnTo>
                    <a:pt x="7615060" y="2509786"/>
                  </a:lnTo>
                  <a:lnTo>
                    <a:pt x="7614742" y="2508161"/>
                  </a:lnTo>
                  <a:lnTo>
                    <a:pt x="7614742" y="2589796"/>
                  </a:lnTo>
                  <a:lnTo>
                    <a:pt x="7612570" y="2636786"/>
                  </a:lnTo>
                  <a:lnTo>
                    <a:pt x="7605852" y="2685046"/>
                  </a:lnTo>
                  <a:lnTo>
                    <a:pt x="7594447" y="2732036"/>
                  </a:lnTo>
                  <a:lnTo>
                    <a:pt x="7576782" y="2782836"/>
                  </a:lnTo>
                  <a:lnTo>
                    <a:pt x="7553934" y="2829826"/>
                  </a:lnTo>
                  <a:lnTo>
                    <a:pt x="7515695" y="2886976"/>
                  </a:lnTo>
                  <a:lnTo>
                    <a:pt x="7493267" y="2913646"/>
                  </a:lnTo>
                  <a:lnTo>
                    <a:pt x="7492898" y="2913646"/>
                  </a:lnTo>
                  <a:lnTo>
                    <a:pt x="7492606" y="2914916"/>
                  </a:lnTo>
                  <a:lnTo>
                    <a:pt x="7492301" y="2914916"/>
                  </a:lnTo>
                  <a:lnTo>
                    <a:pt x="7492555" y="2916186"/>
                  </a:lnTo>
                  <a:lnTo>
                    <a:pt x="7490866" y="2914916"/>
                  </a:lnTo>
                  <a:lnTo>
                    <a:pt x="7489253" y="2916186"/>
                  </a:lnTo>
                  <a:lnTo>
                    <a:pt x="7488212" y="2918726"/>
                  </a:lnTo>
                  <a:lnTo>
                    <a:pt x="7488326" y="2919996"/>
                  </a:lnTo>
                  <a:lnTo>
                    <a:pt x="7489469" y="2921266"/>
                  </a:lnTo>
                  <a:lnTo>
                    <a:pt x="7494371" y="2925076"/>
                  </a:lnTo>
                  <a:lnTo>
                    <a:pt x="7499363" y="2930156"/>
                  </a:lnTo>
                  <a:lnTo>
                    <a:pt x="7509459" y="2940316"/>
                  </a:lnTo>
                  <a:lnTo>
                    <a:pt x="7485278" y="2950476"/>
                  </a:lnTo>
                  <a:lnTo>
                    <a:pt x="7437082" y="2968256"/>
                  </a:lnTo>
                  <a:lnTo>
                    <a:pt x="7412901" y="2978416"/>
                  </a:lnTo>
                  <a:lnTo>
                    <a:pt x="7418337" y="2970796"/>
                  </a:lnTo>
                  <a:lnTo>
                    <a:pt x="7423340" y="2963176"/>
                  </a:lnTo>
                  <a:lnTo>
                    <a:pt x="7427849" y="2955556"/>
                  </a:lnTo>
                  <a:lnTo>
                    <a:pt x="7431849" y="2947936"/>
                  </a:lnTo>
                  <a:lnTo>
                    <a:pt x="7433716" y="2950476"/>
                  </a:lnTo>
                  <a:lnTo>
                    <a:pt x="7435278" y="2951746"/>
                  </a:lnTo>
                  <a:lnTo>
                    <a:pt x="7436612" y="2954286"/>
                  </a:lnTo>
                  <a:lnTo>
                    <a:pt x="7437666" y="2955556"/>
                  </a:lnTo>
                  <a:lnTo>
                    <a:pt x="7439317" y="2955556"/>
                  </a:lnTo>
                  <a:lnTo>
                    <a:pt x="7440104" y="2954286"/>
                  </a:lnTo>
                  <a:lnTo>
                    <a:pt x="7440079" y="2953016"/>
                  </a:lnTo>
                  <a:lnTo>
                    <a:pt x="7439546" y="2953016"/>
                  </a:lnTo>
                  <a:lnTo>
                    <a:pt x="7437717" y="2949206"/>
                  </a:lnTo>
                  <a:lnTo>
                    <a:pt x="7436536" y="2947936"/>
                  </a:lnTo>
                  <a:lnTo>
                    <a:pt x="7435355" y="2946666"/>
                  </a:lnTo>
                  <a:lnTo>
                    <a:pt x="7433513" y="2944126"/>
                  </a:lnTo>
                  <a:lnTo>
                    <a:pt x="7436815" y="2936506"/>
                  </a:lnTo>
                  <a:lnTo>
                    <a:pt x="7437971" y="2932696"/>
                  </a:lnTo>
                  <a:lnTo>
                    <a:pt x="7440041" y="2935236"/>
                  </a:lnTo>
                  <a:lnTo>
                    <a:pt x="7441882" y="2937776"/>
                  </a:lnTo>
                  <a:lnTo>
                    <a:pt x="7443952" y="2940316"/>
                  </a:lnTo>
                  <a:lnTo>
                    <a:pt x="7444930" y="2941586"/>
                  </a:lnTo>
                  <a:lnTo>
                    <a:pt x="7446226" y="2940316"/>
                  </a:lnTo>
                  <a:lnTo>
                    <a:pt x="7447013" y="2939046"/>
                  </a:lnTo>
                  <a:lnTo>
                    <a:pt x="7447013" y="2937776"/>
                  </a:lnTo>
                  <a:lnTo>
                    <a:pt x="7442619" y="2932696"/>
                  </a:lnTo>
                  <a:lnTo>
                    <a:pt x="7439330" y="2928886"/>
                  </a:lnTo>
                  <a:lnTo>
                    <a:pt x="7440752" y="2926346"/>
                  </a:lnTo>
                  <a:lnTo>
                    <a:pt x="7441908" y="2921266"/>
                  </a:lnTo>
                  <a:lnTo>
                    <a:pt x="7442505" y="2917456"/>
                  </a:lnTo>
                  <a:lnTo>
                    <a:pt x="7445388" y="2921266"/>
                  </a:lnTo>
                  <a:lnTo>
                    <a:pt x="7447737" y="2923806"/>
                  </a:lnTo>
                  <a:lnTo>
                    <a:pt x="7450620" y="2927616"/>
                  </a:lnTo>
                  <a:lnTo>
                    <a:pt x="7451674" y="2928886"/>
                  </a:lnTo>
                  <a:lnTo>
                    <a:pt x="7453325" y="2927616"/>
                  </a:lnTo>
                  <a:lnTo>
                    <a:pt x="7454112" y="2926346"/>
                  </a:lnTo>
                  <a:lnTo>
                    <a:pt x="7454087" y="2925076"/>
                  </a:lnTo>
                  <a:lnTo>
                    <a:pt x="7453554" y="2925076"/>
                  </a:lnTo>
                  <a:lnTo>
                    <a:pt x="7450175" y="2921266"/>
                  </a:lnTo>
                  <a:lnTo>
                    <a:pt x="7447039" y="2917456"/>
                  </a:lnTo>
                  <a:lnTo>
                    <a:pt x="7443889" y="2913646"/>
                  </a:lnTo>
                  <a:lnTo>
                    <a:pt x="7444753" y="2908566"/>
                  </a:lnTo>
                  <a:lnTo>
                    <a:pt x="7445426" y="2906026"/>
                  </a:lnTo>
                  <a:lnTo>
                    <a:pt x="7448829" y="2909836"/>
                  </a:lnTo>
                  <a:lnTo>
                    <a:pt x="7451674" y="2912376"/>
                  </a:lnTo>
                  <a:lnTo>
                    <a:pt x="7455294" y="2916186"/>
                  </a:lnTo>
                  <a:lnTo>
                    <a:pt x="7456335" y="2917456"/>
                  </a:lnTo>
                  <a:lnTo>
                    <a:pt x="7457999" y="2916186"/>
                  </a:lnTo>
                  <a:lnTo>
                    <a:pt x="7458786" y="2914916"/>
                  </a:lnTo>
                  <a:lnTo>
                    <a:pt x="7458773" y="2913646"/>
                  </a:lnTo>
                  <a:lnTo>
                    <a:pt x="7458253" y="2913646"/>
                  </a:lnTo>
                  <a:lnTo>
                    <a:pt x="7450468" y="2906026"/>
                  </a:lnTo>
                  <a:lnTo>
                    <a:pt x="7446581" y="2902216"/>
                  </a:lnTo>
                  <a:lnTo>
                    <a:pt x="7445553" y="2902216"/>
                  </a:lnTo>
                  <a:lnTo>
                    <a:pt x="7445743" y="2899676"/>
                  </a:lnTo>
                  <a:lnTo>
                    <a:pt x="7446175" y="2898406"/>
                  </a:lnTo>
                  <a:lnTo>
                    <a:pt x="7446378" y="2895866"/>
                  </a:lnTo>
                  <a:lnTo>
                    <a:pt x="7451293" y="2899676"/>
                  </a:lnTo>
                  <a:lnTo>
                    <a:pt x="7455446" y="2904756"/>
                  </a:lnTo>
                  <a:lnTo>
                    <a:pt x="7460374" y="2908566"/>
                  </a:lnTo>
                  <a:lnTo>
                    <a:pt x="7461237" y="2909836"/>
                  </a:lnTo>
                  <a:lnTo>
                    <a:pt x="7462329" y="2909836"/>
                  </a:lnTo>
                  <a:lnTo>
                    <a:pt x="7463129" y="2907296"/>
                  </a:lnTo>
                  <a:lnTo>
                    <a:pt x="7463091" y="2906026"/>
                  </a:lnTo>
                  <a:lnTo>
                    <a:pt x="7462291" y="2906026"/>
                  </a:lnTo>
                  <a:lnTo>
                    <a:pt x="7451928" y="2895866"/>
                  </a:lnTo>
                  <a:lnTo>
                    <a:pt x="7447242" y="2892056"/>
                  </a:lnTo>
                  <a:lnTo>
                    <a:pt x="7447559" y="2885706"/>
                  </a:lnTo>
                  <a:lnTo>
                    <a:pt x="7447216" y="2881896"/>
                  </a:lnTo>
                  <a:lnTo>
                    <a:pt x="7454151" y="2886976"/>
                  </a:lnTo>
                  <a:lnTo>
                    <a:pt x="7466584" y="2898406"/>
                  </a:lnTo>
                  <a:lnTo>
                    <a:pt x="7469391" y="2898406"/>
                  </a:lnTo>
                  <a:lnTo>
                    <a:pt x="7470368" y="2898406"/>
                  </a:lnTo>
                  <a:lnTo>
                    <a:pt x="7475156" y="2898406"/>
                  </a:lnTo>
                  <a:lnTo>
                    <a:pt x="7479258" y="2893326"/>
                  </a:lnTo>
                  <a:lnTo>
                    <a:pt x="7516266" y="2843796"/>
                  </a:lnTo>
                  <a:lnTo>
                    <a:pt x="7549007" y="2785376"/>
                  </a:lnTo>
                  <a:lnTo>
                    <a:pt x="7569606" y="2732036"/>
                  </a:lnTo>
                  <a:lnTo>
                    <a:pt x="7583843" y="2677426"/>
                  </a:lnTo>
                  <a:lnTo>
                    <a:pt x="7591488" y="2621546"/>
                  </a:lnTo>
                  <a:lnTo>
                    <a:pt x="7592301" y="2565666"/>
                  </a:lnTo>
                  <a:lnTo>
                    <a:pt x="7587234" y="2516136"/>
                  </a:lnTo>
                  <a:lnTo>
                    <a:pt x="7576794" y="2467876"/>
                  </a:lnTo>
                  <a:lnTo>
                    <a:pt x="7561237" y="2420886"/>
                  </a:lnTo>
                  <a:lnTo>
                    <a:pt x="7540803" y="2376436"/>
                  </a:lnTo>
                  <a:lnTo>
                    <a:pt x="7515758" y="2334526"/>
                  </a:lnTo>
                  <a:lnTo>
                    <a:pt x="7486345" y="2293886"/>
                  </a:lnTo>
                  <a:lnTo>
                    <a:pt x="7452817" y="2258326"/>
                  </a:lnTo>
                  <a:lnTo>
                    <a:pt x="7418730" y="2227846"/>
                  </a:lnTo>
                  <a:lnTo>
                    <a:pt x="7381773" y="2199906"/>
                  </a:lnTo>
                  <a:lnTo>
                    <a:pt x="7342289" y="2177046"/>
                  </a:lnTo>
                  <a:lnTo>
                    <a:pt x="7300608" y="2157996"/>
                  </a:lnTo>
                  <a:lnTo>
                    <a:pt x="7304024" y="2154186"/>
                  </a:lnTo>
                  <a:lnTo>
                    <a:pt x="7306932" y="2150376"/>
                  </a:lnTo>
                  <a:lnTo>
                    <a:pt x="7310361" y="2147836"/>
                  </a:lnTo>
                  <a:lnTo>
                    <a:pt x="7346683" y="2166886"/>
                  </a:lnTo>
                  <a:lnTo>
                    <a:pt x="7381367" y="2189746"/>
                  </a:lnTo>
                  <a:lnTo>
                    <a:pt x="7414095" y="2215146"/>
                  </a:lnTo>
                  <a:lnTo>
                    <a:pt x="7444549" y="2243086"/>
                  </a:lnTo>
                  <a:lnTo>
                    <a:pt x="7445756" y="2244356"/>
                  </a:lnTo>
                  <a:lnTo>
                    <a:pt x="7447470" y="2244356"/>
                  </a:lnTo>
                  <a:lnTo>
                    <a:pt x="7448182" y="2241816"/>
                  </a:lnTo>
                  <a:lnTo>
                    <a:pt x="7447508" y="2241816"/>
                  </a:lnTo>
                  <a:lnTo>
                    <a:pt x="7416851" y="2212606"/>
                  </a:lnTo>
                  <a:lnTo>
                    <a:pt x="7384148" y="2187206"/>
                  </a:lnTo>
                  <a:lnTo>
                    <a:pt x="7349439" y="2164346"/>
                  </a:lnTo>
                  <a:lnTo>
                    <a:pt x="7317689" y="2147836"/>
                  </a:lnTo>
                  <a:lnTo>
                    <a:pt x="7312800" y="2145296"/>
                  </a:lnTo>
                  <a:lnTo>
                    <a:pt x="7314273" y="2142756"/>
                  </a:lnTo>
                  <a:lnTo>
                    <a:pt x="7355256" y="2164346"/>
                  </a:lnTo>
                  <a:lnTo>
                    <a:pt x="7393902" y="2191016"/>
                  </a:lnTo>
                  <a:lnTo>
                    <a:pt x="7429932" y="2220226"/>
                  </a:lnTo>
                  <a:lnTo>
                    <a:pt x="7463053" y="2251976"/>
                  </a:lnTo>
                  <a:lnTo>
                    <a:pt x="7493013" y="2287536"/>
                  </a:lnTo>
                  <a:lnTo>
                    <a:pt x="7519517" y="2325636"/>
                  </a:lnTo>
                  <a:lnTo>
                    <a:pt x="7542301" y="2366276"/>
                  </a:lnTo>
                  <a:lnTo>
                    <a:pt x="7542936" y="2367546"/>
                  </a:lnTo>
                  <a:lnTo>
                    <a:pt x="7544892" y="2367546"/>
                  </a:lnTo>
                  <a:lnTo>
                    <a:pt x="7545679" y="2366276"/>
                  </a:lnTo>
                  <a:lnTo>
                    <a:pt x="7545730" y="2365006"/>
                  </a:lnTo>
                  <a:lnTo>
                    <a:pt x="7545527" y="2365006"/>
                  </a:lnTo>
                  <a:lnTo>
                    <a:pt x="7522565" y="2324366"/>
                  </a:lnTo>
                  <a:lnTo>
                    <a:pt x="7495946" y="2284996"/>
                  </a:lnTo>
                  <a:lnTo>
                    <a:pt x="7465923" y="2249436"/>
                  </a:lnTo>
                  <a:lnTo>
                    <a:pt x="7432764" y="2217686"/>
                  </a:lnTo>
                  <a:lnTo>
                    <a:pt x="7396708" y="2188476"/>
                  </a:lnTo>
                  <a:lnTo>
                    <a:pt x="7358012" y="2161806"/>
                  </a:lnTo>
                  <a:lnTo>
                    <a:pt x="7321766" y="2142756"/>
                  </a:lnTo>
                  <a:lnTo>
                    <a:pt x="7316940" y="2140216"/>
                  </a:lnTo>
                  <a:lnTo>
                    <a:pt x="7319378" y="2137676"/>
                  </a:lnTo>
                  <a:lnTo>
                    <a:pt x="7324725" y="2131326"/>
                  </a:lnTo>
                  <a:lnTo>
                    <a:pt x="7356170" y="2147836"/>
                  </a:lnTo>
                  <a:lnTo>
                    <a:pt x="7385926" y="2166886"/>
                  </a:lnTo>
                  <a:lnTo>
                    <a:pt x="7413739" y="2188476"/>
                  </a:lnTo>
                  <a:lnTo>
                    <a:pt x="7439330" y="2212606"/>
                  </a:lnTo>
                  <a:lnTo>
                    <a:pt x="7440536" y="2213876"/>
                  </a:lnTo>
                  <a:lnTo>
                    <a:pt x="7442251" y="2213876"/>
                  </a:lnTo>
                  <a:lnTo>
                    <a:pt x="7442962" y="2211336"/>
                  </a:lnTo>
                  <a:lnTo>
                    <a:pt x="7442289" y="2211336"/>
                  </a:lnTo>
                  <a:lnTo>
                    <a:pt x="7416470" y="2185936"/>
                  </a:lnTo>
                  <a:lnTo>
                    <a:pt x="7388619" y="2164346"/>
                  </a:lnTo>
                  <a:lnTo>
                    <a:pt x="7358824" y="2145296"/>
                  </a:lnTo>
                  <a:lnTo>
                    <a:pt x="7332040" y="2131326"/>
                  </a:lnTo>
                  <a:lnTo>
                    <a:pt x="7327163" y="2128786"/>
                  </a:lnTo>
                  <a:lnTo>
                    <a:pt x="7331037" y="2123706"/>
                  </a:lnTo>
                  <a:lnTo>
                    <a:pt x="7338352" y="2116086"/>
                  </a:lnTo>
                  <a:lnTo>
                    <a:pt x="7338873" y="2116086"/>
                  </a:lnTo>
                  <a:lnTo>
                    <a:pt x="7379970" y="2142756"/>
                  </a:lnTo>
                  <a:lnTo>
                    <a:pt x="7418260" y="2171966"/>
                  </a:lnTo>
                  <a:lnTo>
                    <a:pt x="7453592" y="2203716"/>
                  </a:lnTo>
                  <a:lnTo>
                    <a:pt x="7485824" y="2239276"/>
                  </a:lnTo>
                  <a:lnTo>
                    <a:pt x="7514818" y="2277376"/>
                  </a:lnTo>
                  <a:lnTo>
                    <a:pt x="7540409" y="2316746"/>
                  </a:lnTo>
                  <a:lnTo>
                    <a:pt x="7562482" y="2359926"/>
                  </a:lnTo>
                  <a:lnTo>
                    <a:pt x="7580858" y="2403106"/>
                  </a:lnTo>
                  <a:lnTo>
                    <a:pt x="7595425" y="2447556"/>
                  </a:lnTo>
                  <a:lnTo>
                    <a:pt x="7606017" y="2494546"/>
                  </a:lnTo>
                  <a:lnTo>
                    <a:pt x="7612507" y="2541536"/>
                  </a:lnTo>
                  <a:lnTo>
                    <a:pt x="7614742" y="2589796"/>
                  </a:lnTo>
                  <a:lnTo>
                    <a:pt x="7614742" y="2508161"/>
                  </a:lnTo>
                  <a:lnTo>
                    <a:pt x="7605433" y="2460256"/>
                  </a:lnTo>
                  <a:lnTo>
                    <a:pt x="7591158" y="2410726"/>
                  </a:lnTo>
                  <a:lnTo>
                    <a:pt x="7572400" y="2363736"/>
                  </a:lnTo>
                  <a:lnTo>
                    <a:pt x="7549324" y="2318016"/>
                  </a:lnTo>
                  <a:lnTo>
                    <a:pt x="7522096" y="2274836"/>
                  </a:lnTo>
                  <a:lnTo>
                    <a:pt x="7490866" y="2234196"/>
                  </a:lnTo>
                  <a:lnTo>
                    <a:pt x="7457986" y="2198636"/>
                  </a:lnTo>
                  <a:lnTo>
                    <a:pt x="7422159" y="2166886"/>
                  </a:lnTo>
                  <a:lnTo>
                    <a:pt x="7383602" y="2137676"/>
                  </a:lnTo>
                  <a:lnTo>
                    <a:pt x="7350328" y="2116086"/>
                  </a:lnTo>
                  <a:lnTo>
                    <a:pt x="7342492" y="2111006"/>
                  </a:lnTo>
                  <a:lnTo>
                    <a:pt x="7341235" y="2111006"/>
                  </a:lnTo>
                  <a:lnTo>
                    <a:pt x="7340917" y="2109736"/>
                  </a:lnTo>
                  <a:lnTo>
                    <a:pt x="7337336" y="2108466"/>
                  </a:lnTo>
                  <a:lnTo>
                    <a:pt x="7335660" y="2109736"/>
                  </a:lnTo>
                  <a:lnTo>
                    <a:pt x="7294016" y="2155456"/>
                  </a:lnTo>
                  <a:lnTo>
                    <a:pt x="7293064" y="2157996"/>
                  </a:lnTo>
                  <a:lnTo>
                    <a:pt x="7293851" y="2159266"/>
                  </a:lnTo>
                  <a:lnTo>
                    <a:pt x="7293140" y="2160536"/>
                  </a:lnTo>
                  <a:lnTo>
                    <a:pt x="7293699" y="2161806"/>
                  </a:lnTo>
                  <a:lnTo>
                    <a:pt x="7338911" y="2183396"/>
                  </a:lnTo>
                  <a:lnTo>
                    <a:pt x="7379690" y="2207526"/>
                  </a:lnTo>
                  <a:lnTo>
                    <a:pt x="7417778" y="2235466"/>
                  </a:lnTo>
                  <a:lnTo>
                    <a:pt x="7452855" y="2267216"/>
                  </a:lnTo>
                  <a:lnTo>
                    <a:pt x="7484631" y="2302776"/>
                  </a:lnTo>
                  <a:lnTo>
                    <a:pt x="7512774" y="2340876"/>
                  </a:lnTo>
                  <a:lnTo>
                    <a:pt x="7536993" y="2381516"/>
                  </a:lnTo>
                  <a:lnTo>
                    <a:pt x="7557376" y="2427236"/>
                  </a:lnTo>
                  <a:lnTo>
                    <a:pt x="7572337" y="2475496"/>
                  </a:lnTo>
                  <a:lnTo>
                    <a:pt x="7581900" y="2523756"/>
                  </a:lnTo>
                  <a:lnTo>
                    <a:pt x="7586078" y="2573286"/>
                  </a:lnTo>
                  <a:lnTo>
                    <a:pt x="7584884" y="2624086"/>
                  </a:lnTo>
                  <a:lnTo>
                    <a:pt x="7578318" y="2673616"/>
                  </a:lnTo>
                  <a:lnTo>
                    <a:pt x="7566406" y="2721876"/>
                  </a:lnTo>
                  <a:lnTo>
                    <a:pt x="7550074" y="2767596"/>
                  </a:lnTo>
                  <a:lnTo>
                    <a:pt x="7528547" y="2812046"/>
                  </a:lnTo>
                  <a:lnTo>
                    <a:pt x="7492162" y="2867926"/>
                  </a:lnTo>
                  <a:lnTo>
                    <a:pt x="7470991" y="2893326"/>
                  </a:lnTo>
                  <a:lnTo>
                    <a:pt x="7470203" y="2893326"/>
                  </a:lnTo>
                  <a:lnTo>
                    <a:pt x="7456538" y="2881896"/>
                  </a:lnTo>
                  <a:lnTo>
                    <a:pt x="7445908" y="2873006"/>
                  </a:lnTo>
                  <a:lnTo>
                    <a:pt x="7444816" y="2871736"/>
                  </a:lnTo>
                  <a:lnTo>
                    <a:pt x="7442187" y="2871736"/>
                  </a:lnTo>
                  <a:lnTo>
                    <a:pt x="7441273" y="2874276"/>
                  </a:lnTo>
                  <a:lnTo>
                    <a:pt x="7433246" y="2927616"/>
                  </a:lnTo>
                  <a:lnTo>
                    <a:pt x="7415289" y="2964446"/>
                  </a:lnTo>
                  <a:lnTo>
                    <a:pt x="7400480" y="2983496"/>
                  </a:lnTo>
                  <a:lnTo>
                    <a:pt x="7400023" y="2983496"/>
                  </a:lnTo>
                  <a:lnTo>
                    <a:pt x="7398817" y="2986036"/>
                  </a:lnTo>
                  <a:lnTo>
                    <a:pt x="7401954" y="2988576"/>
                  </a:lnTo>
                  <a:lnTo>
                    <a:pt x="7404405" y="2988576"/>
                  </a:lnTo>
                  <a:lnTo>
                    <a:pt x="7429335" y="2978416"/>
                  </a:lnTo>
                  <a:lnTo>
                    <a:pt x="7460475" y="2965716"/>
                  </a:lnTo>
                  <a:lnTo>
                    <a:pt x="7488491" y="2955556"/>
                  </a:lnTo>
                  <a:lnTo>
                    <a:pt x="7516368" y="2944126"/>
                  </a:lnTo>
                  <a:lnTo>
                    <a:pt x="7517701" y="2944126"/>
                  </a:lnTo>
                  <a:lnTo>
                    <a:pt x="7518006" y="2942856"/>
                  </a:lnTo>
                  <a:lnTo>
                    <a:pt x="7518565" y="2941586"/>
                  </a:lnTo>
                  <a:lnTo>
                    <a:pt x="7518324" y="2940316"/>
                  </a:lnTo>
                  <a:lnTo>
                    <a:pt x="7517473" y="2939046"/>
                  </a:lnTo>
                  <a:lnTo>
                    <a:pt x="7512317" y="2933966"/>
                  </a:lnTo>
                  <a:lnTo>
                    <a:pt x="7507021" y="2928886"/>
                  </a:lnTo>
                  <a:lnTo>
                    <a:pt x="7496188" y="2918726"/>
                  </a:lnTo>
                  <a:lnTo>
                    <a:pt x="7497458" y="2918726"/>
                  </a:lnTo>
                  <a:lnTo>
                    <a:pt x="7498423" y="2917456"/>
                  </a:lnTo>
                  <a:lnTo>
                    <a:pt x="7499490" y="2916186"/>
                  </a:lnTo>
                  <a:lnTo>
                    <a:pt x="7520762" y="2890786"/>
                  </a:lnTo>
                  <a:lnTo>
                    <a:pt x="7558583" y="2833636"/>
                  </a:lnTo>
                  <a:lnTo>
                    <a:pt x="7592517" y="2757436"/>
                  </a:lnTo>
                  <a:lnTo>
                    <a:pt x="7606284" y="2709176"/>
                  </a:lnTo>
                  <a:lnTo>
                    <a:pt x="7615402" y="2660916"/>
                  </a:lnTo>
                  <a:lnTo>
                    <a:pt x="7619911" y="2610116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08975" y="175538"/>
            <a:ext cx="476884" cy="6654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900" b="1">
                <a:solidFill>
                  <a:srgbClr val="6FA8DC"/>
                </a:solidFill>
                <a:latin typeface="Tahoma"/>
                <a:cs typeface="Tahoma"/>
              </a:rPr>
              <a:t>01</a:t>
            </a:r>
            <a:endParaRPr sz="4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18821" y="307073"/>
              <a:ext cx="8651875" cy="4625340"/>
            </a:xfrm>
            <a:custGeom>
              <a:avLst/>
              <a:gdLst/>
              <a:ahLst/>
              <a:cxnLst/>
              <a:rect l="l" t="t" r="r" b="b"/>
              <a:pathLst>
                <a:path w="8651875" h="4625340">
                  <a:moveTo>
                    <a:pt x="23710" y="2925940"/>
                  </a:moveTo>
                  <a:lnTo>
                    <a:pt x="23241" y="2916517"/>
                  </a:lnTo>
                  <a:lnTo>
                    <a:pt x="21882" y="2913646"/>
                  </a:lnTo>
                  <a:lnTo>
                    <a:pt x="17335" y="2909532"/>
                  </a:lnTo>
                  <a:lnTo>
                    <a:pt x="14338" y="2908465"/>
                  </a:lnTo>
                  <a:lnTo>
                    <a:pt x="4914" y="2908935"/>
                  </a:lnTo>
                  <a:lnTo>
                    <a:pt x="0" y="2914358"/>
                  </a:lnTo>
                  <a:lnTo>
                    <a:pt x="635" y="2927096"/>
                  </a:lnTo>
                  <a:lnTo>
                    <a:pt x="6057" y="2931998"/>
                  </a:lnTo>
                  <a:lnTo>
                    <a:pt x="18808" y="2931363"/>
                  </a:lnTo>
                  <a:lnTo>
                    <a:pt x="23710" y="2925940"/>
                  </a:lnTo>
                  <a:close/>
                </a:path>
                <a:path w="8651875" h="4625340">
                  <a:moveTo>
                    <a:pt x="156083" y="3187268"/>
                  </a:moveTo>
                  <a:lnTo>
                    <a:pt x="155663" y="3179064"/>
                  </a:lnTo>
                  <a:lnTo>
                    <a:pt x="154482" y="3176562"/>
                  </a:lnTo>
                  <a:lnTo>
                    <a:pt x="150533" y="3172980"/>
                  </a:lnTo>
                  <a:lnTo>
                    <a:pt x="147929" y="3172053"/>
                  </a:lnTo>
                  <a:lnTo>
                    <a:pt x="139725" y="3172460"/>
                  </a:lnTo>
                  <a:lnTo>
                    <a:pt x="135445" y="3177184"/>
                  </a:lnTo>
                  <a:lnTo>
                    <a:pt x="136004" y="3188271"/>
                  </a:lnTo>
                  <a:lnTo>
                    <a:pt x="140716" y="3192538"/>
                  </a:lnTo>
                  <a:lnTo>
                    <a:pt x="151803" y="3191980"/>
                  </a:lnTo>
                  <a:lnTo>
                    <a:pt x="156083" y="3187268"/>
                  </a:lnTo>
                  <a:close/>
                </a:path>
                <a:path w="8651875" h="4625340">
                  <a:moveTo>
                    <a:pt x="165735" y="682396"/>
                  </a:moveTo>
                  <a:lnTo>
                    <a:pt x="165265" y="672960"/>
                  </a:lnTo>
                  <a:lnTo>
                    <a:pt x="163906" y="670090"/>
                  </a:lnTo>
                  <a:lnTo>
                    <a:pt x="159359" y="665975"/>
                  </a:lnTo>
                  <a:lnTo>
                    <a:pt x="156375" y="664908"/>
                  </a:lnTo>
                  <a:lnTo>
                    <a:pt x="146939" y="665378"/>
                  </a:lnTo>
                  <a:lnTo>
                    <a:pt x="142036" y="670801"/>
                  </a:lnTo>
                  <a:lnTo>
                    <a:pt x="142671" y="683539"/>
                  </a:lnTo>
                  <a:lnTo>
                    <a:pt x="148094" y="688454"/>
                  </a:lnTo>
                  <a:lnTo>
                    <a:pt x="160832" y="687819"/>
                  </a:lnTo>
                  <a:lnTo>
                    <a:pt x="165735" y="682396"/>
                  </a:lnTo>
                  <a:close/>
                </a:path>
                <a:path w="8651875" h="4625340">
                  <a:moveTo>
                    <a:pt x="550811" y="2242680"/>
                  </a:moveTo>
                  <a:lnTo>
                    <a:pt x="550176" y="2229929"/>
                  </a:lnTo>
                  <a:lnTo>
                    <a:pt x="544753" y="2225027"/>
                  </a:lnTo>
                  <a:lnTo>
                    <a:pt x="532003" y="2225662"/>
                  </a:lnTo>
                  <a:lnTo>
                    <a:pt x="527100" y="2231085"/>
                  </a:lnTo>
                  <a:lnTo>
                    <a:pt x="527570" y="2240508"/>
                  </a:lnTo>
                  <a:lnTo>
                    <a:pt x="528929" y="2243391"/>
                  </a:lnTo>
                  <a:lnTo>
                    <a:pt x="533476" y="2247493"/>
                  </a:lnTo>
                  <a:lnTo>
                    <a:pt x="536473" y="2248573"/>
                  </a:lnTo>
                  <a:lnTo>
                    <a:pt x="545896" y="2248090"/>
                  </a:lnTo>
                  <a:lnTo>
                    <a:pt x="550811" y="2242680"/>
                  </a:lnTo>
                  <a:close/>
                </a:path>
                <a:path w="8651875" h="4625340">
                  <a:moveTo>
                    <a:pt x="894842" y="3235744"/>
                  </a:moveTo>
                  <a:lnTo>
                    <a:pt x="894435" y="3227540"/>
                  </a:lnTo>
                  <a:lnTo>
                    <a:pt x="893254" y="3225038"/>
                  </a:lnTo>
                  <a:lnTo>
                    <a:pt x="889304" y="3221456"/>
                  </a:lnTo>
                  <a:lnTo>
                    <a:pt x="886688" y="3220529"/>
                  </a:lnTo>
                  <a:lnTo>
                    <a:pt x="878484" y="3220936"/>
                  </a:lnTo>
                  <a:lnTo>
                    <a:pt x="874217" y="3225660"/>
                  </a:lnTo>
                  <a:lnTo>
                    <a:pt x="874776" y="3236747"/>
                  </a:lnTo>
                  <a:lnTo>
                    <a:pt x="879487" y="3241014"/>
                  </a:lnTo>
                  <a:lnTo>
                    <a:pt x="890574" y="3240468"/>
                  </a:lnTo>
                  <a:lnTo>
                    <a:pt x="894842" y="3235744"/>
                  </a:lnTo>
                  <a:close/>
                </a:path>
                <a:path w="8651875" h="4625340">
                  <a:moveTo>
                    <a:pt x="927227" y="3885171"/>
                  </a:moveTo>
                  <a:lnTo>
                    <a:pt x="926820" y="3876967"/>
                  </a:lnTo>
                  <a:lnTo>
                    <a:pt x="925626" y="3874465"/>
                  </a:lnTo>
                  <a:lnTo>
                    <a:pt x="921677" y="3870883"/>
                  </a:lnTo>
                  <a:lnTo>
                    <a:pt x="919073" y="3869956"/>
                  </a:lnTo>
                  <a:lnTo>
                    <a:pt x="910869" y="3870363"/>
                  </a:lnTo>
                  <a:lnTo>
                    <a:pt x="906602" y="3875074"/>
                  </a:lnTo>
                  <a:lnTo>
                    <a:pt x="907148" y="3886162"/>
                  </a:lnTo>
                  <a:lnTo>
                    <a:pt x="911872" y="3890441"/>
                  </a:lnTo>
                  <a:lnTo>
                    <a:pt x="922959" y="3889883"/>
                  </a:lnTo>
                  <a:lnTo>
                    <a:pt x="927227" y="3885171"/>
                  </a:lnTo>
                  <a:close/>
                </a:path>
                <a:path w="8651875" h="4625340">
                  <a:moveTo>
                    <a:pt x="964514" y="4619028"/>
                  </a:moveTo>
                  <a:lnTo>
                    <a:pt x="964044" y="4609592"/>
                  </a:lnTo>
                  <a:lnTo>
                    <a:pt x="962685" y="4606722"/>
                  </a:lnTo>
                  <a:lnTo>
                    <a:pt x="958138" y="4602607"/>
                  </a:lnTo>
                  <a:lnTo>
                    <a:pt x="955141" y="4601540"/>
                  </a:lnTo>
                  <a:lnTo>
                    <a:pt x="945718" y="4602010"/>
                  </a:lnTo>
                  <a:lnTo>
                    <a:pt x="940816" y="4607433"/>
                  </a:lnTo>
                  <a:lnTo>
                    <a:pt x="941451" y="4620184"/>
                  </a:lnTo>
                  <a:lnTo>
                    <a:pt x="946861" y="4625086"/>
                  </a:lnTo>
                  <a:lnTo>
                    <a:pt x="959612" y="4624451"/>
                  </a:lnTo>
                  <a:lnTo>
                    <a:pt x="964514" y="4619028"/>
                  </a:lnTo>
                  <a:close/>
                </a:path>
                <a:path w="8651875" h="4625340">
                  <a:moveTo>
                    <a:pt x="1024229" y="559104"/>
                  </a:moveTo>
                  <a:lnTo>
                    <a:pt x="1023759" y="549681"/>
                  </a:lnTo>
                  <a:lnTo>
                    <a:pt x="1022400" y="546798"/>
                  </a:lnTo>
                  <a:lnTo>
                    <a:pt x="1017854" y="542696"/>
                  </a:lnTo>
                  <a:lnTo>
                    <a:pt x="1014857" y="541616"/>
                  </a:lnTo>
                  <a:lnTo>
                    <a:pt x="1005433" y="542086"/>
                  </a:lnTo>
                  <a:lnTo>
                    <a:pt x="1000518" y="547509"/>
                  </a:lnTo>
                  <a:lnTo>
                    <a:pt x="1001153" y="560260"/>
                  </a:lnTo>
                  <a:lnTo>
                    <a:pt x="1006576" y="565162"/>
                  </a:lnTo>
                  <a:lnTo>
                    <a:pt x="1019327" y="564527"/>
                  </a:lnTo>
                  <a:lnTo>
                    <a:pt x="1024229" y="559104"/>
                  </a:lnTo>
                  <a:close/>
                </a:path>
                <a:path w="8651875" h="4625340">
                  <a:moveTo>
                    <a:pt x="1374914" y="3504527"/>
                  </a:moveTo>
                  <a:lnTo>
                    <a:pt x="1374508" y="3496322"/>
                  </a:lnTo>
                  <a:lnTo>
                    <a:pt x="1373327" y="3493820"/>
                  </a:lnTo>
                  <a:lnTo>
                    <a:pt x="1369377" y="3490239"/>
                  </a:lnTo>
                  <a:lnTo>
                    <a:pt x="1366761" y="3489312"/>
                  </a:lnTo>
                  <a:lnTo>
                    <a:pt x="1358557" y="3489718"/>
                  </a:lnTo>
                  <a:lnTo>
                    <a:pt x="1354289" y="3494430"/>
                  </a:lnTo>
                  <a:lnTo>
                    <a:pt x="1354848" y="3505517"/>
                  </a:lnTo>
                  <a:lnTo>
                    <a:pt x="1359560" y="3509797"/>
                  </a:lnTo>
                  <a:lnTo>
                    <a:pt x="1370647" y="3509238"/>
                  </a:lnTo>
                  <a:lnTo>
                    <a:pt x="1374914" y="3504527"/>
                  </a:lnTo>
                  <a:close/>
                </a:path>
                <a:path w="8651875" h="4625340">
                  <a:moveTo>
                    <a:pt x="1445425" y="1824761"/>
                  </a:moveTo>
                  <a:lnTo>
                    <a:pt x="1444790" y="1812023"/>
                  </a:lnTo>
                  <a:lnTo>
                    <a:pt x="1439367" y="1807108"/>
                  </a:lnTo>
                  <a:lnTo>
                    <a:pt x="1426629" y="1807743"/>
                  </a:lnTo>
                  <a:lnTo>
                    <a:pt x="1421714" y="1813166"/>
                  </a:lnTo>
                  <a:lnTo>
                    <a:pt x="1422184" y="1822602"/>
                  </a:lnTo>
                  <a:lnTo>
                    <a:pt x="1423543" y="1825472"/>
                  </a:lnTo>
                  <a:lnTo>
                    <a:pt x="1428089" y="1829587"/>
                  </a:lnTo>
                  <a:lnTo>
                    <a:pt x="1431086" y="1830654"/>
                  </a:lnTo>
                  <a:lnTo>
                    <a:pt x="1440522" y="1830184"/>
                  </a:lnTo>
                  <a:lnTo>
                    <a:pt x="1445425" y="1824761"/>
                  </a:lnTo>
                  <a:close/>
                </a:path>
                <a:path w="8651875" h="4625340">
                  <a:moveTo>
                    <a:pt x="1719618" y="1686179"/>
                  </a:moveTo>
                  <a:lnTo>
                    <a:pt x="1719059" y="1675091"/>
                  </a:lnTo>
                  <a:lnTo>
                    <a:pt x="1714347" y="1670824"/>
                  </a:lnTo>
                  <a:lnTo>
                    <a:pt x="1703260" y="1671370"/>
                  </a:lnTo>
                  <a:lnTo>
                    <a:pt x="1698980" y="1676095"/>
                  </a:lnTo>
                  <a:lnTo>
                    <a:pt x="1699399" y="1684299"/>
                  </a:lnTo>
                  <a:lnTo>
                    <a:pt x="1700580" y="1686801"/>
                  </a:lnTo>
                  <a:lnTo>
                    <a:pt x="1704530" y="1690382"/>
                  </a:lnTo>
                  <a:lnTo>
                    <a:pt x="1707134" y="1691309"/>
                  </a:lnTo>
                  <a:lnTo>
                    <a:pt x="1715338" y="1690903"/>
                  </a:lnTo>
                  <a:lnTo>
                    <a:pt x="1719618" y="1686179"/>
                  </a:lnTo>
                  <a:close/>
                </a:path>
                <a:path w="8651875" h="4625340">
                  <a:moveTo>
                    <a:pt x="2056409" y="2451633"/>
                  </a:moveTo>
                  <a:lnTo>
                    <a:pt x="2055863" y="2440546"/>
                  </a:lnTo>
                  <a:lnTo>
                    <a:pt x="2051138" y="2436279"/>
                  </a:lnTo>
                  <a:lnTo>
                    <a:pt x="2040051" y="2436838"/>
                  </a:lnTo>
                  <a:lnTo>
                    <a:pt x="2035784" y="2441549"/>
                  </a:lnTo>
                  <a:lnTo>
                    <a:pt x="2036191" y="2449753"/>
                  </a:lnTo>
                  <a:lnTo>
                    <a:pt x="2037372" y="2452255"/>
                  </a:lnTo>
                  <a:lnTo>
                    <a:pt x="2041334" y="2455837"/>
                  </a:lnTo>
                  <a:lnTo>
                    <a:pt x="2043938" y="2456764"/>
                  </a:lnTo>
                  <a:lnTo>
                    <a:pt x="2052142" y="2456357"/>
                  </a:lnTo>
                  <a:lnTo>
                    <a:pt x="2056409" y="2451633"/>
                  </a:lnTo>
                  <a:close/>
                </a:path>
                <a:path w="8651875" h="4625340">
                  <a:moveTo>
                    <a:pt x="2156739" y="4503394"/>
                  </a:moveTo>
                  <a:lnTo>
                    <a:pt x="2156269" y="4493958"/>
                  </a:lnTo>
                  <a:lnTo>
                    <a:pt x="2154898" y="4491088"/>
                  </a:lnTo>
                  <a:lnTo>
                    <a:pt x="2150364" y="4486973"/>
                  </a:lnTo>
                  <a:lnTo>
                    <a:pt x="2147366" y="4485906"/>
                  </a:lnTo>
                  <a:lnTo>
                    <a:pt x="2137930" y="4486376"/>
                  </a:lnTo>
                  <a:lnTo>
                    <a:pt x="2133028" y="4491799"/>
                  </a:lnTo>
                  <a:lnTo>
                    <a:pt x="2133663" y="4504537"/>
                  </a:lnTo>
                  <a:lnTo>
                    <a:pt x="2139086" y="4509452"/>
                  </a:lnTo>
                  <a:lnTo>
                    <a:pt x="2151824" y="4508817"/>
                  </a:lnTo>
                  <a:lnTo>
                    <a:pt x="2156739" y="4503394"/>
                  </a:lnTo>
                  <a:close/>
                </a:path>
                <a:path w="8651875" h="4625340">
                  <a:moveTo>
                    <a:pt x="2234844" y="1133716"/>
                  </a:moveTo>
                  <a:lnTo>
                    <a:pt x="2234209" y="1120978"/>
                  </a:lnTo>
                  <a:lnTo>
                    <a:pt x="2228786" y="1116063"/>
                  </a:lnTo>
                  <a:lnTo>
                    <a:pt x="2216048" y="1116698"/>
                  </a:lnTo>
                  <a:lnTo>
                    <a:pt x="2211133" y="1122121"/>
                  </a:lnTo>
                  <a:lnTo>
                    <a:pt x="2211603" y="1131557"/>
                  </a:lnTo>
                  <a:lnTo>
                    <a:pt x="2212975" y="1134427"/>
                  </a:lnTo>
                  <a:lnTo>
                    <a:pt x="2217509" y="1138542"/>
                  </a:lnTo>
                  <a:lnTo>
                    <a:pt x="2220506" y="1139609"/>
                  </a:lnTo>
                  <a:lnTo>
                    <a:pt x="2229942" y="1139139"/>
                  </a:lnTo>
                  <a:lnTo>
                    <a:pt x="2234844" y="1133716"/>
                  </a:lnTo>
                  <a:close/>
                </a:path>
                <a:path w="8651875" h="4625340">
                  <a:moveTo>
                    <a:pt x="2332088" y="3183966"/>
                  </a:moveTo>
                  <a:lnTo>
                    <a:pt x="2331682" y="3175762"/>
                  </a:lnTo>
                  <a:lnTo>
                    <a:pt x="2330500" y="3173260"/>
                  </a:lnTo>
                  <a:lnTo>
                    <a:pt x="2326538" y="3169678"/>
                  </a:lnTo>
                  <a:lnTo>
                    <a:pt x="2323935" y="3168751"/>
                  </a:lnTo>
                  <a:lnTo>
                    <a:pt x="2315730" y="3169158"/>
                  </a:lnTo>
                  <a:lnTo>
                    <a:pt x="2311463" y="3173882"/>
                  </a:lnTo>
                  <a:lnTo>
                    <a:pt x="2312009" y="3184969"/>
                  </a:lnTo>
                  <a:lnTo>
                    <a:pt x="2316734" y="3189236"/>
                  </a:lnTo>
                  <a:lnTo>
                    <a:pt x="2327821" y="3188678"/>
                  </a:lnTo>
                  <a:lnTo>
                    <a:pt x="2332088" y="3183966"/>
                  </a:lnTo>
                  <a:close/>
                </a:path>
                <a:path w="8651875" h="4625340">
                  <a:moveTo>
                    <a:pt x="2668892" y="3949420"/>
                  </a:moveTo>
                  <a:lnTo>
                    <a:pt x="2668486" y="3941216"/>
                  </a:lnTo>
                  <a:lnTo>
                    <a:pt x="2667292" y="3938714"/>
                  </a:lnTo>
                  <a:lnTo>
                    <a:pt x="2663342" y="3935133"/>
                  </a:lnTo>
                  <a:lnTo>
                    <a:pt x="2660739" y="3934206"/>
                  </a:lnTo>
                  <a:lnTo>
                    <a:pt x="2652534" y="3934612"/>
                  </a:lnTo>
                  <a:lnTo>
                    <a:pt x="2648254" y="3939336"/>
                  </a:lnTo>
                  <a:lnTo>
                    <a:pt x="2648813" y="3950424"/>
                  </a:lnTo>
                  <a:lnTo>
                    <a:pt x="2653525" y="3954691"/>
                  </a:lnTo>
                  <a:lnTo>
                    <a:pt x="2664612" y="3954145"/>
                  </a:lnTo>
                  <a:lnTo>
                    <a:pt x="2668892" y="3949420"/>
                  </a:lnTo>
                  <a:close/>
                </a:path>
                <a:path w="8651875" h="4625340">
                  <a:moveTo>
                    <a:pt x="2839923" y="157670"/>
                  </a:moveTo>
                  <a:lnTo>
                    <a:pt x="2839364" y="146583"/>
                  </a:lnTo>
                  <a:lnTo>
                    <a:pt x="2834652" y="142316"/>
                  </a:lnTo>
                  <a:lnTo>
                    <a:pt x="2823553" y="142862"/>
                  </a:lnTo>
                  <a:lnTo>
                    <a:pt x="2819285" y="147586"/>
                  </a:lnTo>
                  <a:lnTo>
                    <a:pt x="2819692" y="155790"/>
                  </a:lnTo>
                  <a:lnTo>
                    <a:pt x="2820886" y="158292"/>
                  </a:lnTo>
                  <a:lnTo>
                    <a:pt x="2824835" y="161874"/>
                  </a:lnTo>
                  <a:lnTo>
                    <a:pt x="2827439" y="162801"/>
                  </a:lnTo>
                  <a:lnTo>
                    <a:pt x="2835643" y="162394"/>
                  </a:lnTo>
                  <a:lnTo>
                    <a:pt x="2839923" y="157670"/>
                  </a:lnTo>
                  <a:close/>
                </a:path>
                <a:path w="8651875" h="4625340">
                  <a:moveTo>
                    <a:pt x="2946158" y="3812349"/>
                  </a:moveTo>
                  <a:lnTo>
                    <a:pt x="2945688" y="3802913"/>
                  </a:lnTo>
                  <a:lnTo>
                    <a:pt x="2944330" y="3800043"/>
                  </a:lnTo>
                  <a:lnTo>
                    <a:pt x="2939783" y="3795928"/>
                  </a:lnTo>
                  <a:lnTo>
                    <a:pt x="2936786" y="3794861"/>
                  </a:lnTo>
                  <a:lnTo>
                    <a:pt x="2927350" y="3795331"/>
                  </a:lnTo>
                  <a:lnTo>
                    <a:pt x="2922447" y="3800754"/>
                  </a:lnTo>
                  <a:lnTo>
                    <a:pt x="2923082" y="3813492"/>
                  </a:lnTo>
                  <a:lnTo>
                    <a:pt x="2928505" y="3818407"/>
                  </a:lnTo>
                  <a:lnTo>
                    <a:pt x="2941243" y="3817772"/>
                  </a:lnTo>
                  <a:lnTo>
                    <a:pt x="2946158" y="3812349"/>
                  </a:lnTo>
                  <a:close/>
                </a:path>
                <a:path w="8651875" h="4625340">
                  <a:moveTo>
                    <a:pt x="2950337" y="2342184"/>
                  </a:moveTo>
                  <a:lnTo>
                    <a:pt x="2949702" y="2329446"/>
                  </a:lnTo>
                  <a:lnTo>
                    <a:pt x="2944279" y="2324531"/>
                  </a:lnTo>
                  <a:lnTo>
                    <a:pt x="2931541" y="2325166"/>
                  </a:lnTo>
                  <a:lnTo>
                    <a:pt x="2926626" y="2330589"/>
                  </a:lnTo>
                  <a:lnTo>
                    <a:pt x="2927096" y="2340025"/>
                  </a:lnTo>
                  <a:lnTo>
                    <a:pt x="2928455" y="2342896"/>
                  </a:lnTo>
                  <a:lnTo>
                    <a:pt x="2933001" y="2347010"/>
                  </a:lnTo>
                  <a:lnTo>
                    <a:pt x="2935998" y="2348077"/>
                  </a:lnTo>
                  <a:lnTo>
                    <a:pt x="2945422" y="2347607"/>
                  </a:lnTo>
                  <a:lnTo>
                    <a:pt x="2950337" y="2342184"/>
                  </a:lnTo>
                  <a:close/>
                </a:path>
                <a:path w="8651875" h="4625340">
                  <a:moveTo>
                    <a:pt x="3427069" y="1018082"/>
                  </a:moveTo>
                  <a:lnTo>
                    <a:pt x="3426422" y="1005332"/>
                  </a:lnTo>
                  <a:lnTo>
                    <a:pt x="3421011" y="1000429"/>
                  </a:lnTo>
                  <a:lnTo>
                    <a:pt x="3408261" y="1001064"/>
                  </a:lnTo>
                  <a:lnTo>
                    <a:pt x="3403358" y="1006487"/>
                  </a:lnTo>
                  <a:lnTo>
                    <a:pt x="3403828" y="1015911"/>
                  </a:lnTo>
                  <a:lnTo>
                    <a:pt x="3405187" y="1018794"/>
                  </a:lnTo>
                  <a:lnTo>
                    <a:pt x="3409734" y="1022896"/>
                  </a:lnTo>
                  <a:lnTo>
                    <a:pt x="3412731" y="1023975"/>
                  </a:lnTo>
                  <a:lnTo>
                    <a:pt x="3422154" y="1023505"/>
                  </a:lnTo>
                  <a:lnTo>
                    <a:pt x="3427069" y="1018082"/>
                  </a:lnTo>
                  <a:close/>
                </a:path>
                <a:path w="8651875" h="4625340">
                  <a:moveTo>
                    <a:pt x="3461270" y="1750428"/>
                  </a:moveTo>
                  <a:lnTo>
                    <a:pt x="3460724" y="1739341"/>
                  </a:lnTo>
                  <a:lnTo>
                    <a:pt x="3456000" y="1735074"/>
                  </a:lnTo>
                  <a:lnTo>
                    <a:pt x="3444913" y="1735632"/>
                  </a:lnTo>
                  <a:lnTo>
                    <a:pt x="3440646" y="1740344"/>
                  </a:lnTo>
                  <a:lnTo>
                    <a:pt x="3441052" y="1748548"/>
                  </a:lnTo>
                  <a:lnTo>
                    <a:pt x="3442246" y="1751050"/>
                  </a:lnTo>
                  <a:lnTo>
                    <a:pt x="3446195" y="1754632"/>
                  </a:lnTo>
                  <a:lnTo>
                    <a:pt x="3448799" y="1755559"/>
                  </a:lnTo>
                  <a:lnTo>
                    <a:pt x="3457003" y="1755152"/>
                  </a:lnTo>
                  <a:lnTo>
                    <a:pt x="3461270" y="1750428"/>
                  </a:lnTo>
                  <a:close/>
                </a:path>
                <a:path w="8651875" h="4625340">
                  <a:moveTo>
                    <a:pt x="3508667" y="2654782"/>
                  </a:moveTo>
                  <a:lnTo>
                    <a:pt x="3508032" y="2642031"/>
                  </a:lnTo>
                  <a:lnTo>
                    <a:pt x="3502609" y="2637129"/>
                  </a:lnTo>
                  <a:lnTo>
                    <a:pt x="3489871" y="2637764"/>
                  </a:lnTo>
                  <a:lnTo>
                    <a:pt x="3484956" y="2643187"/>
                  </a:lnTo>
                  <a:lnTo>
                    <a:pt x="3485426" y="2652611"/>
                  </a:lnTo>
                  <a:lnTo>
                    <a:pt x="3486797" y="2655493"/>
                  </a:lnTo>
                  <a:lnTo>
                    <a:pt x="3491331" y="2659596"/>
                  </a:lnTo>
                  <a:lnTo>
                    <a:pt x="3494328" y="2660675"/>
                  </a:lnTo>
                  <a:lnTo>
                    <a:pt x="3503765" y="2660205"/>
                  </a:lnTo>
                  <a:lnTo>
                    <a:pt x="3508667" y="2654782"/>
                  </a:lnTo>
                  <a:close/>
                </a:path>
                <a:path w="8651875" h="4625340">
                  <a:moveTo>
                    <a:pt x="3621138" y="2307894"/>
                  </a:moveTo>
                  <a:lnTo>
                    <a:pt x="3620592" y="2296807"/>
                  </a:lnTo>
                  <a:lnTo>
                    <a:pt x="3615867" y="2292527"/>
                  </a:lnTo>
                  <a:lnTo>
                    <a:pt x="3604780" y="2293086"/>
                  </a:lnTo>
                  <a:lnTo>
                    <a:pt x="3600513" y="2297798"/>
                  </a:lnTo>
                  <a:lnTo>
                    <a:pt x="3600920" y="2306015"/>
                  </a:lnTo>
                  <a:lnTo>
                    <a:pt x="3602101" y="2308504"/>
                  </a:lnTo>
                  <a:lnTo>
                    <a:pt x="3606063" y="2312085"/>
                  </a:lnTo>
                  <a:lnTo>
                    <a:pt x="3608667" y="2313013"/>
                  </a:lnTo>
                  <a:lnTo>
                    <a:pt x="3616871" y="2312606"/>
                  </a:lnTo>
                  <a:lnTo>
                    <a:pt x="3621138" y="2307894"/>
                  </a:lnTo>
                  <a:close/>
                </a:path>
                <a:path w="8651875" h="4625340">
                  <a:moveTo>
                    <a:pt x="4178477" y="1335989"/>
                  </a:moveTo>
                  <a:lnTo>
                    <a:pt x="4177842" y="1323251"/>
                  </a:lnTo>
                  <a:lnTo>
                    <a:pt x="4172420" y="1318336"/>
                  </a:lnTo>
                  <a:lnTo>
                    <a:pt x="4159681" y="1318971"/>
                  </a:lnTo>
                  <a:lnTo>
                    <a:pt x="4154779" y="1324394"/>
                  </a:lnTo>
                  <a:lnTo>
                    <a:pt x="4155249" y="1333830"/>
                  </a:lnTo>
                  <a:lnTo>
                    <a:pt x="4156608" y="1336700"/>
                  </a:lnTo>
                  <a:lnTo>
                    <a:pt x="4161155" y="1340815"/>
                  </a:lnTo>
                  <a:lnTo>
                    <a:pt x="4164139" y="1341882"/>
                  </a:lnTo>
                  <a:lnTo>
                    <a:pt x="4173575" y="1341412"/>
                  </a:lnTo>
                  <a:lnTo>
                    <a:pt x="4178477" y="1335989"/>
                  </a:lnTo>
                  <a:close/>
                </a:path>
                <a:path w="8651875" h="4625340">
                  <a:moveTo>
                    <a:pt x="4232427" y="2448331"/>
                  </a:moveTo>
                  <a:lnTo>
                    <a:pt x="4231868" y="2437244"/>
                  </a:lnTo>
                  <a:lnTo>
                    <a:pt x="4227157" y="2432977"/>
                  </a:lnTo>
                  <a:lnTo>
                    <a:pt x="4216070" y="2433536"/>
                  </a:lnTo>
                  <a:lnTo>
                    <a:pt x="4211790" y="2438247"/>
                  </a:lnTo>
                  <a:lnTo>
                    <a:pt x="4212209" y="2446451"/>
                  </a:lnTo>
                  <a:lnTo>
                    <a:pt x="4213390" y="2448953"/>
                  </a:lnTo>
                  <a:lnTo>
                    <a:pt x="4217340" y="2452535"/>
                  </a:lnTo>
                  <a:lnTo>
                    <a:pt x="4219943" y="2453462"/>
                  </a:lnTo>
                  <a:lnTo>
                    <a:pt x="4228147" y="2453055"/>
                  </a:lnTo>
                  <a:lnTo>
                    <a:pt x="4232427" y="2448331"/>
                  </a:lnTo>
                  <a:close/>
                </a:path>
                <a:path w="8651875" h="4625340">
                  <a:moveTo>
                    <a:pt x="4367873" y="2711158"/>
                  </a:moveTo>
                  <a:lnTo>
                    <a:pt x="4367238" y="2698419"/>
                  </a:lnTo>
                  <a:lnTo>
                    <a:pt x="4361815" y="2693505"/>
                  </a:lnTo>
                  <a:lnTo>
                    <a:pt x="4349064" y="2694140"/>
                  </a:lnTo>
                  <a:lnTo>
                    <a:pt x="4344162" y="2699562"/>
                  </a:lnTo>
                  <a:lnTo>
                    <a:pt x="4344632" y="2708999"/>
                  </a:lnTo>
                  <a:lnTo>
                    <a:pt x="4345991" y="2711869"/>
                  </a:lnTo>
                  <a:lnTo>
                    <a:pt x="4350537" y="2715984"/>
                  </a:lnTo>
                  <a:lnTo>
                    <a:pt x="4353534" y="2717050"/>
                  </a:lnTo>
                  <a:lnTo>
                    <a:pt x="4362958" y="2716580"/>
                  </a:lnTo>
                  <a:lnTo>
                    <a:pt x="4367873" y="2711158"/>
                  </a:lnTo>
                  <a:close/>
                </a:path>
                <a:path w="8651875" h="4625340">
                  <a:moveTo>
                    <a:pt x="4975161" y="1729333"/>
                  </a:moveTo>
                  <a:lnTo>
                    <a:pt x="4974361" y="1713445"/>
                  </a:lnTo>
                  <a:lnTo>
                    <a:pt x="4967605" y="1707324"/>
                  </a:lnTo>
                  <a:lnTo>
                    <a:pt x="4951717" y="1708124"/>
                  </a:lnTo>
                  <a:lnTo>
                    <a:pt x="4945596" y="1714881"/>
                  </a:lnTo>
                  <a:lnTo>
                    <a:pt x="4946180" y="1726641"/>
                  </a:lnTo>
                  <a:lnTo>
                    <a:pt x="4947882" y="1730222"/>
                  </a:lnTo>
                  <a:lnTo>
                    <a:pt x="4953546" y="1735353"/>
                  </a:lnTo>
                  <a:lnTo>
                    <a:pt x="4957280" y="1736686"/>
                  </a:lnTo>
                  <a:lnTo>
                    <a:pt x="4969040" y="1736090"/>
                  </a:lnTo>
                  <a:lnTo>
                    <a:pt x="4975161" y="1729333"/>
                  </a:lnTo>
                  <a:close/>
                </a:path>
                <a:path w="8651875" h="4625340">
                  <a:moveTo>
                    <a:pt x="5032845" y="652653"/>
                  </a:moveTo>
                  <a:lnTo>
                    <a:pt x="5032375" y="643229"/>
                  </a:lnTo>
                  <a:lnTo>
                    <a:pt x="5031016" y="640359"/>
                  </a:lnTo>
                  <a:lnTo>
                    <a:pt x="5026469" y="636244"/>
                  </a:lnTo>
                  <a:lnTo>
                    <a:pt x="5023472" y="635177"/>
                  </a:lnTo>
                  <a:lnTo>
                    <a:pt x="5014049" y="635647"/>
                  </a:lnTo>
                  <a:lnTo>
                    <a:pt x="5009134" y="641070"/>
                  </a:lnTo>
                  <a:lnTo>
                    <a:pt x="5009769" y="653808"/>
                  </a:lnTo>
                  <a:lnTo>
                    <a:pt x="5015192" y="658710"/>
                  </a:lnTo>
                  <a:lnTo>
                    <a:pt x="5027942" y="658075"/>
                  </a:lnTo>
                  <a:lnTo>
                    <a:pt x="5032845" y="652653"/>
                  </a:lnTo>
                  <a:close/>
                </a:path>
                <a:path w="8651875" h="4625340">
                  <a:moveTo>
                    <a:pt x="5463730" y="2839732"/>
                  </a:moveTo>
                  <a:lnTo>
                    <a:pt x="5462930" y="2823845"/>
                  </a:lnTo>
                  <a:lnTo>
                    <a:pt x="5456174" y="2817723"/>
                  </a:lnTo>
                  <a:lnTo>
                    <a:pt x="5440286" y="2818511"/>
                  </a:lnTo>
                  <a:lnTo>
                    <a:pt x="5434165" y="2825280"/>
                  </a:lnTo>
                  <a:lnTo>
                    <a:pt x="5434749" y="2837040"/>
                  </a:lnTo>
                  <a:lnTo>
                    <a:pt x="5436451" y="2840621"/>
                  </a:lnTo>
                  <a:lnTo>
                    <a:pt x="5442115" y="2845739"/>
                  </a:lnTo>
                  <a:lnTo>
                    <a:pt x="5445849" y="2847073"/>
                  </a:lnTo>
                  <a:lnTo>
                    <a:pt x="5457609" y="2846489"/>
                  </a:lnTo>
                  <a:lnTo>
                    <a:pt x="5463730" y="2839732"/>
                  </a:lnTo>
                  <a:close/>
                </a:path>
                <a:path w="8651875" h="4625340">
                  <a:moveTo>
                    <a:pt x="5959792" y="867397"/>
                  </a:moveTo>
                  <a:lnTo>
                    <a:pt x="5959005" y="851509"/>
                  </a:lnTo>
                  <a:lnTo>
                    <a:pt x="5952248" y="845400"/>
                  </a:lnTo>
                  <a:lnTo>
                    <a:pt x="5936361" y="846188"/>
                  </a:lnTo>
                  <a:lnTo>
                    <a:pt x="5930239" y="852944"/>
                  </a:lnTo>
                  <a:lnTo>
                    <a:pt x="5930824" y="864704"/>
                  </a:lnTo>
                  <a:lnTo>
                    <a:pt x="5932525" y="868286"/>
                  </a:lnTo>
                  <a:lnTo>
                    <a:pt x="5938190" y="873417"/>
                  </a:lnTo>
                  <a:lnTo>
                    <a:pt x="5941923" y="874750"/>
                  </a:lnTo>
                  <a:lnTo>
                    <a:pt x="5953684" y="874166"/>
                  </a:lnTo>
                  <a:lnTo>
                    <a:pt x="5959792" y="867397"/>
                  </a:lnTo>
                  <a:close/>
                </a:path>
                <a:path w="8651875" h="4625340">
                  <a:moveTo>
                    <a:pt x="6021146" y="4234015"/>
                  </a:moveTo>
                  <a:lnTo>
                    <a:pt x="6020676" y="4224579"/>
                  </a:lnTo>
                  <a:lnTo>
                    <a:pt x="6019317" y="4221708"/>
                  </a:lnTo>
                  <a:lnTo>
                    <a:pt x="6014771" y="4217594"/>
                  </a:lnTo>
                  <a:lnTo>
                    <a:pt x="6011786" y="4216527"/>
                  </a:lnTo>
                  <a:lnTo>
                    <a:pt x="6002350" y="4216997"/>
                  </a:lnTo>
                  <a:lnTo>
                    <a:pt x="5997448" y="4222420"/>
                  </a:lnTo>
                  <a:lnTo>
                    <a:pt x="5998083" y="4235170"/>
                  </a:lnTo>
                  <a:lnTo>
                    <a:pt x="6003506" y="4240073"/>
                  </a:lnTo>
                  <a:lnTo>
                    <a:pt x="6016244" y="4239438"/>
                  </a:lnTo>
                  <a:lnTo>
                    <a:pt x="6021146" y="4234015"/>
                  </a:lnTo>
                  <a:close/>
                </a:path>
                <a:path w="8651875" h="4625340">
                  <a:moveTo>
                    <a:pt x="6034595" y="1867738"/>
                  </a:moveTo>
                  <a:lnTo>
                    <a:pt x="6033909" y="1854009"/>
                  </a:lnTo>
                  <a:lnTo>
                    <a:pt x="6028067" y="1848713"/>
                  </a:lnTo>
                  <a:lnTo>
                    <a:pt x="6014339" y="1849399"/>
                  </a:lnTo>
                  <a:lnTo>
                    <a:pt x="6009043" y="1855241"/>
                  </a:lnTo>
                  <a:lnTo>
                    <a:pt x="6009551" y="1865414"/>
                  </a:lnTo>
                  <a:lnTo>
                    <a:pt x="6011024" y="1868512"/>
                  </a:lnTo>
                  <a:lnTo>
                    <a:pt x="6015914" y="1872945"/>
                  </a:lnTo>
                  <a:lnTo>
                    <a:pt x="6019139" y="1874088"/>
                  </a:lnTo>
                  <a:lnTo>
                    <a:pt x="6029312" y="1873580"/>
                  </a:lnTo>
                  <a:lnTo>
                    <a:pt x="6034595" y="1867738"/>
                  </a:lnTo>
                  <a:close/>
                </a:path>
                <a:path w="8651875" h="4625340">
                  <a:moveTo>
                    <a:pt x="6098845" y="19024"/>
                  </a:moveTo>
                  <a:lnTo>
                    <a:pt x="6098159" y="5295"/>
                  </a:lnTo>
                  <a:lnTo>
                    <a:pt x="6092317" y="0"/>
                  </a:lnTo>
                  <a:lnTo>
                    <a:pt x="6078575" y="685"/>
                  </a:lnTo>
                  <a:lnTo>
                    <a:pt x="6073292" y="6527"/>
                  </a:lnTo>
                  <a:lnTo>
                    <a:pt x="6073800" y="16700"/>
                  </a:lnTo>
                  <a:lnTo>
                    <a:pt x="6075261" y="19799"/>
                  </a:lnTo>
                  <a:lnTo>
                    <a:pt x="6080163" y="24218"/>
                  </a:lnTo>
                  <a:lnTo>
                    <a:pt x="6083389" y="25374"/>
                  </a:lnTo>
                  <a:lnTo>
                    <a:pt x="6093549" y="24866"/>
                  </a:lnTo>
                  <a:lnTo>
                    <a:pt x="6098845" y="19024"/>
                  </a:lnTo>
                  <a:close/>
                </a:path>
                <a:path w="8651875" h="4625340">
                  <a:moveTo>
                    <a:pt x="6403886" y="2983344"/>
                  </a:moveTo>
                  <a:lnTo>
                    <a:pt x="6403086" y="2967456"/>
                  </a:lnTo>
                  <a:lnTo>
                    <a:pt x="6396329" y="2961348"/>
                  </a:lnTo>
                  <a:lnTo>
                    <a:pt x="6380442" y="2962135"/>
                  </a:lnTo>
                  <a:lnTo>
                    <a:pt x="6374320" y="2968891"/>
                  </a:lnTo>
                  <a:lnTo>
                    <a:pt x="6374905" y="2980652"/>
                  </a:lnTo>
                  <a:lnTo>
                    <a:pt x="6376606" y="2984233"/>
                  </a:lnTo>
                  <a:lnTo>
                    <a:pt x="6382271" y="2989364"/>
                  </a:lnTo>
                  <a:lnTo>
                    <a:pt x="6386004" y="2990697"/>
                  </a:lnTo>
                  <a:lnTo>
                    <a:pt x="6397765" y="2990113"/>
                  </a:lnTo>
                  <a:lnTo>
                    <a:pt x="6403886" y="2983344"/>
                  </a:lnTo>
                  <a:close/>
                </a:path>
                <a:path w="8651875" h="4625340">
                  <a:moveTo>
                    <a:pt x="6931114" y="2111438"/>
                  </a:moveTo>
                  <a:lnTo>
                    <a:pt x="6930428" y="2097709"/>
                  </a:lnTo>
                  <a:lnTo>
                    <a:pt x="6924586" y="2092413"/>
                  </a:lnTo>
                  <a:lnTo>
                    <a:pt x="6910845" y="2093099"/>
                  </a:lnTo>
                  <a:lnTo>
                    <a:pt x="6905561" y="2098941"/>
                  </a:lnTo>
                  <a:lnTo>
                    <a:pt x="6906069" y="2109114"/>
                  </a:lnTo>
                  <a:lnTo>
                    <a:pt x="6907530" y="2112213"/>
                  </a:lnTo>
                  <a:lnTo>
                    <a:pt x="6912432" y="2116645"/>
                  </a:lnTo>
                  <a:lnTo>
                    <a:pt x="6915658" y="2117788"/>
                  </a:lnTo>
                  <a:lnTo>
                    <a:pt x="6925818" y="2117280"/>
                  </a:lnTo>
                  <a:lnTo>
                    <a:pt x="6931114" y="2111438"/>
                  </a:lnTo>
                  <a:close/>
                </a:path>
                <a:path w="8651875" h="4625340">
                  <a:moveTo>
                    <a:pt x="7305154" y="4171569"/>
                  </a:moveTo>
                  <a:lnTo>
                    <a:pt x="7304367" y="4155681"/>
                  </a:lnTo>
                  <a:lnTo>
                    <a:pt x="7297598" y="4149560"/>
                  </a:lnTo>
                  <a:lnTo>
                    <a:pt x="7281710" y="4150347"/>
                  </a:lnTo>
                  <a:lnTo>
                    <a:pt x="7275601" y="4157116"/>
                  </a:lnTo>
                  <a:lnTo>
                    <a:pt x="7276185" y="4168876"/>
                  </a:lnTo>
                  <a:lnTo>
                    <a:pt x="7277875" y="4172458"/>
                  </a:lnTo>
                  <a:lnTo>
                    <a:pt x="7283539" y="4177576"/>
                  </a:lnTo>
                  <a:lnTo>
                    <a:pt x="7287273" y="4178909"/>
                  </a:lnTo>
                  <a:lnTo>
                    <a:pt x="7299033" y="4178325"/>
                  </a:lnTo>
                  <a:lnTo>
                    <a:pt x="7305154" y="4171569"/>
                  </a:lnTo>
                  <a:close/>
                </a:path>
                <a:path w="8651875" h="4625340">
                  <a:moveTo>
                    <a:pt x="7501661" y="1822551"/>
                  </a:moveTo>
                  <a:lnTo>
                    <a:pt x="7500861" y="1806663"/>
                  </a:lnTo>
                  <a:lnTo>
                    <a:pt x="7494105" y="1800542"/>
                  </a:lnTo>
                  <a:lnTo>
                    <a:pt x="7478217" y="1801329"/>
                  </a:lnTo>
                  <a:lnTo>
                    <a:pt x="7472108" y="1808099"/>
                  </a:lnTo>
                  <a:lnTo>
                    <a:pt x="7472693" y="1819846"/>
                  </a:lnTo>
                  <a:lnTo>
                    <a:pt x="7474382" y="1823427"/>
                  </a:lnTo>
                  <a:lnTo>
                    <a:pt x="7480046" y="1828558"/>
                  </a:lnTo>
                  <a:lnTo>
                    <a:pt x="7483780" y="1829892"/>
                  </a:lnTo>
                  <a:lnTo>
                    <a:pt x="7495540" y="1829308"/>
                  </a:lnTo>
                  <a:lnTo>
                    <a:pt x="7501661" y="1822551"/>
                  </a:lnTo>
                  <a:close/>
                </a:path>
                <a:path w="8651875" h="4625340">
                  <a:moveTo>
                    <a:pt x="7529906" y="2446680"/>
                  </a:moveTo>
                  <a:lnTo>
                    <a:pt x="7529220" y="2432951"/>
                  </a:lnTo>
                  <a:lnTo>
                    <a:pt x="7523378" y="2427655"/>
                  </a:lnTo>
                  <a:lnTo>
                    <a:pt x="7509637" y="2428341"/>
                  </a:lnTo>
                  <a:lnTo>
                    <a:pt x="7504354" y="2434196"/>
                  </a:lnTo>
                  <a:lnTo>
                    <a:pt x="7504862" y="2444356"/>
                  </a:lnTo>
                  <a:lnTo>
                    <a:pt x="7506322" y="2447455"/>
                  </a:lnTo>
                  <a:lnTo>
                    <a:pt x="7511224" y="2451887"/>
                  </a:lnTo>
                  <a:lnTo>
                    <a:pt x="7514450" y="2453043"/>
                  </a:lnTo>
                  <a:lnTo>
                    <a:pt x="7524623" y="2452535"/>
                  </a:lnTo>
                  <a:lnTo>
                    <a:pt x="7529906" y="2446680"/>
                  </a:lnTo>
                  <a:close/>
                </a:path>
                <a:path w="8651875" h="4625340">
                  <a:moveTo>
                    <a:pt x="8451367" y="2507157"/>
                  </a:moveTo>
                  <a:lnTo>
                    <a:pt x="8450682" y="2493416"/>
                  </a:lnTo>
                  <a:lnTo>
                    <a:pt x="8444840" y="2488133"/>
                  </a:lnTo>
                  <a:lnTo>
                    <a:pt x="8431098" y="2488819"/>
                  </a:lnTo>
                  <a:lnTo>
                    <a:pt x="8425815" y="2494661"/>
                  </a:lnTo>
                  <a:lnTo>
                    <a:pt x="8426323" y="2504821"/>
                  </a:lnTo>
                  <a:lnTo>
                    <a:pt x="8427783" y="2507919"/>
                  </a:lnTo>
                  <a:lnTo>
                    <a:pt x="8432686" y="2512352"/>
                  </a:lnTo>
                  <a:lnTo>
                    <a:pt x="8435911" y="2513507"/>
                  </a:lnTo>
                  <a:lnTo>
                    <a:pt x="8446071" y="2512999"/>
                  </a:lnTo>
                  <a:lnTo>
                    <a:pt x="8451367" y="2507157"/>
                  </a:lnTo>
                  <a:close/>
                </a:path>
                <a:path w="8651875" h="4625340">
                  <a:moveTo>
                    <a:pt x="8651646" y="3629050"/>
                  </a:moveTo>
                  <a:lnTo>
                    <a:pt x="8650846" y="3613162"/>
                  </a:lnTo>
                  <a:lnTo>
                    <a:pt x="8644090" y="3607041"/>
                  </a:lnTo>
                  <a:lnTo>
                    <a:pt x="8628202" y="3607828"/>
                  </a:lnTo>
                  <a:lnTo>
                    <a:pt x="8622081" y="3614597"/>
                  </a:lnTo>
                  <a:lnTo>
                    <a:pt x="8622665" y="3626345"/>
                  </a:lnTo>
                  <a:lnTo>
                    <a:pt x="8624367" y="3629939"/>
                  </a:lnTo>
                  <a:lnTo>
                    <a:pt x="8630031" y="3635057"/>
                  </a:lnTo>
                  <a:lnTo>
                    <a:pt x="8633765" y="3636391"/>
                  </a:lnTo>
                  <a:lnTo>
                    <a:pt x="8645525" y="3635806"/>
                  </a:lnTo>
                  <a:lnTo>
                    <a:pt x="8651646" y="3629050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25052" y="4066424"/>
              <a:ext cx="576580" cy="791210"/>
            </a:xfrm>
            <a:custGeom>
              <a:avLst/>
              <a:gdLst/>
              <a:ahLst/>
              <a:cxnLst/>
              <a:rect l="l" t="t" r="r" b="b"/>
              <a:pathLst>
                <a:path w="576580" h="791210">
                  <a:moveTo>
                    <a:pt x="133988" y="783589"/>
                  </a:moveTo>
                  <a:lnTo>
                    <a:pt x="72545" y="781049"/>
                  </a:lnTo>
                  <a:lnTo>
                    <a:pt x="41866" y="778509"/>
                  </a:lnTo>
                  <a:lnTo>
                    <a:pt x="11218" y="774699"/>
                  </a:lnTo>
                  <a:lnTo>
                    <a:pt x="6969" y="774699"/>
                  </a:lnTo>
                  <a:lnTo>
                    <a:pt x="5408" y="770889"/>
                  </a:lnTo>
                  <a:lnTo>
                    <a:pt x="6196" y="767079"/>
                  </a:lnTo>
                  <a:lnTo>
                    <a:pt x="2704" y="765809"/>
                  </a:lnTo>
                  <a:lnTo>
                    <a:pt x="0" y="761999"/>
                  </a:lnTo>
                  <a:lnTo>
                    <a:pt x="1931" y="758189"/>
                  </a:lnTo>
                  <a:lnTo>
                    <a:pt x="16257" y="725169"/>
                  </a:lnTo>
                  <a:lnTo>
                    <a:pt x="44192" y="661669"/>
                  </a:lnTo>
                  <a:lnTo>
                    <a:pt x="79859" y="604519"/>
                  </a:lnTo>
                  <a:lnTo>
                    <a:pt x="98362" y="577849"/>
                  </a:lnTo>
                  <a:lnTo>
                    <a:pt x="116577" y="551179"/>
                  </a:lnTo>
                  <a:lnTo>
                    <a:pt x="133988" y="523239"/>
                  </a:lnTo>
                  <a:lnTo>
                    <a:pt x="150336" y="496569"/>
                  </a:lnTo>
                  <a:lnTo>
                    <a:pt x="167443" y="469899"/>
                  </a:lnTo>
                  <a:lnTo>
                    <a:pt x="186219" y="444499"/>
                  </a:lnTo>
                  <a:lnTo>
                    <a:pt x="223018" y="405129"/>
                  </a:lnTo>
                  <a:lnTo>
                    <a:pt x="235268" y="387349"/>
                  </a:lnTo>
                  <a:lnTo>
                    <a:pt x="245483" y="367029"/>
                  </a:lnTo>
                  <a:lnTo>
                    <a:pt x="254827" y="345439"/>
                  </a:lnTo>
                  <a:lnTo>
                    <a:pt x="264686" y="325119"/>
                  </a:lnTo>
                  <a:lnTo>
                    <a:pt x="277920" y="302259"/>
                  </a:lnTo>
                  <a:lnTo>
                    <a:pt x="294423" y="284479"/>
                  </a:lnTo>
                  <a:lnTo>
                    <a:pt x="314087" y="275589"/>
                  </a:lnTo>
                  <a:lnTo>
                    <a:pt x="314087" y="274319"/>
                  </a:lnTo>
                  <a:lnTo>
                    <a:pt x="316214" y="228599"/>
                  </a:lnTo>
                  <a:lnTo>
                    <a:pt x="320954" y="181609"/>
                  </a:lnTo>
                  <a:lnTo>
                    <a:pt x="326710" y="135889"/>
                  </a:lnTo>
                  <a:lnTo>
                    <a:pt x="331888" y="90169"/>
                  </a:lnTo>
                  <a:lnTo>
                    <a:pt x="333142" y="76199"/>
                  </a:lnTo>
                  <a:lnTo>
                    <a:pt x="334075" y="64769"/>
                  </a:lnTo>
                  <a:lnTo>
                    <a:pt x="334891" y="52069"/>
                  </a:lnTo>
                  <a:lnTo>
                    <a:pt x="335381" y="39369"/>
                  </a:lnTo>
                  <a:lnTo>
                    <a:pt x="334956" y="33019"/>
                  </a:lnTo>
                  <a:lnTo>
                    <a:pt x="334312" y="25399"/>
                  </a:lnTo>
                  <a:lnTo>
                    <a:pt x="334396" y="17779"/>
                  </a:lnTo>
                  <a:lnTo>
                    <a:pt x="336153" y="11429"/>
                  </a:lnTo>
                  <a:lnTo>
                    <a:pt x="340817" y="6349"/>
                  </a:lnTo>
                  <a:lnTo>
                    <a:pt x="347519" y="2539"/>
                  </a:lnTo>
                  <a:lnTo>
                    <a:pt x="355193" y="0"/>
                  </a:lnTo>
                  <a:lnTo>
                    <a:pt x="366749" y="0"/>
                  </a:lnTo>
                  <a:lnTo>
                    <a:pt x="387174" y="7619"/>
                  </a:lnTo>
                  <a:lnTo>
                    <a:pt x="392285" y="12699"/>
                  </a:lnTo>
                  <a:lnTo>
                    <a:pt x="352888" y="12699"/>
                  </a:lnTo>
                  <a:lnTo>
                    <a:pt x="349442" y="15239"/>
                  </a:lnTo>
                  <a:lnTo>
                    <a:pt x="349107" y="40639"/>
                  </a:lnTo>
                  <a:lnTo>
                    <a:pt x="348498" y="57149"/>
                  </a:lnTo>
                  <a:lnTo>
                    <a:pt x="347526" y="73659"/>
                  </a:lnTo>
                  <a:lnTo>
                    <a:pt x="346228" y="90169"/>
                  </a:lnTo>
                  <a:lnTo>
                    <a:pt x="372895" y="90169"/>
                  </a:lnTo>
                  <a:lnTo>
                    <a:pt x="386619" y="100329"/>
                  </a:lnTo>
                  <a:lnTo>
                    <a:pt x="387750" y="101599"/>
                  </a:lnTo>
                  <a:lnTo>
                    <a:pt x="355361" y="101599"/>
                  </a:lnTo>
                  <a:lnTo>
                    <a:pt x="351281" y="102869"/>
                  </a:lnTo>
                  <a:lnTo>
                    <a:pt x="347387" y="107949"/>
                  </a:lnTo>
                  <a:lnTo>
                    <a:pt x="346228" y="107949"/>
                  </a:lnTo>
                  <a:lnTo>
                    <a:pt x="343895" y="109219"/>
                  </a:lnTo>
                  <a:lnTo>
                    <a:pt x="333926" y="191769"/>
                  </a:lnTo>
                  <a:lnTo>
                    <a:pt x="329959" y="232409"/>
                  </a:lnTo>
                  <a:lnTo>
                    <a:pt x="328025" y="274319"/>
                  </a:lnTo>
                  <a:lnTo>
                    <a:pt x="328025" y="276859"/>
                  </a:lnTo>
                  <a:lnTo>
                    <a:pt x="327253" y="276859"/>
                  </a:lnTo>
                  <a:lnTo>
                    <a:pt x="336540" y="281939"/>
                  </a:lnTo>
                  <a:lnTo>
                    <a:pt x="341577" y="285749"/>
                  </a:lnTo>
                  <a:lnTo>
                    <a:pt x="345511" y="290829"/>
                  </a:lnTo>
                  <a:lnTo>
                    <a:pt x="316606" y="290829"/>
                  </a:lnTo>
                  <a:lnTo>
                    <a:pt x="294123" y="302259"/>
                  </a:lnTo>
                  <a:lnTo>
                    <a:pt x="276165" y="331469"/>
                  </a:lnTo>
                  <a:lnTo>
                    <a:pt x="262109" y="363219"/>
                  </a:lnTo>
                  <a:lnTo>
                    <a:pt x="251334" y="387349"/>
                  </a:lnTo>
                  <a:lnTo>
                    <a:pt x="226549" y="424179"/>
                  </a:lnTo>
                  <a:lnTo>
                    <a:pt x="217648" y="431799"/>
                  </a:lnTo>
                  <a:lnTo>
                    <a:pt x="220738" y="433069"/>
                  </a:lnTo>
                  <a:lnTo>
                    <a:pt x="223458" y="436879"/>
                  </a:lnTo>
                  <a:lnTo>
                    <a:pt x="221913" y="440689"/>
                  </a:lnTo>
                  <a:lnTo>
                    <a:pt x="221252" y="443229"/>
                  </a:lnTo>
                  <a:lnTo>
                    <a:pt x="206800" y="443229"/>
                  </a:lnTo>
                  <a:lnTo>
                    <a:pt x="200990" y="449579"/>
                  </a:lnTo>
                  <a:lnTo>
                    <a:pt x="172513" y="488949"/>
                  </a:lnTo>
                  <a:lnTo>
                    <a:pt x="166917" y="497839"/>
                  </a:lnTo>
                  <a:lnTo>
                    <a:pt x="199749" y="497839"/>
                  </a:lnTo>
                  <a:lnTo>
                    <a:pt x="201948" y="506729"/>
                  </a:lnTo>
                  <a:lnTo>
                    <a:pt x="193635" y="509269"/>
                  </a:lnTo>
                  <a:lnTo>
                    <a:pt x="186081" y="510539"/>
                  </a:lnTo>
                  <a:lnTo>
                    <a:pt x="159160" y="510539"/>
                  </a:lnTo>
                  <a:lnTo>
                    <a:pt x="156456" y="514349"/>
                  </a:lnTo>
                  <a:lnTo>
                    <a:pt x="153752" y="519429"/>
                  </a:lnTo>
                  <a:lnTo>
                    <a:pt x="151032" y="523239"/>
                  </a:lnTo>
                  <a:lnTo>
                    <a:pt x="195953" y="523239"/>
                  </a:lnTo>
                  <a:lnTo>
                    <a:pt x="195953" y="534669"/>
                  </a:lnTo>
                  <a:lnTo>
                    <a:pt x="144063" y="534669"/>
                  </a:lnTo>
                  <a:lnTo>
                    <a:pt x="141359" y="538479"/>
                  </a:lnTo>
                  <a:lnTo>
                    <a:pt x="139026" y="542289"/>
                  </a:lnTo>
                  <a:lnTo>
                    <a:pt x="136708" y="547369"/>
                  </a:lnTo>
                  <a:lnTo>
                    <a:pt x="275985" y="547369"/>
                  </a:lnTo>
                  <a:lnTo>
                    <a:pt x="275873" y="553719"/>
                  </a:lnTo>
                  <a:lnTo>
                    <a:pt x="266833" y="553719"/>
                  </a:lnTo>
                  <a:lnTo>
                    <a:pt x="198817" y="558799"/>
                  </a:lnTo>
                  <a:lnTo>
                    <a:pt x="130511" y="561339"/>
                  </a:lnTo>
                  <a:lnTo>
                    <a:pt x="127019" y="561339"/>
                  </a:lnTo>
                  <a:lnTo>
                    <a:pt x="119277" y="574039"/>
                  </a:lnTo>
                  <a:lnTo>
                    <a:pt x="115785" y="577849"/>
                  </a:lnTo>
                  <a:lnTo>
                    <a:pt x="175045" y="577849"/>
                  </a:lnTo>
                  <a:lnTo>
                    <a:pt x="175045" y="589279"/>
                  </a:lnTo>
                  <a:lnTo>
                    <a:pt x="146152" y="589279"/>
                  </a:lnTo>
                  <a:lnTo>
                    <a:pt x="122695" y="591819"/>
                  </a:lnTo>
                  <a:lnTo>
                    <a:pt x="116922" y="593089"/>
                  </a:lnTo>
                  <a:lnTo>
                    <a:pt x="105726" y="593089"/>
                  </a:lnTo>
                  <a:lnTo>
                    <a:pt x="101461" y="598169"/>
                  </a:lnTo>
                  <a:lnTo>
                    <a:pt x="97582" y="604519"/>
                  </a:lnTo>
                  <a:lnTo>
                    <a:pt x="93333" y="609599"/>
                  </a:lnTo>
                  <a:lnTo>
                    <a:pt x="158388" y="609599"/>
                  </a:lnTo>
                  <a:lnTo>
                    <a:pt x="158388" y="619759"/>
                  </a:lnTo>
                  <a:lnTo>
                    <a:pt x="86364" y="619759"/>
                  </a:lnTo>
                  <a:lnTo>
                    <a:pt x="77061" y="632459"/>
                  </a:lnTo>
                  <a:lnTo>
                    <a:pt x="72796" y="640079"/>
                  </a:lnTo>
                  <a:lnTo>
                    <a:pt x="78715" y="640079"/>
                  </a:lnTo>
                  <a:lnTo>
                    <a:pt x="84695" y="641349"/>
                  </a:lnTo>
                  <a:lnTo>
                    <a:pt x="153644" y="641349"/>
                  </a:lnTo>
                  <a:lnTo>
                    <a:pt x="153505" y="648969"/>
                  </a:lnTo>
                  <a:lnTo>
                    <a:pt x="144836" y="650239"/>
                  </a:lnTo>
                  <a:lnTo>
                    <a:pt x="131349" y="652779"/>
                  </a:lnTo>
                  <a:lnTo>
                    <a:pt x="64668" y="652779"/>
                  </a:lnTo>
                  <a:lnTo>
                    <a:pt x="63896" y="655319"/>
                  </a:lnTo>
                  <a:lnTo>
                    <a:pt x="62350" y="656589"/>
                  </a:lnTo>
                  <a:lnTo>
                    <a:pt x="61578" y="659129"/>
                  </a:lnTo>
                  <a:lnTo>
                    <a:pt x="58085" y="664209"/>
                  </a:lnTo>
                  <a:lnTo>
                    <a:pt x="55381" y="670559"/>
                  </a:lnTo>
                  <a:lnTo>
                    <a:pt x="52662" y="675639"/>
                  </a:lnTo>
                  <a:lnTo>
                    <a:pt x="125474" y="675639"/>
                  </a:lnTo>
                  <a:lnTo>
                    <a:pt x="125474" y="688339"/>
                  </a:lnTo>
                  <a:lnTo>
                    <a:pt x="98859" y="688339"/>
                  </a:lnTo>
                  <a:lnTo>
                    <a:pt x="81181" y="689609"/>
                  </a:lnTo>
                  <a:lnTo>
                    <a:pt x="63576" y="689609"/>
                  </a:lnTo>
                  <a:lnTo>
                    <a:pt x="46079" y="690879"/>
                  </a:lnTo>
                  <a:lnTo>
                    <a:pt x="43761" y="694689"/>
                  </a:lnTo>
                  <a:lnTo>
                    <a:pt x="39882" y="704849"/>
                  </a:lnTo>
                  <a:lnTo>
                    <a:pt x="153690" y="704849"/>
                  </a:lnTo>
                  <a:lnTo>
                    <a:pt x="153505" y="715009"/>
                  </a:lnTo>
                  <a:lnTo>
                    <a:pt x="144836" y="716279"/>
                  </a:lnTo>
                  <a:lnTo>
                    <a:pt x="114103" y="718819"/>
                  </a:lnTo>
                  <a:lnTo>
                    <a:pt x="34072" y="718819"/>
                  </a:lnTo>
                  <a:lnTo>
                    <a:pt x="31754" y="723899"/>
                  </a:lnTo>
                  <a:lnTo>
                    <a:pt x="29807" y="730249"/>
                  </a:lnTo>
                  <a:lnTo>
                    <a:pt x="27490" y="735329"/>
                  </a:lnTo>
                  <a:lnTo>
                    <a:pt x="89157" y="735329"/>
                  </a:lnTo>
                  <a:lnTo>
                    <a:pt x="121711" y="736599"/>
                  </a:lnTo>
                  <a:lnTo>
                    <a:pt x="154344" y="739139"/>
                  </a:lnTo>
                  <a:lnTo>
                    <a:pt x="187052" y="739139"/>
                  </a:lnTo>
                  <a:lnTo>
                    <a:pt x="195953" y="740409"/>
                  </a:lnTo>
                  <a:lnTo>
                    <a:pt x="195953" y="748029"/>
                  </a:lnTo>
                  <a:lnTo>
                    <a:pt x="40336" y="748029"/>
                  </a:lnTo>
                  <a:lnTo>
                    <a:pt x="32562" y="749299"/>
                  </a:lnTo>
                  <a:lnTo>
                    <a:pt x="21679" y="749299"/>
                  </a:lnTo>
                  <a:lnTo>
                    <a:pt x="15869" y="761999"/>
                  </a:lnTo>
                  <a:lnTo>
                    <a:pt x="73723" y="767079"/>
                  </a:lnTo>
                  <a:lnTo>
                    <a:pt x="102685" y="768349"/>
                  </a:lnTo>
                  <a:lnTo>
                    <a:pt x="458851" y="768349"/>
                  </a:lnTo>
                  <a:lnTo>
                    <a:pt x="542969" y="772159"/>
                  </a:lnTo>
                  <a:lnTo>
                    <a:pt x="563581" y="772159"/>
                  </a:lnTo>
                  <a:lnTo>
                    <a:pt x="569635" y="778509"/>
                  </a:lnTo>
                  <a:lnTo>
                    <a:pt x="284099" y="778509"/>
                  </a:lnTo>
                  <a:lnTo>
                    <a:pt x="272643" y="779779"/>
                  </a:lnTo>
                  <a:lnTo>
                    <a:pt x="203235" y="782319"/>
                  </a:lnTo>
                  <a:lnTo>
                    <a:pt x="168591" y="782319"/>
                  </a:lnTo>
                  <a:lnTo>
                    <a:pt x="133988" y="783589"/>
                  </a:lnTo>
                  <a:close/>
                </a:path>
                <a:path w="576580" h="791210">
                  <a:moveTo>
                    <a:pt x="478795" y="91439"/>
                  </a:moveTo>
                  <a:lnTo>
                    <a:pt x="470822" y="91439"/>
                  </a:lnTo>
                  <a:lnTo>
                    <a:pt x="463080" y="90169"/>
                  </a:lnTo>
                  <a:lnTo>
                    <a:pt x="419664" y="66039"/>
                  </a:lnTo>
                  <a:lnTo>
                    <a:pt x="391921" y="33019"/>
                  </a:lnTo>
                  <a:lnTo>
                    <a:pt x="386345" y="27939"/>
                  </a:lnTo>
                  <a:lnTo>
                    <a:pt x="377429" y="20319"/>
                  </a:lnTo>
                  <a:lnTo>
                    <a:pt x="367229" y="15239"/>
                  </a:lnTo>
                  <a:lnTo>
                    <a:pt x="357802" y="12699"/>
                  </a:lnTo>
                  <a:lnTo>
                    <a:pt x="392285" y="12699"/>
                  </a:lnTo>
                  <a:lnTo>
                    <a:pt x="403787" y="24129"/>
                  </a:lnTo>
                  <a:lnTo>
                    <a:pt x="418438" y="43179"/>
                  </a:lnTo>
                  <a:lnTo>
                    <a:pt x="432979" y="59689"/>
                  </a:lnTo>
                  <a:lnTo>
                    <a:pt x="443408" y="67309"/>
                  </a:lnTo>
                  <a:lnTo>
                    <a:pt x="455360" y="73659"/>
                  </a:lnTo>
                  <a:lnTo>
                    <a:pt x="468444" y="76199"/>
                  </a:lnTo>
                  <a:lnTo>
                    <a:pt x="482272" y="77469"/>
                  </a:lnTo>
                  <a:lnTo>
                    <a:pt x="554127" y="77469"/>
                  </a:lnTo>
                  <a:lnTo>
                    <a:pt x="552177" y="80009"/>
                  </a:lnTo>
                  <a:lnTo>
                    <a:pt x="551097" y="81279"/>
                  </a:lnTo>
                  <a:lnTo>
                    <a:pt x="532122" y="81279"/>
                  </a:lnTo>
                  <a:lnTo>
                    <a:pt x="519072" y="86359"/>
                  </a:lnTo>
                  <a:lnTo>
                    <a:pt x="505661" y="88899"/>
                  </a:lnTo>
                  <a:lnTo>
                    <a:pt x="478795" y="91439"/>
                  </a:lnTo>
                  <a:close/>
                </a:path>
                <a:path w="576580" h="791210">
                  <a:moveTo>
                    <a:pt x="554127" y="77469"/>
                  </a:moveTo>
                  <a:lnTo>
                    <a:pt x="482272" y="77469"/>
                  </a:lnTo>
                  <a:lnTo>
                    <a:pt x="502198" y="76199"/>
                  </a:lnTo>
                  <a:lnTo>
                    <a:pt x="521738" y="71119"/>
                  </a:lnTo>
                  <a:lnTo>
                    <a:pt x="539818" y="63499"/>
                  </a:lnTo>
                  <a:lnTo>
                    <a:pt x="555362" y="53339"/>
                  </a:lnTo>
                  <a:lnTo>
                    <a:pt x="556645" y="53339"/>
                  </a:lnTo>
                  <a:lnTo>
                    <a:pt x="557897" y="52069"/>
                  </a:lnTo>
                  <a:lnTo>
                    <a:pt x="564124" y="52069"/>
                  </a:lnTo>
                  <a:lnTo>
                    <a:pt x="567353" y="60959"/>
                  </a:lnTo>
                  <a:lnTo>
                    <a:pt x="563877" y="64769"/>
                  </a:lnTo>
                  <a:lnTo>
                    <a:pt x="554127" y="77469"/>
                  </a:lnTo>
                  <a:close/>
                </a:path>
                <a:path w="576580" h="791210">
                  <a:moveTo>
                    <a:pt x="536924" y="135889"/>
                  </a:moveTo>
                  <a:lnTo>
                    <a:pt x="534501" y="135889"/>
                  </a:lnTo>
                  <a:lnTo>
                    <a:pt x="523886" y="134619"/>
                  </a:lnTo>
                  <a:lnTo>
                    <a:pt x="513588" y="132079"/>
                  </a:lnTo>
                  <a:lnTo>
                    <a:pt x="503664" y="128269"/>
                  </a:lnTo>
                  <a:lnTo>
                    <a:pt x="494170" y="121919"/>
                  </a:lnTo>
                  <a:lnTo>
                    <a:pt x="490292" y="119379"/>
                  </a:lnTo>
                  <a:lnTo>
                    <a:pt x="488747" y="113029"/>
                  </a:lnTo>
                  <a:lnTo>
                    <a:pt x="494170" y="110489"/>
                  </a:lnTo>
                  <a:lnTo>
                    <a:pt x="505324" y="104139"/>
                  </a:lnTo>
                  <a:lnTo>
                    <a:pt x="515174" y="97789"/>
                  </a:lnTo>
                  <a:lnTo>
                    <a:pt x="524010" y="90169"/>
                  </a:lnTo>
                  <a:lnTo>
                    <a:pt x="532122" y="81279"/>
                  </a:lnTo>
                  <a:lnTo>
                    <a:pt x="551097" y="81279"/>
                  </a:lnTo>
                  <a:lnTo>
                    <a:pt x="540298" y="93979"/>
                  </a:lnTo>
                  <a:lnTo>
                    <a:pt x="527333" y="106679"/>
                  </a:lnTo>
                  <a:lnTo>
                    <a:pt x="512374" y="116839"/>
                  </a:lnTo>
                  <a:lnTo>
                    <a:pt x="519791" y="119379"/>
                  </a:lnTo>
                  <a:lnTo>
                    <a:pt x="527455" y="121919"/>
                  </a:lnTo>
                  <a:lnTo>
                    <a:pt x="563421" y="121919"/>
                  </a:lnTo>
                  <a:lnTo>
                    <a:pt x="565886" y="124459"/>
                  </a:lnTo>
                  <a:lnTo>
                    <a:pt x="562331" y="129539"/>
                  </a:lnTo>
                  <a:lnTo>
                    <a:pt x="557450" y="134619"/>
                  </a:lnTo>
                  <a:lnTo>
                    <a:pt x="538705" y="134619"/>
                  </a:lnTo>
                  <a:lnTo>
                    <a:pt x="536924" y="135889"/>
                  </a:lnTo>
                  <a:close/>
                </a:path>
                <a:path w="576580" h="791210">
                  <a:moveTo>
                    <a:pt x="372895" y="90169"/>
                  </a:moveTo>
                  <a:lnTo>
                    <a:pt x="346228" y="90169"/>
                  </a:lnTo>
                  <a:lnTo>
                    <a:pt x="350277" y="87629"/>
                  </a:lnTo>
                  <a:lnTo>
                    <a:pt x="354325" y="86359"/>
                  </a:lnTo>
                  <a:lnTo>
                    <a:pt x="358343" y="86359"/>
                  </a:lnTo>
                  <a:lnTo>
                    <a:pt x="372895" y="90169"/>
                  </a:lnTo>
                  <a:close/>
                </a:path>
                <a:path w="576580" h="791210">
                  <a:moveTo>
                    <a:pt x="476045" y="171449"/>
                  </a:moveTo>
                  <a:lnTo>
                    <a:pt x="466590" y="171449"/>
                  </a:lnTo>
                  <a:lnTo>
                    <a:pt x="457185" y="170179"/>
                  </a:lnTo>
                  <a:lnTo>
                    <a:pt x="415502" y="152399"/>
                  </a:lnTo>
                  <a:lnTo>
                    <a:pt x="396572" y="132079"/>
                  </a:lnTo>
                  <a:lnTo>
                    <a:pt x="389219" y="123189"/>
                  </a:lnTo>
                  <a:lnTo>
                    <a:pt x="380187" y="113029"/>
                  </a:lnTo>
                  <a:lnTo>
                    <a:pt x="370068" y="104139"/>
                  </a:lnTo>
                  <a:lnTo>
                    <a:pt x="359456" y="101599"/>
                  </a:lnTo>
                  <a:lnTo>
                    <a:pt x="387750" y="101599"/>
                  </a:lnTo>
                  <a:lnTo>
                    <a:pt x="399054" y="114299"/>
                  </a:lnTo>
                  <a:lnTo>
                    <a:pt x="409738" y="125729"/>
                  </a:lnTo>
                  <a:lnTo>
                    <a:pt x="422630" y="139699"/>
                  </a:lnTo>
                  <a:lnTo>
                    <a:pt x="436755" y="148589"/>
                  </a:lnTo>
                  <a:lnTo>
                    <a:pt x="452766" y="154939"/>
                  </a:lnTo>
                  <a:lnTo>
                    <a:pt x="471316" y="157479"/>
                  </a:lnTo>
                  <a:lnTo>
                    <a:pt x="530046" y="157479"/>
                  </a:lnTo>
                  <a:lnTo>
                    <a:pt x="524345" y="161289"/>
                  </a:lnTo>
                  <a:lnTo>
                    <a:pt x="500866" y="168909"/>
                  </a:lnTo>
                  <a:lnTo>
                    <a:pt x="476045" y="171449"/>
                  </a:lnTo>
                  <a:close/>
                </a:path>
                <a:path w="576580" h="791210">
                  <a:moveTo>
                    <a:pt x="563421" y="121919"/>
                  </a:moveTo>
                  <a:lnTo>
                    <a:pt x="541625" y="121919"/>
                  </a:lnTo>
                  <a:lnTo>
                    <a:pt x="547991" y="120649"/>
                  </a:lnTo>
                  <a:lnTo>
                    <a:pt x="555038" y="119379"/>
                  </a:lnTo>
                  <a:lnTo>
                    <a:pt x="560956" y="119379"/>
                  </a:lnTo>
                  <a:lnTo>
                    <a:pt x="563421" y="121919"/>
                  </a:lnTo>
                  <a:close/>
                </a:path>
                <a:path w="576580" h="791210">
                  <a:moveTo>
                    <a:pt x="530046" y="157479"/>
                  </a:moveTo>
                  <a:lnTo>
                    <a:pt x="473619" y="157479"/>
                  </a:lnTo>
                  <a:lnTo>
                    <a:pt x="491424" y="156209"/>
                  </a:lnTo>
                  <a:lnTo>
                    <a:pt x="508537" y="152399"/>
                  </a:lnTo>
                  <a:lnTo>
                    <a:pt x="524463" y="144779"/>
                  </a:lnTo>
                  <a:lnTo>
                    <a:pt x="536924" y="135889"/>
                  </a:lnTo>
                  <a:lnTo>
                    <a:pt x="537298" y="135889"/>
                  </a:lnTo>
                  <a:lnTo>
                    <a:pt x="538705" y="134619"/>
                  </a:lnTo>
                  <a:lnTo>
                    <a:pt x="557450" y="134619"/>
                  </a:lnTo>
                  <a:lnTo>
                    <a:pt x="545246" y="147319"/>
                  </a:lnTo>
                  <a:lnTo>
                    <a:pt x="530046" y="157479"/>
                  </a:lnTo>
                  <a:close/>
                </a:path>
                <a:path w="576580" h="791210">
                  <a:moveTo>
                    <a:pt x="394684" y="449579"/>
                  </a:moveTo>
                  <a:lnTo>
                    <a:pt x="380301" y="449579"/>
                  </a:lnTo>
                  <a:lnTo>
                    <a:pt x="377123" y="431799"/>
                  </a:lnTo>
                  <a:lnTo>
                    <a:pt x="371481" y="394969"/>
                  </a:lnTo>
                  <a:lnTo>
                    <a:pt x="368294" y="377189"/>
                  </a:lnTo>
                  <a:lnTo>
                    <a:pt x="356579" y="331469"/>
                  </a:lnTo>
                  <a:lnTo>
                    <a:pt x="329184" y="293369"/>
                  </a:lnTo>
                  <a:lnTo>
                    <a:pt x="324780" y="292099"/>
                  </a:lnTo>
                  <a:lnTo>
                    <a:pt x="320593" y="290829"/>
                  </a:lnTo>
                  <a:lnTo>
                    <a:pt x="345511" y="290829"/>
                  </a:lnTo>
                  <a:lnTo>
                    <a:pt x="368133" y="320039"/>
                  </a:lnTo>
                  <a:lnTo>
                    <a:pt x="382051" y="364489"/>
                  </a:lnTo>
                  <a:lnTo>
                    <a:pt x="389288" y="412749"/>
                  </a:lnTo>
                  <a:lnTo>
                    <a:pt x="394684" y="449579"/>
                  </a:lnTo>
                  <a:close/>
                </a:path>
                <a:path w="576580" h="791210">
                  <a:moveTo>
                    <a:pt x="235365" y="473709"/>
                  </a:moveTo>
                  <a:lnTo>
                    <a:pt x="217262" y="473709"/>
                  </a:lnTo>
                  <a:lnTo>
                    <a:pt x="230485" y="458469"/>
                  </a:lnTo>
                  <a:lnTo>
                    <a:pt x="245236" y="443229"/>
                  </a:lnTo>
                  <a:lnTo>
                    <a:pt x="276120" y="415289"/>
                  </a:lnTo>
                  <a:lnTo>
                    <a:pt x="277480" y="414019"/>
                  </a:lnTo>
                  <a:lnTo>
                    <a:pt x="279195" y="412749"/>
                  </a:lnTo>
                  <a:lnTo>
                    <a:pt x="284542" y="412749"/>
                  </a:lnTo>
                  <a:lnTo>
                    <a:pt x="288127" y="415289"/>
                  </a:lnTo>
                  <a:lnTo>
                    <a:pt x="288252" y="435609"/>
                  </a:lnTo>
                  <a:lnTo>
                    <a:pt x="274189" y="435609"/>
                  </a:lnTo>
                  <a:lnTo>
                    <a:pt x="257727" y="450849"/>
                  </a:lnTo>
                  <a:lnTo>
                    <a:pt x="241808" y="466089"/>
                  </a:lnTo>
                  <a:lnTo>
                    <a:pt x="235365" y="473709"/>
                  </a:lnTo>
                  <a:close/>
                </a:path>
                <a:path w="576580" h="791210">
                  <a:moveTo>
                    <a:pt x="313890" y="477519"/>
                  </a:moveTo>
                  <a:lnTo>
                    <a:pt x="298202" y="477519"/>
                  </a:lnTo>
                  <a:lnTo>
                    <a:pt x="304455" y="463549"/>
                  </a:lnTo>
                  <a:lnTo>
                    <a:pt x="310203" y="448309"/>
                  </a:lnTo>
                  <a:lnTo>
                    <a:pt x="316822" y="433069"/>
                  </a:lnTo>
                  <a:lnTo>
                    <a:pt x="325692" y="420369"/>
                  </a:lnTo>
                  <a:lnTo>
                    <a:pt x="326743" y="417829"/>
                  </a:lnTo>
                  <a:lnTo>
                    <a:pt x="331826" y="417829"/>
                  </a:lnTo>
                  <a:lnTo>
                    <a:pt x="333897" y="419099"/>
                  </a:lnTo>
                  <a:lnTo>
                    <a:pt x="335381" y="420369"/>
                  </a:lnTo>
                  <a:lnTo>
                    <a:pt x="346211" y="427989"/>
                  </a:lnTo>
                  <a:lnTo>
                    <a:pt x="353897" y="434339"/>
                  </a:lnTo>
                  <a:lnTo>
                    <a:pt x="331888" y="434339"/>
                  </a:lnTo>
                  <a:lnTo>
                    <a:pt x="324464" y="449579"/>
                  </a:lnTo>
                  <a:lnTo>
                    <a:pt x="318632" y="464819"/>
                  </a:lnTo>
                  <a:lnTo>
                    <a:pt x="313890" y="477519"/>
                  </a:lnTo>
                  <a:close/>
                </a:path>
                <a:path w="576580" h="791210">
                  <a:moveTo>
                    <a:pt x="563581" y="772159"/>
                  </a:moveTo>
                  <a:lnTo>
                    <a:pt x="542969" y="772159"/>
                  </a:lnTo>
                  <a:lnTo>
                    <a:pt x="519403" y="744219"/>
                  </a:lnTo>
                  <a:lnTo>
                    <a:pt x="499979" y="712469"/>
                  </a:lnTo>
                  <a:lnTo>
                    <a:pt x="484040" y="679449"/>
                  </a:lnTo>
                  <a:lnTo>
                    <a:pt x="470930" y="643889"/>
                  </a:lnTo>
                  <a:lnTo>
                    <a:pt x="462651" y="618489"/>
                  </a:lnTo>
                  <a:lnTo>
                    <a:pt x="454085" y="594359"/>
                  </a:lnTo>
                  <a:lnTo>
                    <a:pt x="444356" y="570229"/>
                  </a:lnTo>
                  <a:lnTo>
                    <a:pt x="432592" y="546099"/>
                  </a:lnTo>
                  <a:lnTo>
                    <a:pt x="421188" y="525779"/>
                  </a:lnTo>
                  <a:lnTo>
                    <a:pt x="397516" y="486409"/>
                  </a:lnTo>
                  <a:lnTo>
                    <a:pt x="386111" y="466089"/>
                  </a:lnTo>
                  <a:lnTo>
                    <a:pt x="370835" y="461009"/>
                  </a:lnTo>
                  <a:lnTo>
                    <a:pt x="357116" y="453389"/>
                  </a:lnTo>
                  <a:lnTo>
                    <a:pt x="344339" y="444499"/>
                  </a:lnTo>
                  <a:lnTo>
                    <a:pt x="331888" y="434339"/>
                  </a:lnTo>
                  <a:lnTo>
                    <a:pt x="353897" y="434339"/>
                  </a:lnTo>
                  <a:lnTo>
                    <a:pt x="356972" y="436879"/>
                  </a:lnTo>
                  <a:lnTo>
                    <a:pt x="368167" y="444499"/>
                  </a:lnTo>
                  <a:lnTo>
                    <a:pt x="380301" y="449579"/>
                  </a:lnTo>
                  <a:lnTo>
                    <a:pt x="394684" y="449579"/>
                  </a:lnTo>
                  <a:lnTo>
                    <a:pt x="395800" y="457199"/>
                  </a:lnTo>
                  <a:lnTo>
                    <a:pt x="397345" y="457199"/>
                  </a:lnTo>
                  <a:lnTo>
                    <a:pt x="397731" y="458469"/>
                  </a:lnTo>
                  <a:lnTo>
                    <a:pt x="410563" y="480059"/>
                  </a:lnTo>
                  <a:lnTo>
                    <a:pt x="436509" y="523239"/>
                  </a:lnTo>
                  <a:lnTo>
                    <a:pt x="457835" y="565149"/>
                  </a:lnTo>
                  <a:lnTo>
                    <a:pt x="473082" y="605789"/>
                  </a:lnTo>
                  <a:lnTo>
                    <a:pt x="479831" y="627379"/>
                  </a:lnTo>
                  <a:lnTo>
                    <a:pt x="495414" y="669289"/>
                  </a:lnTo>
                  <a:lnTo>
                    <a:pt x="514740" y="709929"/>
                  </a:lnTo>
                  <a:lnTo>
                    <a:pt x="539364" y="746759"/>
                  </a:lnTo>
                  <a:lnTo>
                    <a:pt x="563581" y="772159"/>
                  </a:lnTo>
                  <a:close/>
                </a:path>
                <a:path w="576580" h="791210">
                  <a:moveTo>
                    <a:pt x="302405" y="497839"/>
                  </a:moveTo>
                  <a:lnTo>
                    <a:pt x="298310" y="497839"/>
                  </a:lnTo>
                  <a:lnTo>
                    <a:pt x="296487" y="496569"/>
                  </a:lnTo>
                  <a:lnTo>
                    <a:pt x="275387" y="452119"/>
                  </a:lnTo>
                  <a:lnTo>
                    <a:pt x="274189" y="435609"/>
                  </a:lnTo>
                  <a:lnTo>
                    <a:pt x="288252" y="435609"/>
                  </a:lnTo>
                  <a:lnTo>
                    <a:pt x="289096" y="449579"/>
                  </a:lnTo>
                  <a:lnTo>
                    <a:pt x="292051" y="464819"/>
                  </a:lnTo>
                  <a:lnTo>
                    <a:pt x="298202" y="477519"/>
                  </a:lnTo>
                  <a:lnTo>
                    <a:pt x="313890" y="477519"/>
                  </a:lnTo>
                  <a:lnTo>
                    <a:pt x="312942" y="480059"/>
                  </a:lnTo>
                  <a:lnTo>
                    <a:pt x="304661" y="496569"/>
                  </a:lnTo>
                  <a:lnTo>
                    <a:pt x="302405" y="497839"/>
                  </a:lnTo>
                  <a:close/>
                </a:path>
                <a:path w="576580" h="791210">
                  <a:moveTo>
                    <a:pt x="213012" y="506729"/>
                  </a:moveTo>
                  <a:lnTo>
                    <a:pt x="206754" y="506729"/>
                  </a:lnTo>
                  <a:lnTo>
                    <a:pt x="203524" y="504189"/>
                  </a:lnTo>
                  <a:lnTo>
                    <a:pt x="203390" y="501649"/>
                  </a:lnTo>
                  <a:lnTo>
                    <a:pt x="203303" y="482599"/>
                  </a:lnTo>
                  <a:lnTo>
                    <a:pt x="203427" y="473709"/>
                  </a:lnTo>
                  <a:lnTo>
                    <a:pt x="203553" y="469899"/>
                  </a:lnTo>
                  <a:lnTo>
                    <a:pt x="204458" y="457199"/>
                  </a:lnTo>
                  <a:lnTo>
                    <a:pt x="206800" y="443229"/>
                  </a:lnTo>
                  <a:lnTo>
                    <a:pt x="221252" y="443229"/>
                  </a:lnTo>
                  <a:lnTo>
                    <a:pt x="219930" y="448309"/>
                  </a:lnTo>
                  <a:lnTo>
                    <a:pt x="218567" y="457199"/>
                  </a:lnTo>
                  <a:lnTo>
                    <a:pt x="217715" y="464819"/>
                  </a:lnTo>
                  <a:lnTo>
                    <a:pt x="217262" y="473709"/>
                  </a:lnTo>
                  <a:lnTo>
                    <a:pt x="235365" y="473709"/>
                  </a:lnTo>
                  <a:lnTo>
                    <a:pt x="227847" y="482599"/>
                  </a:lnTo>
                  <a:lnTo>
                    <a:pt x="217262" y="501649"/>
                  </a:lnTo>
                  <a:lnTo>
                    <a:pt x="216010" y="505459"/>
                  </a:lnTo>
                  <a:lnTo>
                    <a:pt x="213012" y="506729"/>
                  </a:lnTo>
                  <a:close/>
                </a:path>
                <a:path w="576580" h="791210">
                  <a:moveTo>
                    <a:pt x="199749" y="497839"/>
                  </a:moveTo>
                  <a:lnTo>
                    <a:pt x="182401" y="497839"/>
                  </a:lnTo>
                  <a:lnTo>
                    <a:pt x="189756" y="495299"/>
                  </a:lnTo>
                  <a:lnTo>
                    <a:pt x="199120" y="495299"/>
                  </a:lnTo>
                  <a:lnTo>
                    <a:pt x="199749" y="497839"/>
                  </a:lnTo>
                  <a:close/>
                </a:path>
                <a:path w="576580" h="791210">
                  <a:moveTo>
                    <a:pt x="170979" y="511809"/>
                  </a:moveTo>
                  <a:lnTo>
                    <a:pt x="160335" y="511809"/>
                  </a:lnTo>
                  <a:lnTo>
                    <a:pt x="159160" y="510539"/>
                  </a:lnTo>
                  <a:lnTo>
                    <a:pt x="178530" y="510539"/>
                  </a:lnTo>
                  <a:lnTo>
                    <a:pt x="170979" y="511809"/>
                  </a:lnTo>
                  <a:close/>
                </a:path>
                <a:path w="576580" h="791210">
                  <a:moveTo>
                    <a:pt x="195953" y="537209"/>
                  </a:moveTo>
                  <a:lnTo>
                    <a:pt x="146767" y="537209"/>
                  </a:lnTo>
                  <a:lnTo>
                    <a:pt x="144836" y="535939"/>
                  </a:lnTo>
                  <a:lnTo>
                    <a:pt x="144063" y="534669"/>
                  </a:lnTo>
                  <a:lnTo>
                    <a:pt x="195953" y="534669"/>
                  </a:lnTo>
                  <a:lnTo>
                    <a:pt x="195953" y="537209"/>
                  </a:lnTo>
                  <a:close/>
                </a:path>
                <a:path w="576580" h="791210">
                  <a:moveTo>
                    <a:pt x="275985" y="547369"/>
                  </a:moveTo>
                  <a:lnTo>
                    <a:pt x="136708" y="547369"/>
                  </a:lnTo>
                  <a:lnTo>
                    <a:pt x="169239" y="544829"/>
                  </a:lnTo>
                  <a:lnTo>
                    <a:pt x="234302" y="542289"/>
                  </a:lnTo>
                  <a:lnTo>
                    <a:pt x="267328" y="539749"/>
                  </a:lnTo>
                  <a:lnTo>
                    <a:pt x="276120" y="539749"/>
                  </a:lnTo>
                  <a:lnTo>
                    <a:pt x="275985" y="547369"/>
                  </a:lnTo>
                  <a:close/>
                </a:path>
                <a:path w="576580" h="791210">
                  <a:moveTo>
                    <a:pt x="175045" y="577849"/>
                  </a:moveTo>
                  <a:lnTo>
                    <a:pt x="115785" y="577849"/>
                  </a:lnTo>
                  <a:lnTo>
                    <a:pt x="140770" y="575309"/>
                  </a:lnTo>
                  <a:lnTo>
                    <a:pt x="175045" y="575309"/>
                  </a:lnTo>
                  <a:lnTo>
                    <a:pt x="175045" y="577849"/>
                  </a:lnTo>
                  <a:close/>
                </a:path>
                <a:path w="576580" h="791210">
                  <a:moveTo>
                    <a:pt x="111149" y="594359"/>
                  </a:moveTo>
                  <a:lnTo>
                    <a:pt x="106714" y="594359"/>
                  </a:lnTo>
                  <a:lnTo>
                    <a:pt x="105726" y="593089"/>
                  </a:lnTo>
                  <a:lnTo>
                    <a:pt x="116922" y="593089"/>
                  </a:lnTo>
                  <a:lnTo>
                    <a:pt x="111149" y="594359"/>
                  </a:lnTo>
                  <a:close/>
                </a:path>
                <a:path w="576580" h="791210">
                  <a:moveTo>
                    <a:pt x="158388" y="609599"/>
                  </a:moveTo>
                  <a:lnTo>
                    <a:pt x="93333" y="609599"/>
                  </a:lnTo>
                  <a:lnTo>
                    <a:pt x="99915" y="608329"/>
                  </a:lnTo>
                  <a:lnTo>
                    <a:pt x="113467" y="608329"/>
                  </a:lnTo>
                  <a:lnTo>
                    <a:pt x="122472" y="607059"/>
                  </a:lnTo>
                  <a:lnTo>
                    <a:pt x="131477" y="607059"/>
                  </a:lnTo>
                  <a:lnTo>
                    <a:pt x="140482" y="605789"/>
                  </a:lnTo>
                  <a:lnTo>
                    <a:pt x="158388" y="605789"/>
                  </a:lnTo>
                  <a:lnTo>
                    <a:pt x="158388" y="609599"/>
                  </a:lnTo>
                  <a:close/>
                </a:path>
                <a:path w="576580" h="791210">
                  <a:moveTo>
                    <a:pt x="97196" y="624839"/>
                  </a:moveTo>
                  <a:lnTo>
                    <a:pt x="92560" y="624839"/>
                  </a:lnTo>
                  <a:lnTo>
                    <a:pt x="89068" y="623569"/>
                  </a:lnTo>
                  <a:lnTo>
                    <a:pt x="87136" y="621029"/>
                  </a:lnTo>
                  <a:lnTo>
                    <a:pt x="86364" y="619759"/>
                  </a:lnTo>
                  <a:lnTo>
                    <a:pt x="141939" y="619759"/>
                  </a:lnTo>
                  <a:lnTo>
                    <a:pt x="134430" y="621029"/>
                  </a:lnTo>
                  <a:lnTo>
                    <a:pt x="119664" y="622299"/>
                  </a:lnTo>
                  <a:lnTo>
                    <a:pt x="105726" y="622299"/>
                  </a:lnTo>
                  <a:lnTo>
                    <a:pt x="99529" y="623569"/>
                  </a:lnTo>
                  <a:lnTo>
                    <a:pt x="98756" y="623569"/>
                  </a:lnTo>
                  <a:lnTo>
                    <a:pt x="97196" y="624839"/>
                  </a:lnTo>
                  <a:close/>
                </a:path>
                <a:path w="576580" h="791210">
                  <a:moveTo>
                    <a:pt x="153644" y="641349"/>
                  </a:moveTo>
                  <a:lnTo>
                    <a:pt x="90706" y="641349"/>
                  </a:lnTo>
                  <a:lnTo>
                    <a:pt x="145083" y="636269"/>
                  </a:lnTo>
                  <a:lnTo>
                    <a:pt x="153736" y="636269"/>
                  </a:lnTo>
                  <a:lnTo>
                    <a:pt x="153644" y="641349"/>
                  </a:lnTo>
                  <a:close/>
                </a:path>
                <a:path w="576580" h="791210">
                  <a:moveTo>
                    <a:pt x="117728" y="654049"/>
                  </a:moveTo>
                  <a:lnTo>
                    <a:pt x="71041" y="654049"/>
                  </a:lnTo>
                  <a:lnTo>
                    <a:pt x="64668" y="652779"/>
                  </a:lnTo>
                  <a:lnTo>
                    <a:pt x="131349" y="652779"/>
                  </a:lnTo>
                  <a:lnTo>
                    <a:pt x="117728" y="654049"/>
                  </a:lnTo>
                  <a:close/>
                </a:path>
                <a:path w="576580" h="791210">
                  <a:moveTo>
                    <a:pt x="90366" y="655319"/>
                  </a:moveTo>
                  <a:lnTo>
                    <a:pt x="83897" y="655319"/>
                  </a:lnTo>
                  <a:lnTo>
                    <a:pt x="77453" y="654049"/>
                  </a:lnTo>
                  <a:lnTo>
                    <a:pt x="104044" y="654049"/>
                  </a:lnTo>
                  <a:lnTo>
                    <a:pt x="90366" y="655319"/>
                  </a:lnTo>
                  <a:close/>
                </a:path>
                <a:path w="576580" h="791210">
                  <a:moveTo>
                    <a:pt x="125474" y="675639"/>
                  </a:moveTo>
                  <a:lnTo>
                    <a:pt x="68641" y="675639"/>
                  </a:lnTo>
                  <a:lnTo>
                    <a:pt x="100594" y="674369"/>
                  </a:lnTo>
                  <a:lnTo>
                    <a:pt x="125474" y="674369"/>
                  </a:lnTo>
                  <a:lnTo>
                    <a:pt x="125474" y="675639"/>
                  </a:lnTo>
                  <a:close/>
                </a:path>
                <a:path w="576580" h="791210">
                  <a:moveTo>
                    <a:pt x="153690" y="704849"/>
                  </a:moveTo>
                  <a:lnTo>
                    <a:pt x="112071" y="704849"/>
                  </a:lnTo>
                  <a:lnTo>
                    <a:pt x="145315" y="702309"/>
                  </a:lnTo>
                  <a:lnTo>
                    <a:pt x="153736" y="702309"/>
                  </a:lnTo>
                  <a:lnTo>
                    <a:pt x="153690" y="704849"/>
                  </a:lnTo>
                  <a:close/>
                </a:path>
                <a:path w="576580" h="791210">
                  <a:moveTo>
                    <a:pt x="89157" y="735329"/>
                  </a:moveTo>
                  <a:lnTo>
                    <a:pt x="34768" y="735329"/>
                  </a:lnTo>
                  <a:lnTo>
                    <a:pt x="42046" y="734059"/>
                  </a:lnTo>
                  <a:lnTo>
                    <a:pt x="56602" y="734059"/>
                  </a:lnTo>
                  <a:lnTo>
                    <a:pt x="89157" y="735329"/>
                  </a:lnTo>
                  <a:close/>
                </a:path>
                <a:path w="576580" h="791210">
                  <a:moveTo>
                    <a:pt x="195953" y="754379"/>
                  </a:moveTo>
                  <a:lnTo>
                    <a:pt x="187052" y="754379"/>
                  </a:lnTo>
                  <a:lnTo>
                    <a:pt x="154213" y="753109"/>
                  </a:lnTo>
                  <a:lnTo>
                    <a:pt x="121429" y="750569"/>
                  </a:lnTo>
                  <a:lnTo>
                    <a:pt x="55876" y="748029"/>
                  </a:lnTo>
                  <a:lnTo>
                    <a:pt x="195953" y="748029"/>
                  </a:lnTo>
                  <a:lnTo>
                    <a:pt x="195953" y="754379"/>
                  </a:lnTo>
                  <a:close/>
                </a:path>
                <a:path w="576580" h="791210">
                  <a:moveTo>
                    <a:pt x="458851" y="768349"/>
                  </a:moveTo>
                  <a:lnTo>
                    <a:pt x="171202" y="768349"/>
                  </a:lnTo>
                  <a:lnTo>
                    <a:pt x="290074" y="764539"/>
                  </a:lnTo>
                  <a:lnTo>
                    <a:pt x="374733" y="764539"/>
                  </a:lnTo>
                  <a:lnTo>
                    <a:pt x="458851" y="768349"/>
                  </a:lnTo>
                  <a:close/>
                </a:path>
                <a:path w="576580" h="791210">
                  <a:moveTo>
                    <a:pt x="555362" y="787399"/>
                  </a:moveTo>
                  <a:lnTo>
                    <a:pt x="554188" y="787399"/>
                  </a:lnTo>
                  <a:lnTo>
                    <a:pt x="459959" y="782319"/>
                  </a:lnTo>
                  <a:lnTo>
                    <a:pt x="318491" y="778509"/>
                  </a:lnTo>
                  <a:lnTo>
                    <a:pt x="569635" y="778509"/>
                  </a:lnTo>
                  <a:lnTo>
                    <a:pt x="570846" y="779779"/>
                  </a:lnTo>
                  <a:lnTo>
                    <a:pt x="576347" y="784859"/>
                  </a:lnTo>
                  <a:lnTo>
                    <a:pt x="575327" y="786129"/>
                  </a:lnTo>
                  <a:lnTo>
                    <a:pt x="556521" y="786129"/>
                  </a:lnTo>
                  <a:lnTo>
                    <a:pt x="555362" y="787399"/>
                  </a:lnTo>
                  <a:close/>
                </a:path>
                <a:path w="576580" h="791210">
                  <a:moveTo>
                    <a:pt x="571248" y="791209"/>
                  </a:moveTo>
                  <a:lnTo>
                    <a:pt x="562254" y="791209"/>
                  </a:lnTo>
                  <a:lnTo>
                    <a:pt x="560786" y="789939"/>
                  </a:lnTo>
                  <a:lnTo>
                    <a:pt x="557294" y="786129"/>
                  </a:lnTo>
                  <a:lnTo>
                    <a:pt x="575327" y="786129"/>
                  </a:lnTo>
                  <a:lnTo>
                    <a:pt x="571248" y="791209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04743" y="956367"/>
            <a:ext cx="2880360" cy="4216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75" b="1">
                <a:latin typeface="Tahoma"/>
                <a:cs typeface="Tahoma"/>
              </a:rPr>
              <a:t>J</a:t>
            </a:r>
            <a:r>
              <a:rPr dirty="0" sz="2600" spc="-235" b="1">
                <a:latin typeface="Tahoma"/>
                <a:cs typeface="Tahoma"/>
              </a:rPr>
              <a:t>alur</a:t>
            </a:r>
            <a:r>
              <a:rPr dirty="0" sz="2600" spc="-245" b="1">
                <a:latin typeface="Tahoma"/>
                <a:cs typeface="Tahoma"/>
              </a:rPr>
              <a:t> </a:t>
            </a:r>
            <a:r>
              <a:rPr dirty="0" sz="2600" spc="-260" b="1">
                <a:latin typeface="Tahoma"/>
                <a:cs typeface="Tahoma"/>
              </a:rPr>
              <a:t>labo</a:t>
            </a:r>
            <a:r>
              <a:rPr dirty="0" sz="2600" spc="-225" b="1">
                <a:latin typeface="Tahoma"/>
                <a:cs typeface="Tahoma"/>
              </a:rPr>
              <a:t>r</a:t>
            </a:r>
            <a:r>
              <a:rPr dirty="0" sz="2600" spc="-290" b="1">
                <a:latin typeface="Tahoma"/>
                <a:cs typeface="Tahoma"/>
              </a:rPr>
              <a:t>an/</a:t>
            </a:r>
            <a:r>
              <a:rPr dirty="0" sz="2600" spc="-215" b="1">
                <a:latin typeface="Tahoma"/>
                <a:cs typeface="Tahoma"/>
              </a:rPr>
              <a:t>t</a:t>
            </a:r>
            <a:r>
              <a:rPr dirty="0" sz="2600" spc="-254" b="1">
                <a:latin typeface="Tahoma"/>
                <a:cs typeface="Tahoma"/>
              </a:rPr>
              <a:t>eknisi</a:t>
            </a:r>
            <a:endParaRPr sz="2600">
              <a:latin typeface="Tahoma"/>
              <a:cs typeface="Tahom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71833" y="375205"/>
            <a:ext cx="7564120" cy="4759325"/>
            <a:chOff x="1071833" y="375205"/>
            <a:chExt cx="7564120" cy="475932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8958" y="427506"/>
              <a:ext cx="1536667" cy="8994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71829" y="375208"/>
              <a:ext cx="7174865" cy="4759325"/>
            </a:xfrm>
            <a:custGeom>
              <a:avLst/>
              <a:gdLst/>
              <a:ahLst/>
              <a:cxnLst/>
              <a:rect l="l" t="t" r="r" b="b"/>
              <a:pathLst>
                <a:path w="7174865" h="4759325">
                  <a:moveTo>
                    <a:pt x="130975" y="3985882"/>
                  </a:moveTo>
                  <a:lnTo>
                    <a:pt x="128663" y="3983444"/>
                  </a:lnTo>
                  <a:lnTo>
                    <a:pt x="127279" y="3985056"/>
                  </a:lnTo>
                  <a:lnTo>
                    <a:pt x="111010" y="4002074"/>
                  </a:lnTo>
                  <a:lnTo>
                    <a:pt x="84480" y="4039971"/>
                  </a:lnTo>
                  <a:lnTo>
                    <a:pt x="61988" y="4078757"/>
                  </a:lnTo>
                  <a:lnTo>
                    <a:pt x="46024" y="4117162"/>
                  </a:lnTo>
                  <a:lnTo>
                    <a:pt x="29375" y="4199280"/>
                  </a:lnTo>
                  <a:lnTo>
                    <a:pt x="27622" y="4249115"/>
                  </a:lnTo>
                  <a:lnTo>
                    <a:pt x="30403" y="4299178"/>
                  </a:lnTo>
                  <a:lnTo>
                    <a:pt x="36753" y="4349039"/>
                  </a:lnTo>
                  <a:lnTo>
                    <a:pt x="37350" y="4351363"/>
                  </a:lnTo>
                  <a:lnTo>
                    <a:pt x="40081" y="4351198"/>
                  </a:lnTo>
                  <a:lnTo>
                    <a:pt x="40817" y="4349648"/>
                  </a:lnTo>
                  <a:lnTo>
                    <a:pt x="40855" y="4349369"/>
                  </a:lnTo>
                  <a:lnTo>
                    <a:pt x="40805" y="4349039"/>
                  </a:lnTo>
                  <a:lnTo>
                    <a:pt x="34302" y="4299483"/>
                  </a:lnTo>
                  <a:lnTo>
                    <a:pt x="31445" y="4249699"/>
                  </a:lnTo>
                  <a:lnTo>
                    <a:pt x="33197" y="4200296"/>
                  </a:lnTo>
                  <a:lnTo>
                    <a:pt x="40525" y="4151896"/>
                  </a:lnTo>
                  <a:lnTo>
                    <a:pt x="55803" y="4102062"/>
                  </a:lnTo>
                  <a:lnTo>
                    <a:pt x="75577" y="4061942"/>
                  </a:lnTo>
                  <a:lnTo>
                    <a:pt x="99999" y="4023322"/>
                  </a:lnTo>
                  <a:lnTo>
                    <a:pt x="129882" y="3988079"/>
                  </a:lnTo>
                  <a:lnTo>
                    <a:pt x="129997" y="3987939"/>
                  </a:lnTo>
                  <a:lnTo>
                    <a:pt x="130975" y="3985882"/>
                  </a:lnTo>
                  <a:close/>
                </a:path>
                <a:path w="7174865" h="4759325">
                  <a:moveTo>
                    <a:pt x="304342" y="65417"/>
                  </a:moveTo>
                  <a:lnTo>
                    <a:pt x="303568" y="62344"/>
                  </a:lnTo>
                  <a:lnTo>
                    <a:pt x="301612" y="63195"/>
                  </a:lnTo>
                  <a:lnTo>
                    <a:pt x="279552" y="71602"/>
                  </a:lnTo>
                  <a:lnTo>
                    <a:pt x="238620" y="94246"/>
                  </a:lnTo>
                  <a:lnTo>
                    <a:pt x="206565" y="115062"/>
                  </a:lnTo>
                  <a:lnTo>
                    <a:pt x="168440" y="146685"/>
                  </a:lnTo>
                  <a:lnTo>
                    <a:pt x="114300" y="212255"/>
                  </a:lnTo>
                  <a:lnTo>
                    <a:pt x="88519" y="255422"/>
                  </a:lnTo>
                  <a:lnTo>
                    <a:pt x="66459" y="300634"/>
                  </a:lnTo>
                  <a:lnTo>
                    <a:pt x="47523" y="347116"/>
                  </a:lnTo>
                  <a:lnTo>
                    <a:pt x="46901" y="349402"/>
                  </a:lnTo>
                  <a:lnTo>
                    <a:pt x="49288" y="350354"/>
                  </a:lnTo>
                  <a:lnTo>
                    <a:pt x="50673" y="349288"/>
                  </a:lnTo>
                  <a:lnTo>
                    <a:pt x="50850" y="349059"/>
                  </a:lnTo>
                  <a:lnTo>
                    <a:pt x="50952" y="348754"/>
                  </a:lnTo>
                  <a:lnTo>
                    <a:pt x="69621" y="302488"/>
                  </a:lnTo>
                  <a:lnTo>
                    <a:pt x="91478" y="257492"/>
                  </a:lnTo>
                  <a:lnTo>
                    <a:pt x="117043" y="214706"/>
                  </a:lnTo>
                  <a:lnTo>
                    <a:pt x="146850" y="175031"/>
                  </a:lnTo>
                  <a:lnTo>
                    <a:pt x="184086" y="137325"/>
                  </a:lnTo>
                  <a:lnTo>
                    <a:pt x="214579" y="113830"/>
                  </a:lnTo>
                  <a:lnTo>
                    <a:pt x="259867" y="85864"/>
                  </a:lnTo>
                  <a:lnTo>
                    <a:pt x="302336" y="66903"/>
                  </a:lnTo>
                  <a:lnTo>
                    <a:pt x="302514" y="66840"/>
                  </a:lnTo>
                  <a:lnTo>
                    <a:pt x="304342" y="65417"/>
                  </a:lnTo>
                  <a:close/>
                </a:path>
                <a:path w="7174865" h="4759325">
                  <a:moveTo>
                    <a:pt x="371208" y="4710735"/>
                  </a:moveTo>
                  <a:lnTo>
                    <a:pt x="370344" y="4709465"/>
                  </a:lnTo>
                  <a:lnTo>
                    <a:pt x="371055" y="4708195"/>
                  </a:lnTo>
                  <a:lnTo>
                    <a:pt x="370420" y="4706925"/>
                  </a:lnTo>
                  <a:lnTo>
                    <a:pt x="363169" y="4703546"/>
                  </a:lnTo>
                  <a:lnTo>
                    <a:pt x="363169" y="4710735"/>
                  </a:lnTo>
                  <a:lnTo>
                    <a:pt x="359638" y="4713275"/>
                  </a:lnTo>
                  <a:lnTo>
                    <a:pt x="356641" y="4717085"/>
                  </a:lnTo>
                  <a:lnTo>
                    <a:pt x="353085" y="4720895"/>
                  </a:lnTo>
                  <a:lnTo>
                    <a:pt x="313702" y="4699305"/>
                  </a:lnTo>
                  <a:lnTo>
                    <a:pt x="275983" y="4676445"/>
                  </a:lnTo>
                  <a:lnTo>
                    <a:pt x="240258" y="4649775"/>
                  </a:lnTo>
                  <a:lnTo>
                    <a:pt x="206883" y="4620565"/>
                  </a:lnTo>
                  <a:lnTo>
                    <a:pt x="205562" y="4619295"/>
                  </a:lnTo>
                  <a:lnTo>
                    <a:pt x="203758" y="4620565"/>
                  </a:lnTo>
                  <a:lnTo>
                    <a:pt x="203047" y="4621835"/>
                  </a:lnTo>
                  <a:lnTo>
                    <a:pt x="203136" y="4623105"/>
                  </a:lnTo>
                  <a:lnTo>
                    <a:pt x="203796" y="4623105"/>
                  </a:lnTo>
                  <a:lnTo>
                    <a:pt x="237388" y="4652315"/>
                  </a:lnTo>
                  <a:lnTo>
                    <a:pt x="273088" y="4678985"/>
                  </a:lnTo>
                  <a:lnTo>
                    <a:pt x="310832" y="4701845"/>
                  </a:lnTo>
                  <a:lnTo>
                    <a:pt x="350545" y="4723435"/>
                  </a:lnTo>
                  <a:lnTo>
                    <a:pt x="349034" y="4724705"/>
                  </a:lnTo>
                  <a:lnTo>
                    <a:pt x="304609" y="4701845"/>
                  </a:lnTo>
                  <a:lnTo>
                    <a:pt x="262572" y="4675175"/>
                  </a:lnTo>
                  <a:lnTo>
                    <a:pt x="223227" y="4644695"/>
                  </a:lnTo>
                  <a:lnTo>
                    <a:pt x="186880" y="4611675"/>
                  </a:lnTo>
                  <a:lnTo>
                    <a:pt x="153809" y="4576115"/>
                  </a:lnTo>
                  <a:lnTo>
                    <a:pt x="124345" y="4536745"/>
                  </a:lnTo>
                  <a:lnTo>
                    <a:pt x="98793" y="4496105"/>
                  </a:lnTo>
                  <a:lnTo>
                    <a:pt x="98056" y="4493565"/>
                  </a:lnTo>
                  <a:lnTo>
                    <a:pt x="95986" y="4494835"/>
                  </a:lnTo>
                  <a:lnTo>
                    <a:pt x="95186" y="4496105"/>
                  </a:lnTo>
                  <a:lnTo>
                    <a:pt x="95389" y="4497375"/>
                  </a:lnTo>
                  <a:lnTo>
                    <a:pt x="121158" y="4538015"/>
                  </a:lnTo>
                  <a:lnTo>
                    <a:pt x="150736" y="4577385"/>
                  </a:lnTo>
                  <a:lnTo>
                    <a:pt x="183870" y="4614215"/>
                  </a:lnTo>
                  <a:lnTo>
                    <a:pt x="220268" y="4647235"/>
                  </a:lnTo>
                  <a:lnTo>
                    <a:pt x="259664" y="4677715"/>
                  </a:lnTo>
                  <a:lnTo>
                    <a:pt x="301764" y="4704385"/>
                  </a:lnTo>
                  <a:lnTo>
                    <a:pt x="346290" y="4727245"/>
                  </a:lnTo>
                  <a:lnTo>
                    <a:pt x="343763" y="4729785"/>
                  </a:lnTo>
                  <a:lnTo>
                    <a:pt x="304177" y="4719625"/>
                  </a:lnTo>
                  <a:lnTo>
                    <a:pt x="271818" y="4699305"/>
                  </a:lnTo>
                  <a:lnTo>
                    <a:pt x="213385" y="4651045"/>
                  </a:lnTo>
                  <a:lnTo>
                    <a:pt x="212064" y="4649775"/>
                  </a:lnTo>
                  <a:lnTo>
                    <a:pt x="210261" y="4651045"/>
                  </a:lnTo>
                  <a:lnTo>
                    <a:pt x="209550" y="4652315"/>
                  </a:lnTo>
                  <a:lnTo>
                    <a:pt x="210299" y="4653585"/>
                  </a:lnTo>
                  <a:lnTo>
                    <a:pt x="238620" y="4678985"/>
                  </a:lnTo>
                  <a:lnTo>
                    <a:pt x="269024" y="4701845"/>
                  </a:lnTo>
                  <a:lnTo>
                    <a:pt x="301409" y="4720895"/>
                  </a:lnTo>
                  <a:lnTo>
                    <a:pt x="335724" y="4738675"/>
                  </a:lnTo>
                  <a:lnTo>
                    <a:pt x="331711" y="4742485"/>
                  </a:lnTo>
                  <a:lnTo>
                    <a:pt x="324154" y="4750105"/>
                  </a:lnTo>
                  <a:lnTo>
                    <a:pt x="323583" y="4750105"/>
                  </a:lnTo>
                  <a:lnTo>
                    <a:pt x="281622" y="4724705"/>
                  </a:lnTo>
                  <a:lnTo>
                    <a:pt x="242201" y="4696765"/>
                  </a:lnTo>
                  <a:lnTo>
                    <a:pt x="205460" y="4666285"/>
                  </a:lnTo>
                  <a:lnTo>
                    <a:pt x="171513" y="4633265"/>
                  </a:lnTo>
                  <a:lnTo>
                    <a:pt x="140512" y="4597705"/>
                  </a:lnTo>
                  <a:lnTo>
                    <a:pt x="112585" y="4559605"/>
                  </a:lnTo>
                  <a:lnTo>
                    <a:pt x="87858" y="4520235"/>
                  </a:lnTo>
                  <a:lnTo>
                    <a:pt x="66484" y="4479595"/>
                  </a:lnTo>
                  <a:lnTo>
                    <a:pt x="48577" y="4437685"/>
                  </a:lnTo>
                  <a:lnTo>
                    <a:pt x="34290" y="4395775"/>
                  </a:lnTo>
                  <a:lnTo>
                    <a:pt x="23749" y="4351325"/>
                  </a:lnTo>
                  <a:lnTo>
                    <a:pt x="17081" y="4306875"/>
                  </a:lnTo>
                  <a:lnTo>
                    <a:pt x="14427" y="4262425"/>
                  </a:lnTo>
                  <a:lnTo>
                    <a:pt x="15925" y="4217975"/>
                  </a:lnTo>
                  <a:lnTo>
                    <a:pt x="21704" y="4173524"/>
                  </a:lnTo>
                  <a:lnTo>
                    <a:pt x="31902" y="4129074"/>
                  </a:lnTo>
                  <a:lnTo>
                    <a:pt x="49237" y="4080814"/>
                  </a:lnTo>
                  <a:lnTo>
                    <a:pt x="72174" y="4035094"/>
                  </a:lnTo>
                  <a:lnTo>
                    <a:pt x="111226" y="3977944"/>
                  </a:lnTo>
                  <a:lnTo>
                    <a:pt x="134353" y="3952544"/>
                  </a:lnTo>
                  <a:lnTo>
                    <a:pt x="135039" y="3952544"/>
                  </a:lnTo>
                  <a:lnTo>
                    <a:pt x="135331" y="3951274"/>
                  </a:lnTo>
                  <a:lnTo>
                    <a:pt x="136880" y="3951274"/>
                  </a:lnTo>
                  <a:lnTo>
                    <a:pt x="138557" y="3950004"/>
                  </a:lnTo>
                  <a:lnTo>
                    <a:pt x="139611" y="3947464"/>
                  </a:lnTo>
                  <a:lnTo>
                    <a:pt x="139446" y="3946194"/>
                  </a:lnTo>
                  <a:lnTo>
                    <a:pt x="138201" y="3946194"/>
                  </a:lnTo>
                  <a:lnTo>
                    <a:pt x="132816" y="3941114"/>
                  </a:lnTo>
                  <a:lnTo>
                    <a:pt x="127342" y="3936034"/>
                  </a:lnTo>
                  <a:lnTo>
                    <a:pt x="116255" y="3925874"/>
                  </a:lnTo>
                  <a:lnTo>
                    <a:pt x="192659" y="3899204"/>
                  </a:lnTo>
                  <a:lnTo>
                    <a:pt x="218186" y="3891584"/>
                  </a:lnTo>
                  <a:lnTo>
                    <a:pt x="212610" y="3897934"/>
                  </a:lnTo>
                  <a:lnTo>
                    <a:pt x="207505" y="3905554"/>
                  </a:lnTo>
                  <a:lnTo>
                    <a:pt x="202907" y="3913174"/>
                  </a:lnTo>
                  <a:lnTo>
                    <a:pt x="198882" y="3920794"/>
                  </a:lnTo>
                  <a:lnTo>
                    <a:pt x="196811" y="3918254"/>
                  </a:lnTo>
                  <a:lnTo>
                    <a:pt x="195084" y="3915714"/>
                  </a:lnTo>
                  <a:lnTo>
                    <a:pt x="193586" y="3913174"/>
                  </a:lnTo>
                  <a:lnTo>
                    <a:pt x="192430" y="3911904"/>
                  </a:lnTo>
                  <a:lnTo>
                    <a:pt x="190677" y="3913174"/>
                  </a:lnTo>
                  <a:lnTo>
                    <a:pt x="189890" y="3914444"/>
                  </a:lnTo>
                  <a:lnTo>
                    <a:pt x="189941" y="3915714"/>
                  </a:lnTo>
                  <a:lnTo>
                    <a:pt x="190525" y="3915714"/>
                  </a:lnTo>
                  <a:lnTo>
                    <a:pt x="192557" y="3918254"/>
                  </a:lnTo>
                  <a:lnTo>
                    <a:pt x="195173" y="3922064"/>
                  </a:lnTo>
                  <a:lnTo>
                    <a:pt x="197231" y="3924604"/>
                  </a:lnTo>
                  <a:lnTo>
                    <a:pt x="193916" y="3930954"/>
                  </a:lnTo>
                  <a:lnTo>
                    <a:pt x="192798" y="3934764"/>
                  </a:lnTo>
                  <a:lnTo>
                    <a:pt x="190525" y="3932224"/>
                  </a:lnTo>
                  <a:lnTo>
                    <a:pt x="188468" y="3929684"/>
                  </a:lnTo>
                  <a:lnTo>
                    <a:pt x="186194" y="3928414"/>
                  </a:lnTo>
                  <a:lnTo>
                    <a:pt x="185102" y="3927144"/>
                  </a:lnTo>
                  <a:lnTo>
                    <a:pt x="183743" y="3927144"/>
                  </a:lnTo>
                  <a:lnTo>
                    <a:pt x="182956" y="3928414"/>
                  </a:lnTo>
                  <a:lnTo>
                    <a:pt x="182981" y="3929684"/>
                  </a:lnTo>
                  <a:lnTo>
                    <a:pt x="191477" y="3939844"/>
                  </a:lnTo>
                  <a:lnTo>
                    <a:pt x="190068" y="3942384"/>
                  </a:lnTo>
                  <a:lnTo>
                    <a:pt x="188950" y="3946194"/>
                  </a:lnTo>
                  <a:lnTo>
                    <a:pt x="188429" y="3950004"/>
                  </a:lnTo>
                  <a:lnTo>
                    <a:pt x="185254" y="3947464"/>
                  </a:lnTo>
                  <a:lnTo>
                    <a:pt x="182651" y="3943654"/>
                  </a:lnTo>
                  <a:lnTo>
                    <a:pt x="179476" y="3941114"/>
                  </a:lnTo>
                  <a:lnTo>
                    <a:pt x="178320" y="3939844"/>
                  </a:lnTo>
                  <a:lnTo>
                    <a:pt x="176568" y="3939844"/>
                  </a:lnTo>
                  <a:lnTo>
                    <a:pt x="175780" y="3941114"/>
                  </a:lnTo>
                  <a:lnTo>
                    <a:pt x="175831" y="3942384"/>
                  </a:lnTo>
                  <a:lnTo>
                    <a:pt x="176415" y="3942384"/>
                  </a:lnTo>
                  <a:lnTo>
                    <a:pt x="180124" y="3946194"/>
                  </a:lnTo>
                  <a:lnTo>
                    <a:pt x="187071" y="3953814"/>
                  </a:lnTo>
                  <a:lnTo>
                    <a:pt x="186296" y="3958894"/>
                  </a:lnTo>
                  <a:lnTo>
                    <a:pt x="185674" y="3961434"/>
                  </a:lnTo>
                  <a:lnTo>
                    <a:pt x="181927" y="3957624"/>
                  </a:lnTo>
                  <a:lnTo>
                    <a:pt x="178790" y="3955084"/>
                  </a:lnTo>
                  <a:lnTo>
                    <a:pt x="174840" y="3951274"/>
                  </a:lnTo>
                  <a:lnTo>
                    <a:pt x="173685" y="3950004"/>
                  </a:lnTo>
                  <a:lnTo>
                    <a:pt x="171932" y="3951274"/>
                  </a:lnTo>
                  <a:lnTo>
                    <a:pt x="171145" y="3952544"/>
                  </a:lnTo>
                  <a:lnTo>
                    <a:pt x="171183" y="3953814"/>
                  </a:lnTo>
                  <a:lnTo>
                    <a:pt x="171754" y="3953814"/>
                  </a:lnTo>
                  <a:lnTo>
                    <a:pt x="184556" y="3965244"/>
                  </a:lnTo>
                  <a:lnTo>
                    <a:pt x="185661" y="3966514"/>
                  </a:lnTo>
                  <a:lnTo>
                    <a:pt x="185521" y="3967784"/>
                  </a:lnTo>
                  <a:lnTo>
                    <a:pt x="185115" y="3970324"/>
                  </a:lnTo>
                  <a:lnTo>
                    <a:pt x="184962" y="3971594"/>
                  </a:lnTo>
                  <a:lnTo>
                    <a:pt x="179590" y="3967784"/>
                  </a:lnTo>
                  <a:lnTo>
                    <a:pt x="175018" y="3962704"/>
                  </a:lnTo>
                  <a:lnTo>
                    <a:pt x="169633" y="3958894"/>
                  </a:lnTo>
                  <a:lnTo>
                    <a:pt x="168668" y="3957624"/>
                  </a:lnTo>
                  <a:lnTo>
                    <a:pt x="167525" y="3957624"/>
                  </a:lnTo>
                  <a:lnTo>
                    <a:pt x="166725" y="3960164"/>
                  </a:lnTo>
                  <a:lnTo>
                    <a:pt x="167665" y="3961434"/>
                  </a:lnTo>
                  <a:lnTo>
                    <a:pt x="179031" y="3971594"/>
                  </a:lnTo>
                  <a:lnTo>
                    <a:pt x="184175" y="3976674"/>
                  </a:lnTo>
                  <a:lnTo>
                    <a:pt x="184023" y="3981754"/>
                  </a:lnTo>
                  <a:lnTo>
                    <a:pt x="184492" y="3985564"/>
                  </a:lnTo>
                  <a:lnTo>
                    <a:pt x="178943" y="3981754"/>
                  </a:lnTo>
                  <a:lnTo>
                    <a:pt x="173621" y="3977944"/>
                  </a:lnTo>
                  <a:lnTo>
                    <a:pt x="168440" y="3972864"/>
                  </a:lnTo>
                  <a:lnTo>
                    <a:pt x="163322" y="3969054"/>
                  </a:lnTo>
                  <a:lnTo>
                    <a:pt x="161912" y="3967784"/>
                  </a:lnTo>
                  <a:lnTo>
                    <a:pt x="160312" y="3967784"/>
                  </a:lnTo>
                  <a:lnTo>
                    <a:pt x="159296" y="3969054"/>
                  </a:lnTo>
                  <a:lnTo>
                    <a:pt x="157873" y="3967784"/>
                  </a:lnTo>
                  <a:lnTo>
                    <a:pt x="155422" y="3967784"/>
                  </a:lnTo>
                  <a:lnTo>
                    <a:pt x="154178" y="3969054"/>
                  </a:lnTo>
                  <a:lnTo>
                    <a:pt x="111937" y="4021124"/>
                  </a:lnTo>
                  <a:lnTo>
                    <a:pt x="78803" y="4079544"/>
                  </a:lnTo>
                  <a:lnTo>
                    <a:pt x="58432" y="4130344"/>
                  </a:lnTo>
                  <a:lnTo>
                    <a:pt x="44907" y="4184954"/>
                  </a:lnTo>
                  <a:lnTo>
                    <a:pt x="38455" y="4239565"/>
                  </a:lnTo>
                  <a:lnTo>
                    <a:pt x="39319" y="4295445"/>
                  </a:lnTo>
                  <a:lnTo>
                    <a:pt x="46228" y="4344975"/>
                  </a:lnTo>
                  <a:lnTo>
                    <a:pt x="58851" y="4393235"/>
                  </a:lnTo>
                  <a:lnTo>
                    <a:pt x="76885" y="4440225"/>
                  </a:lnTo>
                  <a:lnTo>
                    <a:pt x="100063" y="4485945"/>
                  </a:lnTo>
                  <a:lnTo>
                    <a:pt x="128104" y="4529125"/>
                  </a:lnTo>
                  <a:lnTo>
                    <a:pt x="160718" y="4568495"/>
                  </a:lnTo>
                  <a:lnTo>
                    <a:pt x="197624" y="4606595"/>
                  </a:lnTo>
                  <a:lnTo>
                    <a:pt x="234950" y="4637075"/>
                  </a:lnTo>
                  <a:lnTo>
                    <a:pt x="275221" y="4665015"/>
                  </a:lnTo>
                  <a:lnTo>
                    <a:pt x="318084" y="4690415"/>
                  </a:lnTo>
                  <a:lnTo>
                    <a:pt x="363169" y="4710735"/>
                  </a:lnTo>
                  <a:lnTo>
                    <a:pt x="363169" y="4703546"/>
                  </a:lnTo>
                  <a:lnTo>
                    <a:pt x="321525" y="4684065"/>
                  </a:lnTo>
                  <a:lnTo>
                    <a:pt x="277241" y="4658665"/>
                  </a:lnTo>
                  <a:lnTo>
                    <a:pt x="235724" y="4629455"/>
                  </a:lnTo>
                  <a:lnTo>
                    <a:pt x="197294" y="4597705"/>
                  </a:lnTo>
                  <a:lnTo>
                    <a:pt x="162306" y="4560875"/>
                  </a:lnTo>
                  <a:lnTo>
                    <a:pt x="131089" y="4521505"/>
                  </a:lnTo>
                  <a:lnTo>
                    <a:pt x="103974" y="4480865"/>
                  </a:lnTo>
                  <a:lnTo>
                    <a:pt x="80810" y="4433875"/>
                  </a:lnTo>
                  <a:lnTo>
                    <a:pt x="63385" y="4385615"/>
                  </a:lnTo>
                  <a:lnTo>
                    <a:pt x="51676" y="4337355"/>
                  </a:lnTo>
                  <a:lnTo>
                    <a:pt x="45694" y="4287825"/>
                  </a:lnTo>
                  <a:lnTo>
                    <a:pt x="45440" y="4238295"/>
                  </a:lnTo>
                  <a:lnTo>
                    <a:pt x="50927" y="4188764"/>
                  </a:lnTo>
                  <a:lnTo>
                    <a:pt x="62153" y="4140504"/>
                  </a:lnTo>
                  <a:lnTo>
                    <a:pt x="78206" y="4096054"/>
                  </a:lnTo>
                  <a:lnTo>
                    <a:pt x="99834" y="4052874"/>
                  </a:lnTo>
                  <a:lnTo>
                    <a:pt x="136956" y="3998264"/>
                  </a:lnTo>
                  <a:lnTo>
                    <a:pt x="158762" y="3972864"/>
                  </a:lnTo>
                  <a:lnTo>
                    <a:pt x="159080" y="3974134"/>
                  </a:lnTo>
                  <a:lnTo>
                    <a:pt x="159626" y="3974134"/>
                  </a:lnTo>
                  <a:lnTo>
                    <a:pt x="186169" y="3994454"/>
                  </a:lnTo>
                  <a:lnTo>
                    <a:pt x="187363" y="3995724"/>
                  </a:lnTo>
                  <a:lnTo>
                    <a:pt x="190169" y="3995724"/>
                  </a:lnTo>
                  <a:lnTo>
                    <a:pt x="191084" y="3993184"/>
                  </a:lnTo>
                  <a:lnTo>
                    <a:pt x="191236" y="3985564"/>
                  </a:lnTo>
                  <a:lnTo>
                    <a:pt x="191376" y="3975404"/>
                  </a:lnTo>
                  <a:lnTo>
                    <a:pt x="191871" y="3971594"/>
                  </a:lnTo>
                  <a:lnTo>
                    <a:pt x="193179" y="3961434"/>
                  </a:lnTo>
                  <a:lnTo>
                    <a:pt x="193675" y="3957624"/>
                  </a:lnTo>
                  <a:lnTo>
                    <a:pt x="195668" y="3950004"/>
                  </a:lnTo>
                  <a:lnTo>
                    <a:pt x="198005" y="3941114"/>
                  </a:lnTo>
                  <a:lnTo>
                    <a:pt x="200456" y="3934764"/>
                  </a:lnTo>
                  <a:lnTo>
                    <a:pt x="204368" y="3924604"/>
                  </a:lnTo>
                  <a:lnTo>
                    <a:pt x="226682" y="3891584"/>
                  </a:lnTo>
                  <a:lnTo>
                    <a:pt x="231279" y="3886504"/>
                  </a:lnTo>
                  <a:lnTo>
                    <a:pt x="231559" y="3886504"/>
                  </a:lnTo>
                  <a:lnTo>
                    <a:pt x="231749" y="3885234"/>
                  </a:lnTo>
                  <a:lnTo>
                    <a:pt x="232956" y="3882694"/>
                  </a:lnTo>
                  <a:lnTo>
                    <a:pt x="229539" y="3881424"/>
                  </a:lnTo>
                  <a:lnTo>
                    <a:pt x="226936" y="3881424"/>
                  </a:lnTo>
                  <a:lnTo>
                    <a:pt x="138188" y="3911904"/>
                  </a:lnTo>
                  <a:lnTo>
                    <a:pt x="108762" y="3920794"/>
                  </a:lnTo>
                  <a:lnTo>
                    <a:pt x="107911" y="3922064"/>
                  </a:lnTo>
                  <a:lnTo>
                    <a:pt x="107365" y="3922064"/>
                  </a:lnTo>
                  <a:lnTo>
                    <a:pt x="107061" y="3923334"/>
                  </a:lnTo>
                  <a:lnTo>
                    <a:pt x="106502" y="3923334"/>
                  </a:lnTo>
                  <a:lnTo>
                    <a:pt x="106807" y="3925874"/>
                  </a:lnTo>
                  <a:lnTo>
                    <a:pt x="107734" y="3925874"/>
                  </a:lnTo>
                  <a:lnTo>
                    <a:pt x="113398" y="3932224"/>
                  </a:lnTo>
                  <a:lnTo>
                    <a:pt x="119214" y="3937304"/>
                  </a:lnTo>
                  <a:lnTo>
                    <a:pt x="131102" y="3947464"/>
                  </a:lnTo>
                  <a:lnTo>
                    <a:pt x="129755" y="3947464"/>
                  </a:lnTo>
                  <a:lnTo>
                    <a:pt x="128739" y="3948734"/>
                  </a:lnTo>
                  <a:lnTo>
                    <a:pt x="105714" y="3974134"/>
                  </a:lnTo>
                  <a:lnTo>
                    <a:pt x="85166" y="4002074"/>
                  </a:lnTo>
                  <a:lnTo>
                    <a:pt x="51485" y="4060494"/>
                  </a:lnTo>
                  <a:lnTo>
                    <a:pt x="33210" y="4104944"/>
                  </a:lnTo>
                  <a:lnTo>
                    <a:pt x="19977" y="4151934"/>
                  </a:lnTo>
                  <a:lnTo>
                    <a:pt x="11747" y="4200194"/>
                  </a:lnTo>
                  <a:lnTo>
                    <a:pt x="8445" y="4249725"/>
                  </a:lnTo>
                  <a:lnTo>
                    <a:pt x="10033" y="4299255"/>
                  </a:lnTo>
                  <a:lnTo>
                    <a:pt x="16725" y="4350055"/>
                  </a:lnTo>
                  <a:lnTo>
                    <a:pt x="28524" y="4400855"/>
                  </a:lnTo>
                  <a:lnTo>
                    <a:pt x="45262" y="4449115"/>
                  </a:lnTo>
                  <a:lnTo>
                    <a:pt x="66725" y="4497375"/>
                  </a:lnTo>
                  <a:lnTo>
                    <a:pt x="92748" y="4543095"/>
                  </a:lnTo>
                  <a:lnTo>
                    <a:pt x="123151" y="4587545"/>
                  </a:lnTo>
                  <a:lnTo>
                    <a:pt x="157721" y="4628185"/>
                  </a:lnTo>
                  <a:lnTo>
                    <a:pt x="193903" y="4665015"/>
                  </a:lnTo>
                  <a:lnTo>
                    <a:pt x="233133" y="4698035"/>
                  </a:lnTo>
                  <a:lnTo>
                    <a:pt x="275196" y="4728515"/>
                  </a:lnTo>
                  <a:lnTo>
                    <a:pt x="319874" y="4755185"/>
                  </a:lnTo>
                  <a:lnTo>
                    <a:pt x="321221" y="4755185"/>
                  </a:lnTo>
                  <a:lnTo>
                    <a:pt x="321614" y="4757725"/>
                  </a:lnTo>
                  <a:lnTo>
                    <a:pt x="325488" y="4758995"/>
                  </a:lnTo>
                  <a:lnTo>
                    <a:pt x="327215" y="4756455"/>
                  </a:lnTo>
                  <a:lnTo>
                    <a:pt x="333362" y="4750105"/>
                  </a:lnTo>
                  <a:lnTo>
                    <a:pt x="346900" y="4736135"/>
                  </a:lnTo>
                  <a:lnTo>
                    <a:pt x="357962" y="4724705"/>
                  </a:lnTo>
                  <a:lnTo>
                    <a:pt x="361657" y="4720895"/>
                  </a:lnTo>
                  <a:lnTo>
                    <a:pt x="370268" y="4712005"/>
                  </a:lnTo>
                  <a:lnTo>
                    <a:pt x="371208" y="4710735"/>
                  </a:lnTo>
                  <a:close/>
                </a:path>
                <a:path w="7174865" h="4759325">
                  <a:moveTo>
                    <a:pt x="440436" y="16510"/>
                  </a:moveTo>
                  <a:lnTo>
                    <a:pt x="438696" y="12700"/>
                  </a:lnTo>
                  <a:lnTo>
                    <a:pt x="436270" y="11430"/>
                  </a:lnTo>
                  <a:lnTo>
                    <a:pt x="423976" y="10388"/>
                  </a:lnTo>
                  <a:lnTo>
                    <a:pt x="423976" y="17780"/>
                  </a:lnTo>
                  <a:lnTo>
                    <a:pt x="415823" y="21590"/>
                  </a:lnTo>
                  <a:lnTo>
                    <a:pt x="407962" y="25400"/>
                  </a:lnTo>
                  <a:lnTo>
                    <a:pt x="400418" y="30480"/>
                  </a:lnTo>
                  <a:lnTo>
                    <a:pt x="393230" y="35560"/>
                  </a:lnTo>
                  <a:lnTo>
                    <a:pt x="392823" y="31750"/>
                  </a:lnTo>
                  <a:lnTo>
                    <a:pt x="392328" y="29210"/>
                  </a:lnTo>
                  <a:lnTo>
                    <a:pt x="392290" y="26670"/>
                  </a:lnTo>
                  <a:lnTo>
                    <a:pt x="391960" y="25400"/>
                  </a:lnTo>
                  <a:lnTo>
                    <a:pt x="390207" y="25400"/>
                  </a:lnTo>
                  <a:lnTo>
                    <a:pt x="388721" y="26670"/>
                  </a:lnTo>
                  <a:lnTo>
                    <a:pt x="388429" y="26670"/>
                  </a:lnTo>
                  <a:lnTo>
                    <a:pt x="388594" y="27940"/>
                  </a:lnTo>
                  <a:lnTo>
                    <a:pt x="388975" y="30480"/>
                  </a:lnTo>
                  <a:lnTo>
                    <a:pt x="389724" y="34290"/>
                  </a:lnTo>
                  <a:lnTo>
                    <a:pt x="390118" y="38100"/>
                  </a:lnTo>
                  <a:lnTo>
                    <a:pt x="383908" y="43180"/>
                  </a:lnTo>
                  <a:lnTo>
                    <a:pt x="381127" y="45720"/>
                  </a:lnTo>
                  <a:lnTo>
                    <a:pt x="380288" y="43180"/>
                  </a:lnTo>
                  <a:lnTo>
                    <a:pt x="379895" y="39370"/>
                  </a:lnTo>
                  <a:lnTo>
                    <a:pt x="379069" y="36830"/>
                  </a:lnTo>
                  <a:lnTo>
                    <a:pt x="378764" y="35560"/>
                  </a:lnTo>
                  <a:lnTo>
                    <a:pt x="377367" y="34290"/>
                  </a:lnTo>
                  <a:lnTo>
                    <a:pt x="375894" y="35560"/>
                  </a:lnTo>
                  <a:lnTo>
                    <a:pt x="375513" y="36830"/>
                  </a:lnTo>
                  <a:lnTo>
                    <a:pt x="377926" y="48260"/>
                  </a:lnTo>
                  <a:lnTo>
                    <a:pt x="375259" y="50800"/>
                  </a:lnTo>
                  <a:lnTo>
                    <a:pt x="372478" y="53340"/>
                  </a:lnTo>
                  <a:lnTo>
                    <a:pt x="370090" y="57150"/>
                  </a:lnTo>
                  <a:lnTo>
                    <a:pt x="368985" y="53340"/>
                  </a:lnTo>
                  <a:lnTo>
                    <a:pt x="368261" y="49530"/>
                  </a:lnTo>
                  <a:lnTo>
                    <a:pt x="367157" y="44450"/>
                  </a:lnTo>
                  <a:lnTo>
                    <a:pt x="366826" y="43180"/>
                  </a:lnTo>
                  <a:lnTo>
                    <a:pt x="365074" y="43180"/>
                  </a:lnTo>
                  <a:lnTo>
                    <a:pt x="363588" y="44450"/>
                  </a:lnTo>
                  <a:lnTo>
                    <a:pt x="363296" y="44450"/>
                  </a:lnTo>
                  <a:lnTo>
                    <a:pt x="363461" y="45720"/>
                  </a:lnTo>
                  <a:lnTo>
                    <a:pt x="364896" y="50800"/>
                  </a:lnTo>
                  <a:lnTo>
                    <a:pt x="366877" y="59690"/>
                  </a:lnTo>
                  <a:lnTo>
                    <a:pt x="364020" y="63500"/>
                  </a:lnTo>
                  <a:lnTo>
                    <a:pt x="362140" y="66040"/>
                  </a:lnTo>
                  <a:lnTo>
                    <a:pt x="360680" y="60960"/>
                  </a:lnTo>
                  <a:lnTo>
                    <a:pt x="359613" y="57150"/>
                  </a:lnTo>
                  <a:lnTo>
                    <a:pt x="357746" y="53340"/>
                  </a:lnTo>
                  <a:lnTo>
                    <a:pt x="357416" y="52070"/>
                  </a:lnTo>
                  <a:lnTo>
                    <a:pt x="355663" y="50800"/>
                  </a:lnTo>
                  <a:lnTo>
                    <a:pt x="354177" y="52070"/>
                  </a:lnTo>
                  <a:lnTo>
                    <a:pt x="353872" y="53340"/>
                  </a:lnTo>
                  <a:lnTo>
                    <a:pt x="354037" y="53340"/>
                  </a:lnTo>
                  <a:lnTo>
                    <a:pt x="359359" y="68580"/>
                  </a:lnTo>
                  <a:lnTo>
                    <a:pt x="360045" y="69850"/>
                  </a:lnTo>
                  <a:lnTo>
                    <a:pt x="359079" y="71120"/>
                  </a:lnTo>
                  <a:lnTo>
                    <a:pt x="357644" y="73660"/>
                  </a:lnTo>
                  <a:lnTo>
                    <a:pt x="356654" y="74930"/>
                  </a:lnTo>
                  <a:lnTo>
                    <a:pt x="354190" y="68580"/>
                  </a:lnTo>
                  <a:lnTo>
                    <a:pt x="352513" y="63500"/>
                  </a:lnTo>
                  <a:lnTo>
                    <a:pt x="350024" y="57150"/>
                  </a:lnTo>
                  <a:lnTo>
                    <a:pt x="349770" y="55880"/>
                  </a:lnTo>
                  <a:lnTo>
                    <a:pt x="348538" y="55880"/>
                  </a:lnTo>
                  <a:lnTo>
                    <a:pt x="347040" y="57150"/>
                  </a:lnTo>
                  <a:lnTo>
                    <a:pt x="346608" y="57150"/>
                  </a:lnTo>
                  <a:lnTo>
                    <a:pt x="351764" y="72390"/>
                  </a:lnTo>
                  <a:lnTo>
                    <a:pt x="353796" y="78740"/>
                  </a:lnTo>
                  <a:lnTo>
                    <a:pt x="350735" y="83820"/>
                  </a:lnTo>
                  <a:lnTo>
                    <a:pt x="349529" y="86360"/>
                  </a:lnTo>
                  <a:lnTo>
                    <a:pt x="345706" y="78740"/>
                  </a:lnTo>
                  <a:lnTo>
                    <a:pt x="340080" y="64770"/>
                  </a:lnTo>
                  <a:lnTo>
                    <a:pt x="339572" y="63500"/>
                  </a:lnTo>
                  <a:lnTo>
                    <a:pt x="338975" y="62230"/>
                  </a:lnTo>
                  <a:lnTo>
                    <a:pt x="336156" y="62230"/>
                  </a:lnTo>
                  <a:lnTo>
                    <a:pt x="335572" y="60960"/>
                  </a:lnTo>
                  <a:lnTo>
                    <a:pt x="333730" y="58420"/>
                  </a:lnTo>
                  <a:lnTo>
                    <a:pt x="332066" y="59690"/>
                  </a:lnTo>
                  <a:lnTo>
                    <a:pt x="300837" y="72390"/>
                  </a:lnTo>
                  <a:lnTo>
                    <a:pt x="270738" y="88900"/>
                  </a:lnTo>
                  <a:lnTo>
                    <a:pt x="214426" y="125730"/>
                  </a:lnTo>
                  <a:lnTo>
                    <a:pt x="172021" y="163830"/>
                  </a:lnTo>
                  <a:lnTo>
                    <a:pt x="134302" y="205740"/>
                  </a:lnTo>
                  <a:lnTo>
                    <a:pt x="101854" y="251460"/>
                  </a:lnTo>
                  <a:lnTo>
                    <a:pt x="75222" y="300990"/>
                  </a:lnTo>
                  <a:lnTo>
                    <a:pt x="57099" y="347980"/>
                  </a:lnTo>
                  <a:lnTo>
                    <a:pt x="44246" y="394970"/>
                  </a:lnTo>
                  <a:lnTo>
                    <a:pt x="36639" y="443230"/>
                  </a:lnTo>
                  <a:lnTo>
                    <a:pt x="34226" y="492760"/>
                  </a:lnTo>
                  <a:lnTo>
                    <a:pt x="37007" y="542290"/>
                  </a:lnTo>
                  <a:lnTo>
                    <a:pt x="44932" y="590550"/>
                  </a:lnTo>
                  <a:lnTo>
                    <a:pt x="57962" y="638810"/>
                  </a:lnTo>
                  <a:lnTo>
                    <a:pt x="74244" y="680720"/>
                  </a:lnTo>
                  <a:lnTo>
                    <a:pt x="94703" y="722630"/>
                  </a:lnTo>
                  <a:lnTo>
                    <a:pt x="119100" y="760730"/>
                  </a:lnTo>
                  <a:lnTo>
                    <a:pt x="147231" y="797560"/>
                  </a:lnTo>
                  <a:lnTo>
                    <a:pt x="142659" y="798830"/>
                  </a:lnTo>
                  <a:lnTo>
                    <a:pt x="138417" y="800100"/>
                  </a:lnTo>
                  <a:lnTo>
                    <a:pt x="133819" y="802640"/>
                  </a:lnTo>
                  <a:lnTo>
                    <a:pt x="110693" y="767080"/>
                  </a:lnTo>
                  <a:lnTo>
                    <a:pt x="90309" y="731520"/>
                  </a:lnTo>
                  <a:lnTo>
                    <a:pt x="72910" y="693420"/>
                  </a:lnTo>
                  <a:lnTo>
                    <a:pt x="58712" y="655320"/>
                  </a:lnTo>
                  <a:lnTo>
                    <a:pt x="58089" y="654050"/>
                  </a:lnTo>
                  <a:lnTo>
                    <a:pt x="54902" y="654050"/>
                  </a:lnTo>
                  <a:lnTo>
                    <a:pt x="54686" y="655320"/>
                  </a:lnTo>
                  <a:lnTo>
                    <a:pt x="55003" y="655320"/>
                  </a:lnTo>
                  <a:lnTo>
                    <a:pt x="69291" y="694690"/>
                  </a:lnTo>
                  <a:lnTo>
                    <a:pt x="86614" y="732790"/>
                  </a:lnTo>
                  <a:lnTo>
                    <a:pt x="106997" y="768350"/>
                  </a:lnTo>
                  <a:lnTo>
                    <a:pt x="130441" y="802640"/>
                  </a:lnTo>
                  <a:lnTo>
                    <a:pt x="128320" y="803910"/>
                  </a:lnTo>
                  <a:lnTo>
                    <a:pt x="101968" y="765810"/>
                  </a:lnTo>
                  <a:lnTo>
                    <a:pt x="79413" y="725170"/>
                  </a:lnTo>
                  <a:lnTo>
                    <a:pt x="60782" y="683260"/>
                  </a:lnTo>
                  <a:lnTo>
                    <a:pt x="46215" y="638810"/>
                  </a:lnTo>
                  <a:lnTo>
                    <a:pt x="35839" y="594360"/>
                  </a:lnTo>
                  <a:lnTo>
                    <a:pt x="29794" y="547370"/>
                  </a:lnTo>
                  <a:lnTo>
                    <a:pt x="28206" y="501650"/>
                  </a:lnTo>
                  <a:lnTo>
                    <a:pt x="28409" y="499110"/>
                  </a:lnTo>
                  <a:lnTo>
                    <a:pt x="26454" y="499110"/>
                  </a:lnTo>
                  <a:lnTo>
                    <a:pt x="24955" y="500380"/>
                  </a:lnTo>
                  <a:lnTo>
                    <a:pt x="24663" y="500380"/>
                  </a:lnTo>
                  <a:lnTo>
                    <a:pt x="24587" y="501650"/>
                  </a:lnTo>
                  <a:lnTo>
                    <a:pt x="26289" y="547370"/>
                  </a:lnTo>
                  <a:lnTo>
                    <a:pt x="32372" y="594360"/>
                  </a:lnTo>
                  <a:lnTo>
                    <a:pt x="42722" y="640080"/>
                  </a:lnTo>
                  <a:lnTo>
                    <a:pt x="57213" y="683260"/>
                  </a:lnTo>
                  <a:lnTo>
                    <a:pt x="75755" y="726440"/>
                  </a:lnTo>
                  <a:lnTo>
                    <a:pt x="98234" y="767080"/>
                  </a:lnTo>
                  <a:lnTo>
                    <a:pt x="124523" y="805180"/>
                  </a:lnTo>
                  <a:lnTo>
                    <a:pt x="121170" y="806450"/>
                  </a:lnTo>
                  <a:lnTo>
                    <a:pt x="75552" y="750570"/>
                  </a:lnTo>
                  <a:lnTo>
                    <a:pt x="49441" y="684530"/>
                  </a:lnTo>
                  <a:lnTo>
                    <a:pt x="48818" y="683260"/>
                  </a:lnTo>
                  <a:lnTo>
                    <a:pt x="46964" y="683260"/>
                  </a:lnTo>
                  <a:lnTo>
                    <a:pt x="45618" y="684530"/>
                  </a:lnTo>
                  <a:lnTo>
                    <a:pt x="45415" y="684530"/>
                  </a:lnTo>
                  <a:lnTo>
                    <a:pt x="72021" y="750570"/>
                  </a:lnTo>
                  <a:lnTo>
                    <a:pt x="110197" y="811530"/>
                  </a:lnTo>
                  <a:lnTo>
                    <a:pt x="104736" y="812800"/>
                  </a:lnTo>
                  <a:lnTo>
                    <a:pt x="94678" y="816610"/>
                  </a:lnTo>
                  <a:lnTo>
                    <a:pt x="94322" y="816610"/>
                  </a:lnTo>
                  <a:lnTo>
                    <a:pt x="69684" y="774700"/>
                  </a:lnTo>
                  <a:lnTo>
                    <a:pt x="49123" y="731520"/>
                  </a:lnTo>
                  <a:lnTo>
                    <a:pt x="32613" y="685800"/>
                  </a:lnTo>
                  <a:lnTo>
                    <a:pt x="20154" y="640080"/>
                  </a:lnTo>
                  <a:lnTo>
                    <a:pt x="11760" y="593090"/>
                  </a:lnTo>
                  <a:lnTo>
                    <a:pt x="7416" y="546100"/>
                  </a:lnTo>
                  <a:lnTo>
                    <a:pt x="7112" y="497840"/>
                  </a:lnTo>
                  <a:lnTo>
                    <a:pt x="10858" y="450850"/>
                  </a:lnTo>
                  <a:lnTo>
                    <a:pt x="18643" y="403860"/>
                  </a:lnTo>
                  <a:lnTo>
                    <a:pt x="30467" y="358140"/>
                  </a:lnTo>
                  <a:lnTo>
                    <a:pt x="46329" y="313690"/>
                  </a:lnTo>
                  <a:lnTo>
                    <a:pt x="66217" y="270510"/>
                  </a:lnTo>
                  <a:lnTo>
                    <a:pt x="90144" y="228600"/>
                  </a:lnTo>
                  <a:lnTo>
                    <a:pt x="118097" y="189230"/>
                  </a:lnTo>
                  <a:lnTo>
                    <a:pt x="150063" y="152400"/>
                  </a:lnTo>
                  <a:lnTo>
                    <a:pt x="188620" y="115570"/>
                  </a:lnTo>
                  <a:lnTo>
                    <a:pt x="230581" y="83820"/>
                  </a:lnTo>
                  <a:lnTo>
                    <a:pt x="291160" y="50800"/>
                  </a:lnTo>
                  <a:lnTo>
                    <a:pt x="323240" y="36830"/>
                  </a:lnTo>
                  <a:lnTo>
                    <a:pt x="324739" y="36830"/>
                  </a:lnTo>
                  <a:lnTo>
                    <a:pt x="324573" y="35560"/>
                  </a:lnTo>
                  <a:lnTo>
                    <a:pt x="326034" y="36830"/>
                  </a:lnTo>
                  <a:lnTo>
                    <a:pt x="327901" y="36830"/>
                  </a:lnTo>
                  <a:lnTo>
                    <a:pt x="329882" y="35560"/>
                  </a:lnTo>
                  <a:lnTo>
                    <a:pt x="330314" y="34290"/>
                  </a:lnTo>
                  <a:lnTo>
                    <a:pt x="329780" y="33020"/>
                  </a:lnTo>
                  <a:lnTo>
                    <a:pt x="327583" y="26670"/>
                  </a:lnTo>
                  <a:lnTo>
                    <a:pt x="325412" y="20320"/>
                  </a:lnTo>
                  <a:lnTo>
                    <a:pt x="323253" y="12700"/>
                  </a:lnTo>
                  <a:lnTo>
                    <a:pt x="321106" y="6350"/>
                  </a:lnTo>
                  <a:lnTo>
                    <a:pt x="398233" y="13970"/>
                  </a:lnTo>
                  <a:lnTo>
                    <a:pt x="423976" y="17780"/>
                  </a:lnTo>
                  <a:lnTo>
                    <a:pt x="423976" y="10388"/>
                  </a:lnTo>
                  <a:lnTo>
                    <a:pt x="376326" y="6350"/>
                  </a:lnTo>
                  <a:lnTo>
                    <a:pt x="346468" y="2540"/>
                  </a:lnTo>
                  <a:lnTo>
                    <a:pt x="316725" y="0"/>
                  </a:lnTo>
                  <a:lnTo>
                    <a:pt x="314591" y="0"/>
                  </a:lnTo>
                  <a:lnTo>
                    <a:pt x="313524" y="1270"/>
                  </a:lnTo>
                  <a:lnTo>
                    <a:pt x="313029" y="2540"/>
                  </a:lnTo>
                  <a:lnTo>
                    <a:pt x="313410" y="3810"/>
                  </a:lnTo>
                  <a:lnTo>
                    <a:pt x="315620" y="10160"/>
                  </a:lnTo>
                  <a:lnTo>
                    <a:pt x="317919" y="17780"/>
                  </a:lnTo>
                  <a:lnTo>
                    <a:pt x="322681" y="31750"/>
                  </a:lnTo>
                  <a:lnTo>
                    <a:pt x="320319" y="31750"/>
                  </a:lnTo>
                  <a:lnTo>
                    <a:pt x="288290" y="44450"/>
                  </a:lnTo>
                  <a:lnTo>
                    <a:pt x="228333" y="78740"/>
                  </a:lnTo>
                  <a:lnTo>
                    <a:pt x="163017" y="130810"/>
                  </a:lnTo>
                  <a:lnTo>
                    <a:pt x="128892" y="167640"/>
                  </a:lnTo>
                  <a:lnTo>
                    <a:pt x="98323" y="207010"/>
                  </a:lnTo>
                  <a:lnTo>
                    <a:pt x="71501" y="248920"/>
                  </a:lnTo>
                  <a:lnTo>
                    <a:pt x="48615" y="293370"/>
                  </a:lnTo>
                  <a:lnTo>
                    <a:pt x="29489" y="340360"/>
                  </a:lnTo>
                  <a:lnTo>
                    <a:pt x="15062" y="388620"/>
                  </a:lnTo>
                  <a:lnTo>
                    <a:pt x="5321" y="439420"/>
                  </a:lnTo>
                  <a:lnTo>
                    <a:pt x="292" y="490220"/>
                  </a:lnTo>
                  <a:lnTo>
                    <a:pt x="0" y="537210"/>
                  </a:lnTo>
                  <a:lnTo>
                    <a:pt x="88" y="542290"/>
                  </a:lnTo>
                  <a:lnTo>
                    <a:pt x="4356" y="591820"/>
                  </a:lnTo>
                  <a:lnTo>
                    <a:pt x="13462" y="641350"/>
                  </a:lnTo>
                  <a:lnTo>
                    <a:pt x="26416" y="688340"/>
                  </a:lnTo>
                  <a:lnTo>
                    <a:pt x="43332" y="734060"/>
                  </a:lnTo>
                  <a:lnTo>
                    <a:pt x="64135" y="777240"/>
                  </a:lnTo>
                  <a:lnTo>
                    <a:pt x="88734" y="819150"/>
                  </a:lnTo>
                  <a:lnTo>
                    <a:pt x="89090" y="819150"/>
                  </a:lnTo>
                  <a:lnTo>
                    <a:pt x="89877" y="820420"/>
                  </a:lnTo>
                  <a:lnTo>
                    <a:pt x="89230" y="821690"/>
                  </a:lnTo>
                  <a:lnTo>
                    <a:pt x="91655" y="825500"/>
                  </a:lnTo>
                  <a:lnTo>
                    <a:pt x="94221" y="822960"/>
                  </a:lnTo>
                  <a:lnTo>
                    <a:pt x="111290" y="816610"/>
                  </a:lnTo>
                  <a:lnTo>
                    <a:pt x="128371" y="810260"/>
                  </a:lnTo>
                  <a:lnTo>
                    <a:pt x="145440" y="803910"/>
                  </a:lnTo>
                  <a:lnTo>
                    <a:pt x="148856" y="802640"/>
                  </a:lnTo>
                  <a:lnTo>
                    <a:pt x="152273" y="801370"/>
                  </a:lnTo>
                  <a:lnTo>
                    <a:pt x="154038" y="800100"/>
                  </a:lnTo>
                  <a:lnTo>
                    <a:pt x="153809" y="798830"/>
                  </a:lnTo>
                  <a:lnTo>
                    <a:pt x="155130" y="798830"/>
                  </a:lnTo>
                  <a:lnTo>
                    <a:pt x="155321" y="796290"/>
                  </a:lnTo>
                  <a:lnTo>
                    <a:pt x="124688" y="758190"/>
                  </a:lnTo>
                  <a:lnTo>
                    <a:pt x="99542" y="717550"/>
                  </a:lnTo>
                  <a:lnTo>
                    <a:pt x="78638" y="674370"/>
                  </a:lnTo>
                  <a:lnTo>
                    <a:pt x="62103" y="629920"/>
                  </a:lnTo>
                  <a:lnTo>
                    <a:pt x="50076" y="584200"/>
                  </a:lnTo>
                  <a:lnTo>
                    <a:pt x="42684" y="537210"/>
                  </a:lnTo>
                  <a:lnTo>
                    <a:pt x="40043" y="490220"/>
                  </a:lnTo>
                  <a:lnTo>
                    <a:pt x="43040" y="439420"/>
                  </a:lnTo>
                  <a:lnTo>
                    <a:pt x="51638" y="391160"/>
                  </a:lnTo>
                  <a:lnTo>
                    <a:pt x="65582" y="342900"/>
                  </a:lnTo>
                  <a:lnTo>
                    <a:pt x="84632" y="297180"/>
                  </a:lnTo>
                  <a:lnTo>
                    <a:pt x="108585" y="252730"/>
                  </a:lnTo>
                  <a:lnTo>
                    <a:pt x="137172" y="212090"/>
                  </a:lnTo>
                  <a:lnTo>
                    <a:pt x="170167" y="173990"/>
                  </a:lnTo>
                  <a:lnTo>
                    <a:pt x="193294" y="152400"/>
                  </a:lnTo>
                  <a:lnTo>
                    <a:pt x="205371" y="140970"/>
                  </a:lnTo>
                  <a:lnTo>
                    <a:pt x="217766" y="132080"/>
                  </a:lnTo>
                  <a:lnTo>
                    <a:pt x="244881" y="111760"/>
                  </a:lnTo>
                  <a:lnTo>
                    <a:pt x="273316" y="93980"/>
                  </a:lnTo>
                  <a:lnTo>
                    <a:pt x="302958" y="78740"/>
                  </a:lnTo>
                  <a:lnTo>
                    <a:pt x="333756" y="64770"/>
                  </a:lnTo>
                  <a:lnTo>
                    <a:pt x="333654" y="66040"/>
                  </a:lnTo>
                  <a:lnTo>
                    <a:pt x="333984" y="66040"/>
                  </a:lnTo>
                  <a:lnTo>
                    <a:pt x="337058" y="73660"/>
                  </a:lnTo>
                  <a:lnTo>
                    <a:pt x="343369" y="87630"/>
                  </a:lnTo>
                  <a:lnTo>
                    <a:pt x="346938" y="96520"/>
                  </a:lnTo>
                  <a:lnTo>
                    <a:pt x="349491" y="97790"/>
                  </a:lnTo>
                  <a:lnTo>
                    <a:pt x="351205" y="96520"/>
                  </a:lnTo>
                  <a:lnTo>
                    <a:pt x="351434" y="96520"/>
                  </a:lnTo>
                  <a:lnTo>
                    <a:pt x="378523" y="57150"/>
                  </a:lnTo>
                  <a:lnTo>
                    <a:pt x="382828" y="52070"/>
                  </a:lnTo>
                  <a:lnTo>
                    <a:pt x="390169" y="45720"/>
                  </a:lnTo>
                  <a:lnTo>
                    <a:pt x="396036" y="40640"/>
                  </a:lnTo>
                  <a:lnTo>
                    <a:pt x="403694" y="35560"/>
                  </a:lnTo>
                  <a:lnTo>
                    <a:pt x="405599" y="34290"/>
                  </a:lnTo>
                  <a:lnTo>
                    <a:pt x="415721" y="27940"/>
                  </a:lnTo>
                  <a:lnTo>
                    <a:pt x="426364" y="22860"/>
                  </a:lnTo>
                  <a:lnTo>
                    <a:pt x="437515" y="17780"/>
                  </a:lnTo>
                  <a:lnTo>
                    <a:pt x="438175" y="17780"/>
                  </a:lnTo>
                  <a:lnTo>
                    <a:pt x="440436" y="16510"/>
                  </a:lnTo>
                  <a:close/>
                </a:path>
                <a:path w="7174865" h="4759325">
                  <a:moveTo>
                    <a:pt x="7156678" y="3719741"/>
                  </a:moveTo>
                  <a:lnTo>
                    <a:pt x="7155510" y="3669449"/>
                  </a:lnTo>
                  <a:lnTo>
                    <a:pt x="7150989" y="3619462"/>
                  </a:lnTo>
                  <a:lnTo>
                    <a:pt x="7150494" y="3617137"/>
                  </a:lnTo>
                  <a:lnTo>
                    <a:pt x="7147928" y="3617391"/>
                  </a:lnTo>
                  <a:lnTo>
                    <a:pt x="7147306" y="3618725"/>
                  </a:lnTo>
                  <a:lnTo>
                    <a:pt x="7147192" y="3618979"/>
                  </a:lnTo>
                  <a:lnTo>
                    <a:pt x="7147153" y="3619258"/>
                  </a:lnTo>
                  <a:lnTo>
                    <a:pt x="7147192" y="3619576"/>
                  </a:lnTo>
                  <a:lnTo>
                    <a:pt x="7151852" y="3669258"/>
                  </a:lnTo>
                  <a:lnTo>
                    <a:pt x="7153097" y="3719271"/>
                  </a:lnTo>
                  <a:lnTo>
                    <a:pt x="7150024" y="3769029"/>
                  </a:lnTo>
                  <a:lnTo>
                    <a:pt x="7141756" y="3817950"/>
                  </a:lnTo>
                  <a:lnTo>
                    <a:pt x="7125995" y="3868547"/>
                  </a:lnTo>
                  <a:lnTo>
                    <a:pt x="7109676" y="3903421"/>
                  </a:lnTo>
                  <a:lnTo>
                    <a:pt x="7082282" y="3949077"/>
                  </a:lnTo>
                  <a:lnTo>
                    <a:pt x="7053262" y="3985412"/>
                  </a:lnTo>
                  <a:lnTo>
                    <a:pt x="7053135" y="3985552"/>
                  </a:lnTo>
                  <a:lnTo>
                    <a:pt x="7052157" y="3987660"/>
                  </a:lnTo>
                  <a:lnTo>
                    <a:pt x="7054266" y="3990035"/>
                  </a:lnTo>
                  <a:lnTo>
                    <a:pt x="7055612" y="3988371"/>
                  </a:lnTo>
                  <a:lnTo>
                    <a:pt x="7071347" y="3970782"/>
                  </a:lnTo>
                  <a:lnTo>
                    <a:pt x="7097319" y="3931869"/>
                  </a:lnTo>
                  <a:lnTo>
                    <a:pt x="7116242" y="3898658"/>
                  </a:lnTo>
                  <a:lnTo>
                    <a:pt x="7135596" y="3853053"/>
                  </a:lnTo>
                  <a:lnTo>
                    <a:pt x="7153592" y="3769944"/>
                  </a:lnTo>
                  <a:lnTo>
                    <a:pt x="7156678" y="3719741"/>
                  </a:lnTo>
                  <a:close/>
                </a:path>
                <a:path w="7174865" h="4759325">
                  <a:moveTo>
                    <a:pt x="7174700" y="3716312"/>
                  </a:moveTo>
                  <a:lnTo>
                    <a:pt x="7174636" y="3666782"/>
                  </a:lnTo>
                  <a:lnTo>
                    <a:pt x="7169836" y="3615982"/>
                  </a:lnTo>
                  <a:lnTo>
                    <a:pt x="7169518" y="3614356"/>
                  </a:lnTo>
                  <a:lnTo>
                    <a:pt x="7169518" y="3695992"/>
                  </a:lnTo>
                  <a:lnTo>
                    <a:pt x="7167346" y="3742982"/>
                  </a:lnTo>
                  <a:lnTo>
                    <a:pt x="7160628" y="3791242"/>
                  </a:lnTo>
                  <a:lnTo>
                    <a:pt x="7149224" y="3838232"/>
                  </a:lnTo>
                  <a:lnTo>
                    <a:pt x="7131558" y="3889032"/>
                  </a:lnTo>
                  <a:lnTo>
                    <a:pt x="7108711" y="3936022"/>
                  </a:lnTo>
                  <a:lnTo>
                    <a:pt x="7070471" y="3993172"/>
                  </a:lnTo>
                  <a:lnTo>
                    <a:pt x="7048043" y="4019842"/>
                  </a:lnTo>
                  <a:lnTo>
                    <a:pt x="7047674" y="4019842"/>
                  </a:lnTo>
                  <a:lnTo>
                    <a:pt x="7047382" y="4021112"/>
                  </a:lnTo>
                  <a:lnTo>
                    <a:pt x="7047077" y="4021112"/>
                  </a:lnTo>
                  <a:lnTo>
                    <a:pt x="7047331" y="4022382"/>
                  </a:lnTo>
                  <a:lnTo>
                    <a:pt x="7045642" y="4021112"/>
                  </a:lnTo>
                  <a:lnTo>
                    <a:pt x="7044042" y="4022382"/>
                  </a:lnTo>
                  <a:lnTo>
                    <a:pt x="7042988" y="4024922"/>
                  </a:lnTo>
                  <a:lnTo>
                    <a:pt x="7043102" y="4026192"/>
                  </a:lnTo>
                  <a:lnTo>
                    <a:pt x="7044245" y="4027462"/>
                  </a:lnTo>
                  <a:lnTo>
                    <a:pt x="7049160" y="4031272"/>
                  </a:lnTo>
                  <a:lnTo>
                    <a:pt x="7054139" y="4036352"/>
                  </a:lnTo>
                  <a:lnTo>
                    <a:pt x="7064235" y="4046512"/>
                  </a:lnTo>
                  <a:lnTo>
                    <a:pt x="7040054" y="4056672"/>
                  </a:lnTo>
                  <a:lnTo>
                    <a:pt x="6991858" y="4074452"/>
                  </a:lnTo>
                  <a:lnTo>
                    <a:pt x="6967677" y="4084612"/>
                  </a:lnTo>
                  <a:lnTo>
                    <a:pt x="6973113" y="4076992"/>
                  </a:lnTo>
                  <a:lnTo>
                    <a:pt x="6978116" y="4069372"/>
                  </a:lnTo>
                  <a:lnTo>
                    <a:pt x="6982638" y="4061752"/>
                  </a:lnTo>
                  <a:lnTo>
                    <a:pt x="6986625" y="4054132"/>
                  </a:lnTo>
                  <a:lnTo>
                    <a:pt x="6988492" y="4056672"/>
                  </a:lnTo>
                  <a:lnTo>
                    <a:pt x="6990067" y="4057942"/>
                  </a:lnTo>
                  <a:lnTo>
                    <a:pt x="6991388" y="4060482"/>
                  </a:lnTo>
                  <a:lnTo>
                    <a:pt x="6992442" y="4061752"/>
                  </a:lnTo>
                  <a:lnTo>
                    <a:pt x="6994093" y="4061752"/>
                  </a:lnTo>
                  <a:lnTo>
                    <a:pt x="6994880" y="4060482"/>
                  </a:lnTo>
                  <a:lnTo>
                    <a:pt x="6994855" y="4059212"/>
                  </a:lnTo>
                  <a:lnTo>
                    <a:pt x="6994322" y="4059212"/>
                  </a:lnTo>
                  <a:lnTo>
                    <a:pt x="6992493" y="4055402"/>
                  </a:lnTo>
                  <a:lnTo>
                    <a:pt x="6991312" y="4054132"/>
                  </a:lnTo>
                  <a:lnTo>
                    <a:pt x="6990131" y="4052862"/>
                  </a:lnTo>
                  <a:lnTo>
                    <a:pt x="6988289" y="4050322"/>
                  </a:lnTo>
                  <a:lnTo>
                    <a:pt x="6991591" y="4042702"/>
                  </a:lnTo>
                  <a:lnTo>
                    <a:pt x="6992747" y="4038892"/>
                  </a:lnTo>
                  <a:lnTo>
                    <a:pt x="6994817" y="4041432"/>
                  </a:lnTo>
                  <a:lnTo>
                    <a:pt x="6996671" y="4043972"/>
                  </a:lnTo>
                  <a:lnTo>
                    <a:pt x="6998741" y="4046512"/>
                  </a:lnTo>
                  <a:lnTo>
                    <a:pt x="6999719" y="4047782"/>
                  </a:lnTo>
                  <a:lnTo>
                    <a:pt x="7001002" y="4046512"/>
                  </a:lnTo>
                  <a:lnTo>
                    <a:pt x="7001789" y="4045242"/>
                  </a:lnTo>
                  <a:lnTo>
                    <a:pt x="7001789" y="4043972"/>
                  </a:lnTo>
                  <a:lnTo>
                    <a:pt x="6997395" y="4038892"/>
                  </a:lnTo>
                  <a:lnTo>
                    <a:pt x="6994106" y="4035082"/>
                  </a:lnTo>
                  <a:lnTo>
                    <a:pt x="6995528" y="4032542"/>
                  </a:lnTo>
                  <a:lnTo>
                    <a:pt x="6996684" y="4027462"/>
                  </a:lnTo>
                  <a:lnTo>
                    <a:pt x="6997281" y="4023652"/>
                  </a:lnTo>
                  <a:lnTo>
                    <a:pt x="7000164" y="4027462"/>
                  </a:lnTo>
                  <a:lnTo>
                    <a:pt x="7002513" y="4030002"/>
                  </a:lnTo>
                  <a:lnTo>
                    <a:pt x="7005396" y="4033812"/>
                  </a:lnTo>
                  <a:lnTo>
                    <a:pt x="7006450" y="4035082"/>
                  </a:lnTo>
                  <a:lnTo>
                    <a:pt x="7008101" y="4033812"/>
                  </a:lnTo>
                  <a:lnTo>
                    <a:pt x="7008889" y="4032542"/>
                  </a:lnTo>
                  <a:lnTo>
                    <a:pt x="7008863" y="4031272"/>
                  </a:lnTo>
                  <a:lnTo>
                    <a:pt x="7008342" y="4031272"/>
                  </a:lnTo>
                  <a:lnTo>
                    <a:pt x="7004952" y="4027462"/>
                  </a:lnTo>
                  <a:lnTo>
                    <a:pt x="7001815" y="4023652"/>
                  </a:lnTo>
                  <a:lnTo>
                    <a:pt x="6998665" y="4019842"/>
                  </a:lnTo>
                  <a:lnTo>
                    <a:pt x="6999541" y="4014762"/>
                  </a:lnTo>
                  <a:lnTo>
                    <a:pt x="7000202" y="4012222"/>
                  </a:lnTo>
                  <a:lnTo>
                    <a:pt x="7003605" y="4016032"/>
                  </a:lnTo>
                  <a:lnTo>
                    <a:pt x="7006450" y="4018572"/>
                  </a:lnTo>
                  <a:lnTo>
                    <a:pt x="7010070" y="4022382"/>
                  </a:lnTo>
                  <a:lnTo>
                    <a:pt x="7011111" y="4023652"/>
                  </a:lnTo>
                  <a:lnTo>
                    <a:pt x="7012775" y="4022382"/>
                  </a:lnTo>
                  <a:lnTo>
                    <a:pt x="7013562" y="4021112"/>
                  </a:lnTo>
                  <a:lnTo>
                    <a:pt x="7013549" y="4019842"/>
                  </a:lnTo>
                  <a:lnTo>
                    <a:pt x="7013029" y="4019842"/>
                  </a:lnTo>
                  <a:lnTo>
                    <a:pt x="7005244" y="4012222"/>
                  </a:lnTo>
                  <a:lnTo>
                    <a:pt x="7001357" y="4008412"/>
                  </a:lnTo>
                  <a:lnTo>
                    <a:pt x="7000329" y="4008412"/>
                  </a:lnTo>
                  <a:lnTo>
                    <a:pt x="7000519" y="4005872"/>
                  </a:lnTo>
                  <a:lnTo>
                    <a:pt x="7000964" y="4004602"/>
                  </a:lnTo>
                  <a:lnTo>
                    <a:pt x="7001154" y="4002062"/>
                  </a:lnTo>
                  <a:lnTo>
                    <a:pt x="7006069" y="4005872"/>
                  </a:lnTo>
                  <a:lnTo>
                    <a:pt x="7010222" y="4010952"/>
                  </a:lnTo>
                  <a:lnTo>
                    <a:pt x="7015150" y="4014762"/>
                  </a:lnTo>
                  <a:lnTo>
                    <a:pt x="7016013" y="4016032"/>
                  </a:lnTo>
                  <a:lnTo>
                    <a:pt x="7017105" y="4016032"/>
                  </a:lnTo>
                  <a:lnTo>
                    <a:pt x="7017906" y="4013492"/>
                  </a:lnTo>
                  <a:lnTo>
                    <a:pt x="7017867" y="4012222"/>
                  </a:lnTo>
                  <a:lnTo>
                    <a:pt x="7017067" y="4012222"/>
                  </a:lnTo>
                  <a:lnTo>
                    <a:pt x="7006704" y="4002062"/>
                  </a:lnTo>
                  <a:lnTo>
                    <a:pt x="7002018" y="3998252"/>
                  </a:lnTo>
                  <a:lnTo>
                    <a:pt x="7002335" y="3991902"/>
                  </a:lnTo>
                  <a:lnTo>
                    <a:pt x="7001992" y="3988092"/>
                  </a:lnTo>
                  <a:lnTo>
                    <a:pt x="7008927" y="3993172"/>
                  </a:lnTo>
                  <a:lnTo>
                    <a:pt x="7021360" y="4004602"/>
                  </a:lnTo>
                  <a:lnTo>
                    <a:pt x="7024167" y="4004602"/>
                  </a:lnTo>
                  <a:lnTo>
                    <a:pt x="7025145" y="4004602"/>
                  </a:lnTo>
                  <a:lnTo>
                    <a:pt x="7029932" y="4004602"/>
                  </a:lnTo>
                  <a:lnTo>
                    <a:pt x="7034035" y="3999522"/>
                  </a:lnTo>
                  <a:lnTo>
                    <a:pt x="7071055" y="3949992"/>
                  </a:lnTo>
                  <a:lnTo>
                    <a:pt x="7103783" y="3891572"/>
                  </a:lnTo>
                  <a:lnTo>
                    <a:pt x="7124382" y="3838232"/>
                  </a:lnTo>
                  <a:lnTo>
                    <a:pt x="7138619" y="3783622"/>
                  </a:lnTo>
                  <a:lnTo>
                    <a:pt x="7146264" y="3727742"/>
                  </a:lnTo>
                  <a:lnTo>
                    <a:pt x="7147077" y="3671862"/>
                  </a:lnTo>
                  <a:lnTo>
                    <a:pt x="7142010" y="3622332"/>
                  </a:lnTo>
                  <a:lnTo>
                    <a:pt x="7131571" y="3574072"/>
                  </a:lnTo>
                  <a:lnTo>
                    <a:pt x="7116013" y="3527082"/>
                  </a:lnTo>
                  <a:lnTo>
                    <a:pt x="7095579" y="3482632"/>
                  </a:lnTo>
                  <a:lnTo>
                    <a:pt x="7070534" y="3440722"/>
                  </a:lnTo>
                  <a:lnTo>
                    <a:pt x="7041121" y="3400082"/>
                  </a:lnTo>
                  <a:lnTo>
                    <a:pt x="7007593" y="3364522"/>
                  </a:lnTo>
                  <a:lnTo>
                    <a:pt x="6973506" y="3334042"/>
                  </a:lnTo>
                  <a:lnTo>
                    <a:pt x="6936549" y="3306102"/>
                  </a:lnTo>
                  <a:lnTo>
                    <a:pt x="6897065" y="3283242"/>
                  </a:lnTo>
                  <a:lnTo>
                    <a:pt x="6855384" y="3264192"/>
                  </a:lnTo>
                  <a:lnTo>
                    <a:pt x="6858800" y="3260382"/>
                  </a:lnTo>
                  <a:lnTo>
                    <a:pt x="6861708" y="3256572"/>
                  </a:lnTo>
                  <a:lnTo>
                    <a:pt x="6865137" y="3254032"/>
                  </a:lnTo>
                  <a:lnTo>
                    <a:pt x="6901459" y="3273082"/>
                  </a:lnTo>
                  <a:lnTo>
                    <a:pt x="6936143" y="3295942"/>
                  </a:lnTo>
                  <a:lnTo>
                    <a:pt x="6968871" y="3321342"/>
                  </a:lnTo>
                  <a:lnTo>
                    <a:pt x="6999338" y="3349282"/>
                  </a:lnTo>
                  <a:lnTo>
                    <a:pt x="7000532" y="3350552"/>
                  </a:lnTo>
                  <a:lnTo>
                    <a:pt x="7002246" y="3350552"/>
                  </a:lnTo>
                  <a:lnTo>
                    <a:pt x="7002958" y="3348012"/>
                  </a:lnTo>
                  <a:lnTo>
                    <a:pt x="7002297" y="3348012"/>
                  </a:lnTo>
                  <a:lnTo>
                    <a:pt x="6971627" y="3318802"/>
                  </a:lnTo>
                  <a:lnTo>
                    <a:pt x="6938924" y="3293402"/>
                  </a:lnTo>
                  <a:lnTo>
                    <a:pt x="6904215" y="3270542"/>
                  </a:lnTo>
                  <a:lnTo>
                    <a:pt x="6872465" y="3254032"/>
                  </a:lnTo>
                  <a:lnTo>
                    <a:pt x="6867576" y="3251492"/>
                  </a:lnTo>
                  <a:lnTo>
                    <a:pt x="6869049" y="3248952"/>
                  </a:lnTo>
                  <a:lnTo>
                    <a:pt x="6910032" y="3270542"/>
                  </a:lnTo>
                  <a:lnTo>
                    <a:pt x="6948678" y="3297212"/>
                  </a:lnTo>
                  <a:lnTo>
                    <a:pt x="6984708" y="3326422"/>
                  </a:lnTo>
                  <a:lnTo>
                    <a:pt x="7017829" y="3358172"/>
                  </a:lnTo>
                  <a:lnTo>
                    <a:pt x="7047789" y="3393732"/>
                  </a:lnTo>
                  <a:lnTo>
                    <a:pt x="7074294" y="3431832"/>
                  </a:lnTo>
                  <a:lnTo>
                    <a:pt x="7097077" y="3472472"/>
                  </a:lnTo>
                  <a:lnTo>
                    <a:pt x="7097712" y="3473742"/>
                  </a:lnTo>
                  <a:lnTo>
                    <a:pt x="7099668" y="3473742"/>
                  </a:lnTo>
                  <a:lnTo>
                    <a:pt x="7100456" y="3472472"/>
                  </a:lnTo>
                  <a:lnTo>
                    <a:pt x="7100506" y="3471202"/>
                  </a:lnTo>
                  <a:lnTo>
                    <a:pt x="7100303" y="3471202"/>
                  </a:lnTo>
                  <a:lnTo>
                    <a:pt x="7077342" y="3430562"/>
                  </a:lnTo>
                  <a:lnTo>
                    <a:pt x="7050722" y="3391192"/>
                  </a:lnTo>
                  <a:lnTo>
                    <a:pt x="7020700" y="3355632"/>
                  </a:lnTo>
                  <a:lnTo>
                    <a:pt x="6987540" y="3323882"/>
                  </a:lnTo>
                  <a:lnTo>
                    <a:pt x="6951485" y="3294672"/>
                  </a:lnTo>
                  <a:lnTo>
                    <a:pt x="6912788" y="3268002"/>
                  </a:lnTo>
                  <a:lnTo>
                    <a:pt x="6876542" y="3248952"/>
                  </a:lnTo>
                  <a:lnTo>
                    <a:pt x="6871716" y="3246412"/>
                  </a:lnTo>
                  <a:lnTo>
                    <a:pt x="6874154" y="3243872"/>
                  </a:lnTo>
                  <a:lnTo>
                    <a:pt x="6879501" y="3237522"/>
                  </a:lnTo>
                  <a:lnTo>
                    <a:pt x="6910946" y="3254032"/>
                  </a:lnTo>
                  <a:lnTo>
                    <a:pt x="6940702" y="3273082"/>
                  </a:lnTo>
                  <a:lnTo>
                    <a:pt x="6968515" y="3294672"/>
                  </a:lnTo>
                  <a:lnTo>
                    <a:pt x="6994106" y="3318802"/>
                  </a:lnTo>
                  <a:lnTo>
                    <a:pt x="6995312" y="3320072"/>
                  </a:lnTo>
                  <a:lnTo>
                    <a:pt x="6997027" y="3320072"/>
                  </a:lnTo>
                  <a:lnTo>
                    <a:pt x="6997738" y="3317532"/>
                  </a:lnTo>
                  <a:lnTo>
                    <a:pt x="6997065" y="3317532"/>
                  </a:lnTo>
                  <a:lnTo>
                    <a:pt x="6971246" y="3292132"/>
                  </a:lnTo>
                  <a:lnTo>
                    <a:pt x="6943395" y="3270542"/>
                  </a:lnTo>
                  <a:lnTo>
                    <a:pt x="6913600" y="3251492"/>
                  </a:lnTo>
                  <a:lnTo>
                    <a:pt x="6886816" y="3237522"/>
                  </a:lnTo>
                  <a:lnTo>
                    <a:pt x="6881939" y="3234982"/>
                  </a:lnTo>
                  <a:lnTo>
                    <a:pt x="6885826" y="3229902"/>
                  </a:lnTo>
                  <a:lnTo>
                    <a:pt x="6893128" y="3222282"/>
                  </a:lnTo>
                  <a:lnTo>
                    <a:pt x="6893649" y="3222282"/>
                  </a:lnTo>
                  <a:lnTo>
                    <a:pt x="6934746" y="3248952"/>
                  </a:lnTo>
                  <a:lnTo>
                    <a:pt x="6973036" y="3278162"/>
                  </a:lnTo>
                  <a:lnTo>
                    <a:pt x="7008368" y="3309912"/>
                  </a:lnTo>
                  <a:lnTo>
                    <a:pt x="7040600" y="3345472"/>
                  </a:lnTo>
                  <a:lnTo>
                    <a:pt x="7069595" y="3383572"/>
                  </a:lnTo>
                  <a:lnTo>
                    <a:pt x="7095185" y="3422942"/>
                  </a:lnTo>
                  <a:lnTo>
                    <a:pt x="7117258" y="3466122"/>
                  </a:lnTo>
                  <a:lnTo>
                    <a:pt x="7135635" y="3509302"/>
                  </a:lnTo>
                  <a:lnTo>
                    <a:pt x="7150201" y="3553752"/>
                  </a:lnTo>
                  <a:lnTo>
                    <a:pt x="7160806" y="3600742"/>
                  </a:lnTo>
                  <a:lnTo>
                    <a:pt x="7167283" y="3647732"/>
                  </a:lnTo>
                  <a:lnTo>
                    <a:pt x="7169518" y="3695992"/>
                  </a:lnTo>
                  <a:lnTo>
                    <a:pt x="7169518" y="3614356"/>
                  </a:lnTo>
                  <a:lnTo>
                    <a:pt x="7160209" y="3566452"/>
                  </a:lnTo>
                  <a:lnTo>
                    <a:pt x="7145934" y="3516922"/>
                  </a:lnTo>
                  <a:lnTo>
                    <a:pt x="7127176" y="3469932"/>
                  </a:lnTo>
                  <a:lnTo>
                    <a:pt x="7104100" y="3424212"/>
                  </a:lnTo>
                  <a:lnTo>
                    <a:pt x="7076872" y="3381032"/>
                  </a:lnTo>
                  <a:lnTo>
                    <a:pt x="7045642" y="3340392"/>
                  </a:lnTo>
                  <a:lnTo>
                    <a:pt x="7012762" y="3304832"/>
                  </a:lnTo>
                  <a:lnTo>
                    <a:pt x="6976935" y="3273082"/>
                  </a:lnTo>
                  <a:lnTo>
                    <a:pt x="6938378" y="3243872"/>
                  </a:lnTo>
                  <a:lnTo>
                    <a:pt x="6905104" y="3222282"/>
                  </a:lnTo>
                  <a:lnTo>
                    <a:pt x="6897268" y="3217202"/>
                  </a:lnTo>
                  <a:lnTo>
                    <a:pt x="6896011" y="3217202"/>
                  </a:lnTo>
                  <a:lnTo>
                    <a:pt x="6895706" y="3215932"/>
                  </a:lnTo>
                  <a:lnTo>
                    <a:pt x="6892112" y="3214662"/>
                  </a:lnTo>
                  <a:lnTo>
                    <a:pt x="6890436" y="3215932"/>
                  </a:lnTo>
                  <a:lnTo>
                    <a:pt x="6848792" y="3261652"/>
                  </a:lnTo>
                  <a:lnTo>
                    <a:pt x="6847840" y="3264192"/>
                  </a:lnTo>
                  <a:lnTo>
                    <a:pt x="6848627" y="3265462"/>
                  </a:lnTo>
                  <a:lnTo>
                    <a:pt x="6847929" y="3266732"/>
                  </a:lnTo>
                  <a:lnTo>
                    <a:pt x="6848475" y="3268002"/>
                  </a:lnTo>
                  <a:lnTo>
                    <a:pt x="6893687" y="3289592"/>
                  </a:lnTo>
                  <a:lnTo>
                    <a:pt x="6934467" y="3313722"/>
                  </a:lnTo>
                  <a:lnTo>
                    <a:pt x="6972554" y="3341662"/>
                  </a:lnTo>
                  <a:lnTo>
                    <a:pt x="7007631" y="3373412"/>
                  </a:lnTo>
                  <a:lnTo>
                    <a:pt x="7039407" y="3408972"/>
                  </a:lnTo>
                  <a:lnTo>
                    <a:pt x="7067550" y="3447072"/>
                  </a:lnTo>
                  <a:lnTo>
                    <a:pt x="7091769" y="3487712"/>
                  </a:lnTo>
                  <a:lnTo>
                    <a:pt x="7112152" y="3533432"/>
                  </a:lnTo>
                  <a:lnTo>
                    <a:pt x="7127113" y="3581692"/>
                  </a:lnTo>
                  <a:lnTo>
                    <a:pt x="7136676" y="3629952"/>
                  </a:lnTo>
                  <a:lnTo>
                    <a:pt x="7140867" y="3679482"/>
                  </a:lnTo>
                  <a:lnTo>
                    <a:pt x="7139660" y="3730282"/>
                  </a:lnTo>
                  <a:lnTo>
                    <a:pt x="7133107" y="3779812"/>
                  </a:lnTo>
                  <a:lnTo>
                    <a:pt x="7121182" y="3828072"/>
                  </a:lnTo>
                  <a:lnTo>
                    <a:pt x="7104850" y="3873792"/>
                  </a:lnTo>
                  <a:lnTo>
                    <a:pt x="7083323" y="3918242"/>
                  </a:lnTo>
                  <a:lnTo>
                    <a:pt x="7046938" y="3974122"/>
                  </a:lnTo>
                  <a:lnTo>
                    <a:pt x="7025767" y="3999522"/>
                  </a:lnTo>
                  <a:lnTo>
                    <a:pt x="7024979" y="3999522"/>
                  </a:lnTo>
                  <a:lnTo>
                    <a:pt x="7011314" y="3988092"/>
                  </a:lnTo>
                  <a:lnTo>
                    <a:pt x="7000684" y="3979202"/>
                  </a:lnTo>
                  <a:lnTo>
                    <a:pt x="6999592" y="3977932"/>
                  </a:lnTo>
                  <a:lnTo>
                    <a:pt x="6996963" y="3977932"/>
                  </a:lnTo>
                  <a:lnTo>
                    <a:pt x="6996049" y="3980472"/>
                  </a:lnTo>
                  <a:lnTo>
                    <a:pt x="6988022" y="4033812"/>
                  </a:lnTo>
                  <a:lnTo>
                    <a:pt x="6970065" y="4070642"/>
                  </a:lnTo>
                  <a:lnTo>
                    <a:pt x="6955256" y="4089692"/>
                  </a:lnTo>
                  <a:lnTo>
                    <a:pt x="6954799" y="4089692"/>
                  </a:lnTo>
                  <a:lnTo>
                    <a:pt x="6953593" y="4092232"/>
                  </a:lnTo>
                  <a:lnTo>
                    <a:pt x="6956730" y="4094772"/>
                  </a:lnTo>
                  <a:lnTo>
                    <a:pt x="6959181" y="4094772"/>
                  </a:lnTo>
                  <a:lnTo>
                    <a:pt x="6984111" y="4084612"/>
                  </a:lnTo>
                  <a:lnTo>
                    <a:pt x="7015251" y="4071912"/>
                  </a:lnTo>
                  <a:lnTo>
                    <a:pt x="7043267" y="4061752"/>
                  </a:lnTo>
                  <a:lnTo>
                    <a:pt x="7071144" y="4050322"/>
                  </a:lnTo>
                  <a:lnTo>
                    <a:pt x="7072477" y="4050322"/>
                  </a:lnTo>
                  <a:lnTo>
                    <a:pt x="7072782" y="4049052"/>
                  </a:lnTo>
                  <a:lnTo>
                    <a:pt x="7073341" y="4047782"/>
                  </a:lnTo>
                  <a:lnTo>
                    <a:pt x="7073100" y="4046512"/>
                  </a:lnTo>
                  <a:lnTo>
                    <a:pt x="7072249" y="4045242"/>
                  </a:lnTo>
                  <a:lnTo>
                    <a:pt x="7067105" y="4040162"/>
                  </a:lnTo>
                  <a:lnTo>
                    <a:pt x="7061797" y="4035082"/>
                  </a:lnTo>
                  <a:lnTo>
                    <a:pt x="7050964" y="4024922"/>
                  </a:lnTo>
                  <a:lnTo>
                    <a:pt x="7052234" y="4024922"/>
                  </a:lnTo>
                  <a:lnTo>
                    <a:pt x="7053199" y="4023652"/>
                  </a:lnTo>
                  <a:lnTo>
                    <a:pt x="7054266" y="4022382"/>
                  </a:lnTo>
                  <a:lnTo>
                    <a:pt x="7075538" y="3996982"/>
                  </a:lnTo>
                  <a:lnTo>
                    <a:pt x="7113359" y="3939832"/>
                  </a:lnTo>
                  <a:lnTo>
                    <a:pt x="7147293" y="3863632"/>
                  </a:lnTo>
                  <a:lnTo>
                    <a:pt x="7161060" y="3815372"/>
                  </a:lnTo>
                  <a:lnTo>
                    <a:pt x="7170179" y="3767112"/>
                  </a:lnTo>
                  <a:lnTo>
                    <a:pt x="7174700" y="3716312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676186" y="1749863"/>
            <a:ext cx="608393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1959" indent="-35306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endidikan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diploma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tiga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10">
                <a:solidFill>
                  <a:srgbClr val="FFFFFF"/>
                </a:solidFill>
                <a:latin typeface="Tahoma"/>
                <a:cs typeface="Tahoma"/>
              </a:rPr>
              <a:t>(D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dirty="0" sz="2400" spc="-285">
                <a:solidFill>
                  <a:srgbClr val="FFFFFF"/>
                </a:solidFill>
                <a:latin typeface="Tahoma"/>
                <a:cs typeface="Tahoma"/>
              </a:rPr>
              <a:t>);</a:t>
            </a:r>
            <a:endParaRPr sz="2400">
              <a:latin typeface="Tahoma"/>
              <a:cs typeface="Tahoma"/>
            </a:endParaRPr>
          </a:p>
          <a:p>
            <a:pPr marL="441959" marR="5080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Berpengalaman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tahun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laboran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eknisi;</a:t>
            </a:r>
            <a:endParaRPr sz="2400">
              <a:latin typeface="Tahoma"/>
              <a:cs typeface="Tahoma"/>
            </a:endParaRPr>
          </a:p>
          <a:p>
            <a:pPr marL="441959" marR="257810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Memiliki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sertiﬁkat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kepala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lembaga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pemerintah.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18821" y="848689"/>
              <a:ext cx="8651875" cy="4083685"/>
            </a:xfrm>
            <a:custGeom>
              <a:avLst/>
              <a:gdLst/>
              <a:ahLst/>
              <a:cxnLst/>
              <a:rect l="l" t="t" r="r" b="b"/>
              <a:pathLst>
                <a:path w="8651875" h="4083685">
                  <a:moveTo>
                    <a:pt x="23710" y="2384323"/>
                  </a:moveTo>
                  <a:lnTo>
                    <a:pt x="23241" y="2374900"/>
                  </a:lnTo>
                  <a:lnTo>
                    <a:pt x="21882" y="2372029"/>
                  </a:lnTo>
                  <a:lnTo>
                    <a:pt x="17335" y="2367915"/>
                  </a:lnTo>
                  <a:lnTo>
                    <a:pt x="14338" y="2366848"/>
                  </a:lnTo>
                  <a:lnTo>
                    <a:pt x="4914" y="2367318"/>
                  </a:lnTo>
                  <a:lnTo>
                    <a:pt x="0" y="2372741"/>
                  </a:lnTo>
                  <a:lnTo>
                    <a:pt x="635" y="2385479"/>
                  </a:lnTo>
                  <a:lnTo>
                    <a:pt x="6057" y="2390381"/>
                  </a:lnTo>
                  <a:lnTo>
                    <a:pt x="18808" y="2389746"/>
                  </a:lnTo>
                  <a:lnTo>
                    <a:pt x="23710" y="2384323"/>
                  </a:lnTo>
                  <a:close/>
                </a:path>
                <a:path w="8651875" h="4083685">
                  <a:moveTo>
                    <a:pt x="156083" y="2645651"/>
                  </a:moveTo>
                  <a:lnTo>
                    <a:pt x="155663" y="2637447"/>
                  </a:lnTo>
                  <a:lnTo>
                    <a:pt x="154482" y="2634945"/>
                  </a:lnTo>
                  <a:lnTo>
                    <a:pt x="150533" y="2631363"/>
                  </a:lnTo>
                  <a:lnTo>
                    <a:pt x="147929" y="2630436"/>
                  </a:lnTo>
                  <a:lnTo>
                    <a:pt x="139725" y="2630843"/>
                  </a:lnTo>
                  <a:lnTo>
                    <a:pt x="135445" y="2635567"/>
                  </a:lnTo>
                  <a:lnTo>
                    <a:pt x="136004" y="2646654"/>
                  </a:lnTo>
                  <a:lnTo>
                    <a:pt x="140716" y="2650921"/>
                  </a:lnTo>
                  <a:lnTo>
                    <a:pt x="151803" y="2650363"/>
                  </a:lnTo>
                  <a:lnTo>
                    <a:pt x="156083" y="2645651"/>
                  </a:lnTo>
                  <a:close/>
                </a:path>
                <a:path w="8651875" h="4083685">
                  <a:moveTo>
                    <a:pt x="165735" y="140779"/>
                  </a:moveTo>
                  <a:lnTo>
                    <a:pt x="165265" y="131343"/>
                  </a:lnTo>
                  <a:lnTo>
                    <a:pt x="163906" y="128473"/>
                  </a:lnTo>
                  <a:lnTo>
                    <a:pt x="159359" y="124358"/>
                  </a:lnTo>
                  <a:lnTo>
                    <a:pt x="156375" y="123291"/>
                  </a:lnTo>
                  <a:lnTo>
                    <a:pt x="146939" y="123761"/>
                  </a:lnTo>
                  <a:lnTo>
                    <a:pt x="142036" y="129184"/>
                  </a:lnTo>
                  <a:lnTo>
                    <a:pt x="142671" y="141922"/>
                  </a:lnTo>
                  <a:lnTo>
                    <a:pt x="148094" y="146837"/>
                  </a:lnTo>
                  <a:lnTo>
                    <a:pt x="160832" y="146202"/>
                  </a:lnTo>
                  <a:lnTo>
                    <a:pt x="165735" y="140779"/>
                  </a:lnTo>
                  <a:close/>
                </a:path>
                <a:path w="8651875" h="4083685">
                  <a:moveTo>
                    <a:pt x="550811" y="1701063"/>
                  </a:moveTo>
                  <a:lnTo>
                    <a:pt x="550176" y="1688312"/>
                  </a:lnTo>
                  <a:lnTo>
                    <a:pt x="544753" y="1683410"/>
                  </a:lnTo>
                  <a:lnTo>
                    <a:pt x="532003" y="1684045"/>
                  </a:lnTo>
                  <a:lnTo>
                    <a:pt x="527100" y="1689468"/>
                  </a:lnTo>
                  <a:lnTo>
                    <a:pt x="527570" y="1698891"/>
                  </a:lnTo>
                  <a:lnTo>
                    <a:pt x="528929" y="1701774"/>
                  </a:lnTo>
                  <a:lnTo>
                    <a:pt x="533476" y="1705876"/>
                  </a:lnTo>
                  <a:lnTo>
                    <a:pt x="536473" y="1706956"/>
                  </a:lnTo>
                  <a:lnTo>
                    <a:pt x="545896" y="1706473"/>
                  </a:lnTo>
                  <a:lnTo>
                    <a:pt x="550811" y="1701063"/>
                  </a:lnTo>
                  <a:close/>
                </a:path>
                <a:path w="8651875" h="4083685">
                  <a:moveTo>
                    <a:pt x="894842" y="2694127"/>
                  </a:moveTo>
                  <a:lnTo>
                    <a:pt x="894435" y="2685923"/>
                  </a:lnTo>
                  <a:lnTo>
                    <a:pt x="893254" y="2683421"/>
                  </a:lnTo>
                  <a:lnTo>
                    <a:pt x="889304" y="2679839"/>
                  </a:lnTo>
                  <a:lnTo>
                    <a:pt x="886688" y="2678912"/>
                  </a:lnTo>
                  <a:lnTo>
                    <a:pt x="878484" y="2679319"/>
                  </a:lnTo>
                  <a:lnTo>
                    <a:pt x="874217" y="2684043"/>
                  </a:lnTo>
                  <a:lnTo>
                    <a:pt x="874776" y="2695130"/>
                  </a:lnTo>
                  <a:lnTo>
                    <a:pt x="879487" y="2699397"/>
                  </a:lnTo>
                  <a:lnTo>
                    <a:pt x="890574" y="2698851"/>
                  </a:lnTo>
                  <a:lnTo>
                    <a:pt x="894842" y="2694127"/>
                  </a:lnTo>
                  <a:close/>
                </a:path>
                <a:path w="8651875" h="4083685">
                  <a:moveTo>
                    <a:pt x="927227" y="3343554"/>
                  </a:moveTo>
                  <a:lnTo>
                    <a:pt x="926820" y="3335350"/>
                  </a:lnTo>
                  <a:lnTo>
                    <a:pt x="925626" y="3332848"/>
                  </a:lnTo>
                  <a:lnTo>
                    <a:pt x="921677" y="3329267"/>
                  </a:lnTo>
                  <a:lnTo>
                    <a:pt x="919073" y="3328339"/>
                  </a:lnTo>
                  <a:lnTo>
                    <a:pt x="910869" y="3328746"/>
                  </a:lnTo>
                  <a:lnTo>
                    <a:pt x="906602" y="3333458"/>
                  </a:lnTo>
                  <a:lnTo>
                    <a:pt x="907148" y="3344545"/>
                  </a:lnTo>
                  <a:lnTo>
                    <a:pt x="911872" y="3348825"/>
                  </a:lnTo>
                  <a:lnTo>
                    <a:pt x="922959" y="3348266"/>
                  </a:lnTo>
                  <a:lnTo>
                    <a:pt x="927227" y="3343554"/>
                  </a:lnTo>
                  <a:close/>
                </a:path>
                <a:path w="8651875" h="4083685">
                  <a:moveTo>
                    <a:pt x="964514" y="4077411"/>
                  </a:moveTo>
                  <a:lnTo>
                    <a:pt x="964044" y="4067975"/>
                  </a:lnTo>
                  <a:lnTo>
                    <a:pt x="962685" y="4065105"/>
                  </a:lnTo>
                  <a:lnTo>
                    <a:pt x="958138" y="4060990"/>
                  </a:lnTo>
                  <a:lnTo>
                    <a:pt x="955141" y="4059923"/>
                  </a:lnTo>
                  <a:lnTo>
                    <a:pt x="945718" y="4060393"/>
                  </a:lnTo>
                  <a:lnTo>
                    <a:pt x="940816" y="4065816"/>
                  </a:lnTo>
                  <a:lnTo>
                    <a:pt x="941451" y="4078567"/>
                  </a:lnTo>
                  <a:lnTo>
                    <a:pt x="946861" y="4083469"/>
                  </a:lnTo>
                  <a:lnTo>
                    <a:pt x="959612" y="4082834"/>
                  </a:lnTo>
                  <a:lnTo>
                    <a:pt x="964514" y="4077411"/>
                  </a:lnTo>
                  <a:close/>
                </a:path>
                <a:path w="8651875" h="4083685">
                  <a:moveTo>
                    <a:pt x="1024229" y="17487"/>
                  </a:moveTo>
                  <a:lnTo>
                    <a:pt x="1023759" y="8064"/>
                  </a:lnTo>
                  <a:lnTo>
                    <a:pt x="1022400" y="5181"/>
                  </a:lnTo>
                  <a:lnTo>
                    <a:pt x="1017854" y="1079"/>
                  </a:lnTo>
                  <a:lnTo>
                    <a:pt x="1014857" y="0"/>
                  </a:lnTo>
                  <a:lnTo>
                    <a:pt x="1005433" y="469"/>
                  </a:lnTo>
                  <a:lnTo>
                    <a:pt x="1000518" y="5892"/>
                  </a:lnTo>
                  <a:lnTo>
                    <a:pt x="1001153" y="18643"/>
                  </a:lnTo>
                  <a:lnTo>
                    <a:pt x="1006576" y="23545"/>
                  </a:lnTo>
                  <a:lnTo>
                    <a:pt x="1019327" y="22910"/>
                  </a:lnTo>
                  <a:lnTo>
                    <a:pt x="1024229" y="17487"/>
                  </a:lnTo>
                  <a:close/>
                </a:path>
                <a:path w="8651875" h="4083685">
                  <a:moveTo>
                    <a:pt x="1374914" y="2962910"/>
                  </a:moveTo>
                  <a:lnTo>
                    <a:pt x="1374508" y="2954705"/>
                  </a:lnTo>
                  <a:lnTo>
                    <a:pt x="1373327" y="2952204"/>
                  </a:lnTo>
                  <a:lnTo>
                    <a:pt x="1369377" y="2948622"/>
                  </a:lnTo>
                  <a:lnTo>
                    <a:pt x="1366761" y="2947695"/>
                  </a:lnTo>
                  <a:lnTo>
                    <a:pt x="1358557" y="2948101"/>
                  </a:lnTo>
                  <a:lnTo>
                    <a:pt x="1354289" y="2952813"/>
                  </a:lnTo>
                  <a:lnTo>
                    <a:pt x="1354848" y="2963900"/>
                  </a:lnTo>
                  <a:lnTo>
                    <a:pt x="1359560" y="2968180"/>
                  </a:lnTo>
                  <a:lnTo>
                    <a:pt x="1370647" y="2967621"/>
                  </a:lnTo>
                  <a:lnTo>
                    <a:pt x="1374914" y="2962910"/>
                  </a:lnTo>
                  <a:close/>
                </a:path>
                <a:path w="8651875" h="4083685">
                  <a:moveTo>
                    <a:pt x="1445425" y="1283144"/>
                  </a:moveTo>
                  <a:lnTo>
                    <a:pt x="1444790" y="1270406"/>
                  </a:lnTo>
                  <a:lnTo>
                    <a:pt x="1439367" y="1265491"/>
                  </a:lnTo>
                  <a:lnTo>
                    <a:pt x="1426629" y="1266126"/>
                  </a:lnTo>
                  <a:lnTo>
                    <a:pt x="1421714" y="1271549"/>
                  </a:lnTo>
                  <a:lnTo>
                    <a:pt x="1422184" y="1280985"/>
                  </a:lnTo>
                  <a:lnTo>
                    <a:pt x="1423543" y="1283855"/>
                  </a:lnTo>
                  <a:lnTo>
                    <a:pt x="1428089" y="1287970"/>
                  </a:lnTo>
                  <a:lnTo>
                    <a:pt x="1431086" y="1289037"/>
                  </a:lnTo>
                  <a:lnTo>
                    <a:pt x="1440522" y="1288567"/>
                  </a:lnTo>
                  <a:lnTo>
                    <a:pt x="1445425" y="1283144"/>
                  </a:lnTo>
                  <a:close/>
                </a:path>
                <a:path w="8651875" h="4083685">
                  <a:moveTo>
                    <a:pt x="1719618" y="1144562"/>
                  </a:moveTo>
                  <a:lnTo>
                    <a:pt x="1719059" y="1133475"/>
                  </a:lnTo>
                  <a:lnTo>
                    <a:pt x="1714347" y="1129207"/>
                  </a:lnTo>
                  <a:lnTo>
                    <a:pt x="1703260" y="1129753"/>
                  </a:lnTo>
                  <a:lnTo>
                    <a:pt x="1698980" y="1134478"/>
                  </a:lnTo>
                  <a:lnTo>
                    <a:pt x="1699399" y="1142682"/>
                  </a:lnTo>
                  <a:lnTo>
                    <a:pt x="1700580" y="1145184"/>
                  </a:lnTo>
                  <a:lnTo>
                    <a:pt x="1704530" y="1148765"/>
                  </a:lnTo>
                  <a:lnTo>
                    <a:pt x="1707134" y="1149692"/>
                  </a:lnTo>
                  <a:lnTo>
                    <a:pt x="1715338" y="1149286"/>
                  </a:lnTo>
                  <a:lnTo>
                    <a:pt x="1719618" y="1144562"/>
                  </a:lnTo>
                  <a:close/>
                </a:path>
                <a:path w="8651875" h="4083685">
                  <a:moveTo>
                    <a:pt x="2056409" y="1910016"/>
                  </a:moveTo>
                  <a:lnTo>
                    <a:pt x="2055863" y="1898929"/>
                  </a:lnTo>
                  <a:lnTo>
                    <a:pt x="2051138" y="1894662"/>
                  </a:lnTo>
                  <a:lnTo>
                    <a:pt x="2040051" y="1895221"/>
                  </a:lnTo>
                  <a:lnTo>
                    <a:pt x="2035784" y="1899932"/>
                  </a:lnTo>
                  <a:lnTo>
                    <a:pt x="2036191" y="1908136"/>
                  </a:lnTo>
                  <a:lnTo>
                    <a:pt x="2037372" y="1910638"/>
                  </a:lnTo>
                  <a:lnTo>
                    <a:pt x="2041334" y="1914220"/>
                  </a:lnTo>
                  <a:lnTo>
                    <a:pt x="2043938" y="1915147"/>
                  </a:lnTo>
                  <a:lnTo>
                    <a:pt x="2052142" y="1914740"/>
                  </a:lnTo>
                  <a:lnTo>
                    <a:pt x="2056409" y="1910016"/>
                  </a:lnTo>
                  <a:close/>
                </a:path>
                <a:path w="8651875" h="4083685">
                  <a:moveTo>
                    <a:pt x="2156739" y="3961777"/>
                  </a:moveTo>
                  <a:lnTo>
                    <a:pt x="2156269" y="3952341"/>
                  </a:lnTo>
                  <a:lnTo>
                    <a:pt x="2154898" y="3949471"/>
                  </a:lnTo>
                  <a:lnTo>
                    <a:pt x="2150364" y="3945356"/>
                  </a:lnTo>
                  <a:lnTo>
                    <a:pt x="2147366" y="3944289"/>
                  </a:lnTo>
                  <a:lnTo>
                    <a:pt x="2137930" y="3944759"/>
                  </a:lnTo>
                  <a:lnTo>
                    <a:pt x="2133028" y="3950182"/>
                  </a:lnTo>
                  <a:lnTo>
                    <a:pt x="2133663" y="3962920"/>
                  </a:lnTo>
                  <a:lnTo>
                    <a:pt x="2139086" y="3967835"/>
                  </a:lnTo>
                  <a:lnTo>
                    <a:pt x="2151824" y="3967200"/>
                  </a:lnTo>
                  <a:lnTo>
                    <a:pt x="2156739" y="3961777"/>
                  </a:lnTo>
                  <a:close/>
                </a:path>
                <a:path w="8651875" h="4083685">
                  <a:moveTo>
                    <a:pt x="2234844" y="592099"/>
                  </a:moveTo>
                  <a:lnTo>
                    <a:pt x="2234209" y="579361"/>
                  </a:lnTo>
                  <a:lnTo>
                    <a:pt x="2228786" y="574446"/>
                  </a:lnTo>
                  <a:lnTo>
                    <a:pt x="2216048" y="575081"/>
                  </a:lnTo>
                  <a:lnTo>
                    <a:pt x="2211133" y="580504"/>
                  </a:lnTo>
                  <a:lnTo>
                    <a:pt x="2211603" y="589940"/>
                  </a:lnTo>
                  <a:lnTo>
                    <a:pt x="2212975" y="592810"/>
                  </a:lnTo>
                  <a:lnTo>
                    <a:pt x="2217509" y="596925"/>
                  </a:lnTo>
                  <a:lnTo>
                    <a:pt x="2220506" y="597992"/>
                  </a:lnTo>
                  <a:lnTo>
                    <a:pt x="2229942" y="597522"/>
                  </a:lnTo>
                  <a:lnTo>
                    <a:pt x="2234844" y="592099"/>
                  </a:lnTo>
                  <a:close/>
                </a:path>
                <a:path w="8651875" h="4083685">
                  <a:moveTo>
                    <a:pt x="2332088" y="2642349"/>
                  </a:moveTo>
                  <a:lnTo>
                    <a:pt x="2331682" y="2634145"/>
                  </a:lnTo>
                  <a:lnTo>
                    <a:pt x="2330500" y="2631643"/>
                  </a:lnTo>
                  <a:lnTo>
                    <a:pt x="2326538" y="2628061"/>
                  </a:lnTo>
                  <a:lnTo>
                    <a:pt x="2323935" y="2627134"/>
                  </a:lnTo>
                  <a:lnTo>
                    <a:pt x="2315730" y="2627541"/>
                  </a:lnTo>
                  <a:lnTo>
                    <a:pt x="2311463" y="2632265"/>
                  </a:lnTo>
                  <a:lnTo>
                    <a:pt x="2312009" y="2643352"/>
                  </a:lnTo>
                  <a:lnTo>
                    <a:pt x="2316734" y="2647619"/>
                  </a:lnTo>
                  <a:lnTo>
                    <a:pt x="2327821" y="2647061"/>
                  </a:lnTo>
                  <a:lnTo>
                    <a:pt x="2332088" y="2642349"/>
                  </a:lnTo>
                  <a:close/>
                </a:path>
                <a:path w="8651875" h="4083685">
                  <a:moveTo>
                    <a:pt x="2668892" y="3407803"/>
                  </a:moveTo>
                  <a:lnTo>
                    <a:pt x="2668486" y="3399599"/>
                  </a:lnTo>
                  <a:lnTo>
                    <a:pt x="2667292" y="3397097"/>
                  </a:lnTo>
                  <a:lnTo>
                    <a:pt x="2663342" y="3393516"/>
                  </a:lnTo>
                  <a:lnTo>
                    <a:pt x="2660739" y="3392589"/>
                  </a:lnTo>
                  <a:lnTo>
                    <a:pt x="2652534" y="3392995"/>
                  </a:lnTo>
                  <a:lnTo>
                    <a:pt x="2648254" y="3397720"/>
                  </a:lnTo>
                  <a:lnTo>
                    <a:pt x="2648813" y="3408807"/>
                  </a:lnTo>
                  <a:lnTo>
                    <a:pt x="2653525" y="3413074"/>
                  </a:lnTo>
                  <a:lnTo>
                    <a:pt x="2664612" y="3412528"/>
                  </a:lnTo>
                  <a:lnTo>
                    <a:pt x="2668892" y="3407803"/>
                  </a:lnTo>
                  <a:close/>
                </a:path>
                <a:path w="8651875" h="4083685">
                  <a:moveTo>
                    <a:pt x="2946158" y="3270732"/>
                  </a:moveTo>
                  <a:lnTo>
                    <a:pt x="2945688" y="3261296"/>
                  </a:lnTo>
                  <a:lnTo>
                    <a:pt x="2944330" y="3258426"/>
                  </a:lnTo>
                  <a:lnTo>
                    <a:pt x="2939783" y="3254311"/>
                  </a:lnTo>
                  <a:lnTo>
                    <a:pt x="2936786" y="3253244"/>
                  </a:lnTo>
                  <a:lnTo>
                    <a:pt x="2927350" y="3253714"/>
                  </a:lnTo>
                  <a:lnTo>
                    <a:pt x="2922447" y="3259137"/>
                  </a:lnTo>
                  <a:lnTo>
                    <a:pt x="2923082" y="3271875"/>
                  </a:lnTo>
                  <a:lnTo>
                    <a:pt x="2928505" y="3276790"/>
                  </a:lnTo>
                  <a:lnTo>
                    <a:pt x="2941243" y="3276155"/>
                  </a:lnTo>
                  <a:lnTo>
                    <a:pt x="2946158" y="3270732"/>
                  </a:lnTo>
                  <a:close/>
                </a:path>
                <a:path w="8651875" h="4083685">
                  <a:moveTo>
                    <a:pt x="2950337" y="1800567"/>
                  </a:moveTo>
                  <a:lnTo>
                    <a:pt x="2949702" y="1787829"/>
                  </a:lnTo>
                  <a:lnTo>
                    <a:pt x="2944279" y="1782914"/>
                  </a:lnTo>
                  <a:lnTo>
                    <a:pt x="2931541" y="1783549"/>
                  </a:lnTo>
                  <a:lnTo>
                    <a:pt x="2926626" y="1788972"/>
                  </a:lnTo>
                  <a:lnTo>
                    <a:pt x="2927096" y="1798408"/>
                  </a:lnTo>
                  <a:lnTo>
                    <a:pt x="2928455" y="1801279"/>
                  </a:lnTo>
                  <a:lnTo>
                    <a:pt x="2933001" y="1805393"/>
                  </a:lnTo>
                  <a:lnTo>
                    <a:pt x="2935998" y="1806460"/>
                  </a:lnTo>
                  <a:lnTo>
                    <a:pt x="2945422" y="1805990"/>
                  </a:lnTo>
                  <a:lnTo>
                    <a:pt x="2950337" y="1800567"/>
                  </a:lnTo>
                  <a:close/>
                </a:path>
                <a:path w="8651875" h="4083685">
                  <a:moveTo>
                    <a:pt x="3461270" y="1208811"/>
                  </a:moveTo>
                  <a:lnTo>
                    <a:pt x="3460724" y="1197724"/>
                  </a:lnTo>
                  <a:lnTo>
                    <a:pt x="3456000" y="1193457"/>
                  </a:lnTo>
                  <a:lnTo>
                    <a:pt x="3444913" y="1194015"/>
                  </a:lnTo>
                  <a:lnTo>
                    <a:pt x="3440646" y="1198727"/>
                  </a:lnTo>
                  <a:lnTo>
                    <a:pt x="3441052" y="1206931"/>
                  </a:lnTo>
                  <a:lnTo>
                    <a:pt x="3442246" y="1209433"/>
                  </a:lnTo>
                  <a:lnTo>
                    <a:pt x="3446195" y="1213015"/>
                  </a:lnTo>
                  <a:lnTo>
                    <a:pt x="3448799" y="1213942"/>
                  </a:lnTo>
                  <a:lnTo>
                    <a:pt x="3457003" y="1213535"/>
                  </a:lnTo>
                  <a:lnTo>
                    <a:pt x="3461270" y="1208811"/>
                  </a:lnTo>
                  <a:close/>
                </a:path>
                <a:path w="8651875" h="4083685">
                  <a:moveTo>
                    <a:pt x="3508667" y="2113165"/>
                  </a:moveTo>
                  <a:lnTo>
                    <a:pt x="3508032" y="2100414"/>
                  </a:lnTo>
                  <a:lnTo>
                    <a:pt x="3502609" y="2095512"/>
                  </a:lnTo>
                  <a:lnTo>
                    <a:pt x="3489871" y="2096147"/>
                  </a:lnTo>
                  <a:lnTo>
                    <a:pt x="3484956" y="2101570"/>
                  </a:lnTo>
                  <a:lnTo>
                    <a:pt x="3485426" y="2110994"/>
                  </a:lnTo>
                  <a:lnTo>
                    <a:pt x="3486797" y="2113877"/>
                  </a:lnTo>
                  <a:lnTo>
                    <a:pt x="3491331" y="2117979"/>
                  </a:lnTo>
                  <a:lnTo>
                    <a:pt x="3494328" y="2119058"/>
                  </a:lnTo>
                  <a:lnTo>
                    <a:pt x="3503765" y="2118588"/>
                  </a:lnTo>
                  <a:lnTo>
                    <a:pt x="3508667" y="2113165"/>
                  </a:lnTo>
                  <a:close/>
                </a:path>
                <a:path w="8651875" h="4083685">
                  <a:moveTo>
                    <a:pt x="3621138" y="1766277"/>
                  </a:moveTo>
                  <a:lnTo>
                    <a:pt x="3620592" y="1755190"/>
                  </a:lnTo>
                  <a:lnTo>
                    <a:pt x="3615867" y="1750910"/>
                  </a:lnTo>
                  <a:lnTo>
                    <a:pt x="3604780" y="1751469"/>
                  </a:lnTo>
                  <a:lnTo>
                    <a:pt x="3600513" y="1756181"/>
                  </a:lnTo>
                  <a:lnTo>
                    <a:pt x="3600920" y="1764398"/>
                  </a:lnTo>
                  <a:lnTo>
                    <a:pt x="3602101" y="1766887"/>
                  </a:lnTo>
                  <a:lnTo>
                    <a:pt x="3606063" y="1770468"/>
                  </a:lnTo>
                  <a:lnTo>
                    <a:pt x="3608667" y="1771396"/>
                  </a:lnTo>
                  <a:lnTo>
                    <a:pt x="3616871" y="1770989"/>
                  </a:lnTo>
                  <a:lnTo>
                    <a:pt x="3621138" y="1766277"/>
                  </a:lnTo>
                  <a:close/>
                </a:path>
                <a:path w="8651875" h="4083685">
                  <a:moveTo>
                    <a:pt x="4178477" y="794372"/>
                  </a:moveTo>
                  <a:lnTo>
                    <a:pt x="4177842" y="781634"/>
                  </a:lnTo>
                  <a:lnTo>
                    <a:pt x="4172420" y="776719"/>
                  </a:lnTo>
                  <a:lnTo>
                    <a:pt x="4159681" y="777354"/>
                  </a:lnTo>
                  <a:lnTo>
                    <a:pt x="4154779" y="782777"/>
                  </a:lnTo>
                  <a:lnTo>
                    <a:pt x="4155249" y="792213"/>
                  </a:lnTo>
                  <a:lnTo>
                    <a:pt x="4156608" y="795083"/>
                  </a:lnTo>
                  <a:lnTo>
                    <a:pt x="4161155" y="799198"/>
                  </a:lnTo>
                  <a:lnTo>
                    <a:pt x="4164139" y="800265"/>
                  </a:lnTo>
                  <a:lnTo>
                    <a:pt x="4173575" y="799795"/>
                  </a:lnTo>
                  <a:lnTo>
                    <a:pt x="4178477" y="794372"/>
                  </a:lnTo>
                  <a:close/>
                </a:path>
                <a:path w="8651875" h="4083685">
                  <a:moveTo>
                    <a:pt x="4232427" y="1906714"/>
                  </a:moveTo>
                  <a:lnTo>
                    <a:pt x="4231868" y="1895627"/>
                  </a:lnTo>
                  <a:lnTo>
                    <a:pt x="4227157" y="1891360"/>
                  </a:lnTo>
                  <a:lnTo>
                    <a:pt x="4216070" y="1891919"/>
                  </a:lnTo>
                  <a:lnTo>
                    <a:pt x="4211790" y="1896630"/>
                  </a:lnTo>
                  <a:lnTo>
                    <a:pt x="4212209" y="1904834"/>
                  </a:lnTo>
                  <a:lnTo>
                    <a:pt x="4213390" y="1907336"/>
                  </a:lnTo>
                  <a:lnTo>
                    <a:pt x="4217340" y="1910918"/>
                  </a:lnTo>
                  <a:lnTo>
                    <a:pt x="4219943" y="1911845"/>
                  </a:lnTo>
                  <a:lnTo>
                    <a:pt x="4228147" y="1911438"/>
                  </a:lnTo>
                  <a:lnTo>
                    <a:pt x="4232427" y="1906714"/>
                  </a:lnTo>
                  <a:close/>
                </a:path>
                <a:path w="8651875" h="4083685">
                  <a:moveTo>
                    <a:pt x="4367873" y="2169541"/>
                  </a:moveTo>
                  <a:lnTo>
                    <a:pt x="4367238" y="2156803"/>
                  </a:lnTo>
                  <a:lnTo>
                    <a:pt x="4361815" y="2151888"/>
                  </a:lnTo>
                  <a:lnTo>
                    <a:pt x="4349064" y="2152523"/>
                  </a:lnTo>
                  <a:lnTo>
                    <a:pt x="4344162" y="2157946"/>
                  </a:lnTo>
                  <a:lnTo>
                    <a:pt x="4344632" y="2167382"/>
                  </a:lnTo>
                  <a:lnTo>
                    <a:pt x="4345991" y="2170252"/>
                  </a:lnTo>
                  <a:lnTo>
                    <a:pt x="4350537" y="2174367"/>
                  </a:lnTo>
                  <a:lnTo>
                    <a:pt x="4353534" y="2175433"/>
                  </a:lnTo>
                  <a:lnTo>
                    <a:pt x="4362958" y="2174964"/>
                  </a:lnTo>
                  <a:lnTo>
                    <a:pt x="4367873" y="2169541"/>
                  </a:lnTo>
                  <a:close/>
                </a:path>
                <a:path w="8651875" h="4083685">
                  <a:moveTo>
                    <a:pt x="4975161" y="1187716"/>
                  </a:moveTo>
                  <a:lnTo>
                    <a:pt x="4974361" y="1171829"/>
                  </a:lnTo>
                  <a:lnTo>
                    <a:pt x="4967605" y="1165707"/>
                  </a:lnTo>
                  <a:lnTo>
                    <a:pt x="4951717" y="1166507"/>
                  </a:lnTo>
                  <a:lnTo>
                    <a:pt x="4945596" y="1173264"/>
                  </a:lnTo>
                  <a:lnTo>
                    <a:pt x="4946180" y="1185024"/>
                  </a:lnTo>
                  <a:lnTo>
                    <a:pt x="4947882" y="1188605"/>
                  </a:lnTo>
                  <a:lnTo>
                    <a:pt x="4953546" y="1193736"/>
                  </a:lnTo>
                  <a:lnTo>
                    <a:pt x="4957280" y="1195070"/>
                  </a:lnTo>
                  <a:lnTo>
                    <a:pt x="4969040" y="1194473"/>
                  </a:lnTo>
                  <a:lnTo>
                    <a:pt x="4975161" y="1187716"/>
                  </a:lnTo>
                  <a:close/>
                </a:path>
                <a:path w="8651875" h="4083685">
                  <a:moveTo>
                    <a:pt x="5463730" y="2298115"/>
                  </a:moveTo>
                  <a:lnTo>
                    <a:pt x="5462930" y="2282228"/>
                  </a:lnTo>
                  <a:lnTo>
                    <a:pt x="5456174" y="2276106"/>
                  </a:lnTo>
                  <a:lnTo>
                    <a:pt x="5440286" y="2276894"/>
                  </a:lnTo>
                  <a:lnTo>
                    <a:pt x="5434165" y="2283663"/>
                  </a:lnTo>
                  <a:lnTo>
                    <a:pt x="5434749" y="2295423"/>
                  </a:lnTo>
                  <a:lnTo>
                    <a:pt x="5436451" y="2299004"/>
                  </a:lnTo>
                  <a:lnTo>
                    <a:pt x="5442115" y="2304123"/>
                  </a:lnTo>
                  <a:lnTo>
                    <a:pt x="5445849" y="2305456"/>
                  </a:lnTo>
                  <a:lnTo>
                    <a:pt x="5457609" y="2304872"/>
                  </a:lnTo>
                  <a:lnTo>
                    <a:pt x="5463730" y="2298115"/>
                  </a:lnTo>
                  <a:close/>
                </a:path>
                <a:path w="8651875" h="4083685">
                  <a:moveTo>
                    <a:pt x="6021146" y="3692398"/>
                  </a:moveTo>
                  <a:lnTo>
                    <a:pt x="6020676" y="3682962"/>
                  </a:lnTo>
                  <a:lnTo>
                    <a:pt x="6019317" y="3680091"/>
                  </a:lnTo>
                  <a:lnTo>
                    <a:pt x="6014771" y="3675977"/>
                  </a:lnTo>
                  <a:lnTo>
                    <a:pt x="6011786" y="3674910"/>
                  </a:lnTo>
                  <a:lnTo>
                    <a:pt x="6002350" y="3675380"/>
                  </a:lnTo>
                  <a:lnTo>
                    <a:pt x="5997448" y="3680803"/>
                  </a:lnTo>
                  <a:lnTo>
                    <a:pt x="5998083" y="3693553"/>
                  </a:lnTo>
                  <a:lnTo>
                    <a:pt x="6003506" y="3698456"/>
                  </a:lnTo>
                  <a:lnTo>
                    <a:pt x="6016244" y="3697821"/>
                  </a:lnTo>
                  <a:lnTo>
                    <a:pt x="6021146" y="3692398"/>
                  </a:lnTo>
                  <a:close/>
                </a:path>
                <a:path w="8651875" h="4083685">
                  <a:moveTo>
                    <a:pt x="6034595" y="1326121"/>
                  </a:moveTo>
                  <a:lnTo>
                    <a:pt x="6033909" y="1312392"/>
                  </a:lnTo>
                  <a:lnTo>
                    <a:pt x="6028067" y="1307096"/>
                  </a:lnTo>
                  <a:lnTo>
                    <a:pt x="6014339" y="1307782"/>
                  </a:lnTo>
                  <a:lnTo>
                    <a:pt x="6009043" y="1313624"/>
                  </a:lnTo>
                  <a:lnTo>
                    <a:pt x="6009551" y="1323797"/>
                  </a:lnTo>
                  <a:lnTo>
                    <a:pt x="6011024" y="1326896"/>
                  </a:lnTo>
                  <a:lnTo>
                    <a:pt x="6015914" y="1331328"/>
                  </a:lnTo>
                  <a:lnTo>
                    <a:pt x="6019139" y="1332471"/>
                  </a:lnTo>
                  <a:lnTo>
                    <a:pt x="6029312" y="1331963"/>
                  </a:lnTo>
                  <a:lnTo>
                    <a:pt x="6034595" y="1326121"/>
                  </a:lnTo>
                  <a:close/>
                </a:path>
                <a:path w="8651875" h="4083685">
                  <a:moveTo>
                    <a:pt x="6403886" y="2441727"/>
                  </a:moveTo>
                  <a:lnTo>
                    <a:pt x="6403086" y="2425839"/>
                  </a:lnTo>
                  <a:lnTo>
                    <a:pt x="6396329" y="2419731"/>
                  </a:lnTo>
                  <a:lnTo>
                    <a:pt x="6380442" y="2420518"/>
                  </a:lnTo>
                  <a:lnTo>
                    <a:pt x="6374320" y="2427274"/>
                  </a:lnTo>
                  <a:lnTo>
                    <a:pt x="6374905" y="2439035"/>
                  </a:lnTo>
                  <a:lnTo>
                    <a:pt x="6376606" y="2442616"/>
                  </a:lnTo>
                  <a:lnTo>
                    <a:pt x="6382271" y="2447747"/>
                  </a:lnTo>
                  <a:lnTo>
                    <a:pt x="6386004" y="2449080"/>
                  </a:lnTo>
                  <a:lnTo>
                    <a:pt x="6397765" y="2448496"/>
                  </a:lnTo>
                  <a:lnTo>
                    <a:pt x="6403886" y="2441727"/>
                  </a:lnTo>
                  <a:close/>
                </a:path>
                <a:path w="8651875" h="4083685">
                  <a:moveTo>
                    <a:pt x="6931114" y="1569821"/>
                  </a:moveTo>
                  <a:lnTo>
                    <a:pt x="6930428" y="1556092"/>
                  </a:lnTo>
                  <a:lnTo>
                    <a:pt x="6924586" y="1550797"/>
                  </a:lnTo>
                  <a:lnTo>
                    <a:pt x="6910845" y="1551482"/>
                  </a:lnTo>
                  <a:lnTo>
                    <a:pt x="6905561" y="1557324"/>
                  </a:lnTo>
                  <a:lnTo>
                    <a:pt x="6906069" y="1567497"/>
                  </a:lnTo>
                  <a:lnTo>
                    <a:pt x="6907530" y="1570596"/>
                  </a:lnTo>
                  <a:lnTo>
                    <a:pt x="6912432" y="1575028"/>
                  </a:lnTo>
                  <a:lnTo>
                    <a:pt x="6915658" y="1576171"/>
                  </a:lnTo>
                  <a:lnTo>
                    <a:pt x="6925818" y="1575663"/>
                  </a:lnTo>
                  <a:lnTo>
                    <a:pt x="6931114" y="1569821"/>
                  </a:lnTo>
                  <a:close/>
                </a:path>
                <a:path w="8651875" h="4083685">
                  <a:moveTo>
                    <a:pt x="7305154" y="3629952"/>
                  </a:moveTo>
                  <a:lnTo>
                    <a:pt x="7304367" y="3614064"/>
                  </a:lnTo>
                  <a:lnTo>
                    <a:pt x="7297598" y="3607943"/>
                  </a:lnTo>
                  <a:lnTo>
                    <a:pt x="7281710" y="3608730"/>
                  </a:lnTo>
                  <a:lnTo>
                    <a:pt x="7275601" y="3615499"/>
                  </a:lnTo>
                  <a:lnTo>
                    <a:pt x="7276185" y="3627259"/>
                  </a:lnTo>
                  <a:lnTo>
                    <a:pt x="7277875" y="3630841"/>
                  </a:lnTo>
                  <a:lnTo>
                    <a:pt x="7283539" y="3635959"/>
                  </a:lnTo>
                  <a:lnTo>
                    <a:pt x="7287273" y="3637292"/>
                  </a:lnTo>
                  <a:lnTo>
                    <a:pt x="7299033" y="3636708"/>
                  </a:lnTo>
                  <a:lnTo>
                    <a:pt x="7305154" y="3629952"/>
                  </a:lnTo>
                  <a:close/>
                </a:path>
                <a:path w="8651875" h="4083685">
                  <a:moveTo>
                    <a:pt x="7501661" y="1280934"/>
                  </a:moveTo>
                  <a:lnTo>
                    <a:pt x="7500861" y="1265047"/>
                  </a:lnTo>
                  <a:lnTo>
                    <a:pt x="7494105" y="1258925"/>
                  </a:lnTo>
                  <a:lnTo>
                    <a:pt x="7478217" y="1259713"/>
                  </a:lnTo>
                  <a:lnTo>
                    <a:pt x="7472108" y="1266482"/>
                  </a:lnTo>
                  <a:lnTo>
                    <a:pt x="7472693" y="1278229"/>
                  </a:lnTo>
                  <a:lnTo>
                    <a:pt x="7474382" y="1281811"/>
                  </a:lnTo>
                  <a:lnTo>
                    <a:pt x="7480046" y="1286941"/>
                  </a:lnTo>
                  <a:lnTo>
                    <a:pt x="7483780" y="1288275"/>
                  </a:lnTo>
                  <a:lnTo>
                    <a:pt x="7495540" y="1287691"/>
                  </a:lnTo>
                  <a:lnTo>
                    <a:pt x="7501661" y="1280934"/>
                  </a:lnTo>
                  <a:close/>
                </a:path>
                <a:path w="8651875" h="4083685">
                  <a:moveTo>
                    <a:pt x="7529906" y="1905063"/>
                  </a:moveTo>
                  <a:lnTo>
                    <a:pt x="7529220" y="1891334"/>
                  </a:lnTo>
                  <a:lnTo>
                    <a:pt x="7523378" y="1886038"/>
                  </a:lnTo>
                  <a:lnTo>
                    <a:pt x="7509637" y="1886724"/>
                  </a:lnTo>
                  <a:lnTo>
                    <a:pt x="7504354" y="1892579"/>
                  </a:lnTo>
                  <a:lnTo>
                    <a:pt x="7504862" y="1902739"/>
                  </a:lnTo>
                  <a:lnTo>
                    <a:pt x="7506322" y="1905838"/>
                  </a:lnTo>
                  <a:lnTo>
                    <a:pt x="7511224" y="1910270"/>
                  </a:lnTo>
                  <a:lnTo>
                    <a:pt x="7514450" y="1911426"/>
                  </a:lnTo>
                  <a:lnTo>
                    <a:pt x="7524623" y="1910918"/>
                  </a:lnTo>
                  <a:lnTo>
                    <a:pt x="7529906" y="1905063"/>
                  </a:lnTo>
                  <a:close/>
                </a:path>
                <a:path w="8651875" h="4083685">
                  <a:moveTo>
                    <a:pt x="8451367" y="1965540"/>
                  </a:moveTo>
                  <a:lnTo>
                    <a:pt x="8450682" y="1951799"/>
                  </a:lnTo>
                  <a:lnTo>
                    <a:pt x="8444840" y="1946516"/>
                  </a:lnTo>
                  <a:lnTo>
                    <a:pt x="8431098" y="1947202"/>
                  </a:lnTo>
                  <a:lnTo>
                    <a:pt x="8425815" y="1953044"/>
                  </a:lnTo>
                  <a:lnTo>
                    <a:pt x="8426323" y="1963204"/>
                  </a:lnTo>
                  <a:lnTo>
                    <a:pt x="8427783" y="1966302"/>
                  </a:lnTo>
                  <a:lnTo>
                    <a:pt x="8432686" y="1970735"/>
                  </a:lnTo>
                  <a:lnTo>
                    <a:pt x="8435911" y="1971890"/>
                  </a:lnTo>
                  <a:lnTo>
                    <a:pt x="8446071" y="1971382"/>
                  </a:lnTo>
                  <a:lnTo>
                    <a:pt x="8451367" y="1965540"/>
                  </a:lnTo>
                  <a:close/>
                </a:path>
                <a:path w="8651875" h="4083685">
                  <a:moveTo>
                    <a:pt x="8651646" y="3087433"/>
                  </a:moveTo>
                  <a:lnTo>
                    <a:pt x="8650846" y="3071545"/>
                  </a:lnTo>
                  <a:lnTo>
                    <a:pt x="8644090" y="3065424"/>
                  </a:lnTo>
                  <a:lnTo>
                    <a:pt x="8628202" y="3066211"/>
                  </a:lnTo>
                  <a:lnTo>
                    <a:pt x="8622081" y="3072981"/>
                  </a:lnTo>
                  <a:lnTo>
                    <a:pt x="8622665" y="3084728"/>
                  </a:lnTo>
                  <a:lnTo>
                    <a:pt x="8624367" y="3088322"/>
                  </a:lnTo>
                  <a:lnTo>
                    <a:pt x="8630031" y="3093440"/>
                  </a:lnTo>
                  <a:lnTo>
                    <a:pt x="8633765" y="3094774"/>
                  </a:lnTo>
                  <a:lnTo>
                    <a:pt x="8645525" y="3094190"/>
                  </a:lnTo>
                  <a:lnTo>
                    <a:pt x="8651646" y="3087433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25052" y="4066424"/>
              <a:ext cx="576580" cy="791210"/>
            </a:xfrm>
            <a:custGeom>
              <a:avLst/>
              <a:gdLst/>
              <a:ahLst/>
              <a:cxnLst/>
              <a:rect l="l" t="t" r="r" b="b"/>
              <a:pathLst>
                <a:path w="576580" h="791210">
                  <a:moveTo>
                    <a:pt x="133988" y="783589"/>
                  </a:moveTo>
                  <a:lnTo>
                    <a:pt x="72545" y="781049"/>
                  </a:lnTo>
                  <a:lnTo>
                    <a:pt x="41866" y="778509"/>
                  </a:lnTo>
                  <a:lnTo>
                    <a:pt x="11218" y="774699"/>
                  </a:lnTo>
                  <a:lnTo>
                    <a:pt x="6969" y="774699"/>
                  </a:lnTo>
                  <a:lnTo>
                    <a:pt x="5408" y="770889"/>
                  </a:lnTo>
                  <a:lnTo>
                    <a:pt x="6196" y="767079"/>
                  </a:lnTo>
                  <a:lnTo>
                    <a:pt x="2704" y="765809"/>
                  </a:lnTo>
                  <a:lnTo>
                    <a:pt x="0" y="761999"/>
                  </a:lnTo>
                  <a:lnTo>
                    <a:pt x="1931" y="758189"/>
                  </a:lnTo>
                  <a:lnTo>
                    <a:pt x="16257" y="725169"/>
                  </a:lnTo>
                  <a:lnTo>
                    <a:pt x="44192" y="661669"/>
                  </a:lnTo>
                  <a:lnTo>
                    <a:pt x="79859" y="604519"/>
                  </a:lnTo>
                  <a:lnTo>
                    <a:pt x="98362" y="577849"/>
                  </a:lnTo>
                  <a:lnTo>
                    <a:pt x="116577" y="551179"/>
                  </a:lnTo>
                  <a:lnTo>
                    <a:pt x="133988" y="523239"/>
                  </a:lnTo>
                  <a:lnTo>
                    <a:pt x="150336" y="496569"/>
                  </a:lnTo>
                  <a:lnTo>
                    <a:pt x="167443" y="469899"/>
                  </a:lnTo>
                  <a:lnTo>
                    <a:pt x="186219" y="444499"/>
                  </a:lnTo>
                  <a:lnTo>
                    <a:pt x="223018" y="405129"/>
                  </a:lnTo>
                  <a:lnTo>
                    <a:pt x="235268" y="387349"/>
                  </a:lnTo>
                  <a:lnTo>
                    <a:pt x="245483" y="367029"/>
                  </a:lnTo>
                  <a:lnTo>
                    <a:pt x="254827" y="345439"/>
                  </a:lnTo>
                  <a:lnTo>
                    <a:pt x="264686" y="325119"/>
                  </a:lnTo>
                  <a:lnTo>
                    <a:pt x="277920" y="302259"/>
                  </a:lnTo>
                  <a:lnTo>
                    <a:pt x="294423" y="284479"/>
                  </a:lnTo>
                  <a:lnTo>
                    <a:pt x="314087" y="275589"/>
                  </a:lnTo>
                  <a:lnTo>
                    <a:pt x="314087" y="274319"/>
                  </a:lnTo>
                  <a:lnTo>
                    <a:pt x="316214" y="228599"/>
                  </a:lnTo>
                  <a:lnTo>
                    <a:pt x="320954" y="181609"/>
                  </a:lnTo>
                  <a:lnTo>
                    <a:pt x="326710" y="135889"/>
                  </a:lnTo>
                  <a:lnTo>
                    <a:pt x="331888" y="90169"/>
                  </a:lnTo>
                  <a:lnTo>
                    <a:pt x="333142" y="76199"/>
                  </a:lnTo>
                  <a:lnTo>
                    <a:pt x="334075" y="64769"/>
                  </a:lnTo>
                  <a:lnTo>
                    <a:pt x="334891" y="52069"/>
                  </a:lnTo>
                  <a:lnTo>
                    <a:pt x="335381" y="39369"/>
                  </a:lnTo>
                  <a:lnTo>
                    <a:pt x="334956" y="33019"/>
                  </a:lnTo>
                  <a:lnTo>
                    <a:pt x="334312" y="25399"/>
                  </a:lnTo>
                  <a:lnTo>
                    <a:pt x="334396" y="17779"/>
                  </a:lnTo>
                  <a:lnTo>
                    <a:pt x="336153" y="11429"/>
                  </a:lnTo>
                  <a:lnTo>
                    <a:pt x="340817" y="6349"/>
                  </a:lnTo>
                  <a:lnTo>
                    <a:pt x="347519" y="2539"/>
                  </a:lnTo>
                  <a:lnTo>
                    <a:pt x="355193" y="0"/>
                  </a:lnTo>
                  <a:lnTo>
                    <a:pt x="366749" y="0"/>
                  </a:lnTo>
                  <a:lnTo>
                    <a:pt x="387174" y="7619"/>
                  </a:lnTo>
                  <a:lnTo>
                    <a:pt x="392285" y="12699"/>
                  </a:lnTo>
                  <a:lnTo>
                    <a:pt x="352888" y="12699"/>
                  </a:lnTo>
                  <a:lnTo>
                    <a:pt x="349442" y="15239"/>
                  </a:lnTo>
                  <a:lnTo>
                    <a:pt x="349107" y="40639"/>
                  </a:lnTo>
                  <a:lnTo>
                    <a:pt x="348498" y="57149"/>
                  </a:lnTo>
                  <a:lnTo>
                    <a:pt x="347526" y="73659"/>
                  </a:lnTo>
                  <a:lnTo>
                    <a:pt x="346228" y="90169"/>
                  </a:lnTo>
                  <a:lnTo>
                    <a:pt x="372895" y="90169"/>
                  </a:lnTo>
                  <a:lnTo>
                    <a:pt x="386619" y="100329"/>
                  </a:lnTo>
                  <a:lnTo>
                    <a:pt x="387750" y="101599"/>
                  </a:lnTo>
                  <a:lnTo>
                    <a:pt x="355361" y="101599"/>
                  </a:lnTo>
                  <a:lnTo>
                    <a:pt x="351281" y="102869"/>
                  </a:lnTo>
                  <a:lnTo>
                    <a:pt x="347387" y="107949"/>
                  </a:lnTo>
                  <a:lnTo>
                    <a:pt x="346228" y="107949"/>
                  </a:lnTo>
                  <a:lnTo>
                    <a:pt x="343895" y="109219"/>
                  </a:lnTo>
                  <a:lnTo>
                    <a:pt x="333926" y="191769"/>
                  </a:lnTo>
                  <a:lnTo>
                    <a:pt x="329959" y="232409"/>
                  </a:lnTo>
                  <a:lnTo>
                    <a:pt x="328025" y="274319"/>
                  </a:lnTo>
                  <a:lnTo>
                    <a:pt x="328025" y="276859"/>
                  </a:lnTo>
                  <a:lnTo>
                    <a:pt x="327253" y="276859"/>
                  </a:lnTo>
                  <a:lnTo>
                    <a:pt x="336540" y="281939"/>
                  </a:lnTo>
                  <a:lnTo>
                    <a:pt x="341577" y="285749"/>
                  </a:lnTo>
                  <a:lnTo>
                    <a:pt x="345511" y="290829"/>
                  </a:lnTo>
                  <a:lnTo>
                    <a:pt x="316606" y="290829"/>
                  </a:lnTo>
                  <a:lnTo>
                    <a:pt x="294123" y="302259"/>
                  </a:lnTo>
                  <a:lnTo>
                    <a:pt x="276165" y="331469"/>
                  </a:lnTo>
                  <a:lnTo>
                    <a:pt x="262109" y="363219"/>
                  </a:lnTo>
                  <a:lnTo>
                    <a:pt x="251334" y="387349"/>
                  </a:lnTo>
                  <a:lnTo>
                    <a:pt x="226549" y="424179"/>
                  </a:lnTo>
                  <a:lnTo>
                    <a:pt x="217648" y="431799"/>
                  </a:lnTo>
                  <a:lnTo>
                    <a:pt x="220738" y="433069"/>
                  </a:lnTo>
                  <a:lnTo>
                    <a:pt x="223458" y="436879"/>
                  </a:lnTo>
                  <a:lnTo>
                    <a:pt x="221913" y="440689"/>
                  </a:lnTo>
                  <a:lnTo>
                    <a:pt x="221252" y="443229"/>
                  </a:lnTo>
                  <a:lnTo>
                    <a:pt x="206800" y="443229"/>
                  </a:lnTo>
                  <a:lnTo>
                    <a:pt x="200990" y="449579"/>
                  </a:lnTo>
                  <a:lnTo>
                    <a:pt x="172513" y="488949"/>
                  </a:lnTo>
                  <a:lnTo>
                    <a:pt x="166917" y="497839"/>
                  </a:lnTo>
                  <a:lnTo>
                    <a:pt x="199749" y="497839"/>
                  </a:lnTo>
                  <a:lnTo>
                    <a:pt x="201948" y="506729"/>
                  </a:lnTo>
                  <a:lnTo>
                    <a:pt x="193635" y="509269"/>
                  </a:lnTo>
                  <a:lnTo>
                    <a:pt x="186081" y="510539"/>
                  </a:lnTo>
                  <a:lnTo>
                    <a:pt x="159160" y="510539"/>
                  </a:lnTo>
                  <a:lnTo>
                    <a:pt x="156456" y="514349"/>
                  </a:lnTo>
                  <a:lnTo>
                    <a:pt x="153752" y="519429"/>
                  </a:lnTo>
                  <a:lnTo>
                    <a:pt x="151032" y="523239"/>
                  </a:lnTo>
                  <a:lnTo>
                    <a:pt x="195953" y="523239"/>
                  </a:lnTo>
                  <a:lnTo>
                    <a:pt x="195953" y="534669"/>
                  </a:lnTo>
                  <a:lnTo>
                    <a:pt x="144063" y="534669"/>
                  </a:lnTo>
                  <a:lnTo>
                    <a:pt x="141359" y="538479"/>
                  </a:lnTo>
                  <a:lnTo>
                    <a:pt x="139026" y="542289"/>
                  </a:lnTo>
                  <a:lnTo>
                    <a:pt x="136708" y="547369"/>
                  </a:lnTo>
                  <a:lnTo>
                    <a:pt x="275985" y="547369"/>
                  </a:lnTo>
                  <a:lnTo>
                    <a:pt x="275873" y="553719"/>
                  </a:lnTo>
                  <a:lnTo>
                    <a:pt x="266833" y="553719"/>
                  </a:lnTo>
                  <a:lnTo>
                    <a:pt x="198817" y="558799"/>
                  </a:lnTo>
                  <a:lnTo>
                    <a:pt x="130511" y="561339"/>
                  </a:lnTo>
                  <a:lnTo>
                    <a:pt x="127019" y="561339"/>
                  </a:lnTo>
                  <a:lnTo>
                    <a:pt x="119277" y="574039"/>
                  </a:lnTo>
                  <a:lnTo>
                    <a:pt x="115785" y="577849"/>
                  </a:lnTo>
                  <a:lnTo>
                    <a:pt x="175045" y="577849"/>
                  </a:lnTo>
                  <a:lnTo>
                    <a:pt x="175045" y="589279"/>
                  </a:lnTo>
                  <a:lnTo>
                    <a:pt x="146152" y="589279"/>
                  </a:lnTo>
                  <a:lnTo>
                    <a:pt x="122695" y="591819"/>
                  </a:lnTo>
                  <a:lnTo>
                    <a:pt x="116922" y="593089"/>
                  </a:lnTo>
                  <a:lnTo>
                    <a:pt x="105726" y="593089"/>
                  </a:lnTo>
                  <a:lnTo>
                    <a:pt x="101461" y="598169"/>
                  </a:lnTo>
                  <a:lnTo>
                    <a:pt x="97582" y="604519"/>
                  </a:lnTo>
                  <a:lnTo>
                    <a:pt x="93333" y="609599"/>
                  </a:lnTo>
                  <a:lnTo>
                    <a:pt x="158388" y="609599"/>
                  </a:lnTo>
                  <a:lnTo>
                    <a:pt x="158388" y="619759"/>
                  </a:lnTo>
                  <a:lnTo>
                    <a:pt x="86364" y="619759"/>
                  </a:lnTo>
                  <a:lnTo>
                    <a:pt x="77061" y="632459"/>
                  </a:lnTo>
                  <a:lnTo>
                    <a:pt x="72796" y="640079"/>
                  </a:lnTo>
                  <a:lnTo>
                    <a:pt x="78715" y="640079"/>
                  </a:lnTo>
                  <a:lnTo>
                    <a:pt x="84695" y="641349"/>
                  </a:lnTo>
                  <a:lnTo>
                    <a:pt x="153644" y="641349"/>
                  </a:lnTo>
                  <a:lnTo>
                    <a:pt x="153505" y="648969"/>
                  </a:lnTo>
                  <a:lnTo>
                    <a:pt x="144836" y="650239"/>
                  </a:lnTo>
                  <a:lnTo>
                    <a:pt x="131349" y="652779"/>
                  </a:lnTo>
                  <a:lnTo>
                    <a:pt x="64668" y="652779"/>
                  </a:lnTo>
                  <a:lnTo>
                    <a:pt x="63896" y="655319"/>
                  </a:lnTo>
                  <a:lnTo>
                    <a:pt x="62350" y="656589"/>
                  </a:lnTo>
                  <a:lnTo>
                    <a:pt x="61578" y="659129"/>
                  </a:lnTo>
                  <a:lnTo>
                    <a:pt x="58085" y="664209"/>
                  </a:lnTo>
                  <a:lnTo>
                    <a:pt x="55381" y="670559"/>
                  </a:lnTo>
                  <a:lnTo>
                    <a:pt x="52662" y="675639"/>
                  </a:lnTo>
                  <a:lnTo>
                    <a:pt x="125474" y="675639"/>
                  </a:lnTo>
                  <a:lnTo>
                    <a:pt x="125474" y="688339"/>
                  </a:lnTo>
                  <a:lnTo>
                    <a:pt x="98859" y="688339"/>
                  </a:lnTo>
                  <a:lnTo>
                    <a:pt x="81181" y="689609"/>
                  </a:lnTo>
                  <a:lnTo>
                    <a:pt x="63576" y="689609"/>
                  </a:lnTo>
                  <a:lnTo>
                    <a:pt x="46079" y="690879"/>
                  </a:lnTo>
                  <a:lnTo>
                    <a:pt x="43761" y="694689"/>
                  </a:lnTo>
                  <a:lnTo>
                    <a:pt x="39882" y="704849"/>
                  </a:lnTo>
                  <a:lnTo>
                    <a:pt x="153690" y="704849"/>
                  </a:lnTo>
                  <a:lnTo>
                    <a:pt x="153505" y="715009"/>
                  </a:lnTo>
                  <a:lnTo>
                    <a:pt x="144836" y="716279"/>
                  </a:lnTo>
                  <a:lnTo>
                    <a:pt x="114103" y="718819"/>
                  </a:lnTo>
                  <a:lnTo>
                    <a:pt x="34072" y="718819"/>
                  </a:lnTo>
                  <a:lnTo>
                    <a:pt x="31754" y="723899"/>
                  </a:lnTo>
                  <a:lnTo>
                    <a:pt x="29807" y="730249"/>
                  </a:lnTo>
                  <a:lnTo>
                    <a:pt x="27490" y="735329"/>
                  </a:lnTo>
                  <a:lnTo>
                    <a:pt x="89157" y="735329"/>
                  </a:lnTo>
                  <a:lnTo>
                    <a:pt x="121711" y="736599"/>
                  </a:lnTo>
                  <a:lnTo>
                    <a:pt x="154344" y="739139"/>
                  </a:lnTo>
                  <a:lnTo>
                    <a:pt x="187052" y="739139"/>
                  </a:lnTo>
                  <a:lnTo>
                    <a:pt x="195953" y="740409"/>
                  </a:lnTo>
                  <a:lnTo>
                    <a:pt x="195953" y="748029"/>
                  </a:lnTo>
                  <a:lnTo>
                    <a:pt x="40336" y="748029"/>
                  </a:lnTo>
                  <a:lnTo>
                    <a:pt x="32562" y="749299"/>
                  </a:lnTo>
                  <a:lnTo>
                    <a:pt x="21679" y="749299"/>
                  </a:lnTo>
                  <a:lnTo>
                    <a:pt x="15869" y="761999"/>
                  </a:lnTo>
                  <a:lnTo>
                    <a:pt x="73723" y="767079"/>
                  </a:lnTo>
                  <a:lnTo>
                    <a:pt x="102685" y="768349"/>
                  </a:lnTo>
                  <a:lnTo>
                    <a:pt x="458851" y="768349"/>
                  </a:lnTo>
                  <a:lnTo>
                    <a:pt x="542969" y="772159"/>
                  </a:lnTo>
                  <a:lnTo>
                    <a:pt x="563581" y="772159"/>
                  </a:lnTo>
                  <a:lnTo>
                    <a:pt x="569635" y="778509"/>
                  </a:lnTo>
                  <a:lnTo>
                    <a:pt x="284099" y="778509"/>
                  </a:lnTo>
                  <a:lnTo>
                    <a:pt x="272643" y="779779"/>
                  </a:lnTo>
                  <a:lnTo>
                    <a:pt x="203235" y="782319"/>
                  </a:lnTo>
                  <a:lnTo>
                    <a:pt x="168591" y="782319"/>
                  </a:lnTo>
                  <a:lnTo>
                    <a:pt x="133988" y="783589"/>
                  </a:lnTo>
                  <a:close/>
                </a:path>
                <a:path w="576580" h="791210">
                  <a:moveTo>
                    <a:pt x="478795" y="91439"/>
                  </a:moveTo>
                  <a:lnTo>
                    <a:pt x="470822" y="91439"/>
                  </a:lnTo>
                  <a:lnTo>
                    <a:pt x="463080" y="90169"/>
                  </a:lnTo>
                  <a:lnTo>
                    <a:pt x="419664" y="66039"/>
                  </a:lnTo>
                  <a:lnTo>
                    <a:pt x="391921" y="33019"/>
                  </a:lnTo>
                  <a:lnTo>
                    <a:pt x="386345" y="27939"/>
                  </a:lnTo>
                  <a:lnTo>
                    <a:pt x="377429" y="20319"/>
                  </a:lnTo>
                  <a:lnTo>
                    <a:pt x="367229" y="15239"/>
                  </a:lnTo>
                  <a:lnTo>
                    <a:pt x="357802" y="12699"/>
                  </a:lnTo>
                  <a:lnTo>
                    <a:pt x="392285" y="12699"/>
                  </a:lnTo>
                  <a:lnTo>
                    <a:pt x="403787" y="24129"/>
                  </a:lnTo>
                  <a:lnTo>
                    <a:pt x="418438" y="43179"/>
                  </a:lnTo>
                  <a:lnTo>
                    <a:pt x="432979" y="59689"/>
                  </a:lnTo>
                  <a:lnTo>
                    <a:pt x="443408" y="67309"/>
                  </a:lnTo>
                  <a:lnTo>
                    <a:pt x="455360" y="73659"/>
                  </a:lnTo>
                  <a:lnTo>
                    <a:pt x="468444" y="76199"/>
                  </a:lnTo>
                  <a:lnTo>
                    <a:pt x="482272" y="77469"/>
                  </a:lnTo>
                  <a:lnTo>
                    <a:pt x="554127" y="77469"/>
                  </a:lnTo>
                  <a:lnTo>
                    <a:pt x="552177" y="80009"/>
                  </a:lnTo>
                  <a:lnTo>
                    <a:pt x="551097" y="81279"/>
                  </a:lnTo>
                  <a:lnTo>
                    <a:pt x="532122" y="81279"/>
                  </a:lnTo>
                  <a:lnTo>
                    <a:pt x="519072" y="86359"/>
                  </a:lnTo>
                  <a:lnTo>
                    <a:pt x="505661" y="88899"/>
                  </a:lnTo>
                  <a:lnTo>
                    <a:pt x="478795" y="91439"/>
                  </a:lnTo>
                  <a:close/>
                </a:path>
                <a:path w="576580" h="791210">
                  <a:moveTo>
                    <a:pt x="554127" y="77469"/>
                  </a:moveTo>
                  <a:lnTo>
                    <a:pt x="482272" y="77469"/>
                  </a:lnTo>
                  <a:lnTo>
                    <a:pt x="502198" y="76199"/>
                  </a:lnTo>
                  <a:lnTo>
                    <a:pt x="521738" y="71119"/>
                  </a:lnTo>
                  <a:lnTo>
                    <a:pt x="539818" y="63499"/>
                  </a:lnTo>
                  <a:lnTo>
                    <a:pt x="555362" y="53339"/>
                  </a:lnTo>
                  <a:lnTo>
                    <a:pt x="556645" y="53339"/>
                  </a:lnTo>
                  <a:lnTo>
                    <a:pt x="557897" y="52069"/>
                  </a:lnTo>
                  <a:lnTo>
                    <a:pt x="564124" y="52069"/>
                  </a:lnTo>
                  <a:lnTo>
                    <a:pt x="567353" y="60959"/>
                  </a:lnTo>
                  <a:lnTo>
                    <a:pt x="563877" y="64769"/>
                  </a:lnTo>
                  <a:lnTo>
                    <a:pt x="554127" y="77469"/>
                  </a:lnTo>
                  <a:close/>
                </a:path>
                <a:path w="576580" h="791210">
                  <a:moveTo>
                    <a:pt x="536924" y="135889"/>
                  </a:moveTo>
                  <a:lnTo>
                    <a:pt x="534501" y="135889"/>
                  </a:lnTo>
                  <a:lnTo>
                    <a:pt x="523886" y="134619"/>
                  </a:lnTo>
                  <a:lnTo>
                    <a:pt x="513588" y="132079"/>
                  </a:lnTo>
                  <a:lnTo>
                    <a:pt x="503664" y="128269"/>
                  </a:lnTo>
                  <a:lnTo>
                    <a:pt x="494170" y="121919"/>
                  </a:lnTo>
                  <a:lnTo>
                    <a:pt x="490292" y="119379"/>
                  </a:lnTo>
                  <a:lnTo>
                    <a:pt x="488747" y="113029"/>
                  </a:lnTo>
                  <a:lnTo>
                    <a:pt x="494170" y="110489"/>
                  </a:lnTo>
                  <a:lnTo>
                    <a:pt x="505324" y="104139"/>
                  </a:lnTo>
                  <a:lnTo>
                    <a:pt x="515174" y="97789"/>
                  </a:lnTo>
                  <a:lnTo>
                    <a:pt x="524010" y="90169"/>
                  </a:lnTo>
                  <a:lnTo>
                    <a:pt x="532122" y="81279"/>
                  </a:lnTo>
                  <a:lnTo>
                    <a:pt x="551097" y="81279"/>
                  </a:lnTo>
                  <a:lnTo>
                    <a:pt x="540298" y="93979"/>
                  </a:lnTo>
                  <a:lnTo>
                    <a:pt x="527333" y="106679"/>
                  </a:lnTo>
                  <a:lnTo>
                    <a:pt x="512374" y="116839"/>
                  </a:lnTo>
                  <a:lnTo>
                    <a:pt x="519791" y="119379"/>
                  </a:lnTo>
                  <a:lnTo>
                    <a:pt x="527455" y="121919"/>
                  </a:lnTo>
                  <a:lnTo>
                    <a:pt x="563421" y="121919"/>
                  </a:lnTo>
                  <a:lnTo>
                    <a:pt x="565886" y="124459"/>
                  </a:lnTo>
                  <a:lnTo>
                    <a:pt x="562331" y="129539"/>
                  </a:lnTo>
                  <a:lnTo>
                    <a:pt x="557450" y="134619"/>
                  </a:lnTo>
                  <a:lnTo>
                    <a:pt x="538705" y="134619"/>
                  </a:lnTo>
                  <a:lnTo>
                    <a:pt x="536924" y="135889"/>
                  </a:lnTo>
                  <a:close/>
                </a:path>
                <a:path w="576580" h="791210">
                  <a:moveTo>
                    <a:pt x="372895" y="90169"/>
                  </a:moveTo>
                  <a:lnTo>
                    <a:pt x="346228" y="90169"/>
                  </a:lnTo>
                  <a:lnTo>
                    <a:pt x="350277" y="87629"/>
                  </a:lnTo>
                  <a:lnTo>
                    <a:pt x="354325" y="86359"/>
                  </a:lnTo>
                  <a:lnTo>
                    <a:pt x="358343" y="86359"/>
                  </a:lnTo>
                  <a:lnTo>
                    <a:pt x="372895" y="90169"/>
                  </a:lnTo>
                  <a:close/>
                </a:path>
                <a:path w="576580" h="791210">
                  <a:moveTo>
                    <a:pt x="476045" y="171449"/>
                  </a:moveTo>
                  <a:lnTo>
                    <a:pt x="466590" y="171449"/>
                  </a:lnTo>
                  <a:lnTo>
                    <a:pt x="457185" y="170179"/>
                  </a:lnTo>
                  <a:lnTo>
                    <a:pt x="415502" y="152399"/>
                  </a:lnTo>
                  <a:lnTo>
                    <a:pt x="396572" y="132079"/>
                  </a:lnTo>
                  <a:lnTo>
                    <a:pt x="389219" y="123189"/>
                  </a:lnTo>
                  <a:lnTo>
                    <a:pt x="380187" y="113029"/>
                  </a:lnTo>
                  <a:lnTo>
                    <a:pt x="370068" y="104139"/>
                  </a:lnTo>
                  <a:lnTo>
                    <a:pt x="359456" y="101599"/>
                  </a:lnTo>
                  <a:lnTo>
                    <a:pt x="387750" y="101599"/>
                  </a:lnTo>
                  <a:lnTo>
                    <a:pt x="399054" y="114299"/>
                  </a:lnTo>
                  <a:lnTo>
                    <a:pt x="409738" y="125729"/>
                  </a:lnTo>
                  <a:lnTo>
                    <a:pt x="422630" y="139699"/>
                  </a:lnTo>
                  <a:lnTo>
                    <a:pt x="436755" y="148589"/>
                  </a:lnTo>
                  <a:lnTo>
                    <a:pt x="452766" y="154939"/>
                  </a:lnTo>
                  <a:lnTo>
                    <a:pt x="471316" y="157479"/>
                  </a:lnTo>
                  <a:lnTo>
                    <a:pt x="530046" y="157479"/>
                  </a:lnTo>
                  <a:lnTo>
                    <a:pt x="524345" y="161289"/>
                  </a:lnTo>
                  <a:lnTo>
                    <a:pt x="500866" y="168909"/>
                  </a:lnTo>
                  <a:lnTo>
                    <a:pt x="476045" y="171449"/>
                  </a:lnTo>
                  <a:close/>
                </a:path>
                <a:path w="576580" h="791210">
                  <a:moveTo>
                    <a:pt x="563421" y="121919"/>
                  </a:moveTo>
                  <a:lnTo>
                    <a:pt x="541625" y="121919"/>
                  </a:lnTo>
                  <a:lnTo>
                    <a:pt x="547991" y="120649"/>
                  </a:lnTo>
                  <a:lnTo>
                    <a:pt x="555038" y="119379"/>
                  </a:lnTo>
                  <a:lnTo>
                    <a:pt x="560956" y="119379"/>
                  </a:lnTo>
                  <a:lnTo>
                    <a:pt x="563421" y="121919"/>
                  </a:lnTo>
                  <a:close/>
                </a:path>
                <a:path w="576580" h="791210">
                  <a:moveTo>
                    <a:pt x="530046" y="157479"/>
                  </a:moveTo>
                  <a:lnTo>
                    <a:pt x="473619" y="157479"/>
                  </a:lnTo>
                  <a:lnTo>
                    <a:pt x="491424" y="156209"/>
                  </a:lnTo>
                  <a:lnTo>
                    <a:pt x="508537" y="152399"/>
                  </a:lnTo>
                  <a:lnTo>
                    <a:pt x="524463" y="144779"/>
                  </a:lnTo>
                  <a:lnTo>
                    <a:pt x="536924" y="135889"/>
                  </a:lnTo>
                  <a:lnTo>
                    <a:pt x="537298" y="135889"/>
                  </a:lnTo>
                  <a:lnTo>
                    <a:pt x="538705" y="134619"/>
                  </a:lnTo>
                  <a:lnTo>
                    <a:pt x="557450" y="134619"/>
                  </a:lnTo>
                  <a:lnTo>
                    <a:pt x="545246" y="147319"/>
                  </a:lnTo>
                  <a:lnTo>
                    <a:pt x="530046" y="157479"/>
                  </a:lnTo>
                  <a:close/>
                </a:path>
                <a:path w="576580" h="791210">
                  <a:moveTo>
                    <a:pt x="394684" y="449579"/>
                  </a:moveTo>
                  <a:lnTo>
                    <a:pt x="380301" y="449579"/>
                  </a:lnTo>
                  <a:lnTo>
                    <a:pt x="377123" y="431799"/>
                  </a:lnTo>
                  <a:lnTo>
                    <a:pt x="371481" y="394969"/>
                  </a:lnTo>
                  <a:lnTo>
                    <a:pt x="368294" y="377189"/>
                  </a:lnTo>
                  <a:lnTo>
                    <a:pt x="356579" y="331469"/>
                  </a:lnTo>
                  <a:lnTo>
                    <a:pt x="329184" y="293369"/>
                  </a:lnTo>
                  <a:lnTo>
                    <a:pt x="324780" y="292099"/>
                  </a:lnTo>
                  <a:lnTo>
                    <a:pt x="320593" y="290829"/>
                  </a:lnTo>
                  <a:lnTo>
                    <a:pt x="345511" y="290829"/>
                  </a:lnTo>
                  <a:lnTo>
                    <a:pt x="368133" y="320039"/>
                  </a:lnTo>
                  <a:lnTo>
                    <a:pt x="382051" y="364489"/>
                  </a:lnTo>
                  <a:lnTo>
                    <a:pt x="389288" y="412749"/>
                  </a:lnTo>
                  <a:lnTo>
                    <a:pt x="394684" y="449579"/>
                  </a:lnTo>
                  <a:close/>
                </a:path>
                <a:path w="576580" h="791210">
                  <a:moveTo>
                    <a:pt x="235365" y="473709"/>
                  </a:moveTo>
                  <a:lnTo>
                    <a:pt x="217262" y="473709"/>
                  </a:lnTo>
                  <a:lnTo>
                    <a:pt x="230485" y="458469"/>
                  </a:lnTo>
                  <a:lnTo>
                    <a:pt x="245236" y="443229"/>
                  </a:lnTo>
                  <a:lnTo>
                    <a:pt x="276120" y="415289"/>
                  </a:lnTo>
                  <a:lnTo>
                    <a:pt x="277480" y="414019"/>
                  </a:lnTo>
                  <a:lnTo>
                    <a:pt x="279195" y="412749"/>
                  </a:lnTo>
                  <a:lnTo>
                    <a:pt x="284542" y="412749"/>
                  </a:lnTo>
                  <a:lnTo>
                    <a:pt x="288127" y="415289"/>
                  </a:lnTo>
                  <a:lnTo>
                    <a:pt x="288252" y="435609"/>
                  </a:lnTo>
                  <a:lnTo>
                    <a:pt x="274189" y="435609"/>
                  </a:lnTo>
                  <a:lnTo>
                    <a:pt x="257727" y="450849"/>
                  </a:lnTo>
                  <a:lnTo>
                    <a:pt x="241808" y="466089"/>
                  </a:lnTo>
                  <a:lnTo>
                    <a:pt x="235365" y="473709"/>
                  </a:lnTo>
                  <a:close/>
                </a:path>
                <a:path w="576580" h="791210">
                  <a:moveTo>
                    <a:pt x="313890" y="477519"/>
                  </a:moveTo>
                  <a:lnTo>
                    <a:pt x="298202" y="477519"/>
                  </a:lnTo>
                  <a:lnTo>
                    <a:pt x="304455" y="463549"/>
                  </a:lnTo>
                  <a:lnTo>
                    <a:pt x="310203" y="448309"/>
                  </a:lnTo>
                  <a:lnTo>
                    <a:pt x="316822" y="433069"/>
                  </a:lnTo>
                  <a:lnTo>
                    <a:pt x="325692" y="420369"/>
                  </a:lnTo>
                  <a:lnTo>
                    <a:pt x="326743" y="417829"/>
                  </a:lnTo>
                  <a:lnTo>
                    <a:pt x="331826" y="417829"/>
                  </a:lnTo>
                  <a:lnTo>
                    <a:pt x="333897" y="419099"/>
                  </a:lnTo>
                  <a:lnTo>
                    <a:pt x="335381" y="420369"/>
                  </a:lnTo>
                  <a:lnTo>
                    <a:pt x="346211" y="427989"/>
                  </a:lnTo>
                  <a:lnTo>
                    <a:pt x="353897" y="434339"/>
                  </a:lnTo>
                  <a:lnTo>
                    <a:pt x="331888" y="434339"/>
                  </a:lnTo>
                  <a:lnTo>
                    <a:pt x="324464" y="449579"/>
                  </a:lnTo>
                  <a:lnTo>
                    <a:pt x="318632" y="464819"/>
                  </a:lnTo>
                  <a:lnTo>
                    <a:pt x="313890" y="477519"/>
                  </a:lnTo>
                  <a:close/>
                </a:path>
                <a:path w="576580" h="791210">
                  <a:moveTo>
                    <a:pt x="563581" y="772159"/>
                  </a:moveTo>
                  <a:lnTo>
                    <a:pt x="542969" y="772159"/>
                  </a:lnTo>
                  <a:lnTo>
                    <a:pt x="519403" y="744219"/>
                  </a:lnTo>
                  <a:lnTo>
                    <a:pt x="499979" y="712469"/>
                  </a:lnTo>
                  <a:lnTo>
                    <a:pt x="484040" y="679449"/>
                  </a:lnTo>
                  <a:lnTo>
                    <a:pt x="470930" y="643889"/>
                  </a:lnTo>
                  <a:lnTo>
                    <a:pt x="462651" y="618489"/>
                  </a:lnTo>
                  <a:lnTo>
                    <a:pt x="454085" y="594359"/>
                  </a:lnTo>
                  <a:lnTo>
                    <a:pt x="444356" y="570229"/>
                  </a:lnTo>
                  <a:lnTo>
                    <a:pt x="432592" y="546099"/>
                  </a:lnTo>
                  <a:lnTo>
                    <a:pt x="421188" y="525779"/>
                  </a:lnTo>
                  <a:lnTo>
                    <a:pt x="397516" y="486409"/>
                  </a:lnTo>
                  <a:lnTo>
                    <a:pt x="386111" y="466089"/>
                  </a:lnTo>
                  <a:lnTo>
                    <a:pt x="370835" y="461009"/>
                  </a:lnTo>
                  <a:lnTo>
                    <a:pt x="357116" y="453389"/>
                  </a:lnTo>
                  <a:lnTo>
                    <a:pt x="344339" y="444499"/>
                  </a:lnTo>
                  <a:lnTo>
                    <a:pt x="331888" y="434339"/>
                  </a:lnTo>
                  <a:lnTo>
                    <a:pt x="353897" y="434339"/>
                  </a:lnTo>
                  <a:lnTo>
                    <a:pt x="356972" y="436879"/>
                  </a:lnTo>
                  <a:lnTo>
                    <a:pt x="368167" y="444499"/>
                  </a:lnTo>
                  <a:lnTo>
                    <a:pt x="380301" y="449579"/>
                  </a:lnTo>
                  <a:lnTo>
                    <a:pt x="394684" y="449579"/>
                  </a:lnTo>
                  <a:lnTo>
                    <a:pt x="395800" y="457199"/>
                  </a:lnTo>
                  <a:lnTo>
                    <a:pt x="397345" y="457199"/>
                  </a:lnTo>
                  <a:lnTo>
                    <a:pt x="397731" y="458469"/>
                  </a:lnTo>
                  <a:lnTo>
                    <a:pt x="410563" y="480059"/>
                  </a:lnTo>
                  <a:lnTo>
                    <a:pt x="436509" y="523239"/>
                  </a:lnTo>
                  <a:lnTo>
                    <a:pt x="457835" y="565149"/>
                  </a:lnTo>
                  <a:lnTo>
                    <a:pt x="473082" y="605789"/>
                  </a:lnTo>
                  <a:lnTo>
                    <a:pt x="479831" y="627379"/>
                  </a:lnTo>
                  <a:lnTo>
                    <a:pt x="495414" y="669289"/>
                  </a:lnTo>
                  <a:lnTo>
                    <a:pt x="514740" y="709929"/>
                  </a:lnTo>
                  <a:lnTo>
                    <a:pt x="539364" y="746759"/>
                  </a:lnTo>
                  <a:lnTo>
                    <a:pt x="563581" y="772159"/>
                  </a:lnTo>
                  <a:close/>
                </a:path>
                <a:path w="576580" h="791210">
                  <a:moveTo>
                    <a:pt x="302405" y="497839"/>
                  </a:moveTo>
                  <a:lnTo>
                    <a:pt x="298310" y="497839"/>
                  </a:lnTo>
                  <a:lnTo>
                    <a:pt x="296487" y="496569"/>
                  </a:lnTo>
                  <a:lnTo>
                    <a:pt x="275387" y="452119"/>
                  </a:lnTo>
                  <a:lnTo>
                    <a:pt x="274189" y="435609"/>
                  </a:lnTo>
                  <a:lnTo>
                    <a:pt x="288252" y="435609"/>
                  </a:lnTo>
                  <a:lnTo>
                    <a:pt x="289096" y="449579"/>
                  </a:lnTo>
                  <a:lnTo>
                    <a:pt x="292051" y="464819"/>
                  </a:lnTo>
                  <a:lnTo>
                    <a:pt x="298202" y="477519"/>
                  </a:lnTo>
                  <a:lnTo>
                    <a:pt x="313890" y="477519"/>
                  </a:lnTo>
                  <a:lnTo>
                    <a:pt x="312942" y="480059"/>
                  </a:lnTo>
                  <a:lnTo>
                    <a:pt x="304661" y="496569"/>
                  </a:lnTo>
                  <a:lnTo>
                    <a:pt x="302405" y="497839"/>
                  </a:lnTo>
                  <a:close/>
                </a:path>
                <a:path w="576580" h="791210">
                  <a:moveTo>
                    <a:pt x="213012" y="506729"/>
                  </a:moveTo>
                  <a:lnTo>
                    <a:pt x="206754" y="506729"/>
                  </a:lnTo>
                  <a:lnTo>
                    <a:pt x="203524" y="504189"/>
                  </a:lnTo>
                  <a:lnTo>
                    <a:pt x="203390" y="501649"/>
                  </a:lnTo>
                  <a:lnTo>
                    <a:pt x="203303" y="482599"/>
                  </a:lnTo>
                  <a:lnTo>
                    <a:pt x="203427" y="473709"/>
                  </a:lnTo>
                  <a:lnTo>
                    <a:pt x="203553" y="469899"/>
                  </a:lnTo>
                  <a:lnTo>
                    <a:pt x="204458" y="457199"/>
                  </a:lnTo>
                  <a:lnTo>
                    <a:pt x="206800" y="443229"/>
                  </a:lnTo>
                  <a:lnTo>
                    <a:pt x="221252" y="443229"/>
                  </a:lnTo>
                  <a:lnTo>
                    <a:pt x="219930" y="448309"/>
                  </a:lnTo>
                  <a:lnTo>
                    <a:pt x="218567" y="457199"/>
                  </a:lnTo>
                  <a:lnTo>
                    <a:pt x="217715" y="464819"/>
                  </a:lnTo>
                  <a:lnTo>
                    <a:pt x="217262" y="473709"/>
                  </a:lnTo>
                  <a:lnTo>
                    <a:pt x="235365" y="473709"/>
                  </a:lnTo>
                  <a:lnTo>
                    <a:pt x="227847" y="482599"/>
                  </a:lnTo>
                  <a:lnTo>
                    <a:pt x="217262" y="501649"/>
                  </a:lnTo>
                  <a:lnTo>
                    <a:pt x="216010" y="505459"/>
                  </a:lnTo>
                  <a:lnTo>
                    <a:pt x="213012" y="506729"/>
                  </a:lnTo>
                  <a:close/>
                </a:path>
                <a:path w="576580" h="791210">
                  <a:moveTo>
                    <a:pt x="199749" y="497839"/>
                  </a:moveTo>
                  <a:lnTo>
                    <a:pt x="182401" y="497839"/>
                  </a:lnTo>
                  <a:lnTo>
                    <a:pt x="189756" y="495299"/>
                  </a:lnTo>
                  <a:lnTo>
                    <a:pt x="199120" y="495299"/>
                  </a:lnTo>
                  <a:lnTo>
                    <a:pt x="199749" y="497839"/>
                  </a:lnTo>
                  <a:close/>
                </a:path>
                <a:path w="576580" h="791210">
                  <a:moveTo>
                    <a:pt x="170979" y="511809"/>
                  </a:moveTo>
                  <a:lnTo>
                    <a:pt x="160335" y="511809"/>
                  </a:lnTo>
                  <a:lnTo>
                    <a:pt x="159160" y="510539"/>
                  </a:lnTo>
                  <a:lnTo>
                    <a:pt x="178530" y="510539"/>
                  </a:lnTo>
                  <a:lnTo>
                    <a:pt x="170979" y="511809"/>
                  </a:lnTo>
                  <a:close/>
                </a:path>
                <a:path w="576580" h="791210">
                  <a:moveTo>
                    <a:pt x="195953" y="537209"/>
                  </a:moveTo>
                  <a:lnTo>
                    <a:pt x="146767" y="537209"/>
                  </a:lnTo>
                  <a:lnTo>
                    <a:pt x="144836" y="535939"/>
                  </a:lnTo>
                  <a:lnTo>
                    <a:pt x="144063" y="534669"/>
                  </a:lnTo>
                  <a:lnTo>
                    <a:pt x="195953" y="534669"/>
                  </a:lnTo>
                  <a:lnTo>
                    <a:pt x="195953" y="537209"/>
                  </a:lnTo>
                  <a:close/>
                </a:path>
                <a:path w="576580" h="791210">
                  <a:moveTo>
                    <a:pt x="275985" y="547369"/>
                  </a:moveTo>
                  <a:lnTo>
                    <a:pt x="136708" y="547369"/>
                  </a:lnTo>
                  <a:lnTo>
                    <a:pt x="169239" y="544829"/>
                  </a:lnTo>
                  <a:lnTo>
                    <a:pt x="234302" y="542289"/>
                  </a:lnTo>
                  <a:lnTo>
                    <a:pt x="267328" y="539749"/>
                  </a:lnTo>
                  <a:lnTo>
                    <a:pt x="276120" y="539749"/>
                  </a:lnTo>
                  <a:lnTo>
                    <a:pt x="275985" y="547369"/>
                  </a:lnTo>
                  <a:close/>
                </a:path>
                <a:path w="576580" h="791210">
                  <a:moveTo>
                    <a:pt x="175045" y="577849"/>
                  </a:moveTo>
                  <a:lnTo>
                    <a:pt x="115785" y="577849"/>
                  </a:lnTo>
                  <a:lnTo>
                    <a:pt x="140770" y="575309"/>
                  </a:lnTo>
                  <a:lnTo>
                    <a:pt x="175045" y="575309"/>
                  </a:lnTo>
                  <a:lnTo>
                    <a:pt x="175045" y="577849"/>
                  </a:lnTo>
                  <a:close/>
                </a:path>
                <a:path w="576580" h="791210">
                  <a:moveTo>
                    <a:pt x="111149" y="594359"/>
                  </a:moveTo>
                  <a:lnTo>
                    <a:pt x="106714" y="594359"/>
                  </a:lnTo>
                  <a:lnTo>
                    <a:pt x="105726" y="593089"/>
                  </a:lnTo>
                  <a:lnTo>
                    <a:pt x="116922" y="593089"/>
                  </a:lnTo>
                  <a:lnTo>
                    <a:pt x="111149" y="594359"/>
                  </a:lnTo>
                  <a:close/>
                </a:path>
                <a:path w="576580" h="791210">
                  <a:moveTo>
                    <a:pt x="158388" y="609599"/>
                  </a:moveTo>
                  <a:lnTo>
                    <a:pt x="93333" y="609599"/>
                  </a:lnTo>
                  <a:lnTo>
                    <a:pt x="99915" y="608329"/>
                  </a:lnTo>
                  <a:lnTo>
                    <a:pt x="113467" y="608329"/>
                  </a:lnTo>
                  <a:lnTo>
                    <a:pt x="122472" y="607059"/>
                  </a:lnTo>
                  <a:lnTo>
                    <a:pt x="131477" y="607059"/>
                  </a:lnTo>
                  <a:lnTo>
                    <a:pt x="140482" y="605789"/>
                  </a:lnTo>
                  <a:lnTo>
                    <a:pt x="158388" y="605789"/>
                  </a:lnTo>
                  <a:lnTo>
                    <a:pt x="158388" y="609599"/>
                  </a:lnTo>
                  <a:close/>
                </a:path>
                <a:path w="576580" h="791210">
                  <a:moveTo>
                    <a:pt x="97196" y="624839"/>
                  </a:moveTo>
                  <a:lnTo>
                    <a:pt x="92560" y="624839"/>
                  </a:lnTo>
                  <a:lnTo>
                    <a:pt x="89068" y="623569"/>
                  </a:lnTo>
                  <a:lnTo>
                    <a:pt x="87136" y="621029"/>
                  </a:lnTo>
                  <a:lnTo>
                    <a:pt x="86364" y="619759"/>
                  </a:lnTo>
                  <a:lnTo>
                    <a:pt x="141939" y="619759"/>
                  </a:lnTo>
                  <a:lnTo>
                    <a:pt x="134430" y="621029"/>
                  </a:lnTo>
                  <a:lnTo>
                    <a:pt x="119664" y="622299"/>
                  </a:lnTo>
                  <a:lnTo>
                    <a:pt x="105726" y="622299"/>
                  </a:lnTo>
                  <a:lnTo>
                    <a:pt x="99529" y="623569"/>
                  </a:lnTo>
                  <a:lnTo>
                    <a:pt x="98756" y="623569"/>
                  </a:lnTo>
                  <a:lnTo>
                    <a:pt x="97196" y="624839"/>
                  </a:lnTo>
                  <a:close/>
                </a:path>
                <a:path w="576580" h="791210">
                  <a:moveTo>
                    <a:pt x="153644" y="641349"/>
                  </a:moveTo>
                  <a:lnTo>
                    <a:pt x="90706" y="641349"/>
                  </a:lnTo>
                  <a:lnTo>
                    <a:pt x="145083" y="636269"/>
                  </a:lnTo>
                  <a:lnTo>
                    <a:pt x="153736" y="636269"/>
                  </a:lnTo>
                  <a:lnTo>
                    <a:pt x="153644" y="641349"/>
                  </a:lnTo>
                  <a:close/>
                </a:path>
                <a:path w="576580" h="791210">
                  <a:moveTo>
                    <a:pt x="117728" y="654049"/>
                  </a:moveTo>
                  <a:lnTo>
                    <a:pt x="71041" y="654049"/>
                  </a:lnTo>
                  <a:lnTo>
                    <a:pt x="64668" y="652779"/>
                  </a:lnTo>
                  <a:lnTo>
                    <a:pt x="131349" y="652779"/>
                  </a:lnTo>
                  <a:lnTo>
                    <a:pt x="117728" y="654049"/>
                  </a:lnTo>
                  <a:close/>
                </a:path>
                <a:path w="576580" h="791210">
                  <a:moveTo>
                    <a:pt x="90366" y="655319"/>
                  </a:moveTo>
                  <a:lnTo>
                    <a:pt x="83897" y="655319"/>
                  </a:lnTo>
                  <a:lnTo>
                    <a:pt x="77453" y="654049"/>
                  </a:lnTo>
                  <a:lnTo>
                    <a:pt x="104044" y="654049"/>
                  </a:lnTo>
                  <a:lnTo>
                    <a:pt x="90366" y="655319"/>
                  </a:lnTo>
                  <a:close/>
                </a:path>
                <a:path w="576580" h="791210">
                  <a:moveTo>
                    <a:pt x="125474" y="675639"/>
                  </a:moveTo>
                  <a:lnTo>
                    <a:pt x="68641" y="675639"/>
                  </a:lnTo>
                  <a:lnTo>
                    <a:pt x="100594" y="674369"/>
                  </a:lnTo>
                  <a:lnTo>
                    <a:pt x="125474" y="674369"/>
                  </a:lnTo>
                  <a:lnTo>
                    <a:pt x="125474" y="675639"/>
                  </a:lnTo>
                  <a:close/>
                </a:path>
                <a:path w="576580" h="791210">
                  <a:moveTo>
                    <a:pt x="153690" y="704849"/>
                  </a:moveTo>
                  <a:lnTo>
                    <a:pt x="112071" y="704849"/>
                  </a:lnTo>
                  <a:lnTo>
                    <a:pt x="145315" y="702309"/>
                  </a:lnTo>
                  <a:lnTo>
                    <a:pt x="153736" y="702309"/>
                  </a:lnTo>
                  <a:lnTo>
                    <a:pt x="153690" y="704849"/>
                  </a:lnTo>
                  <a:close/>
                </a:path>
                <a:path w="576580" h="791210">
                  <a:moveTo>
                    <a:pt x="89157" y="735329"/>
                  </a:moveTo>
                  <a:lnTo>
                    <a:pt x="34768" y="735329"/>
                  </a:lnTo>
                  <a:lnTo>
                    <a:pt x="42046" y="734059"/>
                  </a:lnTo>
                  <a:lnTo>
                    <a:pt x="56602" y="734059"/>
                  </a:lnTo>
                  <a:lnTo>
                    <a:pt x="89157" y="735329"/>
                  </a:lnTo>
                  <a:close/>
                </a:path>
                <a:path w="576580" h="791210">
                  <a:moveTo>
                    <a:pt x="195953" y="754379"/>
                  </a:moveTo>
                  <a:lnTo>
                    <a:pt x="187052" y="754379"/>
                  </a:lnTo>
                  <a:lnTo>
                    <a:pt x="154213" y="753109"/>
                  </a:lnTo>
                  <a:lnTo>
                    <a:pt x="121429" y="750569"/>
                  </a:lnTo>
                  <a:lnTo>
                    <a:pt x="55876" y="748029"/>
                  </a:lnTo>
                  <a:lnTo>
                    <a:pt x="195953" y="748029"/>
                  </a:lnTo>
                  <a:lnTo>
                    <a:pt x="195953" y="754379"/>
                  </a:lnTo>
                  <a:close/>
                </a:path>
                <a:path w="576580" h="791210">
                  <a:moveTo>
                    <a:pt x="458851" y="768349"/>
                  </a:moveTo>
                  <a:lnTo>
                    <a:pt x="171202" y="768349"/>
                  </a:lnTo>
                  <a:lnTo>
                    <a:pt x="290074" y="764539"/>
                  </a:lnTo>
                  <a:lnTo>
                    <a:pt x="374733" y="764539"/>
                  </a:lnTo>
                  <a:lnTo>
                    <a:pt x="458851" y="768349"/>
                  </a:lnTo>
                  <a:close/>
                </a:path>
                <a:path w="576580" h="791210">
                  <a:moveTo>
                    <a:pt x="555362" y="787399"/>
                  </a:moveTo>
                  <a:lnTo>
                    <a:pt x="554188" y="787399"/>
                  </a:lnTo>
                  <a:lnTo>
                    <a:pt x="459959" y="782319"/>
                  </a:lnTo>
                  <a:lnTo>
                    <a:pt x="318491" y="778509"/>
                  </a:lnTo>
                  <a:lnTo>
                    <a:pt x="569635" y="778509"/>
                  </a:lnTo>
                  <a:lnTo>
                    <a:pt x="570846" y="779779"/>
                  </a:lnTo>
                  <a:lnTo>
                    <a:pt x="576347" y="784859"/>
                  </a:lnTo>
                  <a:lnTo>
                    <a:pt x="575327" y="786129"/>
                  </a:lnTo>
                  <a:lnTo>
                    <a:pt x="556521" y="786129"/>
                  </a:lnTo>
                  <a:lnTo>
                    <a:pt x="555362" y="787399"/>
                  </a:lnTo>
                  <a:close/>
                </a:path>
                <a:path w="576580" h="791210">
                  <a:moveTo>
                    <a:pt x="571248" y="791209"/>
                  </a:moveTo>
                  <a:lnTo>
                    <a:pt x="562254" y="791209"/>
                  </a:lnTo>
                  <a:lnTo>
                    <a:pt x="560786" y="789939"/>
                  </a:lnTo>
                  <a:lnTo>
                    <a:pt x="557294" y="786129"/>
                  </a:lnTo>
                  <a:lnTo>
                    <a:pt x="575327" y="786129"/>
                  </a:lnTo>
                  <a:lnTo>
                    <a:pt x="571248" y="791209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01442" y="163554"/>
              <a:ext cx="7348726" cy="117982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36050" y="1626658"/>
            <a:ext cx="7200900" cy="2951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9055">
              <a:lnSpc>
                <a:spcPct val="100000"/>
              </a:lnSpc>
              <a:spcBef>
                <a:spcPts val="100"/>
              </a:spcBef>
            </a:pPr>
            <a:r>
              <a:rPr dirty="0" sz="2400" spc="-254" b="1">
                <a:solidFill>
                  <a:srgbClr val="93C47D"/>
                </a:solidFill>
                <a:latin typeface="Tahoma"/>
                <a:cs typeface="Tahoma"/>
              </a:rPr>
              <a:t>Kualiﬁkasi</a:t>
            </a:r>
            <a:r>
              <a:rPr dirty="0" sz="2400" spc="-21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29" b="1">
                <a:solidFill>
                  <a:srgbClr val="93C47D"/>
                </a:solidFill>
                <a:latin typeface="Tahoma"/>
                <a:cs typeface="Tahoma"/>
              </a:rPr>
              <a:t>teknisi</a:t>
            </a:r>
            <a:r>
              <a:rPr dirty="0" sz="2400" spc="-21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45" b="1">
                <a:solidFill>
                  <a:srgbClr val="93C47D"/>
                </a:solidFill>
                <a:latin typeface="Tahoma"/>
                <a:cs typeface="Tahoma"/>
              </a:rPr>
              <a:t>laboratorium</a:t>
            </a:r>
            <a:r>
              <a:rPr dirty="0" sz="2400" spc="-210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70" b="1">
                <a:solidFill>
                  <a:srgbClr val="93C47D"/>
                </a:solidFill>
                <a:latin typeface="Tahoma"/>
                <a:cs typeface="Tahoma"/>
              </a:rPr>
              <a:t>sekolah/madrasah</a:t>
            </a:r>
            <a:r>
              <a:rPr dirty="0" sz="2400" spc="-21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70" b="1">
                <a:solidFill>
                  <a:srgbClr val="93C47D"/>
                </a:solidFill>
                <a:latin typeface="Tahoma"/>
                <a:cs typeface="Tahoma"/>
              </a:rPr>
              <a:t>adalah </a:t>
            </a:r>
            <a:r>
              <a:rPr dirty="0" sz="2400" spc="-690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80" b="1">
                <a:solidFill>
                  <a:srgbClr val="93C47D"/>
                </a:solidFill>
                <a:latin typeface="Tahoma"/>
                <a:cs typeface="Tahoma"/>
              </a:rPr>
              <a:t>sebagai</a:t>
            </a:r>
            <a:r>
              <a:rPr dirty="0" sz="2400" spc="-22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15" b="1">
                <a:solidFill>
                  <a:srgbClr val="93C47D"/>
                </a:solidFill>
                <a:latin typeface="Tahoma"/>
                <a:cs typeface="Tahoma"/>
              </a:rPr>
              <a:t>beri</a:t>
            </a:r>
            <a:r>
              <a:rPr dirty="0" sz="2400" spc="-275" b="1">
                <a:solidFill>
                  <a:srgbClr val="93C47D"/>
                </a:solidFill>
                <a:latin typeface="Tahoma"/>
                <a:cs typeface="Tahoma"/>
              </a:rPr>
              <a:t>k</a:t>
            </a:r>
            <a:r>
              <a:rPr dirty="0" sz="2400" spc="-270" b="1">
                <a:solidFill>
                  <a:srgbClr val="93C47D"/>
                </a:solidFill>
                <a:latin typeface="Tahoma"/>
                <a:cs typeface="Tahoma"/>
              </a:rPr>
              <a:t>ut:</a:t>
            </a:r>
            <a:endParaRPr sz="2400">
              <a:latin typeface="Tahoma"/>
              <a:cs typeface="Tahoma"/>
            </a:endParaRPr>
          </a:p>
          <a:p>
            <a:pPr marL="469900" marR="5080" indent="-352425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lulusan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og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diploma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dua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20">
                <a:solidFill>
                  <a:srgbClr val="FFFFFF"/>
                </a:solidFill>
                <a:latin typeface="Tahoma"/>
                <a:cs typeface="Tahoma"/>
              </a:rPr>
              <a:t>(D2)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elevan 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peralatan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laboratorium,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diselenggarakan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pemerintah;</a:t>
            </a:r>
            <a:endParaRPr sz="2400">
              <a:latin typeface="Tahoma"/>
              <a:cs typeface="Tahoma"/>
            </a:endParaRPr>
          </a:p>
          <a:p>
            <a:pPr marL="469900" marR="98425" indent="-426084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sertiﬁkat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teknisi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lembaga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lain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pemerintah.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04975" y="173947"/>
            <a:ext cx="488950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105">
                <a:solidFill>
                  <a:srgbClr val="FFFFFF"/>
                </a:solidFill>
              </a:rPr>
              <a:t>Teknisi</a:t>
            </a:r>
            <a:r>
              <a:rPr dirty="0" sz="3600" spc="140">
                <a:solidFill>
                  <a:srgbClr val="FFFFFF"/>
                </a:solidFill>
              </a:rPr>
              <a:t> </a:t>
            </a:r>
            <a:r>
              <a:rPr dirty="0" sz="3600" spc="55">
                <a:solidFill>
                  <a:srgbClr val="FFFFFF"/>
                </a:solidFill>
              </a:rPr>
              <a:t>Laboratorium </a:t>
            </a:r>
            <a:r>
              <a:rPr dirty="0" sz="3600" spc="-1250">
                <a:solidFill>
                  <a:srgbClr val="FFFFFF"/>
                </a:solidFill>
              </a:rPr>
              <a:t> </a:t>
            </a:r>
            <a:r>
              <a:rPr dirty="0" sz="3600" spc="35">
                <a:solidFill>
                  <a:srgbClr val="FFFFFF"/>
                </a:solidFill>
              </a:rPr>
              <a:t>Sekolah/Madrasah</a:t>
            </a:r>
            <a:endParaRPr sz="3600"/>
          </a:p>
        </p:txBody>
      </p:sp>
      <p:sp>
        <p:nvSpPr>
          <p:cNvPr id="9" name="object 9"/>
          <p:cNvSpPr/>
          <p:nvPr/>
        </p:nvSpPr>
        <p:spPr>
          <a:xfrm>
            <a:off x="249872" y="234683"/>
            <a:ext cx="8401050" cy="4323715"/>
          </a:xfrm>
          <a:custGeom>
            <a:avLst/>
            <a:gdLst/>
            <a:ahLst/>
            <a:cxnLst/>
            <a:rect l="l" t="t" r="r" b="b"/>
            <a:pathLst>
              <a:path w="8401050" h="4323715">
                <a:moveTo>
                  <a:pt x="122529" y="104457"/>
                </a:moveTo>
                <a:lnTo>
                  <a:pt x="120218" y="102019"/>
                </a:lnTo>
                <a:lnTo>
                  <a:pt x="118833" y="103632"/>
                </a:lnTo>
                <a:lnTo>
                  <a:pt x="102565" y="120650"/>
                </a:lnTo>
                <a:lnTo>
                  <a:pt x="76034" y="158546"/>
                </a:lnTo>
                <a:lnTo>
                  <a:pt x="53543" y="197332"/>
                </a:lnTo>
                <a:lnTo>
                  <a:pt x="37592" y="235737"/>
                </a:lnTo>
                <a:lnTo>
                  <a:pt x="20929" y="317855"/>
                </a:lnTo>
                <a:lnTo>
                  <a:pt x="19177" y="367690"/>
                </a:lnTo>
                <a:lnTo>
                  <a:pt x="21958" y="417753"/>
                </a:lnTo>
                <a:lnTo>
                  <a:pt x="28308" y="467614"/>
                </a:lnTo>
                <a:lnTo>
                  <a:pt x="28905" y="469938"/>
                </a:lnTo>
                <a:lnTo>
                  <a:pt x="31635" y="469773"/>
                </a:lnTo>
                <a:lnTo>
                  <a:pt x="32372" y="468223"/>
                </a:lnTo>
                <a:lnTo>
                  <a:pt x="32410" y="467944"/>
                </a:lnTo>
                <a:lnTo>
                  <a:pt x="32359" y="467614"/>
                </a:lnTo>
                <a:lnTo>
                  <a:pt x="25857" y="418058"/>
                </a:lnTo>
                <a:lnTo>
                  <a:pt x="23012" y="368274"/>
                </a:lnTo>
                <a:lnTo>
                  <a:pt x="24765" y="318871"/>
                </a:lnTo>
                <a:lnTo>
                  <a:pt x="32092" y="270471"/>
                </a:lnTo>
                <a:lnTo>
                  <a:pt x="47371" y="220637"/>
                </a:lnTo>
                <a:lnTo>
                  <a:pt x="67132" y="180517"/>
                </a:lnTo>
                <a:lnTo>
                  <a:pt x="91554" y="141897"/>
                </a:lnTo>
                <a:lnTo>
                  <a:pt x="121437" y="106654"/>
                </a:lnTo>
                <a:lnTo>
                  <a:pt x="121551" y="106514"/>
                </a:lnTo>
                <a:lnTo>
                  <a:pt x="122529" y="104457"/>
                </a:lnTo>
                <a:close/>
              </a:path>
              <a:path w="8401050" h="4323715">
                <a:moveTo>
                  <a:pt x="362762" y="829310"/>
                </a:moveTo>
                <a:lnTo>
                  <a:pt x="361899" y="828040"/>
                </a:lnTo>
                <a:lnTo>
                  <a:pt x="362610" y="826770"/>
                </a:lnTo>
                <a:lnTo>
                  <a:pt x="361975" y="825500"/>
                </a:lnTo>
                <a:lnTo>
                  <a:pt x="354723" y="822121"/>
                </a:lnTo>
                <a:lnTo>
                  <a:pt x="354723" y="829310"/>
                </a:lnTo>
                <a:lnTo>
                  <a:pt x="351193" y="831850"/>
                </a:lnTo>
                <a:lnTo>
                  <a:pt x="348195" y="835660"/>
                </a:lnTo>
                <a:lnTo>
                  <a:pt x="344639" y="839470"/>
                </a:lnTo>
                <a:lnTo>
                  <a:pt x="305257" y="817880"/>
                </a:lnTo>
                <a:lnTo>
                  <a:pt x="267538" y="795020"/>
                </a:lnTo>
                <a:lnTo>
                  <a:pt x="231813" y="768350"/>
                </a:lnTo>
                <a:lnTo>
                  <a:pt x="198437" y="739140"/>
                </a:lnTo>
                <a:lnTo>
                  <a:pt x="197129" y="737870"/>
                </a:lnTo>
                <a:lnTo>
                  <a:pt x="195326" y="739140"/>
                </a:lnTo>
                <a:lnTo>
                  <a:pt x="194602" y="740410"/>
                </a:lnTo>
                <a:lnTo>
                  <a:pt x="194691" y="741680"/>
                </a:lnTo>
                <a:lnTo>
                  <a:pt x="195351" y="741680"/>
                </a:lnTo>
                <a:lnTo>
                  <a:pt x="228955" y="770890"/>
                </a:lnTo>
                <a:lnTo>
                  <a:pt x="264655" y="797560"/>
                </a:lnTo>
                <a:lnTo>
                  <a:pt x="302387" y="820420"/>
                </a:lnTo>
                <a:lnTo>
                  <a:pt x="342099" y="842010"/>
                </a:lnTo>
                <a:lnTo>
                  <a:pt x="340601" y="843280"/>
                </a:lnTo>
                <a:lnTo>
                  <a:pt x="296176" y="820420"/>
                </a:lnTo>
                <a:lnTo>
                  <a:pt x="254127" y="793750"/>
                </a:lnTo>
                <a:lnTo>
                  <a:pt x="214782" y="763270"/>
                </a:lnTo>
                <a:lnTo>
                  <a:pt x="178435" y="730250"/>
                </a:lnTo>
                <a:lnTo>
                  <a:pt x="145376" y="694690"/>
                </a:lnTo>
                <a:lnTo>
                  <a:pt x="115912" y="655320"/>
                </a:lnTo>
                <a:lnTo>
                  <a:pt x="90347" y="614680"/>
                </a:lnTo>
                <a:lnTo>
                  <a:pt x="89623" y="612140"/>
                </a:lnTo>
                <a:lnTo>
                  <a:pt x="87541" y="613410"/>
                </a:lnTo>
                <a:lnTo>
                  <a:pt x="86753" y="614680"/>
                </a:lnTo>
                <a:lnTo>
                  <a:pt x="86944" y="615950"/>
                </a:lnTo>
                <a:lnTo>
                  <a:pt x="112712" y="656590"/>
                </a:lnTo>
                <a:lnTo>
                  <a:pt x="142290" y="695960"/>
                </a:lnTo>
                <a:lnTo>
                  <a:pt x="175425" y="732790"/>
                </a:lnTo>
                <a:lnTo>
                  <a:pt x="211823" y="765810"/>
                </a:lnTo>
                <a:lnTo>
                  <a:pt x="251218" y="796290"/>
                </a:lnTo>
                <a:lnTo>
                  <a:pt x="293319" y="822960"/>
                </a:lnTo>
                <a:lnTo>
                  <a:pt x="337845" y="845820"/>
                </a:lnTo>
                <a:lnTo>
                  <a:pt x="335318" y="848360"/>
                </a:lnTo>
                <a:lnTo>
                  <a:pt x="295732" y="838200"/>
                </a:lnTo>
                <a:lnTo>
                  <a:pt x="263385" y="817880"/>
                </a:lnTo>
                <a:lnTo>
                  <a:pt x="204939" y="769620"/>
                </a:lnTo>
                <a:lnTo>
                  <a:pt x="203631" y="768350"/>
                </a:lnTo>
                <a:lnTo>
                  <a:pt x="201828" y="769620"/>
                </a:lnTo>
                <a:lnTo>
                  <a:pt x="201104" y="770890"/>
                </a:lnTo>
                <a:lnTo>
                  <a:pt x="201853" y="772160"/>
                </a:lnTo>
                <a:lnTo>
                  <a:pt x="230174" y="797560"/>
                </a:lnTo>
                <a:lnTo>
                  <a:pt x="260578" y="820420"/>
                </a:lnTo>
                <a:lnTo>
                  <a:pt x="292963" y="839470"/>
                </a:lnTo>
                <a:lnTo>
                  <a:pt x="327279" y="857250"/>
                </a:lnTo>
                <a:lnTo>
                  <a:pt x="323265" y="861060"/>
                </a:lnTo>
                <a:lnTo>
                  <a:pt x="315709" y="868680"/>
                </a:lnTo>
                <a:lnTo>
                  <a:pt x="315137" y="868680"/>
                </a:lnTo>
                <a:lnTo>
                  <a:pt x="273189" y="843280"/>
                </a:lnTo>
                <a:lnTo>
                  <a:pt x="233768" y="815340"/>
                </a:lnTo>
                <a:lnTo>
                  <a:pt x="197015" y="784860"/>
                </a:lnTo>
                <a:lnTo>
                  <a:pt x="163068" y="751840"/>
                </a:lnTo>
                <a:lnTo>
                  <a:pt x="132067" y="716280"/>
                </a:lnTo>
                <a:lnTo>
                  <a:pt x="104140" y="678180"/>
                </a:lnTo>
                <a:lnTo>
                  <a:pt x="79413" y="638810"/>
                </a:lnTo>
                <a:lnTo>
                  <a:pt x="58039" y="598170"/>
                </a:lnTo>
                <a:lnTo>
                  <a:pt x="40132" y="556260"/>
                </a:lnTo>
                <a:lnTo>
                  <a:pt x="25844" y="514350"/>
                </a:lnTo>
                <a:lnTo>
                  <a:pt x="15303" y="469900"/>
                </a:lnTo>
                <a:lnTo>
                  <a:pt x="8636" y="425450"/>
                </a:lnTo>
                <a:lnTo>
                  <a:pt x="5981" y="381000"/>
                </a:lnTo>
                <a:lnTo>
                  <a:pt x="7480" y="336550"/>
                </a:lnTo>
                <a:lnTo>
                  <a:pt x="13258" y="292100"/>
                </a:lnTo>
                <a:lnTo>
                  <a:pt x="23456" y="247650"/>
                </a:lnTo>
                <a:lnTo>
                  <a:pt x="40792" y="199390"/>
                </a:lnTo>
                <a:lnTo>
                  <a:pt x="63728" y="153670"/>
                </a:lnTo>
                <a:lnTo>
                  <a:pt x="102793" y="96520"/>
                </a:lnTo>
                <a:lnTo>
                  <a:pt x="125907" y="71120"/>
                </a:lnTo>
                <a:lnTo>
                  <a:pt x="126593" y="71120"/>
                </a:lnTo>
                <a:lnTo>
                  <a:pt x="126898" y="69850"/>
                </a:lnTo>
                <a:lnTo>
                  <a:pt x="128435" y="69850"/>
                </a:lnTo>
                <a:lnTo>
                  <a:pt x="130111" y="68580"/>
                </a:lnTo>
                <a:lnTo>
                  <a:pt x="131165" y="66040"/>
                </a:lnTo>
                <a:lnTo>
                  <a:pt x="131013" y="64770"/>
                </a:lnTo>
                <a:lnTo>
                  <a:pt x="129755" y="64770"/>
                </a:lnTo>
                <a:lnTo>
                  <a:pt x="124371" y="59690"/>
                </a:lnTo>
                <a:lnTo>
                  <a:pt x="118897" y="54610"/>
                </a:lnTo>
                <a:lnTo>
                  <a:pt x="107810" y="44450"/>
                </a:lnTo>
                <a:lnTo>
                  <a:pt x="184213" y="17780"/>
                </a:lnTo>
                <a:lnTo>
                  <a:pt x="209740" y="10160"/>
                </a:lnTo>
                <a:lnTo>
                  <a:pt x="204165" y="16510"/>
                </a:lnTo>
                <a:lnTo>
                  <a:pt x="199059" y="24130"/>
                </a:lnTo>
                <a:lnTo>
                  <a:pt x="194462" y="31750"/>
                </a:lnTo>
                <a:lnTo>
                  <a:pt x="190449" y="39370"/>
                </a:lnTo>
                <a:lnTo>
                  <a:pt x="188366" y="36830"/>
                </a:lnTo>
                <a:lnTo>
                  <a:pt x="186639" y="34290"/>
                </a:lnTo>
                <a:lnTo>
                  <a:pt x="185140" y="31750"/>
                </a:lnTo>
                <a:lnTo>
                  <a:pt x="183984" y="30480"/>
                </a:lnTo>
                <a:lnTo>
                  <a:pt x="182232" y="31750"/>
                </a:lnTo>
                <a:lnTo>
                  <a:pt x="181444" y="33020"/>
                </a:lnTo>
                <a:lnTo>
                  <a:pt x="181495" y="34290"/>
                </a:lnTo>
                <a:lnTo>
                  <a:pt x="182079" y="34290"/>
                </a:lnTo>
                <a:lnTo>
                  <a:pt x="184111" y="36830"/>
                </a:lnTo>
                <a:lnTo>
                  <a:pt x="186728" y="40640"/>
                </a:lnTo>
                <a:lnTo>
                  <a:pt x="188785" y="43180"/>
                </a:lnTo>
                <a:lnTo>
                  <a:pt x="185483" y="49530"/>
                </a:lnTo>
                <a:lnTo>
                  <a:pt x="184365" y="53340"/>
                </a:lnTo>
                <a:lnTo>
                  <a:pt x="182079" y="50800"/>
                </a:lnTo>
                <a:lnTo>
                  <a:pt x="180022" y="48260"/>
                </a:lnTo>
                <a:lnTo>
                  <a:pt x="177749" y="46990"/>
                </a:lnTo>
                <a:lnTo>
                  <a:pt x="176669" y="45720"/>
                </a:lnTo>
                <a:lnTo>
                  <a:pt x="175298" y="45720"/>
                </a:lnTo>
                <a:lnTo>
                  <a:pt x="174510" y="46990"/>
                </a:lnTo>
                <a:lnTo>
                  <a:pt x="174548" y="48260"/>
                </a:lnTo>
                <a:lnTo>
                  <a:pt x="183032" y="58420"/>
                </a:lnTo>
                <a:lnTo>
                  <a:pt x="181622" y="60960"/>
                </a:lnTo>
                <a:lnTo>
                  <a:pt x="180505" y="64770"/>
                </a:lnTo>
                <a:lnTo>
                  <a:pt x="179984" y="68580"/>
                </a:lnTo>
                <a:lnTo>
                  <a:pt x="176809" y="66040"/>
                </a:lnTo>
                <a:lnTo>
                  <a:pt x="174205" y="62230"/>
                </a:lnTo>
                <a:lnTo>
                  <a:pt x="171030" y="59690"/>
                </a:lnTo>
                <a:lnTo>
                  <a:pt x="169875" y="58420"/>
                </a:lnTo>
                <a:lnTo>
                  <a:pt x="168122" y="58420"/>
                </a:lnTo>
                <a:lnTo>
                  <a:pt x="167335" y="59690"/>
                </a:lnTo>
                <a:lnTo>
                  <a:pt x="167386" y="60960"/>
                </a:lnTo>
                <a:lnTo>
                  <a:pt x="167970" y="60960"/>
                </a:lnTo>
                <a:lnTo>
                  <a:pt x="171691" y="64770"/>
                </a:lnTo>
                <a:lnTo>
                  <a:pt x="178638" y="72390"/>
                </a:lnTo>
                <a:lnTo>
                  <a:pt x="177850" y="77470"/>
                </a:lnTo>
                <a:lnTo>
                  <a:pt x="177228" y="80010"/>
                </a:lnTo>
                <a:lnTo>
                  <a:pt x="173482" y="76200"/>
                </a:lnTo>
                <a:lnTo>
                  <a:pt x="170345" y="73660"/>
                </a:lnTo>
                <a:lnTo>
                  <a:pt x="166395" y="69850"/>
                </a:lnTo>
                <a:lnTo>
                  <a:pt x="165239" y="68580"/>
                </a:lnTo>
                <a:lnTo>
                  <a:pt x="163487" y="69850"/>
                </a:lnTo>
                <a:lnTo>
                  <a:pt x="162699" y="71120"/>
                </a:lnTo>
                <a:lnTo>
                  <a:pt x="162737" y="72390"/>
                </a:lnTo>
                <a:lnTo>
                  <a:pt x="163309" y="72390"/>
                </a:lnTo>
                <a:lnTo>
                  <a:pt x="176110" y="83820"/>
                </a:lnTo>
                <a:lnTo>
                  <a:pt x="177215" y="85090"/>
                </a:lnTo>
                <a:lnTo>
                  <a:pt x="177076" y="86360"/>
                </a:lnTo>
                <a:lnTo>
                  <a:pt x="176669" y="88900"/>
                </a:lnTo>
                <a:lnTo>
                  <a:pt x="176517" y="90170"/>
                </a:lnTo>
                <a:lnTo>
                  <a:pt x="171145" y="86360"/>
                </a:lnTo>
                <a:lnTo>
                  <a:pt x="166573" y="81280"/>
                </a:lnTo>
                <a:lnTo>
                  <a:pt x="161188" y="77470"/>
                </a:lnTo>
                <a:lnTo>
                  <a:pt x="160235" y="76200"/>
                </a:lnTo>
                <a:lnTo>
                  <a:pt x="159080" y="76200"/>
                </a:lnTo>
                <a:lnTo>
                  <a:pt x="158292" y="78740"/>
                </a:lnTo>
                <a:lnTo>
                  <a:pt x="159232" y="80010"/>
                </a:lnTo>
                <a:lnTo>
                  <a:pt x="170599" y="90170"/>
                </a:lnTo>
                <a:lnTo>
                  <a:pt x="175742" y="95250"/>
                </a:lnTo>
                <a:lnTo>
                  <a:pt x="175590" y="100330"/>
                </a:lnTo>
                <a:lnTo>
                  <a:pt x="176047" y="104140"/>
                </a:lnTo>
                <a:lnTo>
                  <a:pt x="170497" y="100330"/>
                </a:lnTo>
                <a:lnTo>
                  <a:pt x="165176" y="96520"/>
                </a:lnTo>
                <a:lnTo>
                  <a:pt x="159994" y="91440"/>
                </a:lnTo>
                <a:lnTo>
                  <a:pt x="154889" y="87630"/>
                </a:lnTo>
                <a:lnTo>
                  <a:pt x="153466" y="86360"/>
                </a:lnTo>
                <a:lnTo>
                  <a:pt x="151866" y="86360"/>
                </a:lnTo>
                <a:lnTo>
                  <a:pt x="150863" y="87630"/>
                </a:lnTo>
                <a:lnTo>
                  <a:pt x="149428" y="86360"/>
                </a:lnTo>
                <a:lnTo>
                  <a:pt x="146977" y="86360"/>
                </a:lnTo>
                <a:lnTo>
                  <a:pt x="145732" y="87630"/>
                </a:lnTo>
                <a:lnTo>
                  <a:pt x="103492" y="139700"/>
                </a:lnTo>
                <a:lnTo>
                  <a:pt x="70358" y="198120"/>
                </a:lnTo>
                <a:lnTo>
                  <a:pt x="49987" y="248920"/>
                </a:lnTo>
                <a:lnTo>
                  <a:pt x="36461" y="303530"/>
                </a:lnTo>
                <a:lnTo>
                  <a:pt x="30010" y="358140"/>
                </a:lnTo>
                <a:lnTo>
                  <a:pt x="30873" y="414020"/>
                </a:lnTo>
                <a:lnTo>
                  <a:pt x="37795" y="463550"/>
                </a:lnTo>
                <a:lnTo>
                  <a:pt x="50406" y="511810"/>
                </a:lnTo>
                <a:lnTo>
                  <a:pt x="68453" y="558800"/>
                </a:lnTo>
                <a:lnTo>
                  <a:pt x="91630" y="604520"/>
                </a:lnTo>
                <a:lnTo>
                  <a:pt x="119659" y="647700"/>
                </a:lnTo>
                <a:lnTo>
                  <a:pt x="152273" y="687070"/>
                </a:lnTo>
                <a:lnTo>
                  <a:pt x="189179" y="725170"/>
                </a:lnTo>
                <a:lnTo>
                  <a:pt x="226504" y="755650"/>
                </a:lnTo>
                <a:lnTo>
                  <a:pt x="266788" y="783590"/>
                </a:lnTo>
                <a:lnTo>
                  <a:pt x="309638" y="808990"/>
                </a:lnTo>
                <a:lnTo>
                  <a:pt x="354723" y="829310"/>
                </a:lnTo>
                <a:lnTo>
                  <a:pt x="354723" y="822121"/>
                </a:lnTo>
                <a:lnTo>
                  <a:pt x="313080" y="802640"/>
                </a:lnTo>
                <a:lnTo>
                  <a:pt x="268808" y="777240"/>
                </a:lnTo>
                <a:lnTo>
                  <a:pt x="227279" y="748030"/>
                </a:lnTo>
                <a:lnTo>
                  <a:pt x="188861" y="716280"/>
                </a:lnTo>
                <a:lnTo>
                  <a:pt x="153860" y="679450"/>
                </a:lnTo>
                <a:lnTo>
                  <a:pt x="122643" y="640080"/>
                </a:lnTo>
                <a:lnTo>
                  <a:pt x="95529" y="599440"/>
                </a:lnTo>
                <a:lnTo>
                  <a:pt x="72377" y="552450"/>
                </a:lnTo>
                <a:lnTo>
                  <a:pt x="54940" y="504190"/>
                </a:lnTo>
                <a:lnTo>
                  <a:pt x="43230" y="455930"/>
                </a:lnTo>
                <a:lnTo>
                  <a:pt x="37249" y="406400"/>
                </a:lnTo>
                <a:lnTo>
                  <a:pt x="36995" y="356870"/>
                </a:lnTo>
                <a:lnTo>
                  <a:pt x="42481" y="307340"/>
                </a:lnTo>
                <a:lnTo>
                  <a:pt x="53721" y="259080"/>
                </a:lnTo>
                <a:lnTo>
                  <a:pt x="69761" y="214630"/>
                </a:lnTo>
                <a:lnTo>
                  <a:pt x="91389" y="171450"/>
                </a:lnTo>
                <a:lnTo>
                  <a:pt x="128511" y="116840"/>
                </a:lnTo>
                <a:lnTo>
                  <a:pt x="150317" y="91440"/>
                </a:lnTo>
                <a:lnTo>
                  <a:pt x="150634" y="92710"/>
                </a:lnTo>
                <a:lnTo>
                  <a:pt x="151180" y="92710"/>
                </a:lnTo>
                <a:lnTo>
                  <a:pt x="177723" y="113030"/>
                </a:lnTo>
                <a:lnTo>
                  <a:pt x="178917" y="114300"/>
                </a:lnTo>
                <a:lnTo>
                  <a:pt x="181724" y="114300"/>
                </a:lnTo>
                <a:lnTo>
                  <a:pt x="182638" y="111760"/>
                </a:lnTo>
                <a:lnTo>
                  <a:pt x="182791" y="104140"/>
                </a:lnTo>
                <a:lnTo>
                  <a:pt x="182930" y="93980"/>
                </a:lnTo>
                <a:lnTo>
                  <a:pt x="183426" y="90170"/>
                </a:lnTo>
                <a:lnTo>
                  <a:pt x="184734" y="80010"/>
                </a:lnTo>
                <a:lnTo>
                  <a:pt x="185229" y="76200"/>
                </a:lnTo>
                <a:lnTo>
                  <a:pt x="187236" y="68580"/>
                </a:lnTo>
                <a:lnTo>
                  <a:pt x="189560" y="59690"/>
                </a:lnTo>
                <a:lnTo>
                  <a:pt x="192011" y="53340"/>
                </a:lnTo>
                <a:lnTo>
                  <a:pt x="195922" y="43180"/>
                </a:lnTo>
                <a:lnTo>
                  <a:pt x="197954" y="39370"/>
                </a:lnTo>
                <a:lnTo>
                  <a:pt x="222846" y="5080"/>
                </a:lnTo>
                <a:lnTo>
                  <a:pt x="223113" y="5080"/>
                </a:lnTo>
                <a:lnTo>
                  <a:pt x="223304" y="3810"/>
                </a:lnTo>
                <a:lnTo>
                  <a:pt x="224510" y="1270"/>
                </a:lnTo>
                <a:lnTo>
                  <a:pt x="221094" y="0"/>
                </a:lnTo>
                <a:lnTo>
                  <a:pt x="218490" y="0"/>
                </a:lnTo>
                <a:lnTo>
                  <a:pt x="129755" y="30480"/>
                </a:lnTo>
                <a:lnTo>
                  <a:pt x="100317" y="39370"/>
                </a:lnTo>
                <a:lnTo>
                  <a:pt x="99479" y="40640"/>
                </a:lnTo>
                <a:lnTo>
                  <a:pt x="98920" y="40640"/>
                </a:lnTo>
                <a:lnTo>
                  <a:pt x="98615" y="41910"/>
                </a:lnTo>
                <a:lnTo>
                  <a:pt x="98056" y="41910"/>
                </a:lnTo>
                <a:lnTo>
                  <a:pt x="98361" y="44450"/>
                </a:lnTo>
                <a:lnTo>
                  <a:pt x="99288" y="44450"/>
                </a:lnTo>
                <a:lnTo>
                  <a:pt x="104952" y="50800"/>
                </a:lnTo>
                <a:lnTo>
                  <a:pt x="110769" y="55880"/>
                </a:lnTo>
                <a:lnTo>
                  <a:pt x="122656" y="66040"/>
                </a:lnTo>
                <a:lnTo>
                  <a:pt x="121310" y="66040"/>
                </a:lnTo>
                <a:lnTo>
                  <a:pt x="120294" y="67310"/>
                </a:lnTo>
                <a:lnTo>
                  <a:pt x="97269" y="92710"/>
                </a:lnTo>
                <a:lnTo>
                  <a:pt x="76720" y="120650"/>
                </a:lnTo>
                <a:lnTo>
                  <a:pt x="43040" y="179070"/>
                </a:lnTo>
                <a:lnTo>
                  <a:pt x="24765" y="223520"/>
                </a:lnTo>
                <a:lnTo>
                  <a:pt x="11531" y="270510"/>
                </a:lnTo>
                <a:lnTo>
                  <a:pt x="3302" y="318770"/>
                </a:lnTo>
                <a:lnTo>
                  <a:pt x="0" y="368300"/>
                </a:lnTo>
                <a:lnTo>
                  <a:pt x="1587" y="417830"/>
                </a:lnTo>
                <a:lnTo>
                  <a:pt x="8280" y="468630"/>
                </a:lnTo>
                <a:lnTo>
                  <a:pt x="20091" y="519430"/>
                </a:lnTo>
                <a:lnTo>
                  <a:pt x="36817" y="567690"/>
                </a:lnTo>
                <a:lnTo>
                  <a:pt x="58280" y="615950"/>
                </a:lnTo>
                <a:lnTo>
                  <a:pt x="84315" y="661670"/>
                </a:lnTo>
                <a:lnTo>
                  <a:pt x="114706" y="706120"/>
                </a:lnTo>
                <a:lnTo>
                  <a:pt x="149275" y="746760"/>
                </a:lnTo>
                <a:lnTo>
                  <a:pt x="185470" y="783590"/>
                </a:lnTo>
                <a:lnTo>
                  <a:pt x="224701" y="816610"/>
                </a:lnTo>
                <a:lnTo>
                  <a:pt x="266750" y="847090"/>
                </a:lnTo>
                <a:lnTo>
                  <a:pt x="311429" y="873760"/>
                </a:lnTo>
                <a:lnTo>
                  <a:pt x="312775" y="873760"/>
                </a:lnTo>
                <a:lnTo>
                  <a:pt x="313169" y="876300"/>
                </a:lnTo>
                <a:lnTo>
                  <a:pt x="317042" y="877570"/>
                </a:lnTo>
                <a:lnTo>
                  <a:pt x="318770" y="875030"/>
                </a:lnTo>
                <a:lnTo>
                  <a:pt x="324929" y="868680"/>
                </a:lnTo>
                <a:lnTo>
                  <a:pt x="338455" y="854710"/>
                </a:lnTo>
                <a:lnTo>
                  <a:pt x="349529" y="843280"/>
                </a:lnTo>
                <a:lnTo>
                  <a:pt x="353212" y="839470"/>
                </a:lnTo>
                <a:lnTo>
                  <a:pt x="361823" y="830580"/>
                </a:lnTo>
                <a:lnTo>
                  <a:pt x="362762" y="829310"/>
                </a:lnTo>
                <a:close/>
              </a:path>
              <a:path w="8401050" h="4323715">
                <a:moveTo>
                  <a:pt x="4344708" y="4301718"/>
                </a:moveTo>
                <a:lnTo>
                  <a:pt x="4343235" y="4300753"/>
                </a:lnTo>
                <a:lnTo>
                  <a:pt x="4342968" y="4300664"/>
                </a:lnTo>
                <a:lnTo>
                  <a:pt x="4342638" y="4300652"/>
                </a:lnTo>
                <a:lnTo>
                  <a:pt x="4292828" y="4297883"/>
                </a:lnTo>
                <a:lnTo>
                  <a:pt x="4243197" y="4291673"/>
                </a:lnTo>
                <a:lnTo>
                  <a:pt x="4194454" y="4281233"/>
                </a:lnTo>
                <a:lnTo>
                  <a:pt x="4147299" y="4265790"/>
                </a:lnTo>
                <a:lnTo>
                  <a:pt x="4099610" y="4242676"/>
                </a:lnTo>
                <a:lnTo>
                  <a:pt x="4067556" y="4221353"/>
                </a:lnTo>
                <a:lnTo>
                  <a:pt x="4026484" y="4187482"/>
                </a:lnTo>
                <a:lnTo>
                  <a:pt x="3994874" y="4153370"/>
                </a:lnTo>
                <a:lnTo>
                  <a:pt x="3994747" y="4153230"/>
                </a:lnTo>
                <a:lnTo>
                  <a:pt x="3994454" y="4153039"/>
                </a:lnTo>
                <a:lnTo>
                  <a:pt x="3992803" y="4151960"/>
                </a:lnTo>
                <a:lnTo>
                  <a:pt x="3990149" y="4153674"/>
                </a:lnTo>
                <a:lnTo>
                  <a:pt x="3991597" y="4155262"/>
                </a:lnTo>
                <a:lnTo>
                  <a:pt x="4006646" y="4173436"/>
                </a:lnTo>
                <a:lnTo>
                  <a:pt x="4023385" y="4189755"/>
                </a:lnTo>
                <a:lnTo>
                  <a:pt x="4059745" y="4219638"/>
                </a:lnTo>
                <a:lnTo>
                  <a:pt x="4098163" y="4246067"/>
                </a:lnTo>
                <a:lnTo>
                  <a:pt x="4145127" y="4269092"/>
                </a:lnTo>
                <a:lnTo>
                  <a:pt x="4193019" y="4284624"/>
                </a:lnTo>
                <a:lnTo>
                  <a:pt x="4242193" y="4295140"/>
                </a:lnTo>
                <a:lnTo>
                  <a:pt x="4292104" y="4301464"/>
                </a:lnTo>
                <a:lnTo>
                  <a:pt x="4342193" y="4304436"/>
                </a:lnTo>
                <a:lnTo>
                  <a:pt x="4344568" y="4304284"/>
                </a:lnTo>
                <a:lnTo>
                  <a:pt x="4344708" y="4301718"/>
                </a:lnTo>
                <a:close/>
              </a:path>
              <a:path w="8401050" h="4323715">
                <a:moveTo>
                  <a:pt x="4780966" y="4108615"/>
                </a:moveTo>
                <a:lnTo>
                  <a:pt x="4772368" y="4098036"/>
                </a:lnTo>
                <a:lnTo>
                  <a:pt x="4772368" y="4107345"/>
                </a:lnTo>
                <a:lnTo>
                  <a:pt x="4772050" y="4108615"/>
                </a:lnTo>
                <a:lnTo>
                  <a:pt x="4740364" y="4145445"/>
                </a:lnTo>
                <a:lnTo>
                  <a:pt x="4705705" y="4178465"/>
                </a:lnTo>
                <a:lnTo>
                  <a:pt x="4668418" y="4208945"/>
                </a:lnTo>
                <a:lnTo>
                  <a:pt x="4628769" y="4235615"/>
                </a:lnTo>
                <a:lnTo>
                  <a:pt x="4587087" y="4258475"/>
                </a:lnTo>
                <a:lnTo>
                  <a:pt x="4543666" y="4277525"/>
                </a:lnTo>
                <a:lnTo>
                  <a:pt x="4498822" y="4292765"/>
                </a:lnTo>
                <a:lnTo>
                  <a:pt x="4452836" y="4305465"/>
                </a:lnTo>
                <a:lnTo>
                  <a:pt x="4406036" y="4313085"/>
                </a:lnTo>
                <a:lnTo>
                  <a:pt x="4358716" y="4315625"/>
                </a:lnTo>
                <a:lnTo>
                  <a:pt x="4311180" y="4315625"/>
                </a:lnTo>
                <a:lnTo>
                  <a:pt x="4263733" y="4310545"/>
                </a:lnTo>
                <a:lnTo>
                  <a:pt x="4216679" y="4301655"/>
                </a:lnTo>
                <a:lnTo>
                  <a:pt x="4170324" y="4287685"/>
                </a:lnTo>
                <a:lnTo>
                  <a:pt x="4124972" y="4269905"/>
                </a:lnTo>
                <a:lnTo>
                  <a:pt x="4109174" y="4261015"/>
                </a:lnTo>
                <a:lnTo>
                  <a:pt x="4093616" y="4253395"/>
                </a:lnTo>
                <a:lnTo>
                  <a:pt x="4035082" y="4215295"/>
                </a:lnTo>
                <a:lnTo>
                  <a:pt x="3983456" y="4168305"/>
                </a:lnTo>
                <a:lnTo>
                  <a:pt x="3961752" y="4144175"/>
                </a:lnTo>
                <a:lnTo>
                  <a:pt x="3960609" y="4142905"/>
                </a:lnTo>
                <a:lnTo>
                  <a:pt x="3960533" y="4141635"/>
                </a:lnTo>
                <a:lnTo>
                  <a:pt x="3959187" y="4141635"/>
                </a:lnTo>
                <a:lnTo>
                  <a:pt x="3959529" y="4139095"/>
                </a:lnTo>
                <a:lnTo>
                  <a:pt x="3958818" y="4137825"/>
                </a:lnTo>
                <a:lnTo>
                  <a:pt x="3956723" y="4136555"/>
                </a:lnTo>
                <a:lnTo>
                  <a:pt x="3955542" y="4136555"/>
                </a:lnTo>
                <a:lnTo>
                  <a:pt x="3954335" y="4137825"/>
                </a:lnTo>
                <a:lnTo>
                  <a:pt x="3948950" y="4141635"/>
                </a:lnTo>
                <a:lnTo>
                  <a:pt x="3943350" y="4145445"/>
                </a:lnTo>
                <a:lnTo>
                  <a:pt x="3937609" y="4150525"/>
                </a:lnTo>
                <a:lnTo>
                  <a:pt x="3931805" y="4154335"/>
                </a:lnTo>
                <a:lnTo>
                  <a:pt x="3926205" y="4128935"/>
                </a:lnTo>
                <a:lnTo>
                  <a:pt x="3914914" y="4078135"/>
                </a:lnTo>
                <a:lnTo>
                  <a:pt x="3909339" y="4052735"/>
                </a:lnTo>
                <a:lnTo>
                  <a:pt x="3915689" y="4060355"/>
                </a:lnTo>
                <a:lnTo>
                  <a:pt x="3922318" y="4065435"/>
                </a:lnTo>
                <a:lnTo>
                  <a:pt x="3929240" y="4071785"/>
                </a:lnTo>
                <a:lnTo>
                  <a:pt x="3936479" y="4076865"/>
                </a:lnTo>
                <a:lnTo>
                  <a:pt x="3933520" y="4078135"/>
                </a:lnTo>
                <a:lnTo>
                  <a:pt x="3931348" y="4079405"/>
                </a:lnTo>
                <a:lnTo>
                  <a:pt x="3928694" y="4080675"/>
                </a:lnTo>
                <a:lnTo>
                  <a:pt x="3927233" y="4080675"/>
                </a:lnTo>
                <a:lnTo>
                  <a:pt x="3927589" y="4083215"/>
                </a:lnTo>
                <a:lnTo>
                  <a:pt x="3929164" y="4083215"/>
                </a:lnTo>
                <a:lnTo>
                  <a:pt x="3929862" y="4084485"/>
                </a:lnTo>
                <a:lnTo>
                  <a:pt x="3930586" y="4083215"/>
                </a:lnTo>
                <a:lnTo>
                  <a:pt x="3933545" y="4081945"/>
                </a:lnTo>
                <a:lnTo>
                  <a:pt x="3936796" y="4080675"/>
                </a:lnTo>
                <a:lnTo>
                  <a:pt x="3939768" y="4078135"/>
                </a:lnTo>
                <a:lnTo>
                  <a:pt x="3946347" y="4083215"/>
                </a:lnTo>
                <a:lnTo>
                  <a:pt x="3949954" y="4084485"/>
                </a:lnTo>
                <a:lnTo>
                  <a:pt x="3947477" y="4087025"/>
                </a:lnTo>
                <a:lnTo>
                  <a:pt x="3944505" y="4088295"/>
                </a:lnTo>
                <a:lnTo>
                  <a:pt x="3942029" y="4089565"/>
                </a:lnTo>
                <a:lnTo>
                  <a:pt x="3940670" y="4090835"/>
                </a:lnTo>
                <a:lnTo>
                  <a:pt x="3941000" y="4092105"/>
                </a:lnTo>
                <a:lnTo>
                  <a:pt x="3942575" y="4093375"/>
                </a:lnTo>
                <a:lnTo>
                  <a:pt x="3943388" y="4093375"/>
                </a:lnTo>
                <a:lnTo>
                  <a:pt x="3954030" y="4087025"/>
                </a:lnTo>
                <a:lnTo>
                  <a:pt x="3956850" y="4088295"/>
                </a:lnTo>
                <a:lnTo>
                  <a:pt x="3960444" y="4090835"/>
                </a:lnTo>
                <a:lnTo>
                  <a:pt x="3964355" y="4092105"/>
                </a:lnTo>
                <a:lnTo>
                  <a:pt x="3960787" y="4093375"/>
                </a:lnTo>
                <a:lnTo>
                  <a:pt x="3957510" y="4095915"/>
                </a:lnTo>
                <a:lnTo>
                  <a:pt x="3953941" y="4098455"/>
                </a:lnTo>
                <a:lnTo>
                  <a:pt x="3952494" y="4098455"/>
                </a:lnTo>
                <a:lnTo>
                  <a:pt x="3952849" y="4100995"/>
                </a:lnTo>
                <a:lnTo>
                  <a:pt x="3954411" y="4102265"/>
                </a:lnTo>
                <a:lnTo>
                  <a:pt x="3955123" y="4102265"/>
                </a:lnTo>
                <a:lnTo>
                  <a:pt x="3955846" y="4100995"/>
                </a:lnTo>
                <a:lnTo>
                  <a:pt x="3959720" y="4098455"/>
                </a:lnTo>
                <a:lnTo>
                  <a:pt x="3968419" y="4093375"/>
                </a:lnTo>
                <a:lnTo>
                  <a:pt x="3972801" y="4094645"/>
                </a:lnTo>
                <a:lnTo>
                  <a:pt x="3975468" y="4095915"/>
                </a:lnTo>
                <a:lnTo>
                  <a:pt x="3971582" y="4098455"/>
                </a:lnTo>
                <a:lnTo>
                  <a:pt x="3968013" y="4100995"/>
                </a:lnTo>
                <a:lnTo>
                  <a:pt x="3964597" y="4104805"/>
                </a:lnTo>
                <a:lnTo>
                  <a:pt x="3963149" y="4104805"/>
                </a:lnTo>
                <a:lnTo>
                  <a:pt x="3963505" y="4107345"/>
                </a:lnTo>
                <a:lnTo>
                  <a:pt x="3965067" y="4108615"/>
                </a:lnTo>
                <a:lnTo>
                  <a:pt x="3965752" y="4108615"/>
                </a:lnTo>
                <a:lnTo>
                  <a:pt x="3966476" y="4107345"/>
                </a:lnTo>
                <a:lnTo>
                  <a:pt x="3979075" y="4098455"/>
                </a:lnTo>
                <a:lnTo>
                  <a:pt x="3979697" y="4097185"/>
                </a:lnTo>
                <a:lnTo>
                  <a:pt x="3981412" y="4097185"/>
                </a:lnTo>
                <a:lnTo>
                  <a:pt x="3983596" y="4098455"/>
                </a:lnTo>
                <a:lnTo>
                  <a:pt x="3985323" y="4098455"/>
                </a:lnTo>
                <a:lnTo>
                  <a:pt x="3980497" y="4102265"/>
                </a:lnTo>
                <a:lnTo>
                  <a:pt x="3975531" y="4106075"/>
                </a:lnTo>
                <a:lnTo>
                  <a:pt x="3970718" y="4111155"/>
                </a:lnTo>
                <a:lnTo>
                  <a:pt x="3969486" y="4111155"/>
                </a:lnTo>
                <a:lnTo>
                  <a:pt x="3969893" y="4112425"/>
                </a:lnTo>
                <a:lnTo>
                  <a:pt x="3971480" y="4113695"/>
                </a:lnTo>
                <a:lnTo>
                  <a:pt x="3972483" y="4113695"/>
                </a:lnTo>
                <a:lnTo>
                  <a:pt x="3973233" y="4112425"/>
                </a:lnTo>
                <a:lnTo>
                  <a:pt x="3984421" y="4103535"/>
                </a:lnTo>
                <a:lnTo>
                  <a:pt x="3989705" y="4099725"/>
                </a:lnTo>
                <a:lnTo>
                  <a:pt x="3995636" y="4100995"/>
                </a:lnTo>
                <a:lnTo>
                  <a:pt x="3998912" y="4100995"/>
                </a:lnTo>
                <a:lnTo>
                  <a:pt x="3992867" y="4107345"/>
                </a:lnTo>
                <a:lnTo>
                  <a:pt x="3979062" y="4120045"/>
                </a:lnTo>
                <a:lnTo>
                  <a:pt x="3979367" y="4121315"/>
                </a:lnTo>
                <a:lnTo>
                  <a:pt x="3980002" y="4122585"/>
                </a:lnTo>
                <a:lnTo>
                  <a:pt x="3978592" y="4122585"/>
                </a:lnTo>
                <a:lnTo>
                  <a:pt x="3977830" y="4125125"/>
                </a:lnTo>
                <a:lnTo>
                  <a:pt x="4026243" y="4175925"/>
                </a:lnTo>
                <a:lnTo>
                  <a:pt x="4080027" y="4216565"/>
                </a:lnTo>
                <a:lnTo>
                  <a:pt x="4128922" y="4244505"/>
                </a:lnTo>
                <a:lnTo>
                  <a:pt x="4180789" y="4267365"/>
                </a:lnTo>
                <a:lnTo>
                  <a:pt x="4234916" y="4282605"/>
                </a:lnTo>
                <a:lnTo>
                  <a:pt x="4290593" y="4291495"/>
                </a:lnTo>
                <a:lnTo>
                  <a:pt x="4340085" y="4294035"/>
                </a:lnTo>
                <a:lnTo>
                  <a:pt x="4389310" y="4291495"/>
                </a:lnTo>
                <a:lnTo>
                  <a:pt x="4437786" y="4282605"/>
                </a:lnTo>
                <a:lnTo>
                  <a:pt x="4485094" y="4268635"/>
                </a:lnTo>
                <a:lnTo>
                  <a:pt x="4530763" y="4250855"/>
                </a:lnTo>
                <a:lnTo>
                  <a:pt x="4574349" y="4227995"/>
                </a:lnTo>
                <a:lnTo>
                  <a:pt x="4615396" y="4200055"/>
                </a:lnTo>
                <a:lnTo>
                  <a:pt x="4650638" y="4170845"/>
                </a:lnTo>
                <a:lnTo>
                  <a:pt x="4682782" y="4137825"/>
                </a:lnTo>
                <a:lnTo>
                  <a:pt x="4711636" y="4102265"/>
                </a:lnTo>
                <a:lnTo>
                  <a:pt x="4736973" y="4064165"/>
                </a:lnTo>
                <a:lnTo>
                  <a:pt x="4739818" y="4067975"/>
                </a:lnTo>
                <a:lnTo>
                  <a:pt x="4742954" y="4071785"/>
                </a:lnTo>
                <a:lnTo>
                  <a:pt x="4745774" y="4075595"/>
                </a:lnTo>
                <a:lnTo>
                  <a:pt x="4720679" y="4108615"/>
                </a:lnTo>
                <a:lnTo>
                  <a:pt x="4693069" y="4139095"/>
                </a:lnTo>
                <a:lnTo>
                  <a:pt x="4663071" y="4168305"/>
                </a:lnTo>
                <a:lnTo>
                  <a:pt x="4630826" y="4193705"/>
                </a:lnTo>
                <a:lnTo>
                  <a:pt x="4629683" y="4194975"/>
                </a:lnTo>
                <a:lnTo>
                  <a:pt x="4630140" y="4196245"/>
                </a:lnTo>
                <a:lnTo>
                  <a:pt x="4631563" y="4197515"/>
                </a:lnTo>
                <a:lnTo>
                  <a:pt x="4632706" y="4197515"/>
                </a:lnTo>
                <a:lnTo>
                  <a:pt x="4665167" y="4170845"/>
                </a:lnTo>
                <a:lnTo>
                  <a:pt x="4695304" y="4142905"/>
                </a:lnTo>
                <a:lnTo>
                  <a:pt x="4722965" y="4111155"/>
                </a:lnTo>
                <a:lnTo>
                  <a:pt x="4747996" y="4078135"/>
                </a:lnTo>
                <a:lnTo>
                  <a:pt x="4749558" y="4079405"/>
                </a:lnTo>
                <a:lnTo>
                  <a:pt x="4721796" y="4117505"/>
                </a:lnTo>
                <a:lnTo>
                  <a:pt x="4690694" y="4151795"/>
                </a:lnTo>
                <a:lnTo>
                  <a:pt x="4656531" y="4183545"/>
                </a:lnTo>
                <a:lnTo>
                  <a:pt x="4619599" y="4211485"/>
                </a:lnTo>
                <a:lnTo>
                  <a:pt x="4580166" y="4235615"/>
                </a:lnTo>
                <a:lnTo>
                  <a:pt x="4538548" y="4255935"/>
                </a:lnTo>
                <a:lnTo>
                  <a:pt x="4495000" y="4272445"/>
                </a:lnTo>
                <a:lnTo>
                  <a:pt x="4493247" y="4272445"/>
                </a:lnTo>
                <a:lnTo>
                  <a:pt x="4493438" y="4274985"/>
                </a:lnTo>
                <a:lnTo>
                  <a:pt x="4495012" y="4276255"/>
                </a:lnTo>
                <a:lnTo>
                  <a:pt x="4496117" y="4276255"/>
                </a:lnTo>
                <a:lnTo>
                  <a:pt x="4539805" y="4258475"/>
                </a:lnTo>
                <a:lnTo>
                  <a:pt x="4581601" y="4238155"/>
                </a:lnTo>
                <a:lnTo>
                  <a:pt x="4621212" y="4214025"/>
                </a:lnTo>
                <a:lnTo>
                  <a:pt x="4658372" y="4186085"/>
                </a:lnTo>
                <a:lnTo>
                  <a:pt x="4692777" y="4154335"/>
                </a:lnTo>
                <a:lnTo>
                  <a:pt x="4724158" y="4120045"/>
                </a:lnTo>
                <a:lnTo>
                  <a:pt x="4752225" y="4083215"/>
                </a:lnTo>
                <a:lnTo>
                  <a:pt x="4754423" y="4085755"/>
                </a:lnTo>
                <a:lnTo>
                  <a:pt x="4738916" y="4121315"/>
                </a:lnTo>
                <a:lnTo>
                  <a:pt x="4689589" y="4172115"/>
                </a:lnTo>
                <a:lnTo>
                  <a:pt x="4661573" y="4193705"/>
                </a:lnTo>
                <a:lnTo>
                  <a:pt x="4660430" y="4193705"/>
                </a:lnTo>
                <a:lnTo>
                  <a:pt x="4660887" y="4196245"/>
                </a:lnTo>
                <a:lnTo>
                  <a:pt x="4662309" y="4197515"/>
                </a:lnTo>
                <a:lnTo>
                  <a:pt x="4662894" y="4197515"/>
                </a:lnTo>
                <a:lnTo>
                  <a:pt x="4663452" y="4196245"/>
                </a:lnTo>
                <a:lnTo>
                  <a:pt x="4691608" y="4174655"/>
                </a:lnTo>
                <a:lnTo>
                  <a:pt x="4717491" y="4150525"/>
                </a:lnTo>
                <a:lnTo>
                  <a:pt x="4740986" y="4123855"/>
                </a:lnTo>
                <a:lnTo>
                  <a:pt x="4761992" y="4094645"/>
                </a:lnTo>
                <a:lnTo>
                  <a:pt x="4765764" y="4099725"/>
                </a:lnTo>
                <a:lnTo>
                  <a:pt x="4772368" y="4107345"/>
                </a:lnTo>
                <a:lnTo>
                  <a:pt x="4772368" y="4098036"/>
                </a:lnTo>
                <a:lnTo>
                  <a:pt x="4769624" y="4094645"/>
                </a:lnTo>
                <a:lnTo>
                  <a:pt x="4760353" y="4083215"/>
                </a:lnTo>
                <a:lnTo>
                  <a:pt x="4756226" y="4078135"/>
                </a:lnTo>
                <a:lnTo>
                  <a:pt x="4744898" y="4064165"/>
                </a:lnTo>
                <a:lnTo>
                  <a:pt x="4739741" y="4057815"/>
                </a:lnTo>
                <a:lnTo>
                  <a:pt x="4737862" y="4056545"/>
                </a:lnTo>
                <a:lnTo>
                  <a:pt x="4736770" y="4057815"/>
                </a:lnTo>
                <a:lnTo>
                  <a:pt x="4735373" y="4056545"/>
                </a:lnTo>
                <a:lnTo>
                  <a:pt x="4733810" y="4056545"/>
                </a:lnTo>
                <a:lnTo>
                  <a:pt x="4706582" y="4098455"/>
                </a:lnTo>
                <a:lnTo>
                  <a:pt x="4676648" y="4135285"/>
                </a:lnTo>
                <a:lnTo>
                  <a:pt x="4643132" y="4168305"/>
                </a:lnTo>
                <a:lnTo>
                  <a:pt x="4606391" y="4198785"/>
                </a:lnTo>
                <a:lnTo>
                  <a:pt x="4566793" y="4224185"/>
                </a:lnTo>
                <a:lnTo>
                  <a:pt x="4524680" y="4247045"/>
                </a:lnTo>
                <a:lnTo>
                  <a:pt x="4480433" y="4264825"/>
                </a:lnTo>
                <a:lnTo>
                  <a:pt x="4431944" y="4277525"/>
                </a:lnTo>
                <a:lnTo>
                  <a:pt x="4382592" y="4285145"/>
                </a:lnTo>
                <a:lnTo>
                  <a:pt x="4332821" y="4287685"/>
                </a:lnTo>
                <a:lnTo>
                  <a:pt x="4283151" y="4285145"/>
                </a:lnTo>
                <a:lnTo>
                  <a:pt x="4234040" y="4276255"/>
                </a:lnTo>
                <a:lnTo>
                  <a:pt x="4185996" y="4262285"/>
                </a:lnTo>
                <a:lnTo>
                  <a:pt x="4139501" y="4243235"/>
                </a:lnTo>
                <a:lnTo>
                  <a:pt x="4097350" y="4220375"/>
                </a:lnTo>
                <a:lnTo>
                  <a:pt x="4056634" y="4192435"/>
                </a:lnTo>
                <a:lnTo>
                  <a:pt x="4006558" y="4147985"/>
                </a:lnTo>
                <a:lnTo>
                  <a:pt x="3983901" y="4123855"/>
                </a:lnTo>
                <a:lnTo>
                  <a:pt x="3984701" y="4122585"/>
                </a:lnTo>
                <a:lnTo>
                  <a:pt x="3985006" y="4122585"/>
                </a:lnTo>
                <a:lnTo>
                  <a:pt x="3990860" y="4117505"/>
                </a:lnTo>
                <a:lnTo>
                  <a:pt x="4002417" y="4107345"/>
                </a:lnTo>
                <a:lnTo>
                  <a:pt x="4008285" y="4100995"/>
                </a:lnTo>
                <a:lnTo>
                  <a:pt x="4009466" y="4100995"/>
                </a:lnTo>
                <a:lnTo>
                  <a:pt x="4009428" y="4099725"/>
                </a:lnTo>
                <a:lnTo>
                  <a:pt x="4009402" y="4098455"/>
                </a:lnTo>
                <a:lnTo>
                  <a:pt x="4007586" y="4097185"/>
                </a:lnTo>
                <a:lnTo>
                  <a:pt x="4006837" y="4097185"/>
                </a:lnTo>
                <a:lnTo>
                  <a:pt x="3989133" y="4093375"/>
                </a:lnTo>
                <a:lnTo>
                  <a:pt x="3951668" y="4078135"/>
                </a:lnTo>
                <a:lnTo>
                  <a:pt x="3917340" y="4052735"/>
                </a:lnTo>
                <a:lnTo>
                  <a:pt x="3913695" y="4048925"/>
                </a:lnTo>
                <a:lnTo>
                  <a:pt x="3905808" y="4040035"/>
                </a:lnTo>
                <a:lnTo>
                  <a:pt x="3905313" y="4040035"/>
                </a:lnTo>
                <a:lnTo>
                  <a:pt x="3902913" y="4038765"/>
                </a:lnTo>
                <a:lnTo>
                  <a:pt x="3900195" y="4041305"/>
                </a:lnTo>
                <a:lnTo>
                  <a:pt x="3900373" y="4043845"/>
                </a:lnTo>
                <a:lnTo>
                  <a:pt x="3907218" y="4073055"/>
                </a:lnTo>
                <a:lnTo>
                  <a:pt x="3913860" y="4102265"/>
                </a:lnTo>
                <a:lnTo>
                  <a:pt x="3926992" y="4160685"/>
                </a:lnTo>
                <a:lnTo>
                  <a:pt x="3927157" y="4161955"/>
                </a:lnTo>
                <a:lnTo>
                  <a:pt x="3928237" y="4161955"/>
                </a:lnTo>
                <a:lnTo>
                  <a:pt x="3929367" y="4163225"/>
                </a:lnTo>
                <a:lnTo>
                  <a:pt x="3930929" y="4163225"/>
                </a:lnTo>
                <a:lnTo>
                  <a:pt x="3931843" y="4161955"/>
                </a:lnTo>
                <a:lnTo>
                  <a:pt x="3937724" y="4158145"/>
                </a:lnTo>
                <a:lnTo>
                  <a:pt x="3942207" y="4154335"/>
                </a:lnTo>
                <a:lnTo>
                  <a:pt x="3943693" y="4153065"/>
                </a:lnTo>
                <a:lnTo>
                  <a:pt x="3955758" y="4144175"/>
                </a:lnTo>
                <a:lnTo>
                  <a:pt x="3955465" y="4145445"/>
                </a:lnTo>
                <a:lnTo>
                  <a:pt x="3955631" y="4145445"/>
                </a:lnTo>
                <a:lnTo>
                  <a:pt x="3956266" y="4146715"/>
                </a:lnTo>
                <a:lnTo>
                  <a:pt x="4003941" y="4197515"/>
                </a:lnTo>
                <a:lnTo>
                  <a:pt x="4058285" y="4238155"/>
                </a:lnTo>
                <a:lnTo>
                  <a:pt x="4101046" y="4263555"/>
                </a:lnTo>
                <a:lnTo>
                  <a:pt x="4146181" y="4283875"/>
                </a:lnTo>
                <a:lnTo>
                  <a:pt x="4193222" y="4300385"/>
                </a:lnTo>
                <a:lnTo>
                  <a:pt x="4241673" y="4313085"/>
                </a:lnTo>
                <a:lnTo>
                  <a:pt x="4291088" y="4319435"/>
                </a:lnTo>
                <a:lnTo>
                  <a:pt x="4342206" y="4323245"/>
                </a:lnTo>
                <a:lnTo>
                  <a:pt x="4393120" y="4320705"/>
                </a:lnTo>
                <a:lnTo>
                  <a:pt x="4433430" y="4315625"/>
                </a:lnTo>
                <a:lnTo>
                  <a:pt x="4443514" y="4314355"/>
                </a:lnTo>
                <a:lnTo>
                  <a:pt x="4493018" y="4302925"/>
                </a:lnTo>
                <a:lnTo>
                  <a:pt x="4541304" y="4286415"/>
                </a:lnTo>
                <a:lnTo>
                  <a:pt x="4588027" y="4266095"/>
                </a:lnTo>
                <a:lnTo>
                  <a:pt x="4632820" y="4240695"/>
                </a:lnTo>
                <a:lnTo>
                  <a:pt x="4672711" y="4214025"/>
                </a:lnTo>
                <a:lnTo>
                  <a:pt x="4710138" y="4183545"/>
                </a:lnTo>
                <a:lnTo>
                  <a:pt x="4744847" y="4149255"/>
                </a:lnTo>
                <a:lnTo>
                  <a:pt x="4776609" y="4112425"/>
                </a:lnTo>
                <a:lnTo>
                  <a:pt x="4776927" y="4112425"/>
                </a:lnTo>
                <a:lnTo>
                  <a:pt x="4776749" y="4111155"/>
                </a:lnTo>
                <a:lnTo>
                  <a:pt x="4778794" y="4111155"/>
                </a:lnTo>
                <a:lnTo>
                  <a:pt x="4780966" y="4108615"/>
                </a:lnTo>
                <a:close/>
              </a:path>
              <a:path w="8401050" h="4323715">
                <a:moveTo>
                  <a:pt x="8382724" y="2697353"/>
                </a:moveTo>
                <a:lnTo>
                  <a:pt x="8381568" y="2647048"/>
                </a:lnTo>
                <a:lnTo>
                  <a:pt x="8377047" y="2597061"/>
                </a:lnTo>
                <a:lnTo>
                  <a:pt x="8376552" y="2594737"/>
                </a:lnTo>
                <a:lnTo>
                  <a:pt x="8373986" y="2594991"/>
                </a:lnTo>
                <a:lnTo>
                  <a:pt x="8373364" y="2596324"/>
                </a:lnTo>
                <a:lnTo>
                  <a:pt x="8373250" y="2596578"/>
                </a:lnTo>
                <a:lnTo>
                  <a:pt x="8373211" y="2596858"/>
                </a:lnTo>
                <a:lnTo>
                  <a:pt x="8373250" y="2597188"/>
                </a:lnTo>
                <a:lnTo>
                  <a:pt x="8377910" y="2646857"/>
                </a:lnTo>
                <a:lnTo>
                  <a:pt x="8379155" y="2696870"/>
                </a:lnTo>
                <a:lnTo>
                  <a:pt x="8376082" y="2746629"/>
                </a:lnTo>
                <a:lnTo>
                  <a:pt x="8367814" y="2795549"/>
                </a:lnTo>
                <a:lnTo>
                  <a:pt x="8352053" y="2846146"/>
                </a:lnTo>
                <a:lnTo>
                  <a:pt x="8335734" y="2881033"/>
                </a:lnTo>
                <a:lnTo>
                  <a:pt x="8308340" y="2926677"/>
                </a:lnTo>
                <a:lnTo>
                  <a:pt x="8279308" y="2963024"/>
                </a:lnTo>
                <a:lnTo>
                  <a:pt x="8279193" y="2963151"/>
                </a:lnTo>
                <a:lnTo>
                  <a:pt x="8278215" y="2965272"/>
                </a:lnTo>
                <a:lnTo>
                  <a:pt x="8280324" y="2967634"/>
                </a:lnTo>
                <a:lnTo>
                  <a:pt x="8281670" y="2965970"/>
                </a:lnTo>
                <a:lnTo>
                  <a:pt x="8297405" y="2948381"/>
                </a:lnTo>
                <a:lnTo>
                  <a:pt x="8323377" y="2909468"/>
                </a:lnTo>
                <a:lnTo>
                  <a:pt x="8342300" y="2876270"/>
                </a:lnTo>
                <a:lnTo>
                  <a:pt x="8361654" y="2830652"/>
                </a:lnTo>
                <a:lnTo>
                  <a:pt x="8379650" y="2747543"/>
                </a:lnTo>
                <a:lnTo>
                  <a:pt x="8382724" y="2697353"/>
                </a:lnTo>
                <a:close/>
              </a:path>
              <a:path w="8401050" h="4323715">
                <a:moveTo>
                  <a:pt x="8400745" y="2693924"/>
                </a:moveTo>
                <a:lnTo>
                  <a:pt x="8400694" y="2644394"/>
                </a:lnTo>
                <a:lnTo>
                  <a:pt x="8395894" y="2593594"/>
                </a:lnTo>
                <a:lnTo>
                  <a:pt x="8395576" y="2591968"/>
                </a:lnTo>
                <a:lnTo>
                  <a:pt x="8395576" y="2673604"/>
                </a:lnTo>
                <a:lnTo>
                  <a:pt x="8393404" y="2720594"/>
                </a:lnTo>
                <a:lnTo>
                  <a:pt x="8386686" y="2768854"/>
                </a:lnTo>
                <a:lnTo>
                  <a:pt x="8375282" y="2815844"/>
                </a:lnTo>
                <a:lnTo>
                  <a:pt x="8357616" y="2866644"/>
                </a:lnTo>
                <a:lnTo>
                  <a:pt x="8334769" y="2913634"/>
                </a:lnTo>
                <a:lnTo>
                  <a:pt x="8296529" y="2970784"/>
                </a:lnTo>
                <a:lnTo>
                  <a:pt x="8274101" y="2997454"/>
                </a:lnTo>
                <a:lnTo>
                  <a:pt x="8273732" y="2997454"/>
                </a:lnTo>
                <a:lnTo>
                  <a:pt x="8273440" y="2998724"/>
                </a:lnTo>
                <a:lnTo>
                  <a:pt x="8273135" y="2998724"/>
                </a:lnTo>
                <a:lnTo>
                  <a:pt x="8273389" y="2999994"/>
                </a:lnTo>
                <a:lnTo>
                  <a:pt x="8271700" y="2998724"/>
                </a:lnTo>
                <a:lnTo>
                  <a:pt x="8270087" y="2999994"/>
                </a:lnTo>
                <a:lnTo>
                  <a:pt x="8269046" y="3002534"/>
                </a:lnTo>
                <a:lnTo>
                  <a:pt x="8269160" y="3003804"/>
                </a:lnTo>
                <a:lnTo>
                  <a:pt x="8270303" y="3005074"/>
                </a:lnTo>
                <a:lnTo>
                  <a:pt x="8275206" y="3008884"/>
                </a:lnTo>
                <a:lnTo>
                  <a:pt x="8280197" y="3013964"/>
                </a:lnTo>
                <a:lnTo>
                  <a:pt x="8290293" y="3024124"/>
                </a:lnTo>
                <a:lnTo>
                  <a:pt x="8266112" y="3034284"/>
                </a:lnTo>
                <a:lnTo>
                  <a:pt x="8217916" y="3052064"/>
                </a:lnTo>
                <a:lnTo>
                  <a:pt x="8193735" y="3062224"/>
                </a:lnTo>
                <a:lnTo>
                  <a:pt x="8199171" y="3054604"/>
                </a:lnTo>
                <a:lnTo>
                  <a:pt x="8204174" y="3046984"/>
                </a:lnTo>
                <a:lnTo>
                  <a:pt x="8208683" y="3039364"/>
                </a:lnTo>
                <a:lnTo>
                  <a:pt x="8212683" y="3031744"/>
                </a:lnTo>
                <a:lnTo>
                  <a:pt x="8214550" y="3034284"/>
                </a:lnTo>
                <a:lnTo>
                  <a:pt x="8216112" y="3035554"/>
                </a:lnTo>
                <a:lnTo>
                  <a:pt x="8217446" y="3038094"/>
                </a:lnTo>
                <a:lnTo>
                  <a:pt x="8218500" y="3039364"/>
                </a:lnTo>
                <a:lnTo>
                  <a:pt x="8220151" y="3039364"/>
                </a:lnTo>
                <a:lnTo>
                  <a:pt x="8220938" y="3038094"/>
                </a:lnTo>
                <a:lnTo>
                  <a:pt x="8220913" y="3036824"/>
                </a:lnTo>
                <a:lnTo>
                  <a:pt x="8220380" y="3036824"/>
                </a:lnTo>
                <a:lnTo>
                  <a:pt x="8218551" y="3033014"/>
                </a:lnTo>
                <a:lnTo>
                  <a:pt x="8217370" y="3031744"/>
                </a:lnTo>
                <a:lnTo>
                  <a:pt x="8216189" y="3030474"/>
                </a:lnTo>
                <a:lnTo>
                  <a:pt x="8214347" y="3027934"/>
                </a:lnTo>
                <a:lnTo>
                  <a:pt x="8217649" y="3020314"/>
                </a:lnTo>
                <a:lnTo>
                  <a:pt x="8218805" y="3016504"/>
                </a:lnTo>
                <a:lnTo>
                  <a:pt x="8220875" y="3019044"/>
                </a:lnTo>
                <a:lnTo>
                  <a:pt x="8222716" y="3021584"/>
                </a:lnTo>
                <a:lnTo>
                  <a:pt x="8224787" y="3024124"/>
                </a:lnTo>
                <a:lnTo>
                  <a:pt x="8225764" y="3025394"/>
                </a:lnTo>
                <a:lnTo>
                  <a:pt x="8227060" y="3024124"/>
                </a:lnTo>
                <a:lnTo>
                  <a:pt x="8227847" y="3022854"/>
                </a:lnTo>
                <a:lnTo>
                  <a:pt x="8227847" y="3021584"/>
                </a:lnTo>
                <a:lnTo>
                  <a:pt x="8223453" y="3016504"/>
                </a:lnTo>
                <a:lnTo>
                  <a:pt x="8220164" y="3012694"/>
                </a:lnTo>
                <a:lnTo>
                  <a:pt x="8221586" y="3010154"/>
                </a:lnTo>
                <a:lnTo>
                  <a:pt x="8222742" y="3005074"/>
                </a:lnTo>
                <a:lnTo>
                  <a:pt x="8223339" y="3001264"/>
                </a:lnTo>
                <a:lnTo>
                  <a:pt x="8226222" y="3005074"/>
                </a:lnTo>
                <a:lnTo>
                  <a:pt x="8228571" y="3007614"/>
                </a:lnTo>
                <a:lnTo>
                  <a:pt x="8231454" y="3011424"/>
                </a:lnTo>
                <a:lnTo>
                  <a:pt x="8232508" y="3012694"/>
                </a:lnTo>
                <a:lnTo>
                  <a:pt x="8234159" y="3011424"/>
                </a:lnTo>
                <a:lnTo>
                  <a:pt x="8234947" y="3010154"/>
                </a:lnTo>
                <a:lnTo>
                  <a:pt x="8234921" y="3008884"/>
                </a:lnTo>
                <a:lnTo>
                  <a:pt x="8234388" y="3008884"/>
                </a:lnTo>
                <a:lnTo>
                  <a:pt x="8231010" y="3005074"/>
                </a:lnTo>
                <a:lnTo>
                  <a:pt x="8227873" y="3001264"/>
                </a:lnTo>
                <a:lnTo>
                  <a:pt x="8224723" y="2997454"/>
                </a:lnTo>
                <a:lnTo>
                  <a:pt x="8225587" y="2992374"/>
                </a:lnTo>
                <a:lnTo>
                  <a:pt x="8226260" y="2989834"/>
                </a:lnTo>
                <a:lnTo>
                  <a:pt x="8229663" y="2993644"/>
                </a:lnTo>
                <a:lnTo>
                  <a:pt x="8232508" y="2996184"/>
                </a:lnTo>
                <a:lnTo>
                  <a:pt x="8236128" y="2999994"/>
                </a:lnTo>
                <a:lnTo>
                  <a:pt x="8237169" y="3001264"/>
                </a:lnTo>
                <a:lnTo>
                  <a:pt x="8238833" y="2999994"/>
                </a:lnTo>
                <a:lnTo>
                  <a:pt x="8239620" y="2998724"/>
                </a:lnTo>
                <a:lnTo>
                  <a:pt x="8239607" y="2997454"/>
                </a:lnTo>
                <a:lnTo>
                  <a:pt x="8239087" y="2997454"/>
                </a:lnTo>
                <a:lnTo>
                  <a:pt x="8231302" y="2989834"/>
                </a:lnTo>
                <a:lnTo>
                  <a:pt x="8227415" y="2986024"/>
                </a:lnTo>
                <a:lnTo>
                  <a:pt x="8226387" y="2986024"/>
                </a:lnTo>
                <a:lnTo>
                  <a:pt x="8226577" y="2983484"/>
                </a:lnTo>
                <a:lnTo>
                  <a:pt x="8227009" y="2982214"/>
                </a:lnTo>
                <a:lnTo>
                  <a:pt x="8227212" y="2979674"/>
                </a:lnTo>
                <a:lnTo>
                  <a:pt x="8232127" y="2983484"/>
                </a:lnTo>
                <a:lnTo>
                  <a:pt x="8236280" y="2988564"/>
                </a:lnTo>
                <a:lnTo>
                  <a:pt x="8241208" y="2992374"/>
                </a:lnTo>
                <a:lnTo>
                  <a:pt x="8242071" y="2993644"/>
                </a:lnTo>
                <a:lnTo>
                  <a:pt x="8243163" y="2993644"/>
                </a:lnTo>
                <a:lnTo>
                  <a:pt x="8243964" y="2991104"/>
                </a:lnTo>
                <a:lnTo>
                  <a:pt x="8243925" y="2989834"/>
                </a:lnTo>
                <a:lnTo>
                  <a:pt x="8243125" y="2989834"/>
                </a:lnTo>
                <a:lnTo>
                  <a:pt x="8232762" y="2979674"/>
                </a:lnTo>
                <a:lnTo>
                  <a:pt x="8228076" y="2975864"/>
                </a:lnTo>
                <a:lnTo>
                  <a:pt x="8228393" y="2969514"/>
                </a:lnTo>
                <a:lnTo>
                  <a:pt x="8228050" y="2965704"/>
                </a:lnTo>
                <a:lnTo>
                  <a:pt x="8234985" y="2970784"/>
                </a:lnTo>
                <a:lnTo>
                  <a:pt x="8247418" y="2982214"/>
                </a:lnTo>
                <a:lnTo>
                  <a:pt x="8250225" y="2982214"/>
                </a:lnTo>
                <a:lnTo>
                  <a:pt x="8251203" y="2982214"/>
                </a:lnTo>
                <a:lnTo>
                  <a:pt x="8255990" y="2982214"/>
                </a:lnTo>
                <a:lnTo>
                  <a:pt x="8260093" y="2977134"/>
                </a:lnTo>
                <a:lnTo>
                  <a:pt x="8297100" y="2927604"/>
                </a:lnTo>
                <a:lnTo>
                  <a:pt x="8329841" y="2869184"/>
                </a:lnTo>
                <a:lnTo>
                  <a:pt x="8350440" y="2815844"/>
                </a:lnTo>
                <a:lnTo>
                  <a:pt x="8364677" y="2761234"/>
                </a:lnTo>
                <a:lnTo>
                  <a:pt x="8372322" y="2705354"/>
                </a:lnTo>
                <a:lnTo>
                  <a:pt x="8373135" y="2649474"/>
                </a:lnTo>
                <a:lnTo>
                  <a:pt x="8368068" y="2599944"/>
                </a:lnTo>
                <a:lnTo>
                  <a:pt x="8357629" y="2551684"/>
                </a:lnTo>
                <a:lnTo>
                  <a:pt x="8342071" y="2504694"/>
                </a:lnTo>
                <a:lnTo>
                  <a:pt x="8321637" y="2460244"/>
                </a:lnTo>
                <a:lnTo>
                  <a:pt x="8296592" y="2418334"/>
                </a:lnTo>
                <a:lnTo>
                  <a:pt x="8267179" y="2377694"/>
                </a:lnTo>
                <a:lnTo>
                  <a:pt x="8233651" y="2342134"/>
                </a:lnTo>
                <a:lnTo>
                  <a:pt x="8199564" y="2311654"/>
                </a:lnTo>
                <a:lnTo>
                  <a:pt x="8162607" y="2283714"/>
                </a:lnTo>
                <a:lnTo>
                  <a:pt x="8123123" y="2260854"/>
                </a:lnTo>
                <a:lnTo>
                  <a:pt x="8081442" y="2241804"/>
                </a:lnTo>
                <a:lnTo>
                  <a:pt x="8084858" y="2237994"/>
                </a:lnTo>
                <a:lnTo>
                  <a:pt x="8087766" y="2234184"/>
                </a:lnTo>
                <a:lnTo>
                  <a:pt x="8091195" y="2231644"/>
                </a:lnTo>
                <a:lnTo>
                  <a:pt x="8127517" y="2250694"/>
                </a:lnTo>
                <a:lnTo>
                  <a:pt x="8162201" y="2273554"/>
                </a:lnTo>
                <a:lnTo>
                  <a:pt x="8194929" y="2298954"/>
                </a:lnTo>
                <a:lnTo>
                  <a:pt x="8225383" y="2326894"/>
                </a:lnTo>
                <a:lnTo>
                  <a:pt x="8226590" y="2328164"/>
                </a:lnTo>
                <a:lnTo>
                  <a:pt x="8228304" y="2328164"/>
                </a:lnTo>
                <a:lnTo>
                  <a:pt x="8229016" y="2325624"/>
                </a:lnTo>
                <a:lnTo>
                  <a:pt x="8228343" y="2325624"/>
                </a:lnTo>
                <a:lnTo>
                  <a:pt x="8197685" y="2296414"/>
                </a:lnTo>
                <a:lnTo>
                  <a:pt x="8164982" y="2271014"/>
                </a:lnTo>
                <a:lnTo>
                  <a:pt x="8130273" y="2248154"/>
                </a:lnTo>
                <a:lnTo>
                  <a:pt x="8098523" y="2231644"/>
                </a:lnTo>
                <a:lnTo>
                  <a:pt x="8093634" y="2229104"/>
                </a:lnTo>
                <a:lnTo>
                  <a:pt x="8095107" y="2226564"/>
                </a:lnTo>
                <a:lnTo>
                  <a:pt x="8136090" y="2248154"/>
                </a:lnTo>
                <a:lnTo>
                  <a:pt x="8174736" y="2274824"/>
                </a:lnTo>
                <a:lnTo>
                  <a:pt x="8210766" y="2304034"/>
                </a:lnTo>
                <a:lnTo>
                  <a:pt x="8243887" y="2335784"/>
                </a:lnTo>
                <a:lnTo>
                  <a:pt x="8273847" y="2371344"/>
                </a:lnTo>
                <a:lnTo>
                  <a:pt x="8300352" y="2409444"/>
                </a:lnTo>
                <a:lnTo>
                  <a:pt x="8323135" y="2450084"/>
                </a:lnTo>
                <a:lnTo>
                  <a:pt x="8323770" y="2451354"/>
                </a:lnTo>
                <a:lnTo>
                  <a:pt x="8325726" y="2451354"/>
                </a:lnTo>
                <a:lnTo>
                  <a:pt x="8326514" y="2450084"/>
                </a:lnTo>
                <a:lnTo>
                  <a:pt x="8326564" y="2448814"/>
                </a:lnTo>
                <a:lnTo>
                  <a:pt x="8326361" y="2448814"/>
                </a:lnTo>
                <a:lnTo>
                  <a:pt x="8303400" y="2408174"/>
                </a:lnTo>
                <a:lnTo>
                  <a:pt x="8276780" y="2368804"/>
                </a:lnTo>
                <a:lnTo>
                  <a:pt x="8246758" y="2333244"/>
                </a:lnTo>
                <a:lnTo>
                  <a:pt x="8213598" y="2301494"/>
                </a:lnTo>
                <a:lnTo>
                  <a:pt x="8177543" y="2272284"/>
                </a:lnTo>
                <a:lnTo>
                  <a:pt x="8138846" y="2245614"/>
                </a:lnTo>
                <a:lnTo>
                  <a:pt x="8102600" y="2226564"/>
                </a:lnTo>
                <a:lnTo>
                  <a:pt x="8097774" y="2224024"/>
                </a:lnTo>
                <a:lnTo>
                  <a:pt x="8100212" y="2221484"/>
                </a:lnTo>
                <a:lnTo>
                  <a:pt x="8105559" y="2215134"/>
                </a:lnTo>
                <a:lnTo>
                  <a:pt x="8137004" y="2231644"/>
                </a:lnTo>
                <a:lnTo>
                  <a:pt x="8166760" y="2250694"/>
                </a:lnTo>
                <a:lnTo>
                  <a:pt x="8194573" y="2272284"/>
                </a:lnTo>
                <a:lnTo>
                  <a:pt x="8220164" y="2296414"/>
                </a:lnTo>
                <a:lnTo>
                  <a:pt x="8221370" y="2297684"/>
                </a:lnTo>
                <a:lnTo>
                  <a:pt x="8223085" y="2297684"/>
                </a:lnTo>
                <a:lnTo>
                  <a:pt x="8223796" y="2295144"/>
                </a:lnTo>
                <a:lnTo>
                  <a:pt x="8223123" y="2295144"/>
                </a:lnTo>
                <a:lnTo>
                  <a:pt x="8197304" y="2269744"/>
                </a:lnTo>
                <a:lnTo>
                  <a:pt x="8169453" y="2248154"/>
                </a:lnTo>
                <a:lnTo>
                  <a:pt x="8139658" y="2229104"/>
                </a:lnTo>
                <a:lnTo>
                  <a:pt x="8112874" y="2215134"/>
                </a:lnTo>
                <a:lnTo>
                  <a:pt x="8107997" y="2212594"/>
                </a:lnTo>
                <a:lnTo>
                  <a:pt x="8111871" y="2207514"/>
                </a:lnTo>
                <a:lnTo>
                  <a:pt x="8119186" y="2199894"/>
                </a:lnTo>
                <a:lnTo>
                  <a:pt x="8119707" y="2199894"/>
                </a:lnTo>
                <a:lnTo>
                  <a:pt x="8160804" y="2226564"/>
                </a:lnTo>
                <a:lnTo>
                  <a:pt x="8199094" y="2255774"/>
                </a:lnTo>
                <a:lnTo>
                  <a:pt x="8234426" y="2287524"/>
                </a:lnTo>
                <a:lnTo>
                  <a:pt x="8266658" y="2323084"/>
                </a:lnTo>
                <a:lnTo>
                  <a:pt x="8295653" y="2361184"/>
                </a:lnTo>
                <a:lnTo>
                  <a:pt x="8321243" y="2400554"/>
                </a:lnTo>
                <a:lnTo>
                  <a:pt x="8343316" y="2443734"/>
                </a:lnTo>
                <a:lnTo>
                  <a:pt x="8361693" y="2486914"/>
                </a:lnTo>
                <a:lnTo>
                  <a:pt x="8376259" y="2531364"/>
                </a:lnTo>
                <a:lnTo>
                  <a:pt x="8386851" y="2578354"/>
                </a:lnTo>
                <a:lnTo>
                  <a:pt x="8393341" y="2625344"/>
                </a:lnTo>
                <a:lnTo>
                  <a:pt x="8395576" y="2673604"/>
                </a:lnTo>
                <a:lnTo>
                  <a:pt x="8395576" y="2591968"/>
                </a:lnTo>
                <a:lnTo>
                  <a:pt x="8386267" y="2544064"/>
                </a:lnTo>
                <a:lnTo>
                  <a:pt x="8371992" y="2494534"/>
                </a:lnTo>
                <a:lnTo>
                  <a:pt x="8353234" y="2447544"/>
                </a:lnTo>
                <a:lnTo>
                  <a:pt x="8330158" y="2401824"/>
                </a:lnTo>
                <a:lnTo>
                  <a:pt x="8302930" y="2358644"/>
                </a:lnTo>
                <a:lnTo>
                  <a:pt x="8271700" y="2318004"/>
                </a:lnTo>
                <a:lnTo>
                  <a:pt x="8238820" y="2282444"/>
                </a:lnTo>
                <a:lnTo>
                  <a:pt x="8202993" y="2250694"/>
                </a:lnTo>
                <a:lnTo>
                  <a:pt x="8164436" y="2221484"/>
                </a:lnTo>
                <a:lnTo>
                  <a:pt x="8131162" y="2199894"/>
                </a:lnTo>
                <a:lnTo>
                  <a:pt x="8123326" y="2194814"/>
                </a:lnTo>
                <a:lnTo>
                  <a:pt x="8122069" y="2194814"/>
                </a:lnTo>
                <a:lnTo>
                  <a:pt x="8121751" y="2193544"/>
                </a:lnTo>
                <a:lnTo>
                  <a:pt x="8118170" y="2192274"/>
                </a:lnTo>
                <a:lnTo>
                  <a:pt x="8116494" y="2193544"/>
                </a:lnTo>
                <a:lnTo>
                  <a:pt x="8074850" y="2239264"/>
                </a:lnTo>
                <a:lnTo>
                  <a:pt x="8073898" y="2241804"/>
                </a:lnTo>
                <a:lnTo>
                  <a:pt x="8074685" y="2243074"/>
                </a:lnTo>
                <a:lnTo>
                  <a:pt x="8073974" y="2244344"/>
                </a:lnTo>
                <a:lnTo>
                  <a:pt x="8074533" y="2245614"/>
                </a:lnTo>
                <a:lnTo>
                  <a:pt x="8119745" y="2267204"/>
                </a:lnTo>
                <a:lnTo>
                  <a:pt x="8160525" y="2291334"/>
                </a:lnTo>
                <a:lnTo>
                  <a:pt x="8198612" y="2319274"/>
                </a:lnTo>
                <a:lnTo>
                  <a:pt x="8233689" y="2351024"/>
                </a:lnTo>
                <a:lnTo>
                  <a:pt x="8265465" y="2386584"/>
                </a:lnTo>
                <a:lnTo>
                  <a:pt x="8293608" y="2424684"/>
                </a:lnTo>
                <a:lnTo>
                  <a:pt x="8317827" y="2465324"/>
                </a:lnTo>
                <a:lnTo>
                  <a:pt x="8338210" y="2511044"/>
                </a:lnTo>
                <a:lnTo>
                  <a:pt x="8353171" y="2559304"/>
                </a:lnTo>
                <a:lnTo>
                  <a:pt x="8362734" y="2607564"/>
                </a:lnTo>
                <a:lnTo>
                  <a:pt x="8366912" y="2657094"/>
                </a:lnTo>
                <a:lnTo>
                  <a:pt x="8365718" y="2707894"/>
                </a:lnTo>
                <a:lnTo>
                  <a:pt x="8359153" y="2757424"/>
                </a:lnTo>
                <a:lnTo>
                  <a:pt x="8347240" y="2805684"/>
                </a:lnTo>
                <a:lnTo>
                  <a:pt x="8330908" y="2851404"/>
                </a:lnTo>
                <a:lnTo>
                  <a:pt x="8309381" y="2895854"/>
                </a:lnTo>
                <a:lnTo>
                  <a:pt x="8272996" y="2951734"/>
                </a:lnTo>
                <a:lnTo>
                  <a:pt x="8251825" y="2977134"/>
                </a:lnTo>
                <a:lnTo>
                  <a:pt x="8251037" y="2977134"/>
                </a:lnTo>
                <a:lnTo>
                  <a:pt x="8237372" y="2965704"/>
                </a:lnTo>
                <a:lnTo>
                  <a:pt x="8226742" y="2956814"/>
                </a:lnTo>
                <a:lnTo>
                  <a:pt x="8225650" y="2955544"/>
                </a:lnTo>
                <a:lnTo>
                  <a:pt x="8223021" y="2955544"/>
                </a:lnTo>
                <a:lnTo>
                  <a:pt x="8222107" y="2958084"/>
                </a:lnTo>
                <a:lnTo>
                  <a:pt x="8214080" y="3011424"/>
                </a:lnTo>
                <a:lnTo>
                  <a:pt x="8196123" y="3048254"/>
                </a:lnTo>
                <a:lnTo>
                  <a:pt x="8181314" y="3067304"/>
                </a:lnTo>
                <a:lnTo>
                  <a:pt x="8180857" y="3067304"/>
                </a:lnTo>
                <a:lnTo>
                  <a:pt x="8179651" y="3069844"/>
                </a:lnTo>
                <a:lnTo>
                  <a:pt x="8182788" y="3072384"/>
                </a:lnTo>
                <a:lnTo>
                  <a:pt x="8185239" y="3072384"/>
                </a:lnTo>
                <a:lnTo>
                  <a:pt x="8210169" y="3062224"/>
                </a:lnTo>
                <a:lnTo>
                  <a:pt x="8241309" y="3049524"/>
                </a:lnTo>
                <a:lnTo>
                  <a:pt x="8269325" y="3039364"/>
                </a:lnTo>
                <a:lnTo>
                  <a:pt x="8297202" y="3027934"/>
                </a:lnTo>
                <a:lnTo>
                  <a:pt x="8298535" y="3027934"/>
                </a:lnTo>
                <a:lnTo>
                  <a:pt x="8298840" y="3026664"/>
                </a:lnTo>
                <a:lnTo>
                  <a:pt x="8299399" y="3025394"/>
                </a:lnTo>
                <a:lnTo>
                  <a:pt x="8299158" y="3024124"/>
                </a:lnTo>
                <a:lnTo>
                  <a:pt x="8298307" y="3022854"/>
                </a:lnTo>
                <a:lnTo>
                  <a:pt x="8293151" y="3017774"/>
                </a:lnTo>
                <a:lnTo>
                  <a:pt x="8287855" y="3012694"/>
                </a:lnTo>
                <a:lnTo>
                  <a:pt x="8277022" y="3002534"/>
                </a:lnTo>
                <a:lnTo>
                  <a:pt x="8278292" y="3002534"/>
                </a:lnTo>
                <a:lnTo>
                  <a:pt x="8279257" y="3001264"/>
                </a:lnTo>
                <a:lnTo>
                  <a:pt x="8280324" y="2999994"/>
                </a:lnTo>
                <a:lnTo>
                  <a:pt x="8301596" y="2974594"/>
                </a:lnTo>
                <a:lnTo>
                  <a:pt x="8339417" y="2917444"/>
                </a:lnTo>
                <a:lnTo>
                  <a:pt x="8373351" y="2841244"/>
                </a:lnTo>
                <a:lnTo>
                  <a:pt x="8387118" y="2792984"/>
                </a:lnTo>
                <a:lnTo>
                  <a:pt x="8396237" y="2744724"/>
                </a:lnTo>
                <a:lnTo>
                  <a:pt x="8400745" y="2693924"/>
                </a:lnTo>
                <a:close/>
              </a:path>
            </a:pathLst>
          </a:custGeom>
          <a:solidFill>
            <a:srgbClr val="FF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36050" y="294964"/>
            <a:ext cx="59309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200" spc="-440" b="1">
                <a:solidFill>
                  <a:srgbClr val="6FA8DC"/>
                </a:solidFill>
                <a:latin typeface="Tahoma"/>
                <a:cs typeface="Tahoma"/>
              </a:rPr>
              <a:t>02</a:t>
            </a:r>
            <a:endParaRPr sz="4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18821" y="848689"/>
              <a:ext cx="8651875" cy="4083685"/>
            </a:xfrm>
            <a:custGeom>
              <a:avLst/>
              <a:gdLst/>
              <a:ahLst/>
              <a:cxnLst/>
              <a:rect l="l" t="t" r="r" b="b"/>
              <a:pathLst>
                <a:path w="8651875" h="4083685">
                  <a:moveTo>
                    <a:pt x="23710" y="2384323"/>
                  </a:moveTo>
                  <a:lnTo>
                    <a:pt x="23241" y="2374900"/>
                  </a:lnTo>
                  <a:lnTo>
                    <a:pt x="21882" y="2372029"/>
                  </a:lnTo>
                  <a:lnTo>
                    <a:pt x="17335" y="2367915"/>
                  </a:lnTo>
                  <a:lnTo>
                    <a:pt x="14338" y="2366848"/>
                  </a:lnTo>
                  <a:lnTo>
                    <a:pt x="4914" y="2367318"/>
                  </a:lnTo>
                  <a:lnTo>
                    <a:pt x="0" y="2372741"/>
                  </a:lnTo>
                  <a:lnTo>
                    <a:pt x="635" y="2385479"/>
                  </a:lnTo>
                  <a:lnTo>
                    <a:pt x="6057" y="2390381"/>
                  </a:lnTo>
                  <a:lnTo>
                    <a:pt x="18808" y="2389746"/>
                  </a:lnTo>
                  <a:lnTo>
                    <a:pt x="23710" y="2384323"/>
                  </a:lnTo>
                  <a:close/>
                </a:path>
                <a:path w="8651875" h="4083685">
                  <a:moveTo>
                    <a:pt x="156083" y="2645651"/>
                  </a:moveTo>
                  <a:lnTo>
                    <a:pt x="155663" y="2637447"/>
                  </a:lnTo>
                  <a:lnTo>
                    <a:pt x="154482" y="2634945"/>
                  </a:lnTo>
                  <a:lnTo>
                    <a:pt x="150533" y="2631363"/>
                  </a:lnTo>
                  <a:lnTo>
                    <a:pt x="147929" y="2630436"/>
                  </a:lnTo>
                  <a:lnTo>
                    <a:pt x="139725" y="2630843"/>
                  </a:lnTo>
                  <a:lnTo>
                    <a:pt x="135445" y="2635567"/>
                  </a:lnTo>
                  <a:lnTo>
                    <a:pt x="136004" y="2646654"/>
                  </a:lnTo>
                  <a:lnTo>
                    <a:pt x="140716" y="2650921"/>
                  </a:lnTo>
                  <a:lnTo>
                    <a:pt x="151803" y="2650363"/>
                  </a:lnTo>
                  <a:lnTo>
                    <a:pt x="156083" y="2645651"/>
                  </a:lnTo>
                  <a:close/>
                </a:path>
                <a:path w="8651875" h="4083685">
                  <a:moveTo>
                    <a:pt x="165735" y="140779"/>
                  </a:moveTo>
                  <a:lnTo>
                    <a:pt x="165265" y="131343"/>
                  </a:lnTo>
                  <a:lnTo>
                    <a:pt x="163906" y="128473"/>
                  </a:lnTo>
                  <a:lnTo>
                    <a:pt x="159359" y="124358"/>
                  </a:lnTo>
                  <a:lnTo>
                    <a:pt x="156375" y="123291"/>
                  </a:lnTo>
                  <a:lnTo>
                    <a:pt x="146939" y="123761"/>
                  </a:lnTo>
                  <a:lnTo>
                    <a:pt x="142036" y="129184"/>
                  </a:lnTo>
                  <a:lnTo>
                    <a:pt x="142671" y="141922"/>
                  </a:lnTo>
                  <a:lnTo>
                    <a:pt x="148094" y="146837"/>
                  </a:lnTo>
                  <a:lnTo>
                    <a:pt x="160832" y="146202"/>
                  </a:lnTo>
                  <a:lnTo>
                    <a:pt x="165735" y="140779"/>
                  </a:lnTo>
                  <a:close/>
                </a:path>
                <a:path w="8651875" h="4083685">
                  <a:moveTo>
                    <a:pt x="550811" y="1701063"/>
                  </a:moveTo>
                  <a:lnTo>
                    <a:pt x="550176" y="1688312"/>
                  </a:lnTo>
                  <a:lnTo>
                    <a:pt x="544753" y="1683410"/>
                  </a:lnTo>
                  <a:lnTo>
                    <a:pt x="532003" y="1684045"/>
                  </a:lnTo>
                  <a:lnTo>
                    <a:pt x="527100" y="1689468"/>
                  </a:lnTo>
                  <a:lnTo>
                    <a:pt x="527570" y="1698891"/>
                  </a:lnTo>
                  <a:lnTo>
                    <a:pt x="528929" y="1701774"/>
                  </a:lnTo>
                  <a:lnTo>
                    <a:pt x="533476" y="1705876"/>
                  </a:lnTo>
                  <a:lnTo>
                    <a:pt x="536473" y="1706956"/>
                  </a:lnTo>
                  <a:lnTo>
                    <a:pt x="545896" y="1706473"/>
                  </a:lnTo>
                  <a:lnTo>
                    <a:pt x="550811" y="1701063"/>
                  </a:lnTo>
                  <a:close/>
                </a:path>
                <a:path w="8651875" h="4083685">
                  <a:moveTo>
                    <a:pt x="894842" y="2694127"/>
                  </a:moveTo>
                  <a:lnTo>
                    <a:pt x="894435" y="2685923"/>
                  </a:lnTo>
                  <a:lnTo>
                    <a:pt x="893254" y="2683421"/>
                  </a:lnTo>
                  <a:lnTo>
                    <a:pt x="889304" y="2679839"/>
                  </a:lnTo>
                  <a:lnTo>
                    <a:pt x="886688" y="2678912"/>
                  </a:lnTo>
                  <a:lnTo>
                    <a:pt x="878484" y="2679319"/>
                  </a:lnTo>
                  <a:lnTo>
                    <a:pt x="874217" y="2684043"/>
                  </a:lnTo>
                  <a:lnTo>
                    <a:pt x="874776" y="2695130"/>
                  </a:lnTo>
                  <a:lnTo>
                    <a:pt x="879487" y="2699397"/>
                  </a:lnTo>
                  <a:lnTo>
                    <a:pt x="890574" y="2698851"/>
                  </a:lnTo>
                  <a:lnTo>
                    <a:pt x="894842" y="2694127"/>
                  </a:lnTo>
                  <a:close/>
                </a:path>
                <a:path w="8651875" h="4083685">
                  <a:moveTo>
                    <a:pt x="927227" y="3343554"/>
                  </a:moveTo>
                  <a:lnTo>
                    <a:pt x="926820" y="3335350"/>
                  </a:lnTo>
                  <a:lnTo>
                    <a:pt x="925626" y="3332848"/>
                  </a:lnTo>
                  <a:lnTo>
                    <a:pt x="921677" y="3329267"/>
                  </a:lnTo>
                  <a:lnTo>
                    <a:pt x="919073" y="3328339"/>
                  </a:lnTo>
                  <a:lnTo>
                    <a:pt x="910869" y="3328746"/>
                  </a:lnTo>
                  <a:lnTo>
                    <a:pt x="906602" y="3333458"/>
                  </a:lnTo>
                  <a:lnTo>
                    <a:pt x="907148" y="3344545"/>
                  </a:lnTo>
                  <a:lnTo>
                    <a:pt x="911872" y="3348825"/>
                  </a:lnTo>
                  <a:lnTo>
                    <a:pt x="922959" y="3348266"/>
                  </a:lnTo>
                  <a:lnTo>
                    <a:pt x="927227" y="3343554"/>
                  </a:lnTo>
                  <a:close/>
                </a:path>
                <a:path w="8651875" h="4083685">
                  <a:moveTo>
                    <a:pt x="964514" y="4077411"/>
                  </a:moveTo>
                  <a:lnTo>
                    <a:pt x="964044" y="4067975"/>
                  </a:lnTo>
                  <a:lnTo>
                    <a:pt x="962685" y="4065105"/>
                  </a:lnTo>
                  <a:lnTo>
                    <a:pt x="958138" y="4060990"/>
                  </a:lnTo>
                  <a:lnTo>
                    <a:pt x="955141" y="4059923"/>
                  </a:lnTo>
                  <a:lnTo>
                    <a:pt x="945718" y="4060393"/>
                  </a:lnTo>
                  <a:lnTo>
                    <a:pt x="940816" y="4065816"/>
                  </a:lnTo>
                  <a:lnTo>
                    <a:pt x="941451" y="4078567"/>
                  </a:lnTo>
                  <a:lnTo>
                    <a:pt x="946861" y="4083469"/>
                  </a:lnTo>
                  <a:lnTo>
                    <a:pt x="959612" y="4082834"/>
                  </a:lnTo>
                  <a:lnTo>
                    <a:pt x="964514" y="4077411"/>
                  </a:lnTo>
                  <a:close/>
                </a:path>
                <a:path w="8651875" h="4083685">
                  <a:moveTo>
                    <a:pt x="1024229" y="17487"/>
                  </a:moveTo>
                  <a:lnTo>
                    <a:pt x="1023759" y="8064"/>
                  </a:lnTo>
                  <a:lnTo>
                    <a:pt x="1022400" y="5181"/>
                  </a:lnTo>
                  <a:lnTo>
                    <a:pt x="1017854" y="1079"/>
                  </a:lnTo>
                  <a:lnTo>
                    <a:pt x="1014857" y="0"/>
                  </a:lnTo>
                  <a:lnTo>
                    <a:pt x="1005433" y="469"/>
                  </a:lnTo>
                  <a:lnTo>
                    <a:pt x="1000518" y="5892"/>
                  </a:lnTo>
                  <a:lnTo>
                    <a:pt x="1001153" y="18643"/>
                  </a:lnTo>
                  <a:lnTo>
                    <a:pt x="1006576" y="23545"/>
                  </a:lnTo>
                  <a:lnTo>
                    <a:pt x="1019327" y="22910"/>
                  </a:lnTo>
                  <a:lnTo>
                    <a:pt x="1024229" y="17487"/>
                  </a:lnTo>
                  <a:close/>
                </a:path>
                <a:path w="8651875" h="4083685">
                  <a:moveTo>
                    <a:pt x="1374914" y="2962910"/>
                  </a:moveTo>
                  <a:lnTo>
                    <a:pt x="1374508" y="2954705"/>
                  </a:lnTo>
                  <a:lnTo>
                    <a:pt x="1373327" y="2952204"/>
                  </a:lnTo>
                  <a:lnTo>
                    <a:pt x="1369377" y="2948622"/>
                  </a:lnTo>
                  <a:lnTo>
                    <a:pt x="1366761" y="2947695"/>
                  </a:lnTo>
                  <a:lnTo>
                    <a:pt x="1358557" y="2948101"/>
                  </a:lnTo>
                  <a:lnTo>
                    <a:pt x="1354289" y="2952813"/>
                  </a:lnTo>
                  <a:lnTo>
                    <a:pt x="1354848" y="2963900"/>
                  </a:lnTo>
                  <a:lnTo>
                    <a:pt x="1359560" y="2968180"/>
                  </a:lnTo>
                  <a:lnTo>
                    <a:pt x="1370647" y="2967621"/>
                  </a:lnTo>
                  <a:lnTo>
                    <a:pt x="1374914" y="2962910"/>
                  </a:lnTo>
                  <a:close/>
                </a:path>
                <a:path w="8651875" h="4083685">
                  <a:moveTo>
                    <a:pt x="1445425" y="1283144"/>
                  </a:moveTo>
                  <a:lnTo>
                    <a:pt x="1444790" y="1270406"/>
                  </a:lnTo>
                  <a:lnTo>
                    <a:pt x="1439367" y="1265491"/>
                  </a:lnTo>
                  <a:lnTo>
                    <a:pt x="1426629" y="1266126"/>
                  </a:lnTo>
                  <a:lnTo>
                    <a:pt x="1421714" y="1271549"/>
                  </a:lnTo>
                  <a:lnTo>
                    <a:pt x="1422184" y="1280985"/>
                  </a:lnTo>
                  <a:lnTo>
                    <a:pt x="1423543" y="1283855"/>
                  </a:lnTo>
                  <a:lnTo>
                    <a:pt x="1428089" y="1287970"/>
                  </a:lnTo>
                  <a:lnTo>
                    <a:pt x="1431086" y="1289037"/>
                  </a:lnTo>
                  <a:lnTo>
                    <a:pt x="1440522" y="1288567"/>
                  </a:lnTo>
                  <a:lnTo>
                    <a:pt x="1445425" y="1283144"/>
                  </a:lnTo>
                  <a:close/>
                </a:path>
                <a:path w="8651875" h="4083685">
                  <a:moveTo>
                    <a:pt x="1719618" y="1144562"/>
                  </a:moveTo>
                  <a:lnTo>
                    <a:pt x="1719059" y="1133475"/>
                  </a:lnTo>
                  <a:lnTo>
                    <a:pt x="1714347" y="1129207"/>
                  </a:lnTo>
                  <a:lnTo>
                    <a:pt x="1703260" y="1129753"/>
                  </a:lnTo>
                  <a:lnTo>
                    <a:pt x="1698980" y="1134478"/>
                  </a:lnTo>
                  <a:lnTo>
                    <a:pt x="1699399" y="1142682"/>
                  </a:lnTo>
                  <a:lnTo>
                    <a:pt x="1700580" y="1145184"/>
                  </a:lnTo>
                  <a:lnTo>
                    <a:pt x="1704530" y="1148765"/>
                  </a:lnTo>
                  <a:lnTo>
                    <a:pt x="1707134" y="1149692"/>
                  </a:lnTo>
                  <a:lnTo>
                    <a:pt x="1715338" y="1149286"/>
                  </a:lnTo>
                  <a:lnTo>
                    <a:pt x="1719618" y="1144562"/>
                  </a:lnTo>
                  <a:close/>
                </a:path>
                <a:path w="8651875" h="4083685">
                  <a:moveTo>
                    <a:pt x="2056409" y="1910016"/>
                  </a:moveTo>
                  <a:lnTo>
                    <a:pt x="2055863" y="1898929"/>
                  </a:lnTo>
                  <a:lnTo>
                    <a:pt x="2051138" y="1894662"/>
                  </a:lnTo>
                  <a:lnTo>
                    <a:pt x="2040051" y="1895221"/>
                  </a:lnTo>
                  <a:lnTo>
                    <a:pt x="2035784" y="1899932"/>
                  </a:lnTo>
                  <a:lnTo>
                    <a:pt x="2036191" y="1908136"/>
                  </a:lnTo>
                  <a:lnTo>
                    <a:pt x="2037372" y="1910638"/>
                  </a:lnTo>
                  <a:lnTo>
                    <a:pt x="2041334" y="1914220"/>
                  </a:lnTo>
                  <a:lnTo>
                    <a:pt x="2043938" y="1915147"/>
                  </a:lnTo>
                  <a:lnTo>
                    <a:pt x="2052142" y="1914740"/>
                  </a:lnTo>
                  <a:lnTo>
                    <a:pt x="2056409" y="1910016"/>
                  </a:lnTo>
                  <a:close/>
                </a:path>
                <a:path w="8651875" h="4083685">
                  <a:moveTo>
                    <a:pt x="2156739" y="3961777"/>
                  </a:moveTo>
                  <a:lnTo>
                    <a:pt x="2156269" y="3952341"/>
                  </a:lnTo>
                  <a:lnTo>
                    <a:pt x="2154898" y="3949471"/>
                  </a:lnTo>
                  <a:lnTo>
                    <a:pt x="2150364" y="3945356"/>
                  </a:lnTo>
                  <a:lnTo>
                    <a:pt x="2147366" y="3944289"/>
                  </a:lnTo>
                  <a:lnTo>
                    <a:pt x="2137930" y="3944759"/>
                  </a:lnTo>
                  <a:lnTo>
                    <a:pt x="2133028" y="3950182"/>
                  </a:lnTo>
                  <a:lnTo>
                    <a:pt x="2133663" y="3962920"/>
                  </a:lnTo>
                  <a:lnTo>
                    <a:pt x="2139086" y="3967835"/>
                  </a:lnTo>
                  <a:lnTo>
                    <a:pt x="2151824" y="3967200"/>
                  </a:lnTo>
                  <a:lnTo>
                    <a:pt x="2156739" y="3961777"/>
                  </a:lnTo>
                  <a:close/>
                </a:path>
                <a:path w="8651875" h="4083685">
                  <a:moveTo>
                    <a:pt x="2234844" y="592099"/>
                  </a:moveTo>
                  <a:lnTo>
                    <a:pt x="2234209" y="579361"/>
                  </a:lnTo>
                  <a:lnTo>
                    <a:pt x="2228786" y="574446"/>
                  </a:lnTo>
                  <a:lnTo>
                    <a:pt x="2216048" y="575081"/>
                  </a:lnTo>
                  <a:lnTo>
                    <a:pt x="2211133" y="580504"/>
                  </a:lnTo>
                  <a:lnTo>
                    <a:pt x="2211603" y="589940"/>
                  </a:lnTo>
                  <a:lnTo>
                    <a:pt x="2212975" y="592810"/>
                  </a:lnTo>
                  <a:lnTo>
                    <a:pt x="2217509" y="596925"/>
                  </a:lnTo>
                  <a:lnTo>
                    <a:pt x="2220506" y="597992"/>
                  </a:lnTo>
                  <a:lnTo>
                    <a:pt x="2229942" y="597522"/>
                  </a:lnTo>
                  <a:lnTo>
                    <a:pt x="2234844" y="592099"/>
                  </a:lnTo>
                  <a:close/>
                </a:path>
                <a:path w="8651875" h="4083685">
                  <a:moveTo>
                    <a:pt x="2332088" y="2642349"/>
                  </a:moveTo>
                  <a:lnTo>
                    <a:pt x="2331682" y="2634145"/>
                  </a:lnTo>
                  <a:lnTo>
                    <a:pt x="2330500" y="2631643"/>
                  </a:lnTo>
                  <a:lnTo>
                    <a:pt x="2326538" y="2628061"/>
                  </a:lnTo>
                  <a:lnTo>
                    <a:pt x="2323935" y="2627134"/>
                  </a:lnTo>
                  <a:lnTo>
                    <a:pt x="2315730" y="2627541"/>
                  </a:lnTo>
                  <a:lnTo>
                    <a:pt x="2311463" y="2632265"/>
                  </a:lnTo>
                  <a:lnTo>
                    <a:pt x="2312009" y="2643352"/>
                  </a:lnTo>
                  <a:lnTo>
                    <a:pt x="2316734" y="2647619"/>
                  </a:lnTo>
                  <a:lnTo>
                    <a:pt x="2327821" y="2647061"/>
                  </a:lnTo>
                  <a:lnTo>
                    <a:pt x="2332088" y="2642349"/>
                  </a:lnTo>
                  <a:close/>
                </a:path>
                <a:path w="8651875" h="4083685">
                  <a:moveTo>
                    <a:pt x="2668892" y="3407803"/>
                  </a:moveTo>
                  <a:lnTo>
                    <a:pt x="2668486" y="3399599"/>
                  </a:lnTo>
                  <a:lnTo>
                    <a:pt x="2667292" y="3397097"/>
                  </a:lnTo>
                  <a:lnTo>
                    <a:pt x="2663342" y="3393516"/>
                  </a:lnTo>
                  <a:lnTo>
                    <a:pt x="2660739" y="3392589"/>
                  </a:lnTo>
                  <a:lnTo>
                    <a:pt x="2652534" y="3392995"/>
                  </a:lnTo>
                  <a:lnTo>
                    <a:pt x="2648254" y="3397720"/>
                  </a:lnTo>
                  <a:lnTo>
                    <a:pt x="2648813" y="3408807"/>
                  </a:lnTo>
                  <a:lnTo>
                    <a:pt x="2653525" y="3413074"/>
                  </a:lnTo>
                  <a:lnTo>
                    <a:pt x="2664612" y="3412528"/>
                  </a:lnTo>
                  <a:lnTo>
                    <a:pt x="2668892" y="3407803"/>
                  </a:lnTo>
                  <a:close/>
                </a:path>
                <a:path w="8651875" h="4083685">
                  <a:moveTo>
                    <a:pt x="2946158" y="3270732"/>
                  </a:moveTo>
                  <a:lnTo>
                    <a:pt x="2945688" y="3261296"/>
                  </a:lnTo>
                  <a:lnTo>
                    <a:pt x="2944330" y="3258426"/>
                  </a:lnTo>
                  <a:lnTo>
                    <a:pt x="2939783" y="3254311"/>
                  </a:lnTo>
                  <a:lnTo>
                    <a:pt x="2936786" y="3253244"/>
                  </a:lnTo>
                  <a:lnTo>
                    <a:pt x="2927350" y="3253714"/>
                  </a:lnTo>
                  <a:lnTo>
                    <a:pt x="2922447" y="3259137"/>
                  </a:lnTo>
                  <a:lnTo>
                    <a:pt x="2923082" y="3271875"/>
                  </a:lnTo>
                  <a:lnTo>
                    <a:pt x="2928505" y="3276790"/>
                  </a:lnTo>
                  <a:lnTo>
                    <a:pt x="2941243" y="3276155"/>
                  </a:lnTo>
                  <a:lnTo>
                    <a:pt x="2946158" y="3270732"/>
                  </a:lnTo>
                  <a:close/>
                </a:path>
                <a:path w="8651875" h="4083685">
                  <a:moveTo>
                    <a:pt x="2950337" y="1800567"/>
                  </a:moveTo>
                  <a:lnTo>
                    <a:pt x="2949702" y="1787829"/>
                  </a:lnTo>
                  <a:lnTo>
                    <a:pt x="2944279" y="1782914"/>
                  </a:lnTo>
                  <a:lnTo>
                    <a:pt x="2931541" y="1783549"/>
                  </a:lnTo>
                  <a:lnTo>
                    <a:pt x="2926626" y="1788972"/>
                  </a:lnTo>
                  <a:lnTo>
                    <a:pt x="2927096" y="1798408"/>
                  </a:lnTo>
                  <a:lnTo>
                    <a:pt x="2928455" y="1801279"/>
                  </a:lnTo>
                  <a:lnTo>
                    <a:pt x="2933001" y="1805393"/>
                  </a:lnTo>
                  <a:lnTo>
                    <a:pt x="2935998" y="1806460"/>
                  </a:lnTo>
                  <a:lnTo>
                    <a:pt x="2945422" y="1805990"/>
                  </a:lnTo>
                  <a:lnTo>
                    <a:pt x="2950337" y="1800567"/>
                  </a:lnTo>
                  <a:close/>
                </a:path>
                <a:path w="8651875" h="4083685">
                  <a:moveTo>
                    <a:pt x="3461270" y="1208811"/>
                  </a:moveTo>
                  <a:lnTo>
                    <a:pt x="3460724" y="1197724"/>
                  </a:lnTo>
                  <a:lnTo>
                    <a:pt x="3456000" y="1193457"/>
                  </a:lnTo>
                  <a:lnTo>
                    <a:pt x="3444913" y="1194015"/>
                  </a:lnTo>
                  <a:lnTo>
                    <a:pt x="3440646" y="1198727"/>
                  </a:lnTo>
                  <a:lnTo>
                    <a:pt x="3441052" y="1206931"/>
                  </a:lnTo>
                  <a:lnTo>
                    <a:pt x="3442246" y="1209433"/>
                  </a:lnTo>
                  <a:lnTo>
                    <a:pt x="3446195" y="1213015"/>
                  </a:lnTo>
                  <a:lnTo>
                    <a:pt x="3448799" y="1213942"/>
                  </a:lnTo>
                  <a:lnTo>
                    <a:pt x="3457003" y="1213535"/>
                  </a:lnTo>
                  <a:lnTo>
                    <a:pt x="3461270" y="1208811"/>
                  </a:lnTo>
                  <a:close/>
                </a:path>
                <a:path w="8651875" h="4083685">
                  <a:moveTo>
                    <a:pt x="3508667" y="2113165"/>
                  </a:moveTo>
                  <a:lnTo>
                    <a:pt x="3508032" y="2100414"/>
                  </a:lnTo>
                  <a:lnTo>
                    <a:pt x="3502609" y="2095512"/>
                  </a:lnTo>
                  <a:lnTo>
                    <a:pt x="3489871" y="2096147"/>
                  </a:lnTo>
                  <a:lnTo>
                    <a:pt x="3484956" y="2101570"/>
                  </a:lnTo>
                  <a:lnTo>
                    <a:pt x="3485426" y="2110994"/>
                  </a:lnTo>
                  <a:lnTo>
                    <a:pt x="3486797" y="2113877"/>
                  </a:lnTo>
                  <a:lnTo>
                    <a:pt x="3491331" y="2117979"/>
                  </a:lnTo>
                  <a:lnTo>
                    <a:pt x="3494328" y="2119058"/>
                  </a:lnTo>
                  <a:lnTo>
                    <a:pt x="3503765" y="2118588"/>
                  </a:lnTo>
                  <a:lnTo>
                    <a:pt x="3508667" y="2113165"/>
                  </a:lnTo>
                  <a:close/>
                </a:path>
                <a:path w="8651875" h="4083685">
                  <a:moveTo>
                    <a:pt x="3621138" y="1766277"/>
                  </a:moveTo>
                  <a:lnTo>
                    <a:pt x="3620592" y="1755190"/>
                  </a:lnTo>
                  <a:lnTo>
                    <a:pt x="3615867" y="1750910"/>
                  </a:lnTo>
                  <a:lnTo>
                    <a:pt x="3604780" y="1751469"/>
                  </a:lnTo>
                  <a:lnTo>
                    <a:pt x="3600513" y="1756181"/>
                  </a:lnTo>
                  <a:lnTo>
                    <a:pt x="3600920" y="1764398"/>
                  </a:lnTo>
                  <a:lnTo>
                    <a:pt x="3602101" y="1766887"/>
                  </a:lnTo>
                  <a:lnTo>
                    <a:pt x="3606063" y="1770468"/>
                  </a:lnTo>
                  <a:lnTo>
                    <a:pt x="3608667" y="1771396"/>
                  </a:lnTo>
                  <a:lnTo>
                    <a:pt x="3616871" y="1770989"/>
                  </a:lnTo>
                  <a:lnTo>
                    <a:pt x="3621138" y="1766277"/>
                  </a:lnTo>
                  <a:close/>
                </a:path>
                <a:path w="8651875" h="4083685">
                  <a:moveTo>
                    <a:pt x="4178477" y="794372"/>
                  </a:moveTo>
                  <a:lnTo>
                    <a:pt x="4177842" y="781634"/>
                  </a:lnTo>
                  <a:lnTo>
                    <a:pt x="4172420" y="776719"/>
                  </a:lnTo>
                  <a:lnTo>
                    <a:pt x="4159681" y="777354"/>
                  </a:lnTo>
                  <a:lnTo>
                    <a:pt x="4154779" y="782777"/>
                  </a:lnTo>
                  <a:lnTo>
                    <a:pt x="4155249" y="792213"/>
                  </a:lnTo>
                  <a:lnTo>
                    <a:pt x="4156608" y="795083"/>
                  </a:lnTo>
                  <a:lnTo>
                    <a:pt x="4161155" y="799198"/>
                  </a:lnTo>
                  <a:lnTo>
                    <a:pt x="4164139" y="800265"/>
                  </a:lnTo>
                  <a:lnTo>
                    <a:pt x="4173575" y="799795"/>
                  </a:lnTo>
                  <a:lnTo>
                    <a:pt x="4178477" y="794372"/>
                  </a:lnTo>
                  <a:close/>
                </a:path>
                <a:path w="8651875" h="4083685">
                  <a:moveTo>
                    <a:pt x="4232427" y="1906714"/>
                  </a:moveTo>
                  <a:lnTo>
                    <a:pt x="4231868" y="1895627"/>
                  </a:lnTo>
                  <a:lnTo>
                    <a:pt x="4227157" y="1891360"/>
                  </a:lnTo>
                  <a:lnTo>
                    <a:pt x="4216070" y="1891919"/>
                  </a:lnTo>
                  <a:lnTo>
                    <a:pt x="4211790" y="1896630"/>
                  </a:lnTo>
                  <a:lnTo>
                    <a:pt x="4212209" y="1904834"/>
                  </a:lnTo>
                  <a:lnTo>
                    <a:pt x="4213390" y="1907336"/>
                  </a:lnTo>
                  <a:lnTo>
                    <a:pt x="4217340" y="1910918"/>
                  </a:lnTo>
                  <a:lnTo>
                    <a:pt x="4219943" y="1911845"/>
                  </a:lnTo>
                  <a:lnTo>
                    <a:pt x="4228147" y="1911438"/>
                  </a:lnTo>
                  <a:lnTo>
                    <a:pt x="4232427" y="1906714"/>
                  </a:lnTo>
                  <a:close/>
                </a:path>
                <a:path w="8651875" h="4083685">
                  <a:moveTo>
                    <a:pt x="4367873" y="2169541"/>
                  </a:moveTo>
                  <a:lnTo>
                    <a:pt x="4367238" y="2156803"/>
                  </a:lnTo>
                  <a:lnTo>
                    <a:pt x="4361815" y="2151888"/>
                  </a:lnTo>
                  <a:lnTo>
                    <a:pt x="4349064" y="2152523"/>
                  </a:lnTo>
                  <a:lnTo>
                    <a:pt x="4344162" y="2157946"/>
                  </a:lnTo>
                  <a:lnTo>
                    <a:pt x="4344632" y="2167382"/>
                  </a:lnTo>
                  <a:lnTo>
                    <a:pt x="4345991" y="2170252"/>
                  </a:lnTo>
                  <a:lnTo>
                    <a:pt x="4350537" y="2174367"/>
                  </a:lnTo>
                  <a:lnTo>
                    <a:pt x="4353534" y="2175433"/>
                  </a:lnTo>
                  <a:lnTo>
                    <a:pt x="4362958" y="2174964"/>
                  </a:lnTo>
                  <a:lnTo>
                    <a:pt x="4367873" y="2169541"/>
                  </a:lnTo>
                  <a:close/>
                </a:path>
                <a:path w="8651875" h="4083685">
                  <a:moveTo>
                    <a:pt x="4975161" y="1187716"/>
                  </a:moveTo>
                  <a:lnTo>
                    <a:pt x="4974361" y="1171829"/>
                  </a:lnTo>
                  <a:lnTo>
                    <a:pt x="4967605" y="1165707"/>
                  </a:lnTo>
                  <a:lnTo>
                    <a:pt x="4951717" y="1166507"/>
                  </a:lnTo>
                  <a:lnTo>
                    <a:pt x="4945596" y="1173264"/>
                  </a:lnTo>
                  <a:lnTo>
                    <a:pt x="4946180" y="1185024"/>
                  </a:lnTo>
                  <a:lnTo>
                    <a:pt x="4947882" y="1188605"/>
                  </a:lnTo>
                  <a:lnTo>
                    <a:pt x="4953546" y="1193736"/>
                  </a:lnTo>
                  <a:lnTo>
                    <a:pt x="4957280" y="1195070"/>
                  </a:lnTo>
                  <a:lnTo>
                    <a:pt x="4969040" y="1194473"/>
                  </a:lnTo>
                  <a:lnTo>
                    <a:pt x="4975161" y="1187716"/>
                  </a:lnTo>
                  <a:close/>
                </a:path>
                <a:path w="8651875" h="4083685">
                  <a:moveTo>
                    <a:pt x="5463730" y="2298115"/>
                  </a:moveTo>
                  <a:lnTo>
                    <a:pt x="5462930" y="2282228"/>
                  </a:lnTo>
                  <a:lnTo>
                    <a:pt x="5456174" y="2276106"/>
                  </a:lnTo>
                  <a:lnTo>
                    <a:pt x="5440286" y="2276894"/>
                  </a:lnTo>
                  <a:lnTo>
                    <a:pt x="5434165" y="2283663"/>
                  </a:lnTo>
                  <a:lnTo>
                    <a:pt x="5434749" y="2295423"/>
                  </a:lnTo>
                  <a:lnTo>
                    <a:pt x="5436451" y="2299004"/>
                  </a:lnTo>
                  <a:lnTo>
                    <a:pt x="5442115" y="2304123"/>
                  </a:lnTo>
                  <a:lnTo>
                    <a:pt x="5445849" y="2305456"/>
                  </a:lnTo>
                  <a:lnTo>
                    <a:pt x="5457609" y="2304872"/>
                  </a:lnTo>
                  <a:lnTo>
                    <a:pt x="5463730" y="2298115"/>
                  </a:lnTo>
                  <a:close/>
                </a:path>
                <a:path w="8651875" h="4083685">
                  <a:moveTo>
                    <a:pt x="6021146" y="3692398"/>
                  </a:moveTo>
                  <a:lnTo>
                    <a:pt x="6020676" y="3682962"/>
                  </a:lnTo>
                  <a:lnTo>
                    <a:pt x="6019317" y="3680091"/>
                  </a:lnTo>
                  <a:lnTo>
                    <a:pt x="6014771" y="3675977"/>
                  </a:lnTo>
                  <a:lnTo>
                    <a:pt x="6011786" y="3674910"/>
                  </a:lnTo>
                  <a:lnTo>
                    <a:pt x="6002350" y="3675380"/>
                  </a:lnTo>
                  <a:lnTo>
                    <a:pt x="5997448" y="3680803"/>
                  </a:lnTo>
                  <a:lnTo>
                    <a:pt x="5998083" y="3693553"/>
                  </a:lnTo>
                  <a:lnTo>
                    <a:pt x="6003506" y="3698456"/>
                  </a:lnTo>
                  <a:lnTo>
                    <a:pt x="6016244" y="3697821"/>
                  </a:lnTo>
                  <a:lnTo>
                    <a:pt x="6021146" y="3692398"/>
                  </a:lnTo>
                  <a:close/>
                </a:path>
                <a:path w="8651875" h="4083685">
                  <a:moveTo>
                    <a:pt x="6034595" y="1326121"/>
                  </a:moveTo>
                  <a:lnTo>
                    <a:pt x="6033909" y="1312392"/>
                  </a:lnTo>
                  <a:lnTo>
                    <a:pt x="6028067" y="1307096"/>
                  </a:lnTo>
                  <a:lnTo>
                    <a:pt x="6014339" y="1307782"/>
                  </a:lnTo>
                  <a:lnTo>
                    <a:pt x="6009043" y="1313624"/>
                  </a:lnTo>
                  <a:lnTo>
                    <a:pt x="6009551" y="1323797"/>
                  </a:lnTo>
                  <a:lnTo>
                    <a:pt x="6011024" y="1326896"/>
                  </a:lnTo>
                  <a:lnTo>
                    <a:pt x="6015914" y="1331328"/>
                  </a:lnTo>
                  <a:lnTo>
                    <a:pt x="6019139" y="1332471"/>
                  </a:lnTo>
                  <a:lnTo>
                    <a:pt x="6029312" y="1331963"/>
                  </a:lnTo>
                  <a:lnTo>
                    <a:pt x="6034595" y="1326121"/>
                  </a:lnTo>
                  <a:close/>
                </a:path>
                <a:path w="8651875" h="4083685">
                  <a:moveTo>
                    <a:pt x="6403886" y="2441727"/>
                  </a:moveTo>
                  <a:lnTo>
                    <a:pt x="6403086" y="2425839"/>
                  </a:lnTo>
                  <a:lnTo>
                    <a:pt x="6396329" y="2419731"/>
                  </a:lnTo>
                  <a:lnTo>
                    <a:pt x="6380442" y="2420518"/>
                  </a:lnTo>
                  <a:lnTo>
                    <a:pt x="6374320" y="2427274"/>
                  </a:lnTo>
                  <a:lnTo>
                    <a:pt x="6374905" y="2439035"/>
                  </a:lnTo>
                  <a:lnTo>
                    <a:pt x="6376606" y="2442616"/>
                  </a:lnTo>
                  <a:lnTo>
                    <a:pt x="6382271" y="2447747"/>
                  </a:lnTo>
                  <a:lnTo>
                    <a:pt x="6386004" y="2449080"/>
                  </a:lnTo>
                  <a:lnTo>
                    <a:pt x="6397765" y="2448496"/>
                  </a:lnTo>
                  <a:lnTo>
                    <a:pt x="6403886" y="2441727"/>
                  </a:lnTo>
                  <a:close/>
                </a:path>
                <a:path w="8651875" h="4083685">
                  <a:moveTo>
                    <a:pt x="6931114" y="1569821"/>
                  </a:moveTo>
                  <a:lnTo>
                    <a:pt x="6930428" y="1556092"/>
                  </a:lnTo>
                  <a:lnTo>
                    <a:pt x="6924586" y="1550797"/>
                  </a:lnTo>
                  <a:lnTo>
                    <a:pt x="6910845" y="1551482"/>
                  </a:lnTo>
                  <a:lnTo>
                    <a:pt x="6905561" y="1557324"/>
                  </a:lnTo>
                  <a:lnTo>
                    <a:pt x="6906069" y="1567497"/>
                  </a:lnTo>
                  <a:lnTo>
                    <a:pt x="6907530" y="1570596"/>
                  </a:lnTo>
                  <a:lnTo>
                    <a:pt x="6912432" y="1575028"/>
                  </a:lnTo>
                  <a:lnTo>
                    <a:pt x="6915658" y="1576171"/>
                  </a:lnTo>
                  <a:lnTo>
                    <a:pt x="6925818" y="1575663"/>
                  </a:lnTo>
                  <a:lnTo>
                    <a:pt x="6931114" y="1569821"/>
                  </a:lnTo>
                  <a:close/>
                </a:path>
                <a:path w="8651875" h="4083685">
                  <a:moveTo>
                    <a:pt x="7305154" y="3629952"/>
                  </a:moveTo>
                  <a:lnTo>
                    <a:pt x="7304367" y="3614064"/>
                  </a:lnTo>
                  <a:lnTo>
                    <a:pt x="7297598" y="3607943"/>
                  </a:lnTo>
                  <a:lnTo>
                    <a:pt x="7281710" y="3608730"/>
                  </a:lnTo>
                  <a:lnTo>
                    <a:pt x="7275601" y="3615499"/>
                  </a:lnTo>
                  <a:lnTo>
                    <a:pt x="7276185" y="3627259"/>
                  </a:lnTo>
                  <a:lnTo>
                    <a:pt x="7277875" y="3630841"/>
                  </a:lnTo>
                  <a:lnTo>
                    <a:pt x="7283539" y="3635959"/>
                  </a:lnTo>
                  <a:lnTo>
                    <a:pt x="7287273" y="3637292"/>
                  </a:lnTo>
                  <a:lnTo>
                    <a:pt x="7299033" y="3636708"/>
                  </a:lnTo>
                  <a:lnTo>
                    <a:pt x="7305154" y="3629952"/>
                  </a:lnTo>
                  <a:close/>
                </a:path>
                <a:path w="8651875" h="4083685">
                  <a:moveTo>
                    <a:pt x="7446848" y="181546"/>
                  </a:moveTo>
                  <a:lnTo>
                    <a:pt x="7446048" y="165658"/>
                  </a:lnTo>
                  <a:lnTo>
                    <a:pt x="7439292" y="159550"/>
                  </a:lnTo>
                  <a:lnTo>
                    <a:pt x="7423404" y="160337"/>
                  </a:lnTo>
                  <a:lnTo>
                    <a:pt x="7417282" y="167093"/>
                  </a:lnTo>
                  <a:lnTo>
                    <a:pt x="7417879" y="178854"/>
                  </a:lnTo>
                  <a:lnTo>
                    <a:pt x="7419568" y="182435"/>
                  </a:lnTo>
                  <a:lnTo>
                    <a:pt x="7425233" y="187566"/>
                  </a:lnTo>
                  <a:lnTo>
                    <a:pt x="7428966" y="188899"/>
                  </a:lnTo>
                  <a:lnTo>
                    <a:pt x="7440727" y="188315"/>
                  </a:lnTo>
                  <a:lnTo>
                    <a:pt x="7446848" y="181546"/>
                  </a:lnTo>
                  <a:close/>
                </a:path>
                <a:path w="8651875" h="4083685">
                  <a:moveTo>
                    <a:pt x="7501661" y="1280934"/>
                  </a:moveTo>
                  <a:lnTo>
                    <a:pt x="7500861" y="1265047"/>
                  </a:lnTo>
                  <a:lnTo>
                    <a:pt x="7494105" y="1258925"/>
                  </a:lnTo>
                  <a:lnTo>
                    <a:pt x="7478217" y="1259713"/>
                  </a:lnTo>
                  <a:lnTo>
                    <a:pt x="7472108" y="1266482"/>
                  </a:lnTo>
                  <a:lnTo>
                    <a:pt x="7472693" y="1278229"/>
                  </a:lnTo>
                  <a:lnTo>
                    <a:pt x="7474382" y="1281811"/>
                  </a:lnTo>
                  <a:lnTo>
                    <a:pt x="7480046" y="1286941"/>
                  </a:lnTo>
                  <a:lnTo>
                    <a:pt x="7483780" y="1288275"/>
                  </a:lnTo>
                  <a:lnTo>
                    <a:pt x="7495540" y="1287691"/>
                  </a:lnTo>
                  <a:lnTo>
                    <a:pt x="7501661" y="1280934"/>
                  </a:lnTo>
                  <a:close/>
                </a:path>
                <a:path w="8651875" h="4083685">
                  <a:moveTo>
                    <a:pt x="7529906" y="1905063"/>
                  </a:moveTo>
                  <a:lnTo>
                    <a:pt x="7529220" y="1891334"/>
                  </a:lnTo>
                  <a:lnTo>
                    <a:pt x="7523378" y="1886038"/>
                  </a:lnTo>
                  <a:lnTo>
                    <a:pt x="7509637" y="1886724"/>
                  </a:lnTo>
                  <a:lnTo>
                    <a:pt x="7504354" y="1892579"/>
                  </a:lnTo>
                  <a:lnTo>
                    <a:pt x="7504862" y="1902739"/>
                  </a:lnTo>
                  <a:lnTo>
                    <a:pt x="7506322" y="1905838"/>
                  </a:lnTo>
                  <a:lnTo>
                    <a:pt x="7511224" y="1910270"/>
                  </a:lnTo>
                  <a:lnTo>
                    <a:pt x="7514450" y="1911426"/>
                  </a:lnTo>
                  <a:lnTo>
                    <a:pt x="7524623" y="1910918"/>
                  </a:lnTo>
                  <a:lnTo>
                    <a:pt x="7529906" y="1905063"/>
                  </a:lnTo>
                  <a:close/>
                </a:path>
                <a:path w="8651875" h="4083685">
                  <a:moveTo>
                    <a:pt x="8451367" y="1965540"/>
                  </a:moveTo>
                  <a:lnTo>
                    <a:pt x="8450682" y="1951799"/>
                  </a:lnTo>
                  <a:lnTo>
                    <a:pt x="8444840" y="1946516"/>
                  </a:lnTo>
                  <a:lnTo>
                    <a:pt x="8431098" y="1947202"/>
                  </a:lnTo>
                  <a:lnTo>
                    <a:pt x="8425815" y="1953044"/>
                  </a:lnTo>
                  <a:lnTo>
                    <a:pt x="8426323" y="1963204"/>
                  </a:lnTo>
                  <a:lnTo>
                    <a:pt x="8427783" y="1966302"/>
                  </a:lnTo>
                  <a:lnTo>
                    <a:pt x="8432686" y="1970735"/>
                  </a:lnTo>
                  <a:lnTo>
                    <a:pt x="8435911" y="1971890"/>
                  </a:lnTo>
                  <a:lnTo>
                    <a:pt x="8446071" y="1971382"/>
                  </a:lnTo>
                  <a:lnTo>
                    <a:pt x="8451367" y="1965540"/>
                  </a:lnTo>
                  <a:close/>
                </a:path>
                <a:path w="8651875" h="4083685">
                  <a:moveTo>
                    <a:pt x="8651646" y="3087433"/>
                  </a:moveTo>
                  <a:lnTo>
                    <a:pt x="8650846" y="3071545"/>
                  </a:lnTo>
                  <a:lnTo>
                    <a:pt x="8644090" y="3065424"/>
                  </a:lnTo>
                  <a:lnTo>
                    <a:pt x="8628202" y="3066211"/>
                  </a:lnTo>
                  <a:lnTo>
                    <a:pt x="8622081" y="3072981"/>
                  </a:lnTo>
                  <a:lnTo>
                    <a:pt x="8622665" y="3084728"/>
                  </a:lnTo>
                  <a:lnTo>
                    <a:pt x="8624367" y="3088322"/>
                  </a:lnTo>
                  <a:lnTo>
                    <a:pt x="8630031" y="3093440"/>
                  </a:lnTo>
                  <a:lnTo>
                    <a:pt x="8633765" y="3094774"/>
                  </a:lnTo>
                  <a:lnTo>
                    <a:pt x="8645525" y="3094190"/>
                  </a:lnTo>
                  <a:lnTo>
                    <a:pt x="8651646" y="3087433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71044" y="427506"/>
              <a:ext cx="664581" cy="89941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25052" y="4066424"/>
              <a:ext cx="576580" cy="791210"/>
            </a:xfrm>
            <a:custGeom>
              <a:avLst/>
              <a:gdLst/>
              <a:ahLst/>
              <a:cxnLst/>
              <a:rect l="l" t="t" r="r" b="b"/>
              <a:pathLst>
                <a:path w="576580" h="791210">
                  <a:moveTo>
                    <a:pt x="133988" y="783589"/>
                  </a:moveTo>
                  <a:lnTo>
                    <a:pt x="72545" y="781049"/>
                  </a:lnTo>
                  <a:lnTo>
                    <a:pt x="41866" y="778509"/>
                  </a:lnTo>
                  <a:lnTo>
                    <a:pt x="11218" y="774699"/>
                  </a:lnTo>
                  <a:lnTo>
                    <a:pt x="6969" y="774699"/>
                  </a:lnTo>
                  <a:lnTo>
                    <a:pt x="5408" y="770889"/>
                  </a:lnTo>
                  <a:lnTo>
                    <a:pt x="6196" y="767079"/>
                  </a:lnTo>
                  <a:lnTo>
                    <a:pt x="2704" y="765809"/>
                  </a:lnTo>
                  <a:lnTo>
                    <a:pt x="0" y="761999"/>
                  </a:lnTo>
                  <a:lnTo>
                    <a:pt x="1931" y="758189"/>
                  </a:lnTo>
                  <a:lnTo>
                    <a:pt x="16257" y="725169"/>
                  </a:lnTo>
                  <a:lnTo>
                    <a:pt x="44192" y="661669"/>
                  </a:lnTo>
                  <a:lnTo>
                    <a:pt x="79859" y="604519"/>
                  </a:lnTo>
                  <a:lnTo>
                    <a:pt x="98362" y="577849"/>
                  </a:lnTo>
                  <a:lnTo>
                    <a:pt x="116577" y="551179"/>
                  </a:lnTo>
                  <a:lnTo>
                    <a:pt x="133988" y="523239"/>
                  </a:lnTo>
                  <a:lnTo>
                    <a:pt x="150336" y="496569"/>
                  </a:lnTo>
                  <a:lnTo>
                    <a:pt x="167443" y="469899"/>
                  </a:lnTo>
                  <a:lnTo>
                    <a:pt x="186219" y="444499"/>
                  </a:lnTo>
                  <a:lnTo>
                    <a:pt x="223018" y="405129"/>
                  </a:lnTo>
                  <a:lnTo>
                    <a:pt x="235268" y="387349"/>
                  </a:lnTo>
                  <a:lnTo>
                    <a:pt x="245483" y="367029"/>
                  </a:lnTo>
                  <a:lnTo>
                    <a:pt x="254827" y="345439"/>
                  </a:lnTo>
                  <a:lnTo>
                    <a:pt x="264686" y="325119"/>
                  </a:lnTo>
                  <a:lnTo>
                    <a:pt x="277920" y="302259"/>
                  </a:lnTo>
                  <a:lnTo>
                    <a:pt x="294423" y="284479"/>
                  </a:lnTo>
                  <a:lnTo>
                    <a:pt x="314087" y="275589"/>
                  </a:lnTo>
                  <a:lnTo>
                    <a:pt x="314087" y="274319"/>
                  </a:lnTo>
                  <a:lnTo>
                    <a:pt x="316214" y="228599"/>
                  </a:lnTo>
                  <a:lnTo>
                    <a:pt x="320954" y="181609"/>
                  </a:lnTo>
                  <a:lnTo>
                    <a:pt x="326710" y="135889"/>
                  </a:lnTo>
                  <a:lnTo>
                    <a:pt x="331888" y="90169"/>
                  </a:lnTo>
                  <a:lnTo>
                    <a:pt x="333142" y="76199"/>
                  </a:lnTo>
                  <a:lnTo>
                    <a:pt x="334075" y="64769"/>
                  </a:lnTo>
                  <a:lnTo>
                    <a:pt x="334891" y="52069"/>
                  </a:lnTo>
                  <a:lnTo>
                    <a:pt x="335381" y="39369"/>
                  </a:lnTo>
                  <a:lnTo>
                    <a:pt x="334956" y="33019"/>
                  </a:lnTo>
                  <a:lnTo>
                    <a:pt x="334312" y="25399"/>
                  </a:lnTo>
                  <a:lnTo>
                    <a:pt x="334396" y="17779"/>
                  </a:lnTo>
                  <a:lnTo>
                    <a:pt x="336153" y="11429"/>
                  </a:lnTo>
                  <a:lnTo>
                    <a:pt x="340817" y="6349"/>
                  </a:lnTo>
                  <a:lnTo>
                    <a:pt x="347519" y="2539"/>
                  </a:lnTo>
                  <a:lnTo>
                    <a:pt x="355193" y="0"/>
                  </a:lnTo>
                  <a:lnTo>
                    <a:pt x="366749" y="0"/>
                  </a:lnTo>
                  <a:lnTo>
                    <a:pt x="387174" y="7619"/>
                  </a:lnTo>
                  <a:lnTo>
                    <a:pt x="392285" y="12699"/>
                  </a:lnTo>
                  <a:lnTo>
                    <a:pt x="352888" y="12699"/>
                  </a:lnTo>
                  <a:lnTo>
                    <a:pt x="349442" y="15239"/>
                  </a:lnTo>
                  <a:lnTo>
                    <a:pt x="349107" y="40639"/>
                  </a:lnTo>
                  <a:lnTo>
                    <a:pt x="348498" y="57149"/>
                  </a:lnTo>
                  <a:lnTo>
                    <a:pt x="347526" y="73659"/>
                  </a:lnTo>
                  <a:lnTo>
                    <a:pt x="346228" y="90169"/>
                  </a:lnTo>
                  <a:lnTo>
                    <a:pt x="372895" y="90169"/>
                  </a:lnTo>
                  <a:lnTo>
                    <a:pt x="386619" y="100329"/>
                  </a:lnTo>
                  <a:lnTo>
                    <a:pt x="387750" y="101599"/>
                  </a:lnTo>
                  <a:lnTo>
                    <a:pt x="355361" y="101599"/>
                  </a:lnTo>
                  <a:lnTo>
                    <a:pt x="351281" y="102869"/>
                  </a:lnTo>
                  <a:lnTo>
                    <a:pt x="347387" y="107949"/>
                  </a:lnTo>
                  <a:lnTo>
                    <a:pt x="346228" y="107949"/>
                  </a:lnTo>
                  <a:lnTo>
                    <a:pt x="343895" y="109219"/>
                  </a:lnTo>
                  <a:lnTo>
                    <a:pt x="333926" y="191769"/>
                  </a:lnTo>
                  <a:lnTo>
                    <a:pt x="329959" y="232409"/>
                  </a:lnTo>
                  <a:lnTo>
                    <a:pt x="328025" y="274319"/>
                  </a:lnTo>
                  <a:lnTo>
                    <a:pt x="328025" y="276859"/>
                  </a:lnTo>
                  <a:lnTo>
                    <a:pt x="327253" y="276859"/>
                  </a:lnTo>
                  <a:lnTo>
                    <a:pt x="336540" y="281939"/>
                  </a:lnTo>
                  <a:lnTo>
                    <a:pt x="341577" y="285749"/>
                  </a:lnTo>
                  <a:lnTo>
                    <a:pt x="345511" y="290829"/>
                  </a:lnTo>
                  <a:lnTo>
                    <a:pt x="316606" y="290829"/>
                  </a:lnTo>
                  <a:lnTo>
                    <a:pt x="294123" y="302259"/>
                  </a:lnTo>
                  <a:lnTo>
                    <a:pt x="276165" y="331469"/>
                  </a:lnTo>
                  <a:lnTo>
                    <a:pt x="262109" y="363219"/>
                  </a:lnTo>
                  <a:lnTo>
                    <a:pt x="251334" y="387349"/>
                  </a:lnTo>
                  <a:lnTo>
                    <a:pt x="226549" y="424179"/>
                  </a:lnTo>
                  <a:lnTo>
                    <a:pt x="217648" y="431799"/>
                  </a:lnTo>
                  <a:lnTo>
                    <a:pt x="220738" y="433069"/>
                  </a:lnTo>
                  <a:lnTo>
                    <a:pt x="223458" y="436879"/>
                  </a:lnTo>
                  <a:lnTo>
                    <a:pt x="221913" y="440689"/>
                  </a:lnTo>
                  <a:lnTo>
                    <a:pt x="221252" y="443229"/>
                  </a:lnTo>
                  <a:lnTo>
                    <a:pt x="206800" y="443229"/>
                  </a:lnTo>
                  <a:lnTo>
                    <a:pt x="200990" y="449579"/>
                  </a:lnTo>
                  <a:lnTo>
                    <a:pt x="172513" y="488949"/>
                  </a:lnTo>
                  <a:lnTo>
                    <a:pt x="166917" y="497839"/>
                  </a:lnTo>
                  <a:lnTo>
                    <a:pt x="199749" y="497839"/>
                  </a:lnTo>
                  <a:lnTo>
                    <a:pt x="201948" y="506729"/>
                  </a:lnTo>
                  <a:lnTo>
                    <a:pt x="193635" y="509269"/>
                  </a:lnTo>
                  <a:lnTo>
                    <a:pt x="186081" y="510539"/>
                  </a:lnTo>
                  <a:lnTo>
                    <a:pt x="159160" y="510539"/>
                  </a:lnTo>
                  <a:lnTo>
                    <a:pt x="156456" y="514349"/>
                  </a:lnTo>
                  <a:lnTo>
                    <a:pt x="153752" y="519429"/>
                  </a:lnTo>
                  <a:lnTo>
                    <a:pt x="151032" y="523239"/>
                  </a:lnTo>
                  <a:lnTo>
                    <a:pt x="195953" y="523239"/>
                  </a:lnTo>
                  <a:lnTo>
                    <a:pt x="195953" y="534669"/>
                  </a:lnTo>
                  <a:lnTo>
                    <a:pt x="144063" y="534669"/>
                  </a:lnTo>
                  <a:lnTo>
                    <a:pt x="141359" y="538479"/>
                  </a:lnTo>
                  <a:lnTo>
                    <a:pt x="139026" y="542289"/>
                  </a:lnTo>
                  <a:lnTo>
                    <a:pt x="136708" y="547369"/>
                  </a:lnTo>
                  <a:lnTo>
                    <a:pt x="275985" y="547369"/>
                  </a:lnTo>
                  <a:lnTo>
                    <a:pt x="275873" y="553719"/>
                  </a:lnTo>
                  <a:lnTo>
                    <a:pt x="266833" y="553719"/>
                  </a:lnTo>
                  <a:lnTo>
                    <a:pt x="198817" y="558799"/>
                  </a:lnTo>
                  <a:lnTo>
                    <a:pt x="130511" y="561339"/>
                  </a:lnTo>
                  <a:lnTo>
                    <a:pt x="127019" y="561339"/>
                  </a:lnTo>
                  <a:lnTo>
                    <a:pt x="119277" y="574039"/>
                  </a:lnTo>
                  <a:lnTo>
                    <a:pt x="115785" y="577849"/>
                  </a:lnTo>
                  <a:lnTo>
                    <a:pt x="175045" y="577849"/>
                  </a:lnTo>
                  <a:lnTo>
                    <a:pt x="175045" y="589279"/>
                  </a:lnTo>
                  <a:lnTo>
                    <a:pt x="146152" y="589279"/>
                  </a:lnTo>
                  <a:lnTo>
                    <a:pt x="122695" y="591819"/>
                  </a:lnTo>
                  <a:lnTo>
                    <a:pt x="116922" y="593089"/>
                  </a:lnTo>
                  <a:lnTo>
                    <a:pt x="105726" y="593089"/>
                  </a:lnTo>
                  <a:lnTo>
                    <a:pt x="101461" y="598169"/>
                  </a:lnTo>
                  <a:lnTo>
                    <a:pt x="97582" y="604519"/>
                  </a:lnTo>
                  <a:lnTo>
                    <a:pt x="93333" y="609599"/>
                  </a:lnTo>
                  <a:lnTo>
                    <a:pt x="158388" y="609599"/>
                  </a:lnTo>
                  <a:lnTo>
                    <a:pt x="158388" y="619759"/>
                  </a:lnTo>
                  <a:lnTo>
                    <a:pt x="86364" y="619759"/>
                  </a:lnTo>
                  <a:lnTo>
                    <a:pt x="77061" y="632459"/>
                  </a:lnTo>
                  <a:lnTo>
                    <a:pt x="72796" y="640079"/>
                  </a:lnTo>
                  <a:lnTo>
                    <a:pt x="78715" y="640079"/>
                  </a:lnTo>
                  <a:lnTo>
                    <a:pt x="84695" y="641349"/>
                  </a:lnTo>
                  <a:lnTo>
                    <a:pt x="153644" y="641349"/>
                  </a:lnTo>
                  <a:lnTo>
                    <a:pt x="153505" y="648969"/>
                  </a:lnTo>
                  <a:lnTo>
                    <a:pt x="144836" y="650239"/>
                  </a:lnTo>
                  <a:lnTo>
                    <a:pt x="131349" y="652779"/>
                  </a:lnTo>
                  <a:lnTo>
                    <a:pt x="64668" y="652779"/>
                  </a:lnTo>
                  <a:lnTo>
                    <a:pt x="63896" y="655319"/>
                  </a:lnTo>
                  <a:lnTo>
                    <a:pt x="62350" y="656589"/>
                  </a:lnTo>
                  <a:lnTo>
                    <a:pt x="61578" y="659129"/>
                  </a:lnTo>
                  <a:lnTo>
                    <a:pt x="58085" y="664209"/>
                  </a:lnTo>
                  <a:lnTo>
                    <a:pt x="55381" y="670559"/>
                  </a:lnTo>
                  <a:lnTo>
                    <a:pt x="52662" y="675639"/>
                  </a:lnTo>
                  <a:lnTo>
                    <a:pt x="125474" y="675639"/>
                  </a:lnTo>
                  <a:lnTo>
                    <a:pt x="125474" y="688339"/>
                  </a:lnTo>
                  <a:lnTo>
                    <a:pt x="98859" y="688339"/>
                  </a:lnTo>
                  <a:lnTo>
                    <a:pt x="81181" y="689609"/>
                  </a:lnTo>
                  <a:lnTo>
                    <a:pt x="63576" y="689609"/>
                  </a:lnTo>
                  <a:lnTo>
                    <a:pt x="46079" y="690879"/>
                  </a:lnTo>
                  <a:lnTo>
                    <a:pt x="43761" y="694689"/>
                  </a:lnTo>
                  <a:lnTo>
                    <a:pt x="39882" y="704849"/>
                  </a:lnTo>
                  <a:lnTo>
                    <a:pt x="153690" y="704849"/>
                  </a:lnTo>
                  <a:lnTo>
                    <a:pt x="153505" y="715009"/>
                  </a:lnTo>
                  <a:lnTo>
                    <a:pt x="144836" y="716279"/>
                  </a:lnTo>
                  <a:lnTo>
                    <a:pt x="114103" y="718819"/>
                  </a:lnTo>
                  <a:lnTo>
                    <a:pt x="34072" y="718819"/>
                  </a:lnTo>
                  <a:lnTo>
                    <a:pt x="31754" y="723899"/>
                  </a:lnTo>
                  <a:lnTo>
                    <a:pt x="29807" y="730249"/>
                  </a:lnTo>
                  <a:lnTo>
                    <a:pt x="27490" y="735329"/>
                  </a:lnTo>
                  <a:lnTo>
                    <a:pt x="89157" y="735329"/>
                  </a:lnTo>
                  <a:lnTo>
                    <a:pt x="121711" y="736599"/>
                  </a:lnTo>
                  <a:lnTo>
                    <a:pt x="154344" y="739139"/>
                  </a:lnTo>
                  <a:lnTo>
                    <a:pt x="187052" y="739139"/>
                  </a:lnTo>
                  <a:lnTo>
                    <a:pt x="195953" y="740409"/>
                  </a:lnTo>
                  <a:lnTo>
                    <a:pt x="195953" y="748029"/>
                  </a:lnTo>
                  <a:lnTo>
                    <a:pt x="40336" y="748029"/>
                  </a:lnTo>
                  <a:lnTo>
                    <a:pt x="32562" y="749299"/>
                  </a:lnTo>
                  <a:lnTo>
                    <a:pt x="21679" y="749299"/>
                  </a:lnTo>
                  <a:lnTo>
                    <a:pt x="15869" y="761999"/>
                  </a:lnTo>
                  <a:lnTo>
                    <a:pt x="73723" y="767079"/>
                  </a:lnTo>
                  <a:lnTo>
                    <a:pt x="102685" y="768349"/>
                  </a:lnTo>
                  <a:lnTo>
                    <a:pt x="458851" y="768349"/>
                  </a:lnTo>
                  <a:lnTo>
                    <a:pt x="542969" y="772159"/>
                  </a:lnTo>
                  <a:lnTo>
                    <a:pt x="563581" y="772159"/>
                  </a:lnTo>
                  <a:lnTo>
                    <a:pt x="569635" y="778509"/>
                  </a:lnTo>
                  <a:lnTo>
                    <a:pt x="284099" y="778509"/>
                  </a:lnTo>
                  <a:lnTo>
                    <a:pt x="272643" y="779779"/>
                  </a:lnTo>
                  <a:lnTo>
                    <a:pt x="203235" y="782319"/>
                  </a:lnTo>
                  <a:lnTo>
                    <a:pt x="168591" y="782319"/>
                  </a:lnTo>
                  <a:lnTo>
                    <a:pt x="133988" y="783589"/>
                  </a:lnTo>
                  <a:close/>
                </a:path>
                <a:path w="576580" h="791210">
                  <a:moveTo>
                    <a:pt x="478795" y="91439"/>
                  </a:moveTo>
                  <a:lnTo>
                    <a:pt x="470822" y="91439"/>
                  </a:lnTo>
                  <a:lnTo>
                    <a:pt x="463080" y="90169"/>
                  </a:lnTo>
                  <a:lnTo>
                    <a:pt x="419664" y="66039"/>
                  </a:lnTo>
                  <a:lnTo>
                    <a:pt x="391921" y="33019"/>
                  </a:lnTo>
                  <a:lnTo>
                    <a:pt x="386345" y="27939"/>
                  </a:lnTo>
                  <a:lnTo>
                    <a:pt x="377429" y="20319"/>
                  </a:lnTo>
                  <a:lnTo>
                    <a:pt x="367229" y="15239"/>
                  </a:lnTo>
                  <a:lnTo>
                    <a:pt x="357802" y="12699"/>
                  </a:lnTo>
                  <a:lnTo>
                    <a:pt x="392285" y="12699"/>
                  </a:lnTo>
                  <a:lnTo>
                    <a:pt x="403787" y="24129"/>
                  </a:lnTo>
                  <a:lnTo>
                    <a:pt x="418438" y="43179"/>
                  </a:lnTo>
                  <a:lnTo>
                    <a:pt x="432979" y="59689"/>
                  </a:lnTo>
                  <a:lnTo>
                    <a:pt x="443408" y="67309"/>
                  </a:lnTo>
                  <a:lnTo>
                    <a:pt x="455360" y="73659"/>
                  </a:lnTo>
                  <a:lnTo>
                    <a:pt x="468444" y="76199"/>
                  </a:lnTo>
                  <a:lnTo>
                    <a:pt x="482272" y="77469"/>
                  </a:lnTo>
                  <a:lnTo>
                    <a:pt x="554127" y="77469"/>
                  </a:lnTo>
                  <a:lnTo>
                    <a:pt x="552177" y="80009"/>
                  </a:lnTo>
                  <a:lnTo>
                    <a:pt x="551097" y="81279"/>
                  </a:lnTo>
                  <a:lnTo>
                    <a:pt x="532122" y="81279"/>
                  </a:lnTo>
                  <a:lnTo>
                    <a:pt x="519072" y="86359"/>
                  </a:lnTo>
                  <a:lnTo>
                    <a:pt x="505661" y="88899"/>
                  </a:lnTo>
                  <a:lnTo>
                    <a:pt x="478795" y="91439"/>
                  </a:lnTo>
                  <a:close/>
                </a:path>
                <a:path w="576580" h="791210">
                  <a:moveTo>
                    <a:pt x="554127" y="77469"/>
                  </a:moveTo>
                  <a:lnTo>
                    <a:pt x="482272" y="77469"/>
                  </a:lnTo>
                  <a:lnTo>
                    <a:pt x="502198" y="76199"/>
                  </a:lnTo>
                  <a:lnTo>
                    <a:pt x="521738" y="71119"/>
                  </a:lnTo>
                  <a:lnTo>
                    <a:pt x="539818" y="63499"/>
                  </a:lnTo>
                  <a:lnTo>
                    <a:pt x="555362" y="53339"/>
                  </a:lnTo>
                  <a:lnTo>
                    <a:pt x="556645" y="53339"/>
                  </a:lnTo>
                  <a:lnTo>
                    <a:pt x="557897" y="52069"/>
                  </a:lnTo>
                  <a:lnTo>
                    <a:pt x="564124" y="52069"/>
                  </a:lnTo>
                  <a:lnTo>
                    <a:pt x="567353" y="60959"/>
                  </a:lnTo>
                  <a:lnTo>
                    <a:pt x="563877" y="64769"/>
                  </a:lnTo>
                  <a:lnTo>
                    <a:pt x="554127" y="77469"/>
                  </a:lnTo>
                  <a:close/>
                </a:path>
                <a:path w="576580" h="791210">
                  <a:moveTo>
                    <a:pt x="536924" y="135889"/>
                  </a:moveTo>
                  <a:lnTo>
                    <a:pt x="534501" y="135889"/>
                  </a:lnTo>
                  <a:lnTo>
                    <a:pt x="523886" y="134619"/>
                  </a:lnTo>
                  <a:lnTo>
                    <a:pt x="513588" y="132079"/>
                  </a:lnTo>
                  <a:lnTo>
                    <a:pt x="503664" y="128269"/>
                  </a:lnTo>
                  <a:lnTo>
                    <a:pt x="494170" y="121919"/>
                  </a:lnTo>
                  <a:lnTo>
                    <a:pt x="490292" y="119379"/>
                  </a:lnTo>
                  <a:lnTo>
                    <a:pt x="488747" y="113029"/>
                  </a:lnTo>
                  <a:lnTo>
                    <a:pt x="494170" y="110489"/>
                  </a:lnTo>
                  <a:lnTo>
                    <a:pt x="505324" y="104139"/>
                  </a:lnTo>
                  <a:lnTo>
                    <a:pt x="515174" y="97789"/>
                  </a:lnTo>
                  <a:lnTo>
                    <a:pt x="524010" y="90169"/>
                  </a:lnTo>
                  <a:lnTo>
                    <a:pt x="532122" y="81279"/>
                  </a:lnTo>
                  <a:lnTo>
                    <a:pt x="551097" y="81279"/>
                  </a:lnTo>
                  <a:lnTo>
                    <a:pt x="540298" y="93979"/>
                  </a:lnTo>
                  <a:lnTo>
                    <a:pt x="527333" y="106679"/>
                  </a:lnTo>
                  <a:lnTo>
                    <a:pt x="512374" y="116839"/>
                  </a:lnTo>
                  <a:lnTo>
                    <a:pt x="519791" y="119379"/>
                  </a:lnTo>
                  <a:lnTo>
                    <a:pt x="527455" y="121919"/>
                  </a:lnTo>
                  <a:lnTo>
                    <a:pt x="563421" y="121919"/>
                  </a:lnTo>
                  <a:lnTo>
                    <a:pt x="565886" y="124459"/>
                  </a:lnTo>
                  <a:lnTo>
                    <a:pt x="562331" y="129539"/>
                  </a:lnTo>
                  <a:lnTo>
                    <a:pt x="557450" y="134619"/>
                  </a:lnTo>
                  <a:lnTo>
                    <a:pt x="538705" y="134619"/>
                  </a:lnTo>
                  <a:lnTo>
                    <a:pt x="536924" y="135889"/>
                  </a:lnTo>
                  <a:close/>
                </a:path>
                <a:path w="576580" h="791210">
                  <a:moveTo>
                    <a:pt x="372895" y="90169"/>
                  </a:moveTo>
                  <a:lnTo>
                    <a:pt x="346228" y="90169"/>
                  </a:lnTo>
                  <a:lnTo>
                    <a:pt x="350277" y="87629"/>
                  </a:lnTo>
                  <a:lnTo>
                    <a:pt x="354325" y="86359"/>
                  </a:lnTo>
                  <a:lnTo>
                    <a:pt x="358343" y="86359"/>
                  </a:lnTo>
                  <a:lnTo>
                    <a:pt x="372895" y="90169"/>
                  </a:lnTo>
                  <a:close/>
                </a:path>
                <a:path w="576580" h="791210">
                  <a:moveTo>
                    <a:pt x="476045" y="171449"/>
                  </a:moveTo>
                  <a:lnTo>
                    <a:pt x="466590" y="171449"/>
                  </a:lnTo>
                  <a:lnTo>
                    <a:pt x="457185" y="170179"/>
                  </a:lnTo>
                  <a:lnTo>
                    <a:pt x="415502" y="152399"/>
                  </a:lnTo>
                  <a:lnTo>
                    <a:pt x="396572" y="132079"/>
                  </a:lnTo>
                  <a:lnTo>
                    <a:pt x="389219" y="123189"/>
                  </a:lnTo>
                  <a:lnTo>
                    <a:pt x="380187" y="113029"/>
                  </a:lnTo>
                  <a:lnTo>
                    <a:pt x="370068" y="104139"/>
                  </a:lnTo>
                  <a:lnTo>
                    <a:pt x="359456" y="101599"/>
                  </a:lnTo>
                  <a:lnTo>
                    <a:pt x="387750" y="101599"/>
                  </a:lnTo>
                  <a:lnTo>
                    <a:pt x="399054" y="114299"/>
                  </a:lnTo>
                  <a:lnTo>
                    <a:pt x="409738" y="125729"/>
                  </a:lnTo>
                  <a:lnTo>
                    <a:pt x="422630" y="139699"/>
                  </a:lnTo>
                  <a:lnTo>
                    <a:pt x="436755" y="148589"/>
                  </a:lnTo>
                  <a:lnTo>
                    <a:pt x="452766" y="154939"/>
                  </a:lnTo>
                  <a:lnTo>
                    <a:pt x="471316" y="157479"/>
                  </a:lnTo>
                  <a:lnTo>
                    <a:pt x="530046" y="157479"/>
                  </a:lnTo>
                  <a:lnTo>
                    <a:pt x="524345" y="161289"/>
                  </a:lnTo>
                  <a:lnTo>
                    <a:pt x="500866" y="168909"/>
                  </a:lnTo>
                  <a:lnTo>
                    <a:pt x="476045" y="171449"/>
                  </a:lnTo>
                  <a:close/>
                </a:path>
                <a:path w="576580" h="791210">
                  <a:moveTo>
                    <a:pt x="563421" y="121919"/>
                  </a:moveTo>
                  <a:lnTo>
                    <a:pt x="541625" y="121919"/>
                  </a:lnTo>
                  <a:lnTo>
                    <a:pt x="547991" y="120649"/>
                  </a:lnTo>
                  <a:lnTo>
                    <a:pt x="555038" y="119379"/>
                  </a:lnTo>
                  <a:lnTo>
                    <a:pt x="560956" y="119379"/>
                  </a:lnTo>
                  <a:lnTo>
                    <a:pt x="563421" y="121919"/>
                  </a:lnTo>
                  <a:close/>
                </a:path>
                <a:path w="576580" h="791210">
                  <a:moveTo>
                    <a:pt x="530046" y="157479"/>
                  </a:moveTo>
                  <a:lnTo>
                    <a:pt x="473619" y="157479"/>
                  </a:lnTo>
                  <a:lnTo>
                    <a:pt x="491424" y="156209"/>
                  </a:lnTo>
                  <a:lnTo>
                    <a:pt x="508537" y="152399"/>
                  </a:lnTo>
                  <a:lnTo>
                    <a:pt x="524463" y="144779"/>
                  </a:lnTo>
                  <a:lnTo>
                    <a:pt x="536924" y="135889"/>
                  </a:lnTo>
                  <a:lnTo>
                    <a:pt x="537298" y="135889"/>
                  </a:lnTo>
                  <a:lnTo>
                    <a:pt x="538705" y="134619"/>
                  </a:lnTo>
                  <a:lnTo>
                    <a:pt x="557450" y="134619"/>
                  </a:lnTo>
                  <a:lnTo>
                    <a:pt x="545246" y="147319"/>
                  </a:lnTo>
                  <a:lnTo>
                    <a:pt x="530046" y="157479"/>
                  </a:lnTo>
                  <a:close/>
                </a:path>
                <a:path w="576580" h="791210">
                  <a:moveTo>
                    <a:pt x="394684" y="449579"/>
                  </a:moveTo>
                  <a:lnTo>
                    <a:pt x="380301" y="449579"/>
                  </a:lnTo>
                  <a:lnTo>
                    <a:pt x="377123" y="431799"/>
                  </a:lnTo>
                  <a:lnTo>
                    <a:pt x="371481" y="394969"/>
                  </a:lnTo>
                  <a:lnTo>
                    <a:pt x="368294" y="377189"/>
                  </a:lnTo>
                  <a:lnTo>
                    <a:pt x="356579" y="331469"/>
                  </a:lnTo>
                  <a:lnTo>
                    <a:pt x="329184" y="293369"/>
                  </a:lnTo>
                  <a:lnTo>
                    <a:pt x="324780" y="292099"/>
                  </a:lnTo>
                  <a:lnTo>
                    <a:pt x="320593" y="290829"/>
                  </a:lnTo>
                  <a:lnTo>
                    <a:pt x="345511" y="290829"/>
                  </a:lnTo>
                  <a:lnTo>
                    <a:pt x="368133" y="320039"/>
                  </a:lnTo>
                  <a:lnTo>
                    <a:pt x="382051" y="364489"/>
                  </a:lnTo>
                  <a:lnTo>
                    <a:pt x="389288" y="412749"/>
                  </a:lnTo>
                  <a:lnTo>
                    <a:pt x="394684" y="449579"/>
                  </a:lnTo>
                  <a:close/>
                </a:path>
                <a:path w="576580" h="791210">
                  <a:moveTo>
                    <a:pt x="235365" y="473709"/>
                  </a:moveTo>
                  <a:lnTo>
                    <a:pt x="217262" y="473709"/>
                  </a:lnTo>
                  <a:lnTo>
                    <a:pt x="230485" y="458469"/>
                  </a:lnTo>
                  <a:lnTo>
                    <a:pt x="245236" y="443229"/>
                  </a:lnTo>
                  <a:lnTo>
                    <a:pt x="276120" y="415289"/>
                  </a:lnTo>
                  <a:lnTo>
                    <a:pt x="277480" y="414019"/>
                  </a:lnTo>
                  <a:lnTo>
                    <a:pt x="279195" y="412749"/>
                  </a:lnTo>
                  <a:lnTo>
                    <a:pt x="284542" y="412749"/>
                  </a:lnTo>
                  <a:lnTo>
                    <a:pt x="288127" y="415289"/>
                  </a:lnTo>
                  <a:lnTo>
                    <a:pt x="288252" y="435609"/>
                  </a:lnTo>
                  <a:lnTo>
                    <a:pt x="274189" y="435609"/>
                  </a:lnTo>
                  <a:lnTo>
                    <a:pt x="257727" y="450849"/>
                  </a:lnTo>
                  <a:lnTo>
                    <a:pt x="241808" y="466089"/>
                  </a:lnTo>
                  <a:lnTo>
                    <a:pt x="235365" y="473709"/>
                  </a:lnTo>
                  <a:close/>
                </a:path>
                <a:path w="576580" h="791210">
                  <a:moveTo>
                    <a:pt x="313890" y="477519"/>
                  </a:moveTo>
                  <a:lnTo>
                    <a:pt x="298202" y="477519"/>
                  </a:lnTo>
                  <a:lnTo>
                    <a:pt x="304455" y="463549"/>
                  </a:lnTo>
                  <a:lnTo>
                    <a:pt x="310203" y="448309"/>
                  </a:lnTo>
                  <a:lnTo>
                    <a:pt x="316822" y="433069"/>
                  </a:lnTo>
                  <a:lnTo>
                    <a:pt x="325692" y="420369"/>
                  </a:lnTo>
                  <a:lnTo>
                    <a:pt x="326743" y="417829"/>
                  </a:lnTo>
                  <a:lnTo>
                    <a:pt x="331826" y="417829"/>
                  </a:lnTo>
                  <a:lnTo>
                    <a:pt x="333897" y="419099"/>
                  </a:lnTo>
                  <a:lnTo>
                    <a:pt x="335381" y="420369"/>
                  </a:lnTo>
                  <a:lnTo>
                    <a:pt x="346211" y="427989"/>
                  </a:lnTo>
                  <a:lnTo>
                    <a:pt x="353897" y="434339"/>
                  </a:lnTo>
                  <a:lnTo>
                    <a:pt x="331888" y="434339"/>
                  </a:lnTo>
                  <a:lnTo>
                    <a:pt x="324464" y="449579"/>
                  </a:lnTo>
                  <a:lnTo>
                    <a:pt x="318632" y="464819"/>
                  </a:lnTo>
                  <a:lnTo>
                    <a:pt x="313890" y="477519"/>
                  </a:lnTo>
                  <a:close/>
                </a:path>
                <a:path w="576580" h="791210">
                  <a:moveTo>
                    <a:pt x="563581" y="772159"/>
                  </a:moveTo>
                  <a:lnTo>
                    <a:pt x="542969" y="772159"/>
                  </a:lnTo>
                  <a:lnTo>
                    <a:pt x="519403" y="744219"/>
                  </a:lnTo>
                  <a:lnTo>
                    <a:pt x="499979" y="712469"/>
                  </a:lnTo>
                  <a:lnTo>
                    <a:pt x="484040" y="679449"/>
                  </a:lnTo>
                  <a:lnTo>
                    <a:pt x="470930" y="643889"/>
                  </a:lnTo>
                  <a:lnTo>
                    <a:pt x="462651" y="618489"/>
                  </a:lnTo>
                  <a:lnTo>
                    <a:pt x="454085" y="594359"/>
                  </a:lnTo>
                  <a:lnTo>
                    <a:pt x="444356" y="570229"/>
                  </a:lnTo>
                  <a:lnTo>
                    <a:pt x="432592" y="546099"/>
                  </a:lnTo>
                  <a:lnTo>
                    <a:pt x="421188" y="525779"/>
                  </a:lnTo>
                  <a:lnTo>
                    <a:pt x="397516" y="486409"/>
                  </a:lnTo>
                  <a:lnTo>
                    <a:pt x="386111" y="466089"/>
                  </a:lnTo>
                  <a:lnTo>
                    <a:pt x="370835" y="461009"/>
                  </a:lnTo>
                  <a:lnTo>
                    <a:pt x="357116" y="453389"/>
                  </a:lnTo>
                  <a:lnTo>
                    <a:pt x="344339" y="444499"/>
                  </a:lnTo>
                  <a:lnTo>
                    <a:pt x="331888" y="434339"/>
                  </a:lnTo>
                  <a:lnTo>
                    <a:pt x="353897" y="434339"/>
                  </a:lnTo>
                  <a:lnTo>
                    <a:pt x="356972" y="436879"/>
                  </a:lnTo>
                  <a:lnTo>
                    <a:pt x="368167" y="444499"/>
                  </a:lnTo>
                  <a:lnTo>
                    <a:pt x="380301" y="449579"/>
                  </a:lnTo>
                  <a:lnTo>
                    <a:pt x="394684" y="449579"/>
                  </a:lnTo>
                  <a:lnTo>
                    <a:pt x="395800" y="457199"/>
                  </a:lnTo>
                  <a:lnTo>
                    <a:pt x="397345" y="457199"/>
                  </a:lnTo>
                  <a:lnTo>
                    <a:pt x="397731" y="458469"/>
                  </a:lnTo>
                  <a:lnTo>
                    <a:pt x="410563" y="480059"/>
                  </a:lnTo>
                  <a:lnTo>
                    <a:pt x="436509" y="523239"/>
                  </a:lnTo>
                  <a:lnTo>
                    <a:pt x="457835" y="565149"/>
                  </a:lnTo>
                  <a:lnTo>
                    <a:pt x="473082" y="605789"/>
                  </a:lnTo>
                  <a:lnTo>
                    <a:pt x="479831" y="627379"/>
                  </a:lnTo>
                  <a:lnTo>
                    <a:pt x="495414" y="669289"/>
                  </a:lnTo>
                  <a:lnTo>
                    <a:pt x="514740" y="709929"/>
                  </a:lnTo>
                  <a:lnTo>
                    <a:pt x="539364" y="746759"/>
                  </a:lnTo>
                  <a:lnTo>
                    <a:pt x="563581" y="772159"/>
                  </a:lnTo>
                  <a:close/>
                </a:path>
                <a:path w="576580" h="791210">
                  <a:moveTo>
                    <a:pt x="302405" y="497839"/>
                  </a:moveTo>
                  <a:lnTo>
                    <a:pt x="298310" y="497839"/>
                  </a:lnTo>
                  <a:lnTo>
                    <a:pt x="296487" y="496569"/>
                  </a:lnTo>
                  <a:lnTo>
                    <a:pt x="275387" y="452119"/>
                  </a:lnTo>
                  <a:lnTo>
                    <a:pt x="274189" y="435609"/>
                  </a:lnTo>
                  <a:lnTo>
                    <a:pt x="288252" y="435609"/>
                  </a:lnTo>
                  <a:lnTo>
                    <a:pt x="289096" y="449579"/>
                  </a:lnTo>
                  <a:lnTo>
                    <a:pt x="292051" y="464819"/>
                  </a:lnTo>
                  <a:lnTo>
                    <a:pt x="298202" y="477519"/>
                  </a:lnTo>
                  <a:lnTo>
                    <a:pt x="313890" y="477519"/>
                  </a:lnTo>
                  <a:lnTo>
                    <a:pt x="312942" y="480059"/>
                  </a:lnTo>
                  <a:lnTo>
                    <a:pt x="304661" y="496569"/>
                  </a:lnTo>
                  <a:lnTo>
                    <a:pt x="302405" y="497839"/>
                  </a:lnTo>
                  <a:close/>
                </a:path>
                <a:path w="576580" h="791210">
                  <a:moveTo>
                    <a:pt x="213012" y="506729"/>
                  </a:moveTo>
                  <a:lnTo>
                    <a:pt x="206754" y="506729"/>
                  </a:lnTo>
                  <a:lnTo>
                    <a:pt x="203524" y="504189"/>
                  </a:lnTo>
                  <a:lnTo>
                    <a:pt x="203390" y="501649"/>
                  </a:lnTo>
                  <a:lnTo>
                    <a:pt x="203303" y="482599"/>
                  </a:lnTo>
                  <a:lnTo>
                    <a:pt x="203427" y="473709"/>
                  </a:lnTo>
                  <a:lnTo>
                    <a:pt x="203553" y="469899"/>
                  </a:lnTo>
                  <a:lnTo>
                    <a:pt x="204458" y="457199"/>
                  </a:lnTo>
                  <a:lnTo>
                    <a:pt x="206800" y="443229"/>
                  </a:lnTo>
                  <a:lnTo>
                    <a:pt x="221252" y="443229"/>
                  </a:lnTo>
                  <a:lnTo>
                    <a:pt x="219930" y="448309"/>
                  </a:lnTo>
                  <a:lnTo>
                    <a:pt x="218567" y="457199"/>
                  </a:lnTo>
                  <a:lnTo>
                    <a:pt x="217715" y="464819"/>
                  </a:lnTo>
                  <a:lnTo>
                    <a:pt x="217262" y="473709"/>
                  </a:lnTo>
                  <a:lnTo>
                    <a:pt x="235365" y="473709"/>
                  </a:lnTo>
                  <a:lnTo>
                    <a:pt x="227847" y="482599"/>
                  </a:lnTo>
                  <a:lnTo>
                    <a:pt x="217262" y="501649"/>
                  </a:lnTo>
                  <a:lnTo>
                    <a:pt x="216010" y="505459"/>
                  </a:lnTo>
                  <a:lnTo>
                    <a:pt x="213012" y="506729"/>
                  </a:lnTo>
                  <a:close/>
                </a:path>
                <a:path w="576580" h="791210">
                  <a:moveTo>
                    <a:pt x="199749" y="497839"/>
                  </a:moveTo>
                  <a:lnTo>
                    <a:pt x="182401" y="497839"/>
                  </a:lnTo>
                  <a:lnTo>
                    <a:pt x="189756" y="495299"/>
                  </a:lnTo>
                  <a:lnTo>
                    <a:pt x="199120" y="495299"/>
                  </a:lnTo>
                  <a:lnTo>
                    <a:pt x="199749" y="497839"/>
                  </a:lnTo>
                  <a:close/>
                </a:path>
                <a:path w="576580" h="791210">
                  <a:moveTo>
                    <a:pt x="170979" y="511809"/>
                  </a:moveTo>
                  <a:lnTo>
                    <a:pt x="160335" y="511809"/>
                  </a:lnTo>
                  <a:lnTo>
                    <a:pt x="159160" y="510539"/>
                  </a:lnTo>
                  <a:lnTo>
                    <a:pt x="178530" y="510539"/>
                  </a:lnTo>
                  <a:lnTo>
                    <a:pt x="170979" y="511809"/>
                  </a:lnTo>
                  <a:close/>
                </a:path>
                <a:path w="576580" h="791210">
                  <a:moveTo>
                    <a:pt x="195953" y="537209"/>
                  </a:moveTo>
                  <a:lnTo>
                    <a:pt x="146767" y="537209"/>
                  </a:lnTo>
                  <a:lnTo>
                    <a:pt x="144836" y="535939"/>
                  </a:lnTo>
                  <a:lnTo>
                    <a:pt x="144063" y="534669"/>
                  </a:lnTo>
                  <a:lnTo>
                    <a:pt x="195953" y="534669"/>
                  </a:lnTo>
                  <a:lnTo>
                    <a:pt x="195953" y="537209"/>
                  </a:lnTo>
                  <a:close/>
                </a:path>
                <a:path w="576580" h="791210">
                  <a:moveTo>
                    <a:pt x="275985" y="547369"/>
                  </a:moveTo>
                  <a:lnTo>
                    <a:pt x="136708" y="547369"/>
                  </a:lnTo>
                  <a:lnTo>
                    <a:pt x="169239" y="544829"/>
                  </a:lnTo>
                  <a:lnTo>
                    <a:pt x="234302" y="542289"/>
                  </a:lnTo>
                  <a:lnTo>
                    <a:pt x="267328" y="539749"/>
                  </a:lnTo>
                  <a:lnTo>
                    <a:pt x="276120" y="539749"/>
                  </a:lnTo>
                  <a:lnTo>
                    <a:pt x="275985" y="547369"/>
                  </a:lnTo>
                  <a:close/>
                </a:path>
                <a:path w="576580" h="791210">
                  <a:moveTo>
                    <a:pt x="175045" y="577849"/>
                  </a:moveTo>
                  <a:lnTo>
                    <a:pt x="115785" y="577849"/>
                  </a:lnTo>
                  <a:lnTo>
                    <a:pt x="140770" y="575309"/>
                  </a:lnTo>
                  <a:lnTo>
                    <a:pt x="175045" y="575309"/>
                  </a:lnTo>
                  <a:lnTo>
                    <a:pt x="175045" y="577849"/>
                  </a:lnTo>
                  <a:close/>
                </a:path>
                <a:path w="576580" h="791210">
                  <a:moveTo>
                    <a:pt x="111149" y="594359"/>
                  </a:moveTo>
                  <a:lnTo>
                    <a:pt x="106714" y="594359"/>
                  </a:lnTo>
                  <a:lnTo>
                    <a:pt x="105726" y="593089"/>
                  </a:lnTo>
                  <a:lnTo>
                    <a:pt x="116922" y="593089"/>
                  </a:lnTo>
                  <a:lnTo>
                    <a:pt x="111149" y="594359"/>
                  </a:lnTo>
                  <a:close/>
                </a:path>
                <a:path w="576580" h="791210">
                  <a:moveTo>
                    <a:pt x="158388" y="609599"/>
                  </a:moveTo>
                  <a:lnTo>
                    <a:pt x="93333" y="609599"/>
                  </a:lnTo>
                  <a:lnTo>
                    <a:pt x="99915" y="608329"/>
                  </a:lnTo>
                  <a:lnTo>
                    <a:pt x="113467" y="608329"/>
                  </a:lnTo>
                  <a:lnTo>
                    <a:pt x="122472" y="607059"/>
                  </a:lnTo>
                  <a:lnTo>
                    <a:pt x="131477" y="607059"/>
                  </a:lnTo>
                  <a:lnTo>
                    <a:pt x="140482" y="605789"/>
                  </a:lnTo>
                  <a:lnTo>
                    <a:pt x="158388" y="605789"/>
                  </a:lnTo>
                  <a:lnTo>
                    <a:pt x="158388" y="609599"/>
                  </a:lnTo>
                  <a:close/>
                </a:path>
                <a:path w="576580" h="791210">
                  <a:moveTo>
                    <a:pt x="97196" y="624839"/>
                  </a:moveTo>
                  <a:lnTo>
                    <a:pt x="92560" y="624839"/>
                  </a:lnTo>
                  <a:lnTo>
                    <a:pt x="89068" y="623569"/>
                  </a:lnTo>
                  <a:lnTo>
                    <a:pt x="87136" y="621029"/>
                  </a:lnTo>
                  <a:lnTo>
                    <a:pt x="86364" y="619759"/>
                  </a:lnTo>
                  <a:lnTo>
                    <a:pt x="141939" y="619759"/>
                  </a:lnTo>
                  <a:lnTo>
                    <a:pt x="134430" y="621029"/>
                  </a:lnTo>
                  <a:lnTo>
                    <a:pt x="119664" y="622299"/>
                  </a:lnTo>
                  <a:lnTo>
                    <a:pt x="105726" y="622299"/>
                  </a:lnTo>
                  <a:lnTo>
                    <a:pt x="99529" y="623569"/>
                  </a:lnTo>
                  <a:lnTo>
                    <a:pt x="98756" y="623569"/>
                  </a:lnTo>
                  <a:lnTo>
                    <a:pt x="97196" y="624839"/>
                  </a:lnTo>
                  <a:close/>
                </a:path>
                <a:path w="576580" h="791210">
                  <a:moveTo>
                    <a:pt x="153644" y="641349"/>
                  </a:moveTo>
                  <a:lnTo>
                    <a:pt x="90706" y="641349"/>
                  </a:lnTo>
                  <a:lnTo>
                    <a:pt x="145083" y="636269"/>
                  </a:lnTo>
                  <a:lnTo>
                    <a:pt x="153736" y="636269"/>
                  </a:lnTo>
                  <a:lnTo>
                    <a:pt x="153644" y="641349"/>
                  </a:lnTo>
                  <a:close/>
                </a:path>
                <a:path w="576580" h="791210">
                  <a:moveTo>
                    <a:pt x="117728" y="654049"/>
                  </a:moveTo>
                  <a:lnTo>
                    <a:pt x="71041" y="654049"/>
                  </a:lnTo>
                  <a:lnTo>
                    <a:pt x="64668" y="652779"/>
                  </a:lnTo>
                  <a:lnTo>
                    <a:pt x="131349" y="652779"/>
                  </a:lnTo>
                  <a:lnTo>
                    <a:pt x="117728" y="654049"/>
                  </a:lnTo>
                  <a:close/>
                </a:path>
                <a:path w="576580" h="791210">
                  <a:moveTo>
                    <a:pt x="90366" y="655319"/>
                  </a:moveTo>
                  <a:lnTo>
                    <a:pt x="83897" y="655319"/>
                  </a:lnTo>
                  <a:lnTo>
                    <a:pt x="77453" y="654049"/>
                  </a:lnTo>
                  <a:lnTo>
                    <a:pt x="104044" y="654049"/>
                  </a:lnTo>
                  <a:lnTo>
                    <a:pt x="90366" y="655319"/>
                  </a:lnTo>
                  <a:close/>
                </a:path>
                <a:path w="576580" h="791210">
                  <a:moveTo>
                    <a:pt x="125474" y="675639"/>
                  </a:moveTo>
                  <a:lnTo>
                    <a:pt x="68641" y="675639"/>
                  </a:lnTo>
                  <a:lnTo>
                    <a:pt x="100594" y="674369"/>
                  </a:lnTo>
                  <a:lnTo>
                    <a:pt x="125474" y="674369"/>
                  </a:lnTo>
                  <a:lnTo>
                    <a:pt x="125474" y="675639"/>
                  </a:lnTo>
                  <a:close/>
                </a:path>
                <a:path w="576580" h="791210">
                  <a:moveTo>
                    <a:pt x="153690" y="704849"/>
                  </a:moveTo>
                  <a:lnTo>
                    <a:pt x="112071" y="704849"/>
                  </a:lnTo>
                  <a:lnTo>
                    <a:pt x="145315" y="702309"/>
                  </a:lnTo>
                  <a:lnTo>
                    <a:pt x="153736" y="702309"/>
                  </a:lnTo>
                  <a:lnTo>
                    <a:pt x="153690" y="704849"/>
                  </a:lnTo>
                  <a:close/>
                </a:path>
                <a:path w="576580" h="791210">
                  <a:moveTo>
                    <a:pt x="89157" y="735329"/>
                  </a:moveTo>
                  <a:lnTo>
                    <a:pt x="34768" y="735329"/>
                  </a:lnTo>
                  <a:lnTo>
                    <a:pt x="42046" y="734059"/>
                  </a:lnTo>
                  <a:lnTo>
                    <a:pt x="56602" y="734059"/>
                  </a:lnTo>
                  <a:lnTo>
                    <a:pt x="89157" y="735329"/>
                  </a:lnTo>
                  <a:close/>
                </a:path>
                <a:path w="576580" h="791210">
                  <a:moveTo>
                    <a:pt x="195953" y="754379"/>
                  </a:moveTo>
                  <a:lnTo>
                    <a:pt x="187052" y="754379"/>
                  </a:lnTo>
                  <a:lnTo>
                    <a:pt x="154213" y="753109"/>
                  </a:lnTo>
                  <a:lnTo>
                    <a:pt x="121429" y="750569"/>
                  </a:lnTo>
                  <a:lnTo>
                    <a:pt x="55876" y="748029"/>
                  </a:lnTo>
                  <a:lnTo>
                    <a:pt x="195953" y="748029"/>
                  </a:lnTo>
                  <a:lnTo>
                    <a:pt x="195953" y="754379"/>
                  </a:lnTo>
                  <a:close/>
                </a:path>
                <a:path w="576580" h="791210">
                  <a:moveTo>
                    <a:pt x="458851" y="768349"/>
                  </a:moveTo>
                  <a:lnTo>
                    <a:pt x="171202" y="768349"/>
                  </a:lnTo>
                  <a:lnTo>
                    <a:pt x="290074" y="764539"/>
                  </a:lnTo>
                  <a:lnTo>
                    <a:pt x="374733" y="764539"/>
                  </a:lnTo>
                  <a:lnTo>
                    <a:pt x="458851" y="768349"/>
                  </a:lnTo>
                  <a:close/>
                </a:path>
                <a:path w="576580" h="791210">
                  <a:moveTo>
                    <a:pt x="555362" y="787399"/>
                  </a:moveTo>
                  <a:lnTo>
                    <a:pt x="554188" y="787399"/>
                  </a:lnTo>
                  <a:lnTo>
                    <a:pt x="459959" y="782319"/>
                  </a:lnTo>
                  <a:lnTo>
                    <a:pt x="318491" y="778509"/>
                  </a:lnTo>
                  <a:lnTo>
                    <a:pt x="569635" y="778509"/>
                  </a:lnTo>
                  <a:lnTo>
                    <a:pt x="570846" y="779779"/>
                  </a:lnTo>
                  <a:lnTo>
                    <a:pt x="576347" y="784859"/>
                  </a:lnTo>
                  <a:lnTo>
                    <a:pt x="575327" y="786129"/>
                  </a:lnTo>
                  <a:lnTo>
                    <a:pt x="556521" y="786129"/>
                  </a:lnTo>
                  <a:lnTo>
                    <a:pt x="555362" y="787399"/>
                  </a:lnTo>
                  <a:close/>
                </a:path>
                <a:path w="576580" h="791210">
                  <a:moveTo>
                    <a:pt x="571248" y="791209"/>
                  </a:moveTo>
                  <a:lnTo>
                    <a:pt x="562254" y="791209"/>
                  </a:lnTo>
                  <a:lnTo>
                    <a:pt x="560786" y="789939"/>
                  </a:lnTo>
                  <a:lnTo>
                    <a:pt x="557294" y="786129"/>
                  </a:lnTo>
                  <a:lnTo>
                    <a:pt x="575327" y="786129"/>
                  </a:lnTo>
                  <a:lnTo>
                    <a:pt x="571248" y="791209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7744" y="211523"/>
              <a:ext cx="5674902" cy="111951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36050" y="1517532"/>
            <a:ext cx="687895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314325">
              <a:lnSpc>
                <a:spcPct val="100000"/>
              </a:lnSpc>
              <a:spcBef>
                <a:spcPts val="100"/>
              </a:spcBef>
            </a:pPr>
            <a:r>
              <a:rPr dirty="0" sz="2400" spc="-254" b="1">
                <a:solidFill>
                  <a:srgbClr val="93C47D"/>
                </a:solidFill>
                <a:latin typeface="Tahoma"/>
                <a:cs typeface="Tahoma"/>
              </a:rPr>
              <a:t>Kualiﬁkasi</a:t>
            </a:r>
            <a:r>
              <a:rPr dirty="0" sz="2400" spc="-22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50" b="1">
                <a:solidFill>
                  <a:srgbClr val="93C47D"/>
                </a:solidFill>
                <a:latin typeface="Tahoma"/>
                <a:cs typeface="Tahoma"/>
              </a:rPr>
              <a:t>laboran</a:t>
            </a:r>
            <a:r>
              <a:rPr dirty="0" sz="2400" spc="-22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70" b="1">
                <a:solidFill>
                  <a:srgbClr val="93C47D"/>
                </a:solidFill>
                <a:latin typeface="Tahoma"/>
                <a:cs typeface="Tahoma"/>
              </a:rPr>
              <a:t>sekolah/madrasah</a:t>
            </a:r>
            <a:r>
              <a:rPr dirty="0" sz="2400" spc="-220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70" b="1">
                <a:solidFill>
                  <a:srgbClr val="93C47D"/>
                </a:solidFill>
                <a:latin typeface="Tahoma"/>
                <a:cs typeface="Tahoma"/>
              </a:rPr>
              <a:t>adalah</a:t>
            </a:r>
            <a:r>
              <a:rPr dirty="0" sz="2400" spc="-22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80" b="1">
                <a:solidFill>
                  <a:srgbClr val="93C47D"/>
                </a:solidFill>
                <a:latin typeface="Tahoma"/>
                <a:cs typeface="Tahoma"/>
              </a:rPr>
              <a:t>sebagai </a:t>
            </a:r>
            <a:r>
              <a:rPr dirty="0" sz="2400" spc="-685" b="1">
                <a:solidFill>
                  <a:srgbClr val="93C47D"/>
                </a:solidFill>
                <a:latin typeface="Tahoma"/>
                <a:cs typeface="Tahoma"/>
              </a:rPr>
              <a:t> </a:t>
            </a:r>
            <a:r>
              <a:rPr dirty="0" sz="2400" spc="-245" b="1">
                <a:solidFill>
                  <a:srgbClr val="93C47D"/>
                </a:solidFill>
                <a:latin typeface="Tahoma"/>
                <a:cs typeface="Tahoma"/>
              </a:rPr>
              <a:t>berikut:</a:t>
            </a:r>
            <a:endParaRPr sz="2400">
              <a:latin typeface="Tahoma"/>
              <a:cs typeface="Tahoma"/>
            </a:endParaRPr>
          </a:p>
          <a:p>
            <a:pPr marL="469900" marR="5080" indent="-352425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Minimal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lulusan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og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diploma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satu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60">
                <a:solidFill>
                  <a:srgbClr val="FFFFFF"/>
                </a:solidFill>
                <a:latin typeface="Tahoma"/>
                <a:cs typeface="Tahoma"/>
              </a:rPr>
              <a:t>(D1)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elevan 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jenis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orium,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diselen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ga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akan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oleh 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pemerintah;</a:t>
            </a:r>
            <a:endParaRPr sz="2400">
              <a:latin typeface="Tahoma"/>
              <a:cs typeface="Tahoma"/>
            </a:endParaRPr>
          </a:p>
          <a:p>
            <a:pPr marL="469900" marR="582930" indent="-426084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Memiliki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sertiﬁkat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laboran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perguruan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ditetapkan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oleh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pemerintah.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94815" y="166897"/>
            <a:ext cx="434911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1200150">
              <a:lnSpc>
                <a:spcPct val="100000"/>
              </a:lnSpc>
              <a:spcBef>
                <a:spcPts val="100"/>
              </a:spcBef>
            </a:pPr>
            <a:r>
              <a:rPr dirty="0" sz="3600" spc="80">
                <a:solidFill>
                  <a:srgbClr val="FF9900"/>
                </a:solidFill>
              </a:rPr>
              <a:t>Laboran </a:t>
            </a:r>
            <a:r>
              <a:rPr dirty="0" sz="3600" spc="85">
                <a:solidFill>
                  <a:srgbClr val="FF9900"/>
                </a:solidFill>
              </a:rPr>
              <a:t> </a:t>
            </a:r>
            <a:r>
              <a:rPr dirty="0" sz="3600" spc="35">
                <a:solidFill>
                  <a:srgbClr val="FF9900"/>
                </a:solidFill>
              </a:rPr>
              <a:t>Sekolah/Madrasah</a:t>
            </a:r>
            <a:endParaRPr sz="3600"/>
          </a:p>
        </p:txBody>
      </p:sp>
      <p:sp>
        <p:nvSpPr>
          <p:cNvPr id="10" name="object 10"/>
          <p:cNvSpPr/>
          <p:nvPr/>
        </p:nvSpPr>
        <p:spPr>
          <a:xfrm>
            <a:off x="1080274" y="178676"/>
            <a:ext cx="7809865" cy="4955540"/>
          </a:xfrm>
          <a:custGeom>
            <a:avLst/>
            <a:gdLst/>
            <a:ahLst/>
            <a:cxnLst/>
            <a:rect l="l" t="t" r="r" b="b"/>
            <a:pathLst>
              <a:path w="7809865" h="4955540">
                <a:moveTo>
                  <a:pt x="122529" y="4182414"/>
                </a:moveTo>
                <a:lnTo>
                  <a:pt x="120218" y="4179976"/>
                </a:lnTo>
                <a:lnTo>
                  <a:pt x="118833" y="4181589"/>
                </a:lnTo>
                <a:lnTo>
                  <a:pt x="102565" y="4198607"/>
                </a:lnTo>
                <a:lnTo>
                  <a:pt x="76034" y="4236504"/>
                </a:lnTo>
                <a:lnTo>
                  <a:pt x="53543" y="4275290"/>
                </a:lnTo>
                <a:lnTo>
                  <a:pt x="37579" y="4313694"/>
                </a:lnTo>
                <a:lnTo>
                  <a:pt x="20929" y="4395813"/>
                </a:lnTo>
                <a:lnTo>
                  <a:pt x="19177" y="4445647"/>
                </a:lnTo>
                <a:lnTo>
                  <a:pt x="21958" y="4495711"/>
                </a:lnTo>
                <a:lnTo>
                  <a:pt x="28308" y="4545571"/>
                </a:lnTo>
                <a:lnTo>
                  <a:pt x="28905" y="4547895"/>
                </a:lnTo>
                <a:lnTo>
                  <a:pt x="31635" y="4547730"/>
                </a:lnTo>
                <a:lnTo>
                  <a:pt x="32372" y="4546181"/>
                </a:lnTo>
                <a:lnTo>
                  <a:pt x="32410" y="4545901"/>
                </a:lnTo>
                <a:lnTo>
                  <a:pt x="32359" y="4545571"/>
                </a:lnTo>
                <a:lnTo>
                  <a:pt x="25857" y="4496016"/>
                </a:lnTo>
                <a:lnTo>
                  <a:pt x="22999" y="4446232"/>
                </a:lnTo>
                <a:lnTo>
                  <a:pt x="24752" y="4396829"/>
                </a:lnTo>
                <a:lnTo>
                  <a:pt x="32080" y="4348429"/>
                </a:lnTo>
                <a:lnTo>
                  <a:pt x="47358" y="4298594"/>
                </a:lnTo>
                <a:lnTo>
                  <a:pt x="67132" y="4258475"/>
                </a:lnTo>
                <a:lnTo>
                  <a:pt x="91554" y="4219854"/>
                </a:lnTo>
                <a:lnTo>
                  <a:pt x="121437" y="4184612"/>
                </a:lnTo>
                <a:lnTo>
                  <a:pt x="121551" y="4184472"/>
                </a:lnTo>
                <a:lnTo>
                  <a:pt x="122529" y="4182414"/>
                </a:lnTo>
                <a:close/>
              </a:path>
              <a:path w="7809865" h="4955540">
                <a:moveTo>
                  <a:pt x="362762" y="4907267"/>
                </a:moveTo>
                <a:lnTo>
                  <a:pt x="361899" y="4905997"/>
                </a:lnTo>
                <a:lnTo>
                  <a:pt x="362610" y="4904727"/>
                </a:lnTo>
                <a:lnTo>
                  <a:pt x="361975" y="4903457"/>
                </a:lnTo>
                <a:lnTo>
                  <a:pt x="354723" y="4900079"/>
                </a:lnTo>
                <a:lnTo>
                  <a:pt x="354723" y="4907267"/>
                </a:lnTo>
                <a:lnTo>
                  <a:pt x="351193" y="4909807"/>
                </a:lnTo>
                <a:lnTo>
                  <a:pt x="348195" y="4913617"/>
                </a:lnTo>
                <a:lnTo>
                  <a:pt x="344639" y="4917427"/>
                </a:lnTo>
                <a:lnTo>
                  <a:pt x="305257" y="4895837"/>
                </a:lnTo>
                <a:lnTo>
                  <a:pt x="267538" y="4872977"/>
                </a:lnTo>
                <a:lnTo>
                  <a:pt x="231813" y="4846307"/>
                </a:lnTo>
                <a:lnTo>
                  <a:pt x="198437" y="4817097"/>
                </a:lnTo>
                <a:lnTo>
                  <a:pt x="197116" y="4815827"/>
                </a:lnTo>
                <a:lnTo>
                  <a:pt x="195313" y="4817097"/>
                </a:lnTo>
                <a:lnTo>
                  <a:pt x="194602" y="4818367"/>
                </a:lnTo>
                <a:lnTo>
                  <a:pt x="194691" y="4819637"/>
                </a:lnTo>
                <a:lnTo>
                  <a:pt x="195351" y="4819637"/>
                </a:lnTo>
                <a:lnTo>
                  <a:pt x="228942" y="4848847"/>
                </a:lnTo>
                <a:lnTo>
                  <a:pt x="264642" y="4875517"/>
                </a:lnTo>
                <a:lnTo>
                  <a:pt x="302387" y="4898377"/>
                </a:lnTo>
                <a:lnTo>
                  <a:pt x="342099" y="4919967"/>
                </a:lnTo>
                <a:lnTo>
                  <a:pt x="340588" y="4921237"/>
                </a:lnTo>
                <a:lnTo>
                  <a:pt x="296164" y="4898377"/>
                </a:lnTo>
                <a:lnTo>
                  <a:pt x="254127" y="4871707"/>
                </a:lnTo>
                <a:lnTo>
                  <a:pt x="214782" y="4841227"/>
                </a:lnTo>
                <a:lnTo>
                  <a:pt x="178435" y="4808207"/>
                </a:lnTo>
                <a:lnTo>
                  <a:pt x="145364" y="4772647"/>
                </a:lnTo>
                <a:lnTo>
                  <a:pt x="115900" y="4733277"/>
                </a:lnTo>
                <a:lnTo>
                  <a:pt x="90347" y="4692637"/>
                </a:lnTo>
                <a:lnTo>
                  <a:pt x="89611" y="4690097"/>
                </a:lnTo>
                <a:lnTo>
                  <a:pt x="87541" y="4691367"/>
                </a:lnTo>
                <a:lnTo>
                  <a:pt x="86741" y="4692637"/>
                </a:lnTo>
                <a:lnTo>
                  <a:pt x="86944" y="4693907"/>
                </a:lnTo>
                <a:lnTo>
                  <a:pt x="112712" y="4734547"/>
                </a:lnTo>
                <a:lnTo>
                  <a:pt x="142290" y="4773917"/>
                </a:lnTo>
                <a:lnTo>
                  <a:pt x="175425" y="4810747"/>
                </a:lnTo>
                <a:lnTo>
                  <a:pt x="211823" y="4843767"/>
                </a:lnTo>
                <a:lnTo>
                  <a:pt x="251218" y="4874247"/>
                </a:lnTo>
                <a:lnTo>
                  <a:pt x="293319" y="4900917"/>
                </a:lnTo>
                <a:lnTo>
                  <a:pt x="337845" y="4923777"/>
                </a:lnTo>
                <a:lnTo>
                  <a:pt x="335318" y="4926317"/>
                </a:lnTo>
                <a:lnTo>
                  <a:pt x="295732" y="4916157"/>
                </a:lnTo>
                <a:lnTo>
                  <a:pt x="263372" y="4895837"/>
                </a:lnTo>
                <a:lnTo>
                  <a:pt x="204939" y="4847577"/>
                </a:lnTo>
                <a:lnTo>
                  <a:pt x="203619" y="4846307"/>
                </a:lnTo>
                <a:lnTo>
                  <a:pt x="201815" y="4847577"/>
                </a:lnTo>
                <a:lnTo>
                  <a:pt x="201104" y="4848847"/>
                </a:lnTo>
                <a:lnTo>
                  <a:pt x="201853" y="4850117"/>
                </a:lnTo>
                <a:lnTo>
                  <a:pt x="230174" y="4875517"/>
                </a:lnTo>
                <a:lnTo>
                  <a:pt x="260578" y="4898377"/>
                </a:lnTo>
                <a:lnTo>
                  <a:pt x="292963" y="4917427"/>
                </a:lnTo>
                <a:lnTo>
                  <a:pt x="327279" y="4935207"/>
                </a:lnTo>
                <a:lnTo>
                  <a:pt x="323265" y="4939017"/>
                </a:lnTo>
                <a:lnTo>
                  <a:pt x="315709" y="4946637"/>
                </a:lnTo>
                <a:lnTo>
                  <a:pt x="315137" y="4946637"/>
                </a:lnTo>
                <a:lnTo>
                  <a:pt x="273177" y="4921237"/>
                </a:lnTo>
                <a:lnTo>
                  <a:pt x="233756" y="4893297"/>
                </a:lnTo>
                <a:lnTo>
                  <a:pt x="197015" y="4862817"/>
                </a:lnTo>
                <a:lnTo>
                  <a:pt x="163068" y="4829797"/>
                </a:lnTo>
                <a:lnTo>
                  <a:pt x="132067" y="4794237"/>
                </a:lnTo>
                <a:lnTo>
                  <a:pt x="104140" y="4756137"/>
                </a:lnTo>
                <a:lnTo>
                  <a:pt x="79413" y="4716767"/>
                </a:lnTo>
                <a:lnTo>
                  <a:pt x="58039" y="4676127"/>
                </a:lnTo>
                <a:lnTo>
                  <a:pt x="40132" y="4634217"/>
                </a:lnTo>
                <a:lnTo>
                  <a:pt x="25844" y="4592307"/>
                </a:lnTo>
                <a:lnTo>
                  <a:pt x="15303" y="4547857"/>
                </a:lnTo>
                <a:lnTo>
                  <a:pt x="8636" y="4503407"/>
                </a:lnTo>
                <a:lnTo>
                  <a:pt x="5981" y="4458957"/>
                </a:lnTo>
                <a:lnTo>
                  <a:pt x="7480" y="4414507"/>
                </a:lnTo>
                <a:lnTo>
                  <a:pt x="13258" y="4370057"/>
                </a:lnTo>
                <a:lnTo>
                  <a:pt x="23456" y="4325607"/>
                </a:lnTo>
                <a:lnTo>
                  <a:pt x="40792" y="4277347"/>
                </a:lnTo>
                <a:lnTo>
                  <a:pt x="63728" y="4231627"/>
                </a:lnTo>
                <a:lnTo>
                  <a:pt x="102781" y="4174477"/>
                </a:lnTo>
                <a:lnTo>
                  <a:pt x="125907" y="4149077"/>
                </a:lnTo>
                <a:lnTo>
                  <a:pt x="126593" y="4149077"/>
                </a:lnTo>
                <a:lnTo>
                  <a:pt x="126885" y="4147807"/>
                </a:lnTo>
                <a:lnTo>
                  <a:pt x="128435" y="4147807"/>
                </a:lnTo>
                <a:lnTo>
                  <a:pt x="130111" y="4146537"/>
                </a:lnTo>
                <a:lnTo>
                  <a:pt x="131165" y="4143997"/>
                </a:lnTo>
                <a:lnTo>
                  <a:pt x="131000" y="4142727"/>
                </a:lnTo>
                <a:lnTo>
                  <a:pt x="129755" y="4142727"/>
                </a:lnTo>
                <a:lnTo>
                  <a:pt x="124371" y="4137647"/>
                </a:lnTo>
                <a:lnTo>
                  <a:pt x="118897" y="4132567"/>
                </a:lnTo>
                <a:lnTo>
                  <a:pt x="107810" y="4122407"/>
                </a:lnTo>
                <a:lnTo>
                  <a:pt x="184213" y="4095737"/>
                </a:lnTo>
                <a:lnTo>
                  <a:pt x="209740" y="4088117"/>
                </a:lnTo>
                <a:lnTo>
                  <a:pt x="204165" y="4094467"/>
                </a:lnTo>
                <a:lnTo>
                  <a:pt x="199059" y="4102087"/>
                </a:lnTo>
                <a:lnTo>
                  <a:pt x="194462" y="4109707"/>
                </a:lnTo>
                <a:lnTo>
                  <a:pt x="190436" y="4117327"/>
                </a:lnTo>
                <a:lnTo>
                  <a:pt x="188366" y="4114787"/>
                </a:lnTo>
                <a:lnTo>
                  <a:pt x="186639" y="4112247"/>
                </a:lnTo>
                <a:lnTo>
                  <a:pt x="185140" y="4109707"/>
                </a:lnTo>
                <a:lnTo>
                  <a:pt x="183984" y="4108437"/>
                </a:lnTo>
                <a:lnTo>
                  <a:pt x="182232" y="4109707"/>
                </a:lnTo>
                <a:lnTo>
                  <a:pt x="181444" y="4110977"/>
                </a:lnTo>
                <a:lnTo>
                  <a:pt x="181495" y="4112247"/>
                </a:lnTo>
                <a:lnTo>
                  <a:pt x="182079" y="4112247"/>
                </a:lnTo>
                <a:lnTo>
                  <a:pt x="184111" y="4114787"/>
                </a:lnTo>
                <a:lnTo>
                  <a:pt x="186728" y="4118597"/>
                </a:lnTo>
                <a:lnTo>
                  <a:pt x="188785" y="4121137"/>
                </a:lnTo>
                <a:lnTo>
                  <a:pt x="185470" y="4127487"/>
                </a:lnTo>
                <a:lnTo>
                  <a:pt x="184353" y="4131297"/>
                </a:lnTo>
                <a:lnTo>
                  <a:pt x="182079" y="4128757"/>
                </a:lnTo>
                <a:lnTo>
                  <a:pt x="180022" y="4126217"/>
                </a:lnTo>
                <a:lnTo>
                  <a:pt x="177749" y="4124947"/>
                </a:lnTo>
                <a:lnTo>
                  <a:pt x="176657" y="4123677"/>
                </a:lnTo>
                <a:lnTo>
                  <a:pt x="175298" y="4123677"/>
                </a:lnTo>
                <a:lnTo>
                  <a:pt x="174510" y="4124947"/>
                </a:lnTo>
                <a:lnTo>
                  <a:pt x="174536" y="4126217"/>
                </a:lnTo>
                <a:lnTo>
                  <a:pt x="183032" y="4136377"/>
                </a:lnTo>
                <a:lnTo>
                  <a:pt x="181622" y="4138917"/>
                </a:lnTo>
                <a:lnTo>
                  <a:pt x="180505" y="4142727"/>
                </a:lnTo>
                <a:lnTo>
                  <a:pt x="179984" y="4146537"/>
                </a:lnTo>
                <a:lnTo>
                  <a:pt x="176809" y="4143997"/>
                </a:lnTo>
                <a:lnTo>
                  <a:pt x="174205" y="4140187"/>
                </a:lnTo>
                <a:lnTo>
                  <a:pt x="171030" y="4137647"/>
                </a:lnTo>
                <a:lnTo>
                  <a:pt x="169875" y="4136377"/>
                </a:lnTo>
                <a:lnTo>
                  <a:pt x="168122" y="4136377"/>
                </a:lnTo>
                <a:lnTo>
                  <a:pt x="167335" y="4137647"/>
                </a:lnTo>
                <a:lnTo>
                  <a:pt x="167386" y="4138917"/>
                </a:lnTo>
                <a:lnTo>
                  <a:pt x="167970" y="4138917"/>
                </a:lnTo>
                <a:lnTo>
                  <a:pt x="171678" y="4142727"/>
                </a:lnTo>
                <a:lnTo>
                  <a:pt x="178625" y="4150347"/>
                </a:lnTo>
                <a:lnTo>
                  <a:pt x="177850" y="4155427"/>
                </a:lnTo>
                <a:lnTo>
                  <a:pt x="177228" y="4157967"/>
                </a:lnTo>
                <a:lnTo>
                  <a:pt x="173482" y="4154157"/>
                </a:lnTo>
                <a:lnTo>
                  <a:pt x="170345" y="4151617"/>
                </a:lnTo>
                <a:lnTo>
                  <a:pt x="166395" y="4147807"/>
                </a:lnTo>
                <a:lnTo>
                  <a:pt x="165239" y="4146537"/>
                </a:lnTo>
                <a:lnTo>
                  <a:pt x="163487" y="4147807"/>
                </a:lnTo>
                <a:lnTo>
                  <a:pt x="162699" y="4149077"/>
                </a:lnTo>
                <a:lnTo>
                  <a:pt x="162737" y="4150347"/>
                </a:lnTo>
                <a:lnTo>
                  <a:pt x="163309" y="4150347"/>
                </a:lnTo>
                <a:lnTo>
                  <a:pt x="176110" y="4161777"/>
                </a:lnTo>
                <a:lnTo>
                  <a:pt x="177215" y="4163047"/>
                </a:lnTo>
                <a:lnTo>
                  <a:pt x="177076" y="4164317"/>
                </a:lnTo>
                <a:lnTo>
                  <a:pt x="176669" y="4166857"/>
                </a:lnTo>
                <a:lnTo>
                  <a:pt x="176517" y="4168127"/>
                </a:lnTo>
                <a:lnTo>
                  <a:pt x="171145" y="4164317"/>
                </a:lnTo>
                <a:lnTo>
                  <a:pt x="166573" y="4159237"/>
                </a:lnTo>
                <a:lnTo>
                  <a:pt x="161188" y="4155427"/>
                </a:lnTo>
                <a:lnTo>
                  <a:pt x="160223" y="4154157"/>
                </a:lnTo>
                <a:lnTo>
                  <a:pt x="159080" y="4154157"/>
                </a:lnTo>
                <a:lnTo>
                  <a:pt x="158280" y="4156697"/>
                </a:lnTo>
                <a:lnTo>
                  <a:pt x="159219" y="4157967"/>
                </a:lnTo>
                <a:lnTo>
                  <a:pt x="170586" y="4168127"/>
                </a:lnTo>
                <a:lnTo>
                  <a:pt x="175729" y="4173207"/>
                </a:lnTo>
                <a:lnTo>
                  <a:pt x="175577" y="4178287"/>
                </a:lnTo>
                <a:lnTo>
                  <a:pt x="176047" y="4182097"/>
                </a:lnTo>
                <a:lnTo>
                  <a:pt x="170497" y="4178287"/>
                </a:lnTo>
                <a:lnTo>
                  <a:pt x="165176" y="4174477"/>
                </a:lnTo>
                <a:lnTo>
                  <a:pt x="159994" y="4169397"/>
                </a:lnTo>
                <a:lnTo>
                  <a:pt x="154876" y="4165587"/>
                </a:lnTo>
                <a:lnTo>
                  <a:pt x="153466" y="4164317"/>
                </a:lnTo>
                <a:lnTo>
                  <a:pt x="151866" y="4164317"/>
                </a:lnTo>
                <a:lnTo>
                  <a:pt x="150850" y="4165587"/>
                </a:lnTo>
                <a:lnTo>
                  <a:pt x="149428" y="4164317"/>
                </a:lnTo>
                <a:lnTo>
                  <a:pt x="146977" y="4164317"/>
                </a:lnTo>
                <a:lnTo>
                  <a:pt x="145732" y="4165587"/>
                </a:lnTo>
                <a:lnTo>
                  <a:pt x="103492" y="4217657"/>
                </a:lnTo>
                <a:lnTo>
                  <a:pt x="70358" y="4276077"/>
                </a:lnTo>
                <a:lnTo>
                  <a:pt x="49987" y="4326877"/>
                </a:lnTo>
                <a:lnTo>
                  <a:pt x="36461" y="4381487"/>
                </a:lnTo>
                <a:lnTo>
                  <a:pt x="30010" y="4436097"/>
                </a:lnTo>
                <a:lnTo>
                  <a:pt x="30873" y="4491977"/>
                </a:lnTo>
                <a:lnTo>
                  <a:pt x="37782" y="4541507"/>
                </a:lnTo>
                <a:lnTo>
                  <a:pt x="50406" y="4589767"/>
                </a:lnTo>
                <a:lnTo>
                  <a:pt x="68440" y="4636757"/>
                </a:lnTo>
                <a:lnTo>
                  <a:pt x="91617" y="4682477"/>
                </a:lnTo>
                <a:lnTo>
                  <a:pt x="119659" y="4725657"/>
                </a:lnTo>
                <a:lnTo>
                  <a:pt x="152273" y="4765027"/>
                </a:lnTo>
                <a:lnTo>
                  <a:pt x="189179" y="4803127"/>
                </a:lnTo>
                <a:lnTo>
                  <a:pt x="226504" y="4833607"/>
                </a:lnTo>
                <a:lnTo>
                  <a:pt x="266776" y="4861547"/>
                </a:lnTo>
                <a:lnTo>
                  <a:pt x="309638" y="4886947"/>
                </a:lnTo>
                <a:lnTo>
                  <a:pt x="354723" y="4907267"/>
                </a:lnTo>
                <a:lnTo>
                  <a:pt x="354723" y="4900079"/>
                </a:lnTo>
                <a:lnTo>
                  <a:pt x="313080" y="4880597"/>
                </a:lnTo>
                <a:lnTo>
                  <a:pt x="268795" y="4855197"/>
                </a:lnTo>
                <a:lnTo>
                  <a:pt x="227279" y="4825987"/>
                </a:lnTo>
                <a:lnTo>
                  <a:pt x="188849" y="4794237"/>
                </a:lnTo>
                <a:lnTo>
                  <a:pt x="153860" y="4757407"/>
                </a:lnTo>
                <a:lnTo>
                  <a:pt x="122643" y="4718037"/>
                </a:lnTo>
                <a:lnTo>
                  <a:pt x="95529" y="4677397"/>
                </a:lnTo>
                <a:lnTo>
                  <a:pt x="72364" y="4630407"/>
                </a:lnTo>
                <a:lnTo>
                  <a:pt x="54940" y="4582147"/>
                </a:lnTo>
                <a:lnTo>
                  <a:pt x="43230" y="4533887"/>
                </a:lnTo>
                <a:lnTo>
                  <a:pt x="37249" y="4484357"/>
                </a:lnTo>
                <a:lnTo>
                  <a:pt x="36995" y="4434827"/>
                </a:lnTo>
                <a:lnTo>
                  <a:pt x="42481" y="4385297"/>
                </a:lnTo>
                <a:lnTo>
                  <a:pt x="53708" y="4337037"/>
                </a:lnTo>
                <a:lnTo>
                  <a:pt x="69761" y="4292587"/>
                </a:lnTo>
                <a:lnTo>
                  <a:pt x="91389" y="4249407"/>
                </a:lnTo>
                <a:lnTo>
                  <a:pt x="128511" y="4194797"/>
                </a:lnTo>
                <a:lnTo>
                  <a:pt x="150317" y="4169397"/>
                </a:lnTo>
                <a:lnTo>
                  <a:pt x="150634" y="4170667"/>
                </a:lnTo>
                <a:lnTo>
                  <a:pt x="151180" y="4170667"/>
                </a:lnTo>
                <a:lnTo>
                  <a:pt x="177723" y="4190987"/>
                </a:lnTo>
                <a:lnTo>
                  <a:pt x="178917" y="4192257"/>
                </a:lnTo>
                <a:lnTo>
                  <a:pt x="181724" y="4192257"/>
                </a:lnTo>
                <a:lnTo>
                  <a:pt x="182638" y="4189717"/>
                </a:lnTo>
                <a:lnTo>
                  <a:pt x="182791" y="4182097"/>
                </a:lnTo>
                <a:lnTo>
                  <a:pt x="182930" y="4171937"/>
                </a:lnTo>
                <a:lnTo>
                  <a:pt x="183426" y="4168127"/>
                </a:lnTo>
                <a:lnTo>
                  <a:pt x="184734" y="4157967"/>
                </a:lnTo>
                <a:lnTo>
                  <a:pt x="185229" y="4154157"/>
                </a:lnTo>
                <a:lnTo>
                  <a:pt x="187223" y="4146537"/>
                </a:lnTo>
                <a:lnTo>
                  <a:pt x="189560" y="4137647"/>
                </a:lnTo>
                <a:lnTo>
                  <a:pt x="192011" y="4131297"/>
                </a:lnTo>
                <a:lnTo>
                  <a:pt x="195922" y="4121137"/>
                </a:lnTo>
                <a:lnTo>
                  <a:pt x="218236" y="4088117"/>
                </a:lnTo>
                <a:lnTo>
                  <a:pt x="222834" y="4083037"/>
                </a:lnTo>
                <a:lnTo>
                  <a:pt x="223113" y="4083037"/>
                </a:lnTo>
                <a:lnTo>
                  <a:pt x="223304" y="4081767"/>
                </a:lnTo>
                <a:lnTo>
                  <a:pt x="224510" y="4079227"/>
                </a:lnTo>
                <a:lnTo>
                  <a:pt x="221094" y="4077957"/>
                </a:lnTo>
                <a:lnTo>
                  <a:pt x="218490" y="4077957"/>
                </a:lnTo>
                <a:lnTo>
                  <a:pt x="129743" y="4108437"/>
                </a:lnTo>
                <a:lnTo>
                  <a:pt x="100317" y="4117327"/>
                </a:lnTo>
                <a:lnTo>
                  <a:pt x="99466" y="4118597"/>
                </a:lnTo>
                <a:lnTo>
                  <a:pt x="98920" y="4118597"/>
                </a:lnTo>
                <a:lnTo>
                  <a:pt x="98615" y="4119867"/>
                </a:lnTo>
                <a:lnTo>
                  <a:pt x="98056" y="4119867"/>
                </a:lnTo>
                <a:lnTo>
                  <a:pt x="98361" y="4122407"/>
                </a:lnTo>
                <a:lnTo>
                  <a:pt x="99288" y="4122407"/>
                </a:lnTo>
                <a:lnTo>
                  <a:pt x="104952" y="4128757"/>
                </a:lnTo>
                <a:lnTo>
                  <a:pt x="110769" y="4133837"/>
                </a:lnTo>
                <a:lnTo>
                  <a:pt x="122656" y="4143997"/>
                </a:lnTo>
                <a:lnTo>
                  <a:pt x="121310" y="4143997"/>
                </a:lnTo>
                <a:lnTo>
                  <a:pt x="120294" y="4145267"/>
                </a:lnTo>
                <a:lnTo>
                  <a:pt x="97269" y="4170667"/>
                </a:lnTo>
                <a:lnTo>
                  <a:pt x="76720" y="4198607"/>
                </a:lnTo>
                <a:lnTo>
                  <a:pt x="43040" y="4257027"/>
                </a:lnTo>
                <a:lnTo>
                  <a:pt x="24765" y="4301477"/>
                </a:lnTo>
                <a:lnTo>
                  <a:pt x="11531" y="4348467"/>
                </a:lnTo>
                <a:lnTo>
                  <a:pt x="3302" y="4396727"/>
                </a:lnTo>
                <a:lnTo>
                  <a:pt x="0" y="4446257"/>
                </a:lnTo>
                <a:lnTo>
                  <a:pt x="1587" y="4495787"/>
                </a:lnTo>
                <a:lnTo>
                  <a:pt x="8280" y="4546587"/>
                </a:lnTo>
                <a:lnTo>
                  <a:pt x="20078" y="4597387"/>
                </a:lnTo>
                <a:lnTo>
                  <a:pt x="36817" y="4645647"/>
                </a:lnTo>
                <a:lnTo>
                  <a:pt x="58280" y="4693907"/>
                </a:lnTo>
                <a:lnTo>
                  <a:pt x="84302" y="4739627"/>
                </a:lnTo>
                <a:lnTo>
                  <a:pt x="114706" y="4784077"/>
                </a:lnTo>
                <a:lnTo>
                  <a:pt x="149275" y="4824717"/>
                </a:lnTo>
                <a:lnTo>
                  <a:pt x="185458" y="4861547"/>
                </a:lnTo>
                <a:lnTo>
                  <a:pt x="224688" y="4894567"/>
                </a:lnTo>
                <a:lnTo>
                  <a:pt x="266750" y="4925047"/>
                </a:lnTo>
                <a:lnTo>
                  <a:pt x="311429" y="4951717"/>
                </a:lnTo>
                <a:lnTo>
                  <a:pt x="312775" y="4951717"/>
                </a:lnTo>
                <a:lnTo>
                  <a:pt x="313169" y="4954257"/>
                </a:lnTo>
                <a:lnTo>
                  <a:pt x="317042" y="4955527"/>
                </a:lnTo>
                <a:lnTo>
                  <a:pt x="318770" y="4952987"/>
                </a:lnTo>
                <a:lnTo>
                  <a:pt x="324916" y="4946637"/>
                </a:lnTo>
                <a:lnTo>
                  <a:pt x="338455" y="4932667"/>
                </a:lnTo>
                <a:lnTo>
                  <a:pt x="349516" y="4921237"/>
                </a:lnTo>
                <a:lnTo>
                  <a:pt x="353212" y="4917427"/>
                </a:lnTo>
                <a:lnTo>
                  <a:pt x="361823" y="4908537"/>
                </a:lnTo>
                <a:lnTo>
                  <a:pt x="362762" y="4907267"/>
                </a:lnTo>
                <a:close/>
              </a:path>
              <a:path w="7809865" h="4955540">
                <a:moveTo>
                  <a:pt x="6481966" y="117690"/>
                </a:moveTo>
                <a:lnTo>
                  <a:pt x="6479629" y="115557"/>
                </a:lnTo>
                <a:lnTo>
                  <a:pt x="6478473" y="117360"/>
                </a:lnTo>
                <a:lnTo>
                  <a:pt x="6464719" y="136550"/>
                </a:lnTo>
                <a:lnTo>
                  <a:pt x="6443116" y="178041"/>
                </a:lnTo>
                <a:lnTo>
                  <a:pt x="6427902" y="213106"/>
                </a:lnTo>
                <a:lnTo>
                  <a:pt x="6413589" y="260540"/>
                </a:lnTo>
                <a:lnTo>
                  <a:pt x="6404699" y="345109"/>
                </a:lnTo>
                <a:lnTo>
                  <a:pt x="6407061" y="395338"/>
                </a:lnTo>
                <a:lnTo>
                  <a:pt x="6413665" y="445211"/>
                </a:lnTo>
                <a:lnTo>
                  <a:pt x="6423558" y="494411"/>
                </a:lnTo>
                <a:lnTo>
                  <a:pt x="6424308" y="496671"/>
                </a:lnTo>
                <a:lnTo>
                  <a:pt x="6426835" y="496138"/>
                </a:lnTo>
                <a:lnTo>
                  <a:pt x="6427394" y="494487"/>
                </a:lnTo>
                <a:lnTo>
                  <a:pt x="6427406" y="494195"/>
                </a:lnTo>
                <a:lnTo>
                  <a:pt x="6427330" y="493890"/>
                </a:lnTo>
                <a:lnTo>
                  <a:pt x="6417323" y="445008"/>
                </a:lnTo>
                <a:lnTo>
                  <a:pt x="6410680" y="395427"/>
                </a:lnTo>
                <a:lnTo>
                  <a:pt x="6408344" y="345630"/>
                </a:lnTo>
                <a:lnTo>
                  <a:pt x="6411265" y="296100"/>
                </a:lnTo>
                <a:lnTo>
                  <a:pt x="6421463" y="244094"/>
                </a:lnTo>
                <a:lnTo>
                  <a:pt x="6433909" y="207657"/>
                </a:lnTo>
                <a:lnTo>
                  <a:pt x="6456197" y="159308"/>
                </a:lnTo>
                <a:lnTo>
                  <a:pt x="6481127" y="120053"/>
                </a:lnTo>
                <a:lnTo>
                  <a:pt x="6481229" y="119900"/>
                </a:lnTo>
                <a:lnTo>
                  <a:pt x="6481343" y="119570"/>
                </a:lnTo>
                <a:lnTo>
                  <a:pt x="6481966" y="117690"/>
                </a:lnTo>
                <a:close/>
              </a:path>
              <a:path w="7809865" h="4955540">
                <a:moveTo>
                  <a:pt x="6763283" y="814070"/>
                </a:moveTo>
                <a:lnTo>
                  <a:pt x="6762394" y="812800"/>
                </a:lnTo>
                <a:lnTo>
                  <a:pt x="6762928" y="811530"/>
                </a:lnTo>
                <a:lnTo>
                  <a:pt x="6762216" y="808990"/>
                </a:lnTo>
                <a:lnTo>
                  <a:pt x="6755803" y="806919"/>
                </a:lnTo>
                <a:lnTo>
                  <a:pt x="6755803" y="814070"/>
                </a:lnTo>
                <a:lnTo>
                  <a:pt x="6752780" y="817880"/>
                </a:lnTo>
                <a:lnTo>
                  <a:pt x="6750291" y="821690"/>
                </a:lnTo>
                <a:lnTo>
                  <a:pt x="6747243" y="825500"/>
                </a:lnTo>
                <a:lnTo>
                  <a:pt x="6708978" y="810260"/>
                </a:lnTo>
                <a:lnTo>
                  <a:pt x="6672046" y="791210"/>
                </a:lnTo>
                <a:lnTo>
                  <a:pt x="6636753" y="769620"/>
                </a:lnTo>
                <a:lnTo>
                  <a:pt x="6603441" y="745490"/>
                </a:lnTo>
                <a:lnTo>
                  <a:pt x="6602133" y="744220"/>
                </a:lnTo>
                <a:lnTo>
                  <a:pt x="6600520" y="745490"/>
                </a:lnTo>
                <a:lnTo>
                  <a:pt x="6599974" y="746760"/>
                </a:lnTo>
                <a:lnTo>
                  <a:pt x="6600101" y="746760"/>
                </a:lnTo>
                <a:lnTo>
                  <a:pt x="6600749" y="748030"/>
                </a:lnTo>
                <a:lnTo>
                  <a:pt x="6634289" y="772160"/>
                </a:lnTo>
                <a:lnTo>
                  <a:pt x="6669570" y="793750"/>
                </a:lnTo>
                <a:lnTo>
                  <a:pt x="6706527" y="812800"/>
                </a:lnTo>
                <a:lnTo>
                  <a:pt x="6745097" y="829310"/>
                </a:lnTo>
                <a:lnTo>
                  <a:pt x="6743827" y="830580"/>
                </a:lnTo>
                <a:lnTo>
                  <a:pt x="6700710" y="812800"/>
                </a:lnTo>
                <a:lnTo>
                  <a:pt x="6659524" y="792480"/>
                </a:lnTo>
                <a:lnTo>
                  <a:pt x="6620561" y="767080"/>
                </a:lnTo>
                <a:lnTo>
                  <a:pt x="6584124" y="737870"/>
                </a:lnTo>
                <a:lnTo>
                  <a:pt x="6550520" y="706120"/>
                </a:lnTo>
                <a:lnTo>
                  <a:pt x="6520040" y="671830"/>
                </a:lnTo>
                <a:lnTo>
                  <a:pt x="6493002" y="633730"/>
                </a:lnTo>
                <a:lnTo>
                  <a:pt x="6492189" y="632460"/>
                </a:lnTo>
                <a:lnTo>
                  <a:pt x="6490297" y="632460"/>
                </a:lnTo>
                <a:lnTo>
                  <a:pt x="6489700" y="635000"/>
                </a:lnTo>
                <a:lnTo>
                  <a:pt x="6489967" y="635000"/>
                </a:lnTo>
                <a:lnTo>
                  <a:pt x="6517208" y="673100"/>
                </a:lnTo>
                <a:lnTo>
                  <a:pt x="6547802" y="708660"/>
                </a:lnTo>
                <a:lnTo>
                  <a:pt x="6581495" y="740410"/>
                </a:lnTo>
                <a:lnTo>
                  <a:pt x="6617983" y="769620"/>
                </a:lnTo>
                <a:lnTo>
                  <a:pt x="6657010" y="795020"/>
                </a:lnTo>
                <a:lnTo>
                  <a:pt x="6698272" y="816610"/>
                </a:lnTo>
                <a:lnTo>
                  <a:pt x="6741515" y="834390"/>
                </a:lnTo>
                <a:lnTo>
                  <a:pt x="6739369" y="836930"/>
                </a:lnTo>
                <a:lnTo>
                  <a:pt x="6701701" y="830580"/>
                </a:lnTo>
                <a:lnTo>
                  <a:pt x="6640004" y="796290"/>
                </a:lnTo>
                <a:lnTo>
                  <a:pt x="6610604" y="773430"/>
                </a:lnTo>
                <a:lnTo>
                  <a:pt x="6608978" y="774700"/>
                </a:lnTo>
                <a:lnTo>
                  <a:pt x="6608445" y="775970"/>
                </a:lnTo>
                <a:lnTo>
                  <a:pt x="6608572" y="777240"/>
                </a:lnTo>
                <a:lnTo>
                  <a:pt x="6609220" y="777240"/>
                </a:lnTo>
                <a:lnTo>
                  <a:pt x="6637553" y="798830"/>
                </a:lnTo>
                <a:lnTo>
                  <a:pt x="6667614" y="817880"/>
                </a:lnTo>
                <a:lnTo>
                  <a:pt x="6699313" y="833120"/>
                </a:lnTo>
                <a:lnTo>
                  <a:pt x="6732575" y="847090"/>
                </a:lnTo>
                <a:lnTo>
                  <a:pt x="6729196" y="850900"/>
                </a:lnTo>
                <a:lnTo>
                  <a:pt x="6722770" y="859790"/>
                </a:lnTo>
                <a:lnTo>
                  <a:pt x="6722237" y="859790"/>
                </a:lnTo>
                <a:lnTo>
                  <a:pt x="6678574" y="838200"/>
                </a:lnTo>
                <a:lnTo>
                  <a:pt x="6637350" y="812800"/>
                </a:lnTo>
                <a:lnTo>
                  <a:pt x="6598717" y="784860"/>
                </a:lnTo>
                <a:lnTo>
                  <a:pt x="6562865" y="753110"/>
                </a:lnTo>
                <a:lnTo>
                  <a:pt x="6529959" y="718820"/>
                </a:lnTo>
                <a:lnTo>
                  <a:pt x="6500177" y="681990"/>
                </a:lnTo>
                <a:lnTo>
                  <a:pt x="6473685" y="642620"/>
                </a:lnTo>
                <a:lnTo>
                  <a:pt x="6450685" y="600710"/>
                </a:lnTo>
                <a:lnTo>
                  <a:pt x="6431318" y="557530"/>
                </a:lnTo>
                <a:lnTo>
                  <a:pt x="6415773" y="513080"/>
                </a:lnTo>
                <a:lnTo>
                  <a:pt x="6404242" y="467360"/>
                </a:lnTo>
                <a:lnTo>
                  <a:pt x="6396863" y="419100"/>
                </a:lnTo>
                <a:lnTo>
                  <a:pt x="6393840" y="372110"/>
                </a:lnTo>
                <a:lnTo>
                  <a:pt x="6395339" y="323850"/>
                </a:lnTo>
                <a:lnTo>
                  <a:pt x="6401524" y="274320"/>
                </a:lnTo>
                <a:lnTo>
                  <a:pt x="6413690" y="223520"/>
                </a:lnTo>
                <a:lnTo>
                  <a:pt x="6431305" y="173990"/>
                </a:lnTo>
                <a:lnTo>
                  <a:pt x="6463055" y="111760"/>
                </a:lnTo>
                <a:lnTo>
                  <a:pt x="6482474" y="83820"/>
                </a:lnTo>
                <a:lnTo>
                  <a:pt x="6482816" y="83820"/>
                </a:lnTo>
                <a:lnTo>
                  <a:pt x="6483070" y="82550"/>
                </a:lnTo>
                <a:lnTo>
                  <a:pt x="6484709" y="82550"/>
                </a:lnTo>
                <a:lnTo>
                  <a:pt x="6486195" y="81280"/>
                </a:lnTo>
                <a:lnTo>
                  <a:pt x="6486995" y="78740"/>
                </a:lnTo>
                <a:lnTo>
                  <a:pt x="6486753" y="77470"/>
                </a:lnTo>
                <a:lnTo>
                  <a:pt x="6485509" y="76200"/>
                </a:lnTo>
                <a:lnTo>
                  <a:pt x="6480111" y="72390"/>
                </a:lnTo>
                <a:lnTo>
                  <a:pt x="6474625" y="67310"/>
                </a:lnTo>
                <a:lnTo>
                  <a:pt x="6469075" y="63500"/>
                </a:lnTo>
                <a:lnTo>
                  <a:pt x="6463487" y="58420"/>
                </a:lnTo>
                <a:lnTo>
                  <a:pt x="6486525" y="46990"/>
                </a:lnTo>
                <a:lnTo>
                  <a:pt x="6532410" y="22860"/>
                </a:lnTo>
                <a:lnTo>
                  <a:pt x="6555448" y="11430"/>
                </a:lnTo>
                <a:lnTo>
                  <a:pt x="6550825" y="19050"/>
                </a:lnTo>
                <a:lnTo>
                  <a:pt x="6546659" y="26670"/>
                </a:lnTo>
                <a:lnTo>
                  <a:pt x="6539890" y="43180"/>
                </a:lnTo>
                <a:lnTo>
                  <a:pt x="6537744" y="40640"/>
                </a:lnTo>
                <a:lnTo>
                  <a:pt x="6535966" y="39370"/>
                </a:lnTo>
                <a:lnTo>
                  <a:pt x="6534378" y="36830"/>
                </a:lnTo>
                <a:lnTo>
                  <a:pt x="6533197" y="35560"/>
                </a:lnTo>
                <a:lnTo>
                  <a:pt x="6531610" y="36830"/>
                </a:lnTo>
                <a:lnTo>
                  <a:pt x="6531013" y="38100"/>
                </a:lnTo>
                <a:lnTo>
                  <a:pt x="6531127" y="39370"/>
                </a:lnTo>
                <a:lnTo>
                  <a:pt x="6531711" y="39370"/>
                </a:lnTo>
                <a:lnTo>
                  <a:pt x="6533832" y="41910"/>
                </a:lnTo>
                <a:lnTo>
                  <a:pt x="6536487" y="44450"/>
                </a:lnTo>
                <a:lnTo>
                  <a:pt x="6538633" y="46990"/>
                </a:lnTo>
                <a:lnTo>
                  <a:pt x="6536118" y="54610"/>
                </a:lnTo>
                <a:lnTo>
                  <a:pt x="6535382" y="58420"/>
                </a:lnTo>
                <a:lnTo>
                  <a:pt x="6533083" y="57150"/>
                </a:lnTo>
                <a:lnTo>
                  <a:pt x="6530949" y="54610"/>
                </a:lnTo>
                <a:lnTo>
                  <a:pt x="6528651" y="52070"/>
                </a:lnTo>
                <a:lnTo>
                  <a:pt x="6527546" y="50800"/>
                </a:lnTo>
                <a:lnTo>
                  <a:pt x="6526327" y="52070"/>
                </a:lnTo>
                <a:lnTo>
                  <a:pt x="6525730" y="53340"/>
                </a:lnTo>
                <a:lnTo>
                  <a:pt x="6525819" y="54610"/>
                </a:lnTo>
                <a:lnTo>
                  <a:pt x="6534493" y="63500"/>
                </a:lnTo>
                <a:lnTo>
                  <a:pt x="6533413" y="66040"/>
                </a:lnTo>
                <a:lnTo>
                  <a:pt x="6532677" y="69850"/>
                </a:lnTo>
                <a:lnTo>
                  <a:pt x="6532524" y="74930"/>
                </a:lnTo>
                <a:lnTo>
                  <a:pt x="6529311" y="71120"/>
                </a:lnTo>
                <a:lnTo>
                  <a:pt x="6526657" y="68580"/>
                </a:lnTo>
                <a:lnTo>
                  <a:pt x="6523444" y="66040"/>
                </a:lnTo>
                <a:lnTo>
                  <a:pt x="6522263" y="64770"/>
                </a:lnTo>
                <a:lnTo>
                  <a:pt x="6520675" y="66040"/>
                </a:lnTo>
                <a:lnTo>
                  <a:pt x="6520078" y="67310"/>
                </a:lnTo>
                <a:lnTo>
                  <a:pt x="6520193" y="68580"/>
                </a:lnTo>
                <a:lnTo>
                  <a:pt x="6520777" y="68580"/>
                </a:lnTo>
                <a:lnTo>
                  <a:pt x="6524511" y="71120"/>
                </a:lnTo>
                <a:lnTo>
                  <a:pt x="6531610" y="78740"/>
                </a:lnTo>
                <a:lnTo>
                  <a:pt x="6531242" y="83820"/>
                </a:lnTo>
                <a:lnTo>
                  <a:pt x="6530886" y="86360"/>
                </a:lnTo>
                <a:lnTo>
                  <a:pt x="6527127" y="83820"/>
                </a:lnTo>
                <a:lnTo>
                  <a:pt x="6523952" y="80010"/>
                </a:lnTo>
                <a:lnTo>
                  <a:pt x="6520040" y="77470"/>
                </a:lnTo>
                <a:lnTo>
                  <a:pt x="6518859" y="76200"/>
                </a:lnTo>
                <a:lnTo>
                  <a:pt x="6517284" y="77470"/>
                </a:lnTo>
                <a:lnTo>
                  <a:pt x="6516687" y="78740"/>
                </a:lnTo>
                <a:lnTo>
                  <a:pt x="6516764" y="80010"/>
                </a:lnTo>
                <a:lnTo>
                  <a:pt x="6517360" y="80010"/>
                </a:lnTo>
                <a:lnTo>
                  <a:pt x="6530149" y="90170"/>
                </a:lnTo>
                <a:lnTo>
                  <a:pt x="6531216" y="90170"/>
                </a:lnTo>
                <a:lnTo>
                  <a:pt x="6531229" y="92710"/>
                </a:lnTo>
                <a:lnTo>
                  <a:pt x="6531026" y="93980"/>
                </a:lnTo>
                <a:lnTo>
                  <a:pt x="6531038" y="96520"/>
                </a:lnTo>
                <a:lnTo>
                  <a:pt x="6525704" y="92710"/>
                </a:lnTo>
                <a:lnTo>
                  <a:pt x="6521082" y="88900"/>
                </a:lnTo>
                <a:lnTo>
                  <a:pt x="6515735" y="85090"/>
                </a:lnTo>
                <a:lnTo>
                  <a:pt x="6514770" y="83820"/>
                </a:lnTo>
                <a:lnTo>
                  <a:pt x="6513741" y="85090"/>
                </a:lnTo>
                <a:lnTo>
                  <a:pt x="6513131" y="86360"/>
                </a:lnTo>
                <a:lnTo>
                  <a:pt x="6513271" y="87630"/>
                </a:lnTo>
                <a:lnTo>
                  <a:pt x="6514147" y="88900"/>
                </a:lnTo>
                <a:lnTo>
                  <a:pt x="6525501" y="96520"/>
                </a:lnTo>
                <a:lnTo>
                  <a:pt x="6530670" y="101600"/>
                </a:lnTo>
                <a:lnTo>
                  <a:pt x="6531000" y="106680"/>
                </a:lnTo>
                <a:lnTo>
                  <a:pt x="6531699" y="110490"/>
                </a:lnTo>
                <a:lnTo>
                  <a:pt x="6524244" y="105410"/>
                </a:lnTo>
                <a:lnTo>
                  <a:pt x="6518453" y="101600"/>
                </a:lnTo>
                <a:lnTo>
                  <a:pt x="6512661" y="97790"/>
                </a:lnTo>
                <a:lnTo>
                  <a:pt x="6510731" y="96520"/>
                </a:lnTo>
                <a:lnTo>
                  <a:pt x="6509321" y="95250"/>
                </a:lnTo>
                <a:lnTo>
                  <a:pt x="6507874" y="96520"/>
                </a:lnTo>
                <a:lnTo>
                  <a:pt x="6506997" y="97790"/>
                </a:lnTo>
                <a:lnTo>
                  <a:pt x="6505562" y="96520"/>
                </a:lnTo>
                <a:lnTo>
                  <a:pt x="6503251" y="96520"/>
                </a:lnTo>
                <a:lnTo>
                  <a:pt x="6502197" y="97790"/>
                </a:lnTo>
                <a:lnTo>
                  <a:pt x="6467157" y="154940"/>
                </a:lnTo>
                <a:lnTo>
                  <a:pt x="6441033" y="218440"/>
                </a:lnTo>
                <a:lnTo>
                  <a:pt x="6426251" y="273050"/>
                </a:lnTo>
                <a:lnTo>
                  <a:pt x="6417996" y="328930"/>
                </a:lnTo>
                <a:lnTo>
                  <a:pt x="6416446" y="384810"/>
                </a:lnTo>
                <a:lnTo>
                  <a:pt x="6421742" y="440690"/>
                </a:lnTo>
                <a:lnTo>
                  <a:pt x="6432118" y="488950"/>
                </a:lnTo>
                <a:lnTo>
                  <a:pt x="6447714" y="535940"/>
                </a:lnTo>
                <a:lnTo>
                  <a:pt x="6468224" y="580390"/>
                </a:lnTo>
                <a:lnTo>
                  <a:pt x="6493383" y="623570"/>
                </a:lnTo>
                <a:lnTo>
                  <a:pt x="6522860" y="662940"/>
                </a:lnTo>
                <a:lnTo>
                  <a:pt x="6556388" y="698500"/>
                </a:lnTo>
                <a:lnTo>
                  <a:pt x="6593675" y="731520"/>
                </a:lnTo>
                <a:lnTo>
                  <a:pt x="6630860" y="758190"/>
                </a:lnTo>
                <a:lnTo>
                  <a:pt x="6670522" y="781050"/>
                </a:lnTo>
                <a:lnTo>
                  <a:pt x="6712280" y="800100"/>
                </a:lnTo>
                <a:lnTo>
                  <a:pt x="6755803" y="814070"/>
                </a:lnTo>
                <a:lnTo>
                  <a:pt x="6755803" y="806919"/>
                </a:lnTo>
                <a:lnTo>
                  <a:pt x="6715036" y="793750"/>
                </a:lnTo>
                <a:lnTo>
                  <a:pt x="6671881" y="774700"/>
                </a:lnTo>
                <a:lnTo>
                  <a:pt x="6630975" y="750570"/>
                </a:lnTo>
                <a:lnTo>
                  <a:pt x="6592646" y="722630"/>
                </a:lnTo>
                <a:lnTo>
                  <a:pt x="6557251" y="690880"/>
                </a:lnTo>
                <a:lnTo>
                  <a:pt x="6525120" y="655320"/>
                </a:lnTo>
                <a:lnTo>
                  <a:pt x="6496596" y="617220"/>
                </a:lnTo>
                <a:lnTo>
                  <a:pt x="6471361" y="574040"/>
                </a:lnTo>
                <a:lnTo>
                  <a:pt x="6451333" y="528320"/>
                </a:lnTo>
                <a:lnTo>
                  <a:pt x="6436525" y="480060"/>
                </a:lnTo>
                <a:lnTo>
                  <a:pt x="6427013" y="431800"/>
                </a:lnTo>
                <a:lnTo>
                  <a:pt x="6422809" y="382270"/>
                </a:lnTo>
                <a:lnTo>
                  <a:pt x="6423965" y="332740"/>
                </a:lnTo>
                <a:lnTo>
                  <a:pt x="6430531" y="281940"/>
                </a:lnTo>
                <a:lnTo>
                  <a:pt x="6441884" y="236220"/>
                </a:lnTo>
                <a:lnTo>
                  <a:pt x="6458483" y="189230"/>
                </a:lnTo>
                <a:lnTo>
                  <a:pt x="6488582" y="129540"/>
                </a:lnTo>
                <a:lnTo>
                  <a:pt x="6506807" y="101600"/>
                </a:lnTo>
                <a:lnTo>
                  <a:pt x="6507696" y="101600"/>
                </a:lnTo>
                <a:lnTo>
                  <a:pt x="6514249" y="106680"/>
                </a:lnTo>
                <a:lnTo>
                  <a:pt x="6527444" y="115570"/>
                </a:lnTo>
                <a:lnTo>
                  <a:pt x="6533997" y="119380"/>
                </a:lnTo>
                <a:lnTo>
                  <a:pt x="6535191" y="120650"/>
                </a:lnTo>
                <a:lnTo>
                  <a:pt x="6537769" y="119380"/>
                </a:lnTo>
                <a:lnTo>
                  <a:pt x="6538455" y="116840"/>
                </a:lnTo>
                <a:lnTo>
                  <a:pt x="6538023" y="110490"/>
                </a:lnTo>
                <a:lnTo>
                  <a:pt x="6537236" y="99060"/>
                </a:lnTo>
                <a:lnTo>
                  <a:pt x="6537338" y="96520"/>
                </a:lnTo>
                <a:lnTo>
                  <a:pt x="6537769" y="86360"/>
                </a:lnTo>
                <a:lnTo>
                  <a:pt x="6537973" y="81280"/>
                </a:lnTo>
                <a:lnTo>
                  <a:pt x="6538938" y="74930"/>
                </a:lnTo>
                <a:lnTo>
                  <a:pt x="6540665" y="63500"/>
                </a:lnTo>
                <a:lnTo>
                  <a:pt x="6542087" y="58420"/>
                </a:lnTo>
                <a:lnTo>
                  <a:pt x="6545288" y="46990"/>
                </a:lnTo>
                <a:lnTo>
                  <a:pt x="6546685" y="43180"/>
                </a:lnTo>
                <a:lnTo>
                  <a:pt x="6549466" y="35560"/>
                </a:lnTo>
                <a:lnTo>
                  <a:pt x="6554521" y="25400"/>
                </a:lnTo>
                <a:lnTo>
                  <a:pt x="6560426" y="13970"/>
                </a:lnTo>
                <a:lnTo>
                  <a:pt x="6562369" y="11430"/>
                </a:lnTo>
                <a:lnTo>
                  <a:pt x="6567208" y="5080"/>
                </a:lnTo>
                <a:lnTo>
                  <a:pt x="6567437" y="3810"/>
                </a:lnTo>
                <a:lnTo>
                  <a:pt x="6567602" y="3810"/>
                </a:lnTo>
                <a:lnTo>
                  <a:pt x="6568516" y="1270"/>
                </a:lnTo>
                <a:lnTo>
                  <a:pt x="6565151" y="0"/>
                </a:lnTo>
                <a:lnTo>
                  <a:pt x="6562776" y="0"/>
                </a:lnTo>
                <a:lnTo>
                  <a:pt x="6456210" y="55880"/>
                </a:lnTo>
                <a:lnTo>
                  <a:pt x="6455448" y="55880"/>
                </a:lnTo>
                <a:lnTo>
                  <a:pt x="6454978" y="57150"/>
                </a:lnTo>
                <a:lnTo>
                  <a:pt x="6454749" y="57150"/>
                </a:lnTo>
                <a:lnTo>
                  <a:pt x="6454318" y="58420"/>
                </a:lnTo>
                <a:lnTo>
                  <a:pt x="6454724" y="59690"/>
                </a:lnTo>
                <a:lnTo>
                  <a:pt x="6455651" y="60960"/>
                </a:lnTo>
                <a:lnTo>
                  <a:pt x="6461341" y="66040"/>
                </a:lnTo>
                <a:lnTo>
                  <a:pt x="6467170" y="69850"/>
                </a:lnTo>
                <a:lnTo>
                  <a:pt x="6478244" y="79298"/>
                </a:lnTo>
                <a:lnTo>
                  <a:pt x="6478562" y="78740"/>
                </a:lnTo>
                <a:lnTo>
                  <a:pt x="6479083" y="80010"/>
                </a:lnTo>
                <a:lnTo>
                  <a:pt x="6478244" y="79298"/>
                </a:lnTo>
                <a:lnTo>
                  <a:pt x="6477838" y="80010"/>
                </a:lnTo>
                <a:lnTo>
                  <a:pt x="6476949" y="80010"/>
                </a:lnTo>
                <a:lnTo>
                  <a:pt x="6457620" y="109220"/>
                </a:lnTo>
                <a:lnTo>
                  <a:pt x="6426238" y="170180"/>
                </a:lnTo>
                <a:lnTo>
                  <a:pt x="6400787" y="250190"/>
                </a:lnTo>
                <a:lnTo>
                  <a:pt x="6392265" y="299720"/>
                </a:lnTo>
                <a:lnTo>
                  <a:pt x="6388494" y="349250"/>
                </a:lnTo>
                <a:lnTo>
                  <a:pt x="6389383" y="398780"/>
                </a:lnTo>
                <a:lnTo>
                  <a:pt x="6394844" y="448310"/>
                </a:lnTo>
                <a:lnTo>
                  <a:pt x="6405143" y="499110"/>
                </a:lnTo>
                <a:lnTo>
                  <a:pt x="6420117" y="547370"/>
                </a:lnTo>
                <a:lnTo>
                  <a:pt x="6439586" y="594360"/>
                </a:lnTo>
                <a:lnTo>
                  <a:pt x="6463347" y="638810"/>
                </a:lnTo>
                <a:lnTo>
                  <a:pt x="6491198" y="681990"/>
                </a:lnTo>
                <a:lnTo>
                  <a:pt x="6522936" y="721360"/>
                </a:lnTo>
                <a:lnTo>
                  <a:pt x="6558381" y="758190"/>
                </a:lnTo>
                <a:lnTo>
                  <a:pt x="6594894" y="789940"/>
                </a:lnTo>
                <a:lnTo>
                  <a:pt x="6634010" y="819150"/>
                </a:lnTo>
                <a:lnTo>
                  <a:pt x="6675514" y="843280"/>
                </a:lnTo>
                <a:lnTo>
                  <a:pt x="6719189" y="864870"/>
                </a:lnTo>
                <a:lnTo>
                  <a:pt x="6720433" y="864870"/>
                </a:lnTo>
                <a:lnTo>
                  <a:pt x="6720967" y="867410"/>
                </a:lnTo>
                <a:lnTo>
                  <a:pt x="6724701" y="868680"/>
                </a:lnTo>
                <a:lnTo>
                  <a:pt x="6726123" y="866140"/>
                </a:lnTo>
                <a:lnTo>
                  <a:pt x="6730682" y="859790"/>
                </a:lnTo>
                <a:lnTo>
                  <a:pt x="6742519" y="843280"/>
                </a:lnTo>
                <a:lnTo>
                  <a:pt x="6751637" y="830580"/>
                </a:lnTo>
                <a:lnTo>
                  <a:pt x="6755270" y="825500"/>
                </a:lnTo>
                <a:lnTo>
                  <a:pt x="6762559" y="815340"/>
                </a:lnTo>
                <a:lnTo>
                  <a:pt x="6763283" y="814070"/>
                </a:lnTo>
                <a:close/>
              </a:path>
              <a:path w="7809865" h="4955540">
                <a:moveTo>
                  <a:pt x="7373023" y="4520895"/>
                </a:moveTo>
                <a:lnTo>
                  <a:pt x="7371562" y="4519930"/>
                </a:lnTo>
                <a:lnTo>
                  <a:pt x="7371296" y="4519841"/>
                </a:lnTo>
                <a:lnTo>
                  <a:pt x="7370966" y="4519841"/>
                </a:lnTo>
                <a:lnTo>
                  <a:pt x="7321156" y="4517060"/>
                </a:lnTo>
                <a:lnTo>
                  <a:pt x="7271512" y="4510849"/>
                </a:lnTo>
                <a:lnTo>
                  <a:pt x="7222769" y="4500423"/>
                </a:lnTo>
                <a:lnTo>
                  <a:pt x="7175627" y="4484967"/>
                </a:lnTo>
                <a:lnTo>
                  <a:pt x="7127938" y="4461853"/>
                </a:lnTo>
                <a:lnTo>
                  <a:pt x="7095871" y="4440542"/>
                </a:lnTo>
                <a:lnTo>
                  <a:pt x="7054812" y="4406658"/>
                </a:lnTo>
                <a:lnTo>
                  <a:pt x="7023189" y="4372559"/>
                </a:lnTo>
                <a:lnTo>
                  <a:pt x="7023074" y="4372419"/>
                </a:lnTo>
                <a:lnTo>
                  <a:pt x="7022782" y="4372229"/>
                </a:lnTo>
                <a:lnTo>
                  <a:pt x="7021131" y="4371137"/>
                </a:lnTo>
                <a:lnTo>
                  <a:pt x="7018464" y="4372864"/>
                </a:lnTo>
                <a:lnTo>
                  <a:pt x="7019912" y="4374439"/>
                </a:lnTo>
                <a:lnTo>
                  <a:pt x="7034974" y="4392625"/>
                </a:lnTo>
                <a:lnTo>
                  <a:pt x="7069582" y="4424096"/>
                </a:lnTo>
                <a:lnTo>
                  <a:pt x="7099605" y="4447730"/>
                </a:lnTo>
                <a:lnTo>
                  <a:pt x="7141832" y="4473664"/>
                </a:lnTo>
                <a:lnTo>
                  <a:pt x="7221334" y="4503801"/>
                </a:lnTo>
                <a:lnTo>
                  <a:pt x="7270509" y="4514316"/>
                </a:lnTo>
                <a:lnTo>
                  <a:pt x="7320420" y="4520641"/>
                </a:lnTo>
                <a:lnTo>
                  <a:pt x="7370521" y="4523613"/>
                </a:lnTo>
                <a:lnTo>
                  <a:pt x="7372883" y="4523473"/>
                </a:lnTo>
                <a:lnTo>
                  <a:pt x="7373023" y="4520895"/>
                </a:lnTo>
                <a:close/>
              </a:path>
              <a:path w="7809865" h="4955540">
                <a:moveTo>
                  <a:pt x="7552322" y="2753360"/>
                </a:moveTo>
                <a:lnTo>
                  <a:pt x="7551166" y="2703055"/>
                </a:lnTo>
                <a:lnTo>
                  <a:pt x="7546645" y="2653068"/>
                </a:lnTo>
                <a:lnTo>
                  <a:pt x="7546149" y="2650744"/>
                </a:lnTo>
                <a:lnTo>
                  <a:pt x="7543584" y="2650998"/>
                </a:lnTo>
                <a:lnTo>
                  <a:pt x="7542962" y="2652331"/>
                </a:lnTo>
                <a:lnTo>
                  <a:pt x="7542847" y="2652585"/>
                </a:lnTo>
                <a:lnTo>
                  <a:pt x="7542809" y="2652865"/>
                </a:lnTo>
                <a:lnTo>
                  <a:pt x="7542847" y="2653195"/>
                </a:lnTo>
                <a:lnTo>
                  <a:pt x="7547508" y="2702864"/>
                </a:lnTo>
                <a:lnTo>
                  <a:pt x="7548753" y="2752877"/>
                </a:lnTo>
                <a:lnTo>
                  <a:pt x="7545679" y="2802636"/>
                </a:lnTo>
                <a:lnTo>
                  <a:pt x="7537412" y="2851556"/>
                </a:lnTo>
                <a:lnTo>
                  <a:pt x="7521651" y="2902153"/>
                </a:lnTo>
                <a:lnTo>
                  <a:pt x="7505332" y="2937040"/>
                </a:lnTo>
                <a:lnTo>
                  <a:pt x="7477938" y="2982684"/>
                </a:lnTo>
                <a:lnTo>
                  <a:pt x="7448905" y="3019031"/>
                </a:lnTo>
                <a:lnTo>
                  <a:pt x="7448791" y="3019158"/>
                </a:lnTo>
                <a:lnTo>
                  <a:pt x="7447813" y="3021279"/>
                </a:lnTo>
                <a:lnTo>
                  <a:pt x="7449921" y="3023641"/>
                </a:lnTo>
                <a:lnTo>
                  <a:pt x="7451268" y="3021977"/>
                </a:lnTo>
                <a:lnTo>
                  <a:pt x="7467003" y="3004388"/>
                </a:lnTo>
                <a:lnTo>
                  <a:pt x="7492974" y="2965475"/>
                </a:lnTo>
                <a:lnTo>
                  <a:pt x="7511897" y="2932277"/>
                </a:lnTo>
                <a:lnTo>
                  <a:pt x="7531252" y="2886659"/>
                </a:lnTo>
                <a:lnTo>
                  <a:pt x="7549248" y="2803550"/>
                </a:lnTo>
                <a:lnTo>
                  <a:pt x="7552322" y="2753360"/>
                </a:lnTo>
                <a:close/>
              </a:path>
              <a:path w="7809865" h="4955540">
                <a:moveTo>
                  <a:pt x="7570343" y="2749931"/>
                </a:moveTo>
                <a:lnTo>
                  <a:pt x="7570292" y="2700401"/>
                </a:lnTo>
                <a:lnTo>
                  <a:pt x="7565491" y="2649601"/>
                </a:lnTo>
                <a:lnTo>
                  <a:pt x="7565174" y="2647975"/>
                </a:lnTo>
                <a:lnTo>
                  <a:pt x="7565174" y="2729611"/>
                </a:lnTo>
                <a:lnTo>
                  <a:pt x="7563002" y="2776601"/>
                </a:lnTo>
                <a:lnTo>
                  <a:pt x="7556284" y="2824861"/>
                </a:lnTo>
                <a:lnTo>
                  <a:pt x="7544879" y="2871851"/>
                </a:lnTo>
                <a:lnTo>
                  <a:pt x="7527214" y="2922651"/>
                </a:lnTo>
                <a:lnTo>
                  <a:pt x="7504366" y="2969641"/>
                </a:lnTo>
                <a:lnTo>
                  <a:pt x="7466127" y="3026791"/>
                </a:lnTo>
                <a:lnTo>
                  <a:pt x="7443698" y="3053461"/>
                </a:lnTo>
                <a:lnTo>
                  <a:pt x="7443330" y="3053461"/>
                </a:lnTo>
                <a:lnTo>
                  <a:pt x="7443038" y="3054731"/>
                </a:lnTo>
                <a:lnTo>
                  <a:pt x="7442733" y="3054731"/>
                </a:lnTo>
                <a:lnTo>
                  <a:pt x="7442987" y="3056001"/>
                </a:lnTo>
                <a:lnTo>
                  <a:pt x="7441298" y="3054731"/>
                </a:lnTo>
                <a:lnTo>
                  <a:pt x="7439685" y="3056001"/>
                </a:lnTo>
                <a:lnTo>
                  <a:pt x="7438644" y="3058541"/>
                </a:lnTo>
                <a:lnTo>
                  <a:pt x="7438758" y="3059811"/>
                </a:lnTo>
                <a:lnTo>
                  <a:pt x="7439901" y="3061081"/>
                </a:lnTo>
                <a:lnTo>
                  <a:pt x="7444803" y="3064891"/>
                </a:lnTo>
                <a:lnTo>
                  <a:pt x="7449794" y="3069971"/>
                </a:lnTo>
                <a:lnTo>
                  <a:pt x="7459891" y="3080131"/>
                </a:lnTo>
                <a:lnTo>
                  <a:pt x="7435710" y="3090291"/>
                </a:lnTo>
                <a:lnTo>
                  <a:pt x="7387514" y="3108071"/>
                </a:lnTo>
                <a:lnTo>
                  <a:pt x="7363333" y="3118231"/>
                </a:lnTo>
                <a:lnTo>
                  <a:pt x="7368768" y="3110611"/>
                </a:lnTo>
                <a:lnTo>
                  <a:pt x="7373772" y="3102991"/>
                </a:lnTo>
                <a:lnTo>
                  <a:pt x="7378281" y="3095371"/>
                </a:lnTo>
                <a:lnTo>
                  <a:pt x="7382281" y="3087751"/>
                </a:lnTo>
                <a:lnTo>
                  <a:pt x="7384148" y="3090291"/>
                </a:lnTo>
                <a:lnTo>
                  <a:pt x="7385710" y="3091561"/>
                </a:lnTo>
                <a:lnTo>
                  <a:pt x="7387044" y="3094101"/>
                </a:lnTo>
                <a:lnTo>
                  <a:pt x="7388098" y="3095371"/>
                </a:lnTo>
                <a:lnTo>
                  <a:pt x="7389749" y="3095371"/>
                </a:lnTo>
                <a:lnTo>
                  <a:pt x="7390536" y="3094101"/>
                </a:lnTo>
                <a:lnTo>
                  <a:pt x="7390511" y="3092831"/>
                </a:lnTo>
                <a:lnTo>
                  <a:pt x="7389977" y="3092831"/>
                </a:lnTo>
                <a:lnTo>
                  <a:pt x="7388149" y="3089021"/>
                </a:lnTo>
                <a:lnTo>
                  <a:pt x="7386968" y="3087751"/>
                </a:lnTo>
                <a:lnTo>
                  <a:pt x="7385786" y="3086481"/>
                </a:lnTo>
                <a:lnTo>
                  <a:pt x="7383945" y="3083941"/>
                </a:lnTo>
                <a:lnTo>
                  <a:pt x="7387247" y="3076321"/>
                </a:lnTo>
                <a:lnTo>
                  <a:pt x="7388403" y="3072511"/>
                </a:lnTo>
                <a:lnTo>
                  <a:pt x="7390473" y="3075051"/>
                </a:lnTo>
                <a:lnTo>
                  <a:pt x="7392314" y="3077591"/>
                </a:lnTo>
                <a:lnTo>
                  <a:pt x="7394384" y="3080131"/>
                </a:lnTo>
                <a:lnTo>
                  <a:pt x="7395362" y="3081401"/>
                </a:lnTo>
                <a:lnTo>
                  <a:pt x="7396658" y="3080131"/>
                </a:lnTo>
                <a:lnTo>
                  <a:pt x="7397445" y="3078861"/>
                </a:lnTo>
                <a:lnTo>
                  <a:pt x="7397445" y="3077591"/>
                </a:lnTo>
                <a:lnTo>
                  <a:pt x="7393051" y="3072511"/>
                </a:lnTo>
                <a:lnTo>
                  <a:pt x="7389762" y="3068701"/>
                </a:lnTo>
                <a:lnTo>
                  <a:pt x="7391184" y="3066161"/>
                </a:lnTo>
                <a:lnTo>
                  <a:pt x="7392340" y="3061081"/>
                </a:lnTo>
                <a:lnTo>
                  <a:pt x="7392937" y="3057271"/>
                </a:lnTo>
                <a:lnTo>
                  <a:pt x="7395819" y="3061081"/>
                </a:lnTo>
                <a:lnTo>
                  <a:pt x="7398169" y="3063621"/>
                </a:lnTo>
                <a:lnTo>
                  <a:pt x="7401052" y="3067431"/>
                </a:lnTo>
                <a:lnTo>
                  <a:pt x="7402106" y="3068701"/>
                </a:lnTo>
                <a:lnTo>
                  <a:pt x="7403757" y="3067431"/>
                </a:lnTo>
                <a:lnTo>
                  <a:pt x="7404544" y="3066161"/>
                </a:lnTo>
                <a:lnTo>
                  <a:pt x="7404519" y="3064891"/>
                </a:lnTo>
                <a:lnTo>
                  <a:pt x="7403986" y="3064891"/>
                </a:lnTo>
                <a:lnTo>
                  <a:pt x="7400607" y="3061081"/>
                </a:lnTo>
                <a:lnTo>
                  <a:pt x="7397470" y="3057271"/>
                </a:lnTo>
                <a:lnTo>
                  <a:pt x="7394321" y="3053461"/>
                </a:lnTo>
                <a:lnTo>
                  <a:pt x="7395184" y="3048381"/>
                </a:lnTo>
                <a:lnTo>
                  <a:pt x="7395858" y="3045841"/>
                </a:lnTo>
                <a:lnTo>
                  <a:pt x="7399261" y="3049651"/>
                </a:lnTo>
                <a:lnTo>
                  <a:pt x="7402106" y="3052191"/>
                </a:lnTo>
                <a:lnTo>
                  <a:pt x="7405725" y="3056001"/>
                </a:lnTo>
                <a:lnTo>
                  <a:pt x="7406767" y="3057271"/>
                </a:lnTo>
                <a:lnTo>
                  <a:pt x="7408431" y="3056001"/>
                </a:lnTo>
                <a:lnTo>
                  <a:pt x="7409218" y="3054731"/>
                </a:lnTo>
                <a:lnTo>
                  <a:pt x="7409205" y="3053461"/>
                </a:lnTo>
                <a:lnTo>
                  <a:pt x="7408685" y="3053461"/>
                </a:lnTo>
                <a:lnTo>
                  <a:pt x="7400899" y="3045841"/>
                </a:lnTo>
                <a:lnTo>
                  <a:pt x="7397013" y="3042031"/>
                </a:lnTo>
                <a:lnTo>
                  <a:pt x="7395985" y="3042031"/>
                </a:lnTo>
                <a:lnTo>
                  <a:pt x="7396175" y="3039491"/>
                </a:lnTo>
                <a:lnTo>
                  <a:pt x="7396607" y="3038221"/>
                </a:lnTo>
                <a:lnTo>
                  <a:pt x="7396810" y="3035681"/>
                </a:lnTo>
                <a:lnTo>
                  <a:pt x="7401725" y="3039491"/>
                </a:lnTo>
                <a:lnTo>
                  <a:pt x="7405878" y="3044571"/>
                </a:lnTo>
                <a:lnTo>
                  <a:pt x="7410805" y="3048381"/>
                </a:lnTo>
                <a:lnTo>
                  <a:pt x="7411669" y="3049651"/>
                </a:lnTo>
                <a:lnTo>
                  <a:pt x="7412761" y="3049651"/>
                </a:lnTo>
                <a:lnTo>
                  <a:pt x="7413561" y="3047111"/>
                </a:lnTo>
                <a:lnTo>
                  <a:pt x="7413523" y="3045841"/>
                </a:lnTo>
                <a:lnTo>
                  <a:pt x="7412723" y="3045841"/>
                </a:lnTo>
                <a:lnTo>
                  <a:pt x="7402360" y="3035681"/>
                </a:lnTo>
                <a:lnTo>
                  <a:pt x="7397674" y="3031871"/>
                </a:lnTo>
                <a:lnTo>
                  <a:pt x="7397991" y="3025521"/>
                </a:lnTo>
                <a:lnTo>
                  <a:pt x="7397648" y="3021711"/>
                </a:lnTo>
                <a:lnTo>
                  <a:pt x="7404582" y="3026791"/>
                </a:lnTo>
                <a:lnTo>
                  <a:pt x="7417016" y="3038221"/>
                </a:lnTo>
                <a:lnTo>
                  <a:pt x="7419822" y="3038221"/>
                </a:lnTo>
                <a:lnTo>
                  <a:pt x="7420800" y="3038221"/>
                </a:lnTo>
                <a:lnTo>
                  <a:pt x="7425588" y="3038221"/>
                </a:lnTo>
                <a:lnTo>
                  <a:pt x="7429690" y="3033141"/>
                </a:lnTo>
                <a:lnTo>
                  <a:pt x="7466698" y="2983611"/>
                </a:lnTo>
                <a:lnTo>
                  <a:pt x="7499439" y="2925191"/>
                </a:lnTo>
                <a:lnTo>
                  <a:pt x="7520038" y="2871851"/>
                </a:lnTo>
                <a:lnTo>
                  <a:pt x="7534275" y="2817241"/>
                </a:lnTo>
                <a:lnTo>
                  <a:pt x="7541920" y="2761361"/>
                </a:lnTo>
                <a:lnTo>
                  <a:pt x="7542733" y="2705481"/>
                </a:lnTo>
                <a:lnTo>
                  <a:pt x="7537666" y="2655951"/>
                </a:lnTo>
                <a:lnTo>
                  <a:pt x="7527226" y="2607691"/>
                </a:lnTo>
                <a:lnTo>
                  <a:pt x="7511669" y="2560701"/>
                </a:lnTo>
                <a:lnTo>
                  <a:pt x="7491235" y="2516251"/>
                </a:lnTo>
                <a:lnTo>
                  <a:pt x="7466190" y="2474341"/>
                </a:lnTo>
                <a:lnTo>
                  <a:pt x="7436777" y="2433701"/>
                </a:lnTo>
                <a:lnTo>
                  <a:pt x="7403249" y="2398141"/>
                </a:lnTo>
                <a:lnTo>
                  <a:pt x="7369162" y="2367661"/>
                </a:lnTo>
                <a:lnTo>
                  <a:pt x="7332205" y="2339721"/>
                </a:lnTo>
                <a:lnTo>
                  <a:pt x="7292721" y="2316861"/>
                </a:lnTo>
                <a:lnTo>
                  <a:pt x="7251039" y="2297811"/>
                </a:lnTo>
                <a:lnTo>
                  <a:pt x="7254456" y="2294001"/>
                </a:lnTo>
                <a:lnTo>
                  <a:pt x="7257364" y="2290191"/>
                </a:lnTo>
                <a:lnTo>
                  <a:pt x="7260793" y="2287651"/>
                </a:lnTo>
                <a:lnTo>
                  <a:pt x="7297115" y="2306701"/>
                </a:lnTo>
                <a:lnTo>
                  <a:pt x="7331799" y="2329561"/>
                </a:lnTo>
                <a:lnTo>
                  <a:pt x="7364527" y="2354961"/>
                </a:lnTo>
                <a:lnTo>
                  <a:pt x="7394981" y="2382901"/>
                </a:lnTo>
                <a:lnTo>
                  <a:pt x="7396188" y="2384171"/>
                </a:lnTo>
                <a:lnTo>
                  <a:pt x="7397902" y="2384171"/>
                </a:lnTo>
                <a:lnTo>
                  <a:pt x="7398613" y="2381631"/>
                </a:lnTo>
                <a:lnTo>
                  <a:pt x="7397940" y="2381631"/>
                </a:lnTo>
                <a:lnTo>
                  <a:pt x="7367283" y="2352421"/>
                </a:lnTo>
                <a:lnTo>
                  <a:pt x="7334580" y="2327021"/>
                </a:lnTo>
                <a:lnTo>
                  <a:pt x="7299871" y="2304161"/>
                </a:lnTo>
                <a:lnTo>
                  <a:pt x="7268121" y="2287651"/>
                </a:lnTo>
                <a:lnTo>
                  <a:pt x="7263231" y="2285111"/>
                </a:lnTo>
                <a:lnTo>
                  <a:pt x="7264705" y="2282571"/>
                </a:lnTo>
                <a:lnTo>
                  <a:pt x="7305688" y="2304161"/>
                </a:lnTo>
                <a:lnTo>
                  <a:pt x="7344334" y="2330831"/>
                </a:lnTo>
                <a:lnTo>
                  <a:pt x="7380364" y="2360041"/>
                </a:lnTo>
                <a:lnTo>
                  <a:pt x="7413485" y="2391791"/>
                </a:lnTo>
                <a:lnTo>
                  <a:pt x="7443444" y="2427351"/>
                </a:lnTo>
                <a:lnTo>
                  <a:pt x="7469949" y="2465451"/>
                </a:lnTo>
                <a:lnTo>
                  <a:pt x="7492733" y="2506091"/>
                </a:lnTo>
                <a:lnTo>
                  <a:pt x="7493368" y="2507361"/>
                </a:lnTo>
                <a:lnTo>
                  <a:pt x="7495324" y="2507361"/>
                </a:lnTo>
                <a:lnTo>
                  <a:pt x="7496111" y="2506091"/>
                </a:lnTo>
                <a:lnTo>
                  <a:pt x="7496162" y="2504821"/>
                </a:lnTo>
                <a:lnTo>
                  <a:pt x="7495959" y="2504821"/>
                </a:lnTo>
                <a:lnTo>
                  <a:pt x="7472997" y="2464181"/>
                </a:lnTo>
                <a:lnTo>
                  <a:pt x="7446378" y="2424811"/>
                </a:lnTo>
                <a:lnTo>
                  <a:pt x="7416355" y="2389251"/>
                </a:lnTo>
                <a:lnTo>
                  <a:pt x="7383196" y="2357501"/>
                </a:lnTo>
                <a:lnTo>
                  <a:pt x="7347140" y="2328291"/>
                </a:lnTo>
                <a:lnTo>
                  <a:pt x="7308443" y="2301621"/>
                </a:lnTo>
                <a:lnTo>
                  <a:pt x="7272198" y="2282571"/>
                </a:lnTo>
                <a:lnTo>
                  <a:pt x="7267372" y="2280031"/>
                </a:lnTo>
                <a:lnTo>
                  <a:pt x="7269810" y="2277491"/>
                </a:lnTo>
                <a:lnTo>
                  <a:pt x="7275157" y="2271141"/>
                </a:lnTo>
                <a:lnTo>
                  <a:pt x="7306602" y="2287651"/>
                </a:lnTo>
                <a:lnTo>
                  <a:pt x="7336358" y="2306701"/>
                </a:lnTo>
                <a:lnTo>
                  <a:pt x="7364171" y="2328291"/>
                </a:lnTo>
                <a:lnTo>
                  <a:pt x="7389762" y="2352421"/>
                </a:lnTo>
                <a:lnTo>
                  <a:pt x="7390968" y="2353691"/>
                </a:lnTo>
                <a:lnTo>
                  <a:pt x="7392683" y="2353691"/>
                </a:lnTo>
                <a:lnTo>
                  <a:pt x="7393394" y="2351151"/>
                </a:lnTo>
                <a:lnTo>
                  <a:pt x="7392721" y="2351151"/>
                </a:lnTo>
                <a:lnTo>
                  <a:pt x="7366902" y="2325751"/>
                </a:lnTo>
                <a:lnTo>
                  <a:pt x="7339050" y="2304161"/>
                </a:lnTo>
                <a:lnTo>
                  <a:pt x="7309256" y="2285111"/>
                </a:lnTo>
                <a:lnTo>
                  <a:pt x="7282472" y="2271141"/>
                </a:lnTo>
                <a:lnTo>
                  <a:pt x="7277595" y="2268601"/>
                </a:lnTo>
                <a:lnTo>
                  <a:pt x="7281469" y="2263521"/>
                </a:lnTo>
                <a:lnTo>
                  <a:pt x="7288784" y="2255901"/>
                </a:lnTo>
                <a:lnTo>
                  <a:pt x="7289305" y="2255901"/>
                </a:lnTo>
                <a:lnTo>
                  <a:pt x="7330402" y="2282571"/>
                </a:lnTo>
                <a:lnTo>
                  <a:pt x="7368692" y="2311781"/>
                </a:lnTo>
                <a:lnTo>
                  <a:pt x="7404024" y="2343531"/>
                </a:lnTo>
                <a:lnTo>
                  <a:pt x="7436256" y="2379091"/>
                </a:lnTo>
                <a:lnTo>
                  <a:pt x="7465250" y="2417191"/>
                </a:lnTo>
                <a:lnTo>
                  <a:pt x="7490841" y="2456561"/>
                </a:lnTo>
                <a:lnTo>
                  <a:pt x="7512913" y="2499741"/>
                </a:lnTo>
                <a:lnTo>
                  <a:pt x="7531290" y="2542921"/>
                </a:lnTo>
                <a:lnTo>
                  <a:pt x="7545857" y="2587371"/>
                </a:lnTo>
                <a:lnTo>
                  <a:pt x="7556449" y="2634361"/>
                </a:lnTo>
                <a:lnTo>
                  <a:pt x="7562939" y="2681351"/>
                </a:lnTo>
                <a:lnTo>
                  <a:pt x="7565174" y="2729611"/>
                </a:lnTo>
                <a:lnTo>
                  <a:pt x="7565174" y="2647975"/>
                </a:lnTo>
                <a:lnTo>
                  <a:pt x="7555865" y="2600071"/>
                </a:lnTo>
                <a:lnTo>
                  <a:pt x="7541590" y="2550541"/>
                </a:lnTo>
                <a:lnTo>
                  <a:pt x="7522832" y="2503551"/>
                </a:lnTo>
                <a:lnTo>
                  <a:pt x="7499756" y="2457831"/>
                </a:lnTo>
                <a:lnTo>
                  <a:pt x="7472527" y="2414651"/>
                </a:lnTo>
                <a:lnTo>
                  <a:pt x="7441298" y="2374011"/>
                </a:lnTo>
                <a:lnTo>
                  <a:pt x="7408418" y="2338451"/>
                </a:lnTo>
                <a:lnTo>
                  <a:pt x="7372591" y="2306701"/>
                </a:lnTo>
                <a:lnTo>
                  <a:pt x="7334034" y="2277491"/>
                </a:lnTo>
                <a:lnTo>
                  <a:pt x="7300760" y="2255901"/>
                </a:lnTo>
                <a:lnTo>
                  <a:pt x="7292924" y="2250821"/>
                </a:lnTo>
                <a:lnTo>
                  <a:pt x="7291667" y="2250821"/>
                </a:lnTo>
                <a:lnTo>
                  <a:pt x="7291349" y="2249551"/>
                </a:lnTo>
                <a:lnTo>
                  <a:pt x="7287768" y="2248281"/>
                </a:lnTo>
                <a:lnTo>
                  <a:pt x="7286091" y="2249551"/>
                </a:lnTo>
                <a:lnTo>
                  <a:pt x="7244448" y="2295271"/>
                </a:lnTo>
                <a:lnTo>
                  <a:pt x="7243496" y="2297811"/>
                </a:lnTo>
                <a:lnTo>
                  <a:pt x="7244283" y="2299081"/>
                </a:lnTo>
                <a:lnTo>
                  <a:pt x="7243572" y="2300351"/>
                </a:lnTo>
                <a:lnTo>
                  <a:pt x="7244131" y="2301621"/>
                </a:lnTo>
                <a:lnTo>
                  <a:pt x="7289343" y="2323211"/>
                </a:lnTo>
                <a:lnTo>
                  <a:pt x="7330122" y="2347341"/>
                </a:lnTo>
                <a:lnTo>
                  <a:pt x="7368210" y="2375281"/>
                </a:lnTo>
                <a:lnTo>
                  <a:pt x="7403287" y="2407031"/>
                </a:lnTo>
                <a:lnTo>
                  <a:pt x="7435062" y="2442591"/>
                </a:lnTo>
                <a:lnTo>
                  <a:pt x="7463206" y="2480691"/>
                </a:lnTo>
                <a:lnTo>
                  <a:pt x="7487425" y="2521331"/>
                </a:lnTo>
                <a:lnTo>
                  <a:pt x="7507808" y="2567051"/>
                </a:lnTo>
                <a:lnTo>
                  <a:pt x="7522769" y="2615311"/>
                </a:lnTo>
                <a:lnTo>
                  <a:pt x="7532332" y="2663571"/>
                </a:lnTo>
                <a:lnTo>
                  <a:pt x="7536510" y="2713101"/>
                </a:lnTo>
                <a:lnTo>
                  <a:pt x="7535316" y="2763901"/>
                </a:lnTo>
                <a:lnTo>
                  <a:pt x="7528750" y="2813431"/>
                </a:lnTo>
                <a:lnTo>
                  <a:pt x="7516838" y="2861691"/>
                </a:lnTo>
                <a:lnTo>
                  <a:pt x="7500506" y="2907411"/>
                </a:lnTo>
                <a:lnTo>
                  <a:pt x="7478979" y="2951861"/>
                </a:lnTo>
                <a:lnTo>
                  <a:pt x="7442594" y="3007741"/>
                </a:lnTo>
                <a:lnTo>
                  <a:pt x="7421423" y="3033141"/>
                </a:lnTo>
                <a:lnTo>
                  <a:pt x="7420635" y="3033141"/>
                </a:lnTo>
                <a:lnTo>
                  <a:pt x="7406970" y="3021711"/>
                </a:lnTo>
                <a:lnTo>
                  <a:pt x="7396340" y="3012821"/>
                </a:lnTo>
                <a:lnTo>
                  <a:pt x="7395248" y="3011551"/>
                </a:lnTo>
                <a:lnTo>
                  <a:pt x="7392619" y="3011551"/>
                </a:lnTo>
                <a:lnTo>
                  <a:pt x="7391705" y="3014091"/>
                </a:lnTo>
                <a:lnTo>
                  <a:pt x="7383678" y="3067431"/>
                </a:lnTo>
                <a:lnTo>
                  <a:pt x="7365720" y="3104261"/>
                </a:lnTo>
                <a:lnTo>
                  <a:pt x="7350912" y="3123311"/>
                </a:lnTo>
                <a:lnTo>
                  <a:pt x="7350455" y="3123311"/>
                </a:lnTo>
                <a:lnTo>
                  <a:pt x="7349249" y="3125851"/>
                </a:lnTo>
                <a:lnTo>
                  <a:pt x="7352385" y="3128391"/>
                </a:lnTo>
                <a:lnTo>
                  <a:pt x="7354837" y="3128391"/>
                </a:lnTo>
                <a:lnTo>
                  <a:pt x="7379767" y="3118231"/>
                </a:lnTo>
                <a:lnTo>
                  <a:pt x="7410907" y="3105531"/>
                </a:lnTo>
                <a:lnTo>
                  <a:pt x="7438923" y="3095371"/>
                </a:lnTo>
                <a:lnTo>
                  <a:pt x="7466800" y="3083941"/>
                </a:lnTo>
                <a:lnTo>
                  <a:pt x="7468133" y="3083941"/>
                </a:lnTo>
                <a:lnTo>
                  <a:pt x="7468438" y="3082671"/>
                </a:lnTo>
                <a:lnTo>
                  <a:pt x="7468997" y="3081401"/>
                </a:lnTo>
                <a:lnTo>
                  <a:pt x="7468756" y="3080131"/>
                </a:lnTo>
                <a:lnTo>
                  <a:pt x="7467905" y="3078861"/>
                </a:lnTo>
                <a:lnTo>
                  <a:pt x="7462748" y="3073781"/>
                </a:lnTo>
                <a:lnTo>
                  <a:pt x="7457453" y="3068701"/>
                </a:lnTo>
                <a:lnTo>
                  <a:pt x="7446619" y="3058541"/>
                </a:lnTo>
                <a:lnTo>
                  <a:pt x="7447889" y="3058541"/>
                </a:lnTo>
                <a:lnTo>
                  <a:pt x="7448855" y="3057271"/>
                </a:lnTo>
                <a:lnTo>
                  <a:pt x="7449921" y="3056001"/>
                </a:lnTo>
                <a:lnTo>
                  <a:pt x="7471194" y="3030601"/>
                </a:lnTo>
                <a:lnTo>
                  <a:pt x="7509015" y="2973451"/>
                </a:lnTo>
                <a:lnTo>
                  <a:pt x="7542949" y="2897251"/>
                </a:lnTo>
                <a:lnTo>
                  <a:pt x="7556716" y="2848991"/>
                </a:lnTo>
                <a:lnTo>
                  <a:pt x="7565834" y="2800731"/>
                </a:lnTo>
                <a:lnTo>
                  <a:pt x="7570343" y="2749931"/>
                </a:lnTo>
                <a:close/>
              </a:path>
              <a:path w="7809865" h="4955540">
                <a:moveTo>
                  <a:pt x="7809281" y="4327804"/>
                </a:moveTo>
                <a:lnTo>
                  <a:pt x="7800695" y="4317225"/>
                </a:lnTo>
                <a:lnTo>
                  <a:pt x="7800695" y="4326534"/>
                </a:lnTo>
                <a:lnTo>
                  <a:pt x="7800378" y="4327804"/>
                </a:lnTo>
                <a:lnTo>
                  <a:pt x="7768679" y="4364634"/>
                </a:lnTo>
                <a:lnTo>
                  <a:pt x="7734033" y="4397654"/>
                </a:lnTo>
                <a:lnTo>
                  <a:pt x="7696733" y="4428134"/>
                </a:lnTo>
                <a:lnTo>
                  <a:pt x="7657097" y="4454804"/>
                </a:lnTo>
                <a:lnTo>
                  <a:pt x="7615415" y="4477664"/>
                </a:lnTo>
                <a:lnTo>
                  <a:pt x="7571994" y="4496714"/>
                </a:lnTo>
                <a:lnTo>
                  <a:pt x="7527137" y="4511954"/>
                </a:lnTo>
                <a:lnTo>
                  <a:pt x="7481163" y="4524654"/>
                </a:lnTo>
                <a:lnTo>
                  <a:pt x="7434351" y="4532274"/>
                </a:lnTo>
                <a:lnTo>
                  <a:pt x="7387031" y="4534814"/>
                </a:lnTo>
                <a:lnTo>
                  <a:pt x="7339495" y="4534814"/>
                </a:lnTo>
                <a:lnTo>
                  <a:pt x="7292048" y="4529734"/>
                </a:lnTo>
                <a:lnTo>
                  <a:pt x="7244994" y="4520844"/>
                </a:lnTo>
                <a:lnTo>
                  <a:pt x="7198652" y="4506874"/>
                </a:lnTo>
                <a:lnTo>
                  <a:pt x="7153300" y="4489094"/>
                </a:lnTo>
                <a:lnTo>
                  <a:pt x="7137489" y="4480204"/>
                </a:lnTo>
                <a:lnTo>
                  <a:pt x="7121944" y="4472584"/>
                </a:lnTo>
                <a:lnTo>
                  <a:pt x="7063410" y="4434484"/>
                </a:lnTo>
                <a:lnTo>
                  <a:pt x="7011771" y="4387494"/>
                </a:lnTo>
                <a:lnTo>
                  <a:pt x="6990080" y="4363364"/>
                </a:lnTo>
                <a:lnTo>
                  <a:pt x="6988937" y="4362094"/>
                </a:lnTo>
                <a:lnTo>
                  <a:pt x="6988861" y="4360824"/>
                </a:lnTo>
                <a:lnTo>
                  <a:pt x="6987514" y="4360824"/>
                </a:lnTo>
                <a:lnTo>
                  <a:pt x="6987857" y="4358284"/>
                </a:lnTo>
                <a:lnTo>
                  <a:pt x="6987133" y="4357014"/>
                </a:lnTo>
                <a:lnTo>
                  <a:pt x="6985051" y="4355744"/>
                </a:lnTo>
                <a:lnTo>
                  <a:pt x="6983870" y="4355744"/>
                </a:lnTo>
                <a:lnTo>
                  <a:pt x="6982663" y="4357014"/>
                </a:lnTo>
                <a:lnTo>
                  <a:pt x="6977278" y="4360824"/>
                </a:lnTo>
                <a:lnTo>
                  <a:pt x="6971678" y="4364634"/>
                </a:lnTo>
                <a:lnTo>
                  <a:pt x="6965937" y="4369714"/>
                </a:lnTo>
                <a:lnTo>
                  <a:pt x="6960121" y="4373524"/>
                </a:lnTo>
                <a:lnTo>
                  <a:pt x="6954533" y="4348124"/>
                </a:lnTo>
                <a:lnTo>
                  <a:pt x="6943242" y="4297324"/>
                </a:lnTo>
                <a:lnTo>
                  <a:pt x="6937654" y="4271924"/>
                </a:lnTo>
                <a:lnTo>
                  <a:pt x="6944017" y="4279544"/>
                </a:lnTo>
                <a:lnTo>
                  <a:pt x="6950634" y="4284624"/>
                </a:lnTo>
                <a:lnTo>
                  <a:pt x="6957555" y="4290974"/>
                </a:lnTo>
                <a:lnTo>
                  <a:pt x="6964794" y="4296054"/>
                </a:lnTo>
                <a:lnTo>
                  <a:pt x="6961848" y="4297324"/>
                </a:lnTo>
                <a:lnTo>
                  <a:pt x="6959663" y="4298594"/>
                </a:lnTo>
                <a:lnTo>
                  <a:pt x="6957009" y="4299864"/>
                </a:lnTo>
                <a:lnTo>
                  <a:pt x="6955561" y="4299864"/>
                </a:lnTo>
                <a:lnTo>
                  <a:pt x="6955917" y="4302404"/>
                </a:lnTo>
                <a:lnTo>
                  <a:pt x="6957479" y="4302404"/>
                </a:lnTo>
                <a:lnTo>
                  <a:pt x="6958190" y="4303674"/>
                </a:lnTo>
                <a:lnTo>
                  <a:pt x="6958914" y="4302404"/>
                </a:lnTo>
                <a:lnTo>
                  <a:pt x="6961873" y="4301134"/>
                </a:lnTo>
                <a:lnTo>
                  <a:pt x="6965124" y="4299864"/>
                </a:lnTo>
                <a:lnTo>
                  <a:pt x="6968096" y="4297324"/>
                </a:lnTo>
                <a:lnTo>
                  <a:pt x="6974675" y="4302404"/>
                </a:lnTo>
                <a:lnTo>
                  <a:pt x="6978282" y="4303674"/>
                </a:lnTo>
                <a:lnTo>
                  <a:pt x="6975792" y="4306214"/>
                </a:lnTo>
                <a:lnTo>
                  <a:pt x="6972821" y="4307484"/>
                </a:lnTo>
                <a:lnTo>
                  <a:pt x="6970344" y="4308754"/>
                </a:lnTo>
                <a:lnTo>
                  <a:pt x="6968985" y="4310024"/>
                </a:lnTo>
                <a:lnTo>
                  <a:pt x="6969328" y="4311294"/>
                </a:lnTo>
                <a:lnTo>
                  <a:pt x="6970890" y="4312564"/>
                </a:lnTo>
                <a:lnTo>
                  <a:pt x="6971716" y="4312564"/>
                </a:lnTo>
                <a:lnTo>
                  <a:pt x="6982346" y="4306214"/>
                </a:lnTo>
                <a:lnTo>
                  <a:pt x="6985165" y="4307484"/>
                </a:lnTo>
                <a:lnTo>
                  <a:pt x="6988772" y="4310024"/>
                </a:lnTo>
                <a:lnTo>
                  <a:pt x="6992683" y="4311294"/>
                </a:lnTo>
                <a:lnTo>
                  <a:pt x="6989115" y="4312564"/>
                </a:lnTo>
                <a:lnTo>
                  <a:pt x="6985838" y="4315104"/>
                </a:lnTo>
                <a:lnTo>
                  <a:pt x="6982269" y="4317644"/>
                </a:lnTo>
                <a:lnTo>
                  <a:pt x="6980822" y="4317644"/>
                </a:lnTo>
                <a:lnTo>
                  <a:pt x="6981177" y="4320184"/>
                </a:lnTo>
                <a:lnTo>
                  <a:pt x="6982739" y="4321454"/>
                </a:lnTo>
                <a:lnTo>
                  <a:pt x="6983438" y="4321454"/>
                </a:lnTo>
                <a:lnTo>
                  <a:pt x="6984162" y="4320184"/>
                </a:lnTo>
                <a:lnTo>
                  <a:pt x="6988035" y="4317644"/>
                </a:lnTo>
                <a:lnTo>
                  <a:pt x="6996747" y="4312564"/>
                </a:lnTo>
                <a:lnTo>
                  <a:pt x="7001116" y="4313834"/>
                </a:lnTo>
                <a:lnTo>
                  <a:pt x="7003796" y="4315104"/>
                </a:lnTo>
                <a:lnTo>
                  <a:pt x="6999910" y="4317644"/>
                </a:lnTo>
                <a:lnTo>
                  <a:pt x="6996328" y="4320184"/>
                </a:lnTo>
                <a:lnTo>
                  <a:pt x="6992925" y="4323994"/>
                </a:lnTo>
                <a:lnTo>
                  <a:pt x="6991464" y="4323994"/>
                </a:lnTo>
                <a:lnTo>
                  <a:pt x="6991820" y="4326534"/>
                </a:lnTo>
                <a:lnTo>
                  <a:pt x="6993395" y="4327804"/>
                </a:lnTo>
                <a:lnTo>
                  <a:pt x="6994080" y="4327804"/>
                </a:lnTo>
                <a:lnTo>
                  <a:pt x="6994804" y="4326534"/>
                </a:lnTo>
                <a:lnTo>
                  <a:pt x="7007403" y="4317644"/>
                </a:lnTo>
                <a:lnTo>
                  <a:pt x="7008012" y="4316374"/>
                </a:lnTo>
                <a:lnTo>
                  <a:pt x="7009727" y="4316374"/>
                </a:lnTo>
                <a:lnTo>
                  <a:pt x="7011911" y="4317644"/>
                </a:lnTo>
                <a:lnTo>
                  <a:pt x="7013651" y="4317644"/>
                </a:lnTo>
                <a:lnTo>
                  <a:pt x="7008825" y="4321454"/>
                </a:lnTo>
                <a:lnTo>
                  <a:pt x="7003847" y="4325264"/>
                </a:lnTo>
                <a:lnTo>
                  <a:pt x="6999046" y="4330344"/>
                </a:lnTo>
                <a:lnTo>
                  <a:pt x="6997814" y="4330344"/>
                </a:lnTo>
                <a:lnTo>
                  <a:pt x="6998221" y="4331614"/>
                </a:lnTo>
                <a:lnTo>
                  <a:pt x="6999808" y="4332884"/>
                </a:lnTo>
                <a:lnTo>
                  <a:pt x="7000799" y="4332884"/>
                </a:lnTo>
                <a:lnTo>
                  <a:pt x="7001561" y="4331614"/>
                </a:lnTo>
                <a:lnTo>
                  <a:pt x="7012737" y="4322724"/>
                </a:lnTo>
                <a:lnTo>
                  <a:pt x="7018020" y="4318914"/>
                </a:lnTo>
                <a:lnTo>
                  <a:pt x="7023963" y="4320184"/>
                </a:lnTo>
                <a:lnTo>
                  <a:pt x="7027240" y="4320184"/>
                </a:lnTo>
                <a:lnTo>
                  <a:pt x="7021195" y="4326534"/>
                </a:lnTo>
                <a:lnTo>
                  <a:pt x="7007377" y="4339234"/>
                </a:lnTo>
                <a:lnTo>
                  <a:pt x="7007695" y="4340504"/>
                </a:lnTo>
                <a:lnTo>
                  <a:pt x="7008330" y="4341774"/>
                </a:lnTo>
                <a:lnTo>
                  <a:pt x="7006907" y="4341774"/>
                </a:lnTo>
                <a:lnTo>
                  <a:pt x="7006158" y="4344314"/>
                </a:lnTo>
                <a:lnTo>
                  <a:pt x="7054570" y="4395114"/>
                </a:lnTo>
                <a:lnTo>
                  <a:pt x="7108355" y="4435754"/>
                </a:lnTo>
                <a:lnTo>
                  <a:pt x="7157250" y="4463694"/>
                </a:lnTo>
                <a:lnTo>
                  <a:pt x="7209117" y="4486554"/>
                </a:lnTo>
                <a:lnTo>
                  <a:pt x="7263231" y="4501794"/>
                </a:lnTo>
                <a:lnTo>
                  <a:pt x="7318921" y="4510684"/>
                </a:lnTo>
                <a:lnTo>
                  <a:pt x="7368413" y="4513224"/>
                </a:lnTo>
                <a:lnTo>
                  <a:pt x="7417625" y="4510684"/>
                </a:lnTo>
                <a:lnTo>
                  <a:pt x="7438403" y="4506874"/>
                </a:lnTo>
                <a:lnTo>
                  <a:pt x="7466114" y="4501794"/>
                </a:lnTo>
                <a:lnTo>
                  <a:pt x="7513409" y="4487824"/>
                </a:lnTo>
                <a:lnTo>
                  <a:pt x="7559078" y="4470044"/>
                </a:lnTo>
                <a:lnTo>
                  <a:pt x="7602664" y="4447184"/>
                </a:lnTo>
                <a:lnTo>
                  <a:pt x="7643711" y="4419244"/>
                </a:lnTo>
                <a:lnTo>
                  <a:pt x="7678953" y="4390034"/>
                </a:lnTo>
                <a:lnTo>
                  <a:pt x="7711110" y="4357014"/>
                </a:lnTo>
                <a:lnTo>
                  <a:pt x="7739951" y="4321454"/>
                </a:lnTo>
                <a:lnTo>
                  <a:pt x="7765301" y="4283354"/>
                </a:lnTo>
                <a:lnTo>
                  <a:pt x="7768133" y="4287164"/>
                </a:lnTo>
                <a:lnTo>
                  <a:pt x="7771282" y="4290974"/>
                </a:lnTo>
                <a:lnTo>
                  <a:pt x="7774102" y="4294784"/>
                </a:lnTo>
                <a:lnTo>
                  <a:pt x="7749006" y="4327804"/>
                </a:lnTo>
                <a:lnTo>
                  <a:pt x="7721397" y="4358284"/>
                </a:lnTo>
                <a:lnTo>
                  <a:pt x="7691399" y="4387494"/>
                </a:lnTo>
                <a:lnTo>
                  <a:pt x="7659141" y="4412894"/>
                </a:lnTo>
                <a:lnTo>
                  <a:pt x="7658011" y="4414164"/>
                </a:lnTo>
                <a:lnTo>
                  <a:pt x="7658468" y="4415434"/>
                </a:lnTo>
                <a:lnTo>
                  <a:pt x="7659891" y="4416704"/>
                </a:lnTo>
                <a:lnTo>
                  <a:pt x="7661034" y="4416704"/>
                </a:lnTo>
                <a:lnTo>
                  <a:pt x="7693495" y="4390034"/>
                </a:lnTo>
                <a:lnTo>
                  <a:pt x="7723632" y="4362094"/>
                </a:lnTo>
                <a:lnTo>
                  <a:pt x="7751292" y="4330344"/>
                </a:lnTo>
                <a:lnTo>
                  <a:pt x="7776324" y="4297324"/>
                </a:lnTo>
                <a:lnTo>
                  <a:pt x="7777886" y="4298594"/>
                </a:lnTo>
                <a:lnTo>
                  <a:pt x="7750124" y="4336694"/>
                </a:lnTo>
                <a:lnTo>
                  <a:pt x="7719022" y="4370984"/>
                </a:lnTo>
                <a:lnTo>
                  <a:pt x="7684859" y="4402734"/>
                </a:lnTo>
                <a:lnTo>
                  <a:pt x="7647914" y="4430674"/>
                </a:lnTo>
                <a:lnTo>
                  <a:pt x="7608494" y="4454804"/>
                </a:lnTo>
                <a:lnTo>
                  <a:pt x="7566863" y="4475124"/>
                </a:lnTo>
                <a:lnTo>
                  <a:pt x="7523327" y="4491634"/>
                </a:lnTo>
                <a:lnTo>
                  <a:pt x="7521575" y="4491634"/>
                </a:lnTo>
                <a:lnTo>
                  <a:pt x="7521753" y="4494174"/>
                </a:lnTo>
                <a:lnTo>
                  <a:pt x="7523340" y="4495444"/>
                </a:lnTo>
                <a:lnTo>
                  <a:pt x="7524445" y="4495444"/>
                </a:lnTo>
                <a:lnTo>
                  <a:pt x="7568133" y="4477664"/>
                </a:lnTo>
                <a:lnTo>
                  <a:pt x="7609929" y="4457344"/>
                </a:lnTo>
                <a:lnTo>
                  <a:pt x="7649540" y="4433214"/>
                </a:lnTo>
                <a:lnTo>
                  <a:pt x="7686688" y="4405274"/>
                </a:lnTo>
                <a:lnTo>
                  <a:pt x="7721092" y="4373524"/>
                </a:lnTo>
                <a:lnTo>
                  <a:pt x="7752474" y="4339234"/>
                </a:lnTo>
                <a:lnTo>
                  <a:pt x="7780541" y="4302404"/>
                </a:lnTo>
                <a:lnTo>
                  <a:pt x="7782750" y="4304944"/>
                </a:lnTo>
                <a:lnTo>
                  <a:pt x="7767244" y="4340504"/>
                </a:lnTo>
                <a:lnTo>
                  <a:pt x="7717917" y="4391304"/>
                </a:lnTo>
                <a:lnTo>
                  <a:pt x="7689888" y="4412894"/>
                </a:lnTo>
                <a:lnTo>
                  <a:pt x="7688758" y="4412894"/>
                </a:lnTo>
                <a:lnTo>
                  <a:pt x="7689215" y="4415434"/>
                </a:lnTo>
                <a:lnTo>
                  <a:pt x="7690637" y="4416704"/>
                </a:lnTo>
                <a:lnTo>
                  <a:pt x="7691221" y="4416704"/>
                </a:lnTo>
                <a:lnTo>
                  <a:pt x="7691780" y="4415434"/>
                </a:lnTo>
                <a:lnTo>
                  <a:pt x="7719936" y="4393844"/>
                </a:lnTo>
                <a:lnTo>
                  <a:pt x="7745819" y="4369714"/>
                </a:lnTo>
                <a:lnTo>
                  <a:pt x="7769301" y="4343044"/>
                </a:lnTo>
                <a:lnTo>
                  <a:pt x="7790307" y="4313834"/>
                </a:lnTo>
                <a:lnTo>
                  <a:pt x="7794091" y="4318914"/>
                </a:lnTo>
                <a:lnTo>
                  <a:pt x="7800695" y="4326534"/>
                </a:lnTo>
                <a:lnTo>
                  <a:pt x="7800695" y="4317225"/>
                </a:lnTo>
                <a:lnTo>
                  <a:pt x="7797952" y="4313834"/>
                </a:lnTo>
                <a:lnTo>
                  <a:pt x="7788681" y="4302404"/>
                </a:lnTo>
                <a:lnTo>
                  <a:pt x="7784554" y="4297324"/>
                </a:lnTo>
                <a:lnTo>
                  <a:pt x="7773225" y="4283354"/>
                </a:lnTo>
                <a:lnTo>
                  <a:pt x="7768069" y="4277004"/>
                </a:lnTo>
                <a:lnTo>
                  <a:pt x="7766190" y="4275734"/>
                </a:lnTo>
                <a:lnTo>
                  <a:pt x="7765085" y="4277004"/>
                </a:lnTo>
                <a:lnTo>
                  <a:pt x="7763688" y="4275734"/>
                </a:lnTo>
                <a:lnTo>
                  <a:pt x="7762138" y="4275734"/>
                </a:lnTo>
                <a:lnTo>
                  <a:pt x="7734909" y="4317644"/>
                </a:lnTo>
                <a:lnTo>
                  <a:pt x="7704976" y="4354474"/>
                </a:lnTo>
                <a:lnTo>
                  <a:pt x="7671460" y="4387494"/>
                </a:lnTo>
                <a:lnTo>
                  <a:pt x="7634719" y="4417974"/>
                </a:lnTo>
                <a:lnTo>
                  <a:pt x="7595121" y="4443374"/>
                </a:lnTo>
                <a:lnTo>
                  <a:pt x="7553007" y="4466234"/>
                </a:lnTo>
                <a:lnTo>
                  <a:pt x="7508748" y="4484014"/>
                </a:lnTo>
                <a:lnTo>
                  <a:pt x="7460272" y="4496714"/>
                </a:lnTo>
                <a:lnTo>
                  <a:pt x="7410907" y="4504334"/>
                </a:lnTo>
                <a:lnTo>
                  <a:pt x="7361148" y="4506874"/>
                </a:lnTo>
                <a:lnTo>
                  <a:pt x="7311466" y="4504334"/>
                </a:lnTo>
                <a:lnTo>
                  <a:pt x="7262368" y="4495444"/>
                </a:lnTo>
                <a:lnTo>
                  <a:pt x="7214324" y="4481474"/>
                </a:lnTo>
                <a:lnTo>
                  <a:pt x="7167816" y="4462424"/>
                </a:lnTo>
                <a:lnTo>
                  <a:pt x="7125678" y="4439564"/>
                </a:lnTo>
                <a:lnTo>
                  <a:pt x="7084949" y="4411624"/>
                </a:lnTo>
                <a:lnTo>
                  <a:pt x="7034885" y="4367174"/>
                </a:lnTo>
                <a:lnTo>
                  <a:pt x="7012229" y="4343044"/>
                </a:lnTo>
                <a:lnTo>
                  <a:pt x="7013016" y="4341774"/>
                </a:lnTo>
                <a:lnTo>
                  <a:pt x="7013321" y="4341774"/>
                </a:lnTo>
                <a:lnTo>
                  <a:pt x="7019176" y="4336694"/>
                </a:lnTo>
                <a:lnTo>
                  <a:pt x="7030733" y="4326534"/>
                </a:lnTo>
                <a:lnTo>
                  <a:pt x="7036613" y="4320184"/>
                </a:lnTo>
                <a:lnTo>
                  <a:pt x="7037794" y="4320184"/>
                </a:lnTo>
                <a:lnTo>
                  <a:pt x="7037756" y="4318914"/>
                </a:lnTo>
                <a:lnTo>
                  <a:pt x="7037730" y="4317644"/>
                </a:lnTo>
                <a:lnTo>
                  <a:pt x="7035901" y="4316374"/>
                </a:lnTo>
                <a:lnTo>
                  <a:pt x="7035165" y="4316374"/>
                </a:lnTo>
                <a:lnTo>
                  <a:pt x="7017461" y="4312564"/>
                </a:lnTo>
                <a:lnTo>
                  <a:pt x="7000468" y="4307484"/>
                </a:lnTo>
                <a:lnTo>
                  <a:pt x="6997789" y="4306214"/>
                </a:lnTo>
                <a:lnTo>
                  <a:pt x="6984327" y="4299864"/>
                </a:lnTo>
                <a:lnTo>
                  <a:pt x="6979996" y="4297324"/>
                </a:lnTo>
                <a:lnTo>
                  <a:pt x="6969150" y="4290974"/>
                </a:lnTo>
                <a:lnTo>
                  <a:pt x="6959562" y="4284624"/>
                </a:lnTo>
                <a:lnTo>
                  <a:pt x="6950507" y="4277004"/>
                </a:lnTo>
                <a:lnTo>
                  <a:pt x="6945655" y="4271924"/>
                </a:lnTo>
                <a:lnTo>
                  <a:pt x="6942023" y="4268114"/>
                </a:lnTo>
                <a:lnTo>
                  <a:pt x="6934124" y="4259224"/>
                </a:lnTo>
                <a:lnTo>
                  <a:pt x="6933641" y="4259224"/>
                </a:lnTo>
                <a:lnTo>
                  <a:pt x="6931241" y="4257954"/>
                </a:lnTo>
                <a:lnTo>
                  <a:pt x="6928523" y="4260494"/>
                </a:lnTo>
                <a:lnTo>
                  <a:pt x="6928701" y="4263034"/>
                </a:lnTo>
                <a:lnTo>
                  <a:pt x="6935533" y="4292244"/>
                </a:lnTo>
                <a:lnTo>
                  <a:pt x="6942188" y="4321454"/>
                </a:lnTo>
                <a:lnTo>
                  <a:pt x="6955320" y="4379874"/>
                </a:lnTo>
                <a:lnTo>
                  <a:pt x="6955485" y="4381144"/>
                </a:lnTo>
                <a:lnTo>
                  <a:pt x="6956565" y="4381144"/>
                </a:lnTo>
                <a:lnTo>
                  <a:pt x="6957682" y="4382414"/>
                </a:lnTo>
                <a:lnTo>
                  <a:pt x="6959257" y="4382414"/>
                </a:lnTo>
                <a:lnTo>
                  <a:pt x="6960171" y="4381144"/>
                </a:lnTo>
                <a:lnTo>
                  <a:pt x="6966051" y="4377334"/>
                </a:lnTo>
                <a:lnTo>
                  <a:pt x="6970522" y="4373524"/>
                </a:lnTo>
                <a:lnTo>
                  <a:pt x="6972020" y="4372254"/>
                </a:lnTo>
                <a:lnTo>
                  <a:pt x="6984085" y="4363364"/>
                </a:lnTo>
                <a:lnTo>
                  <a:pt x="6983781" y="4364634"/>
                </a:lnTo>
                <a:lnTo>
                  <a:pt x="6983946" y="4364634"/>
                </a:lnTo>
                <a:lnTo>
                  <a:pt x="7032269" y="4416704"/>
                </a:lnTo>
                <a:lnTo>
                  <a:pt x="7086613" y="4457344"/>
                </a:lnTo>
                <a:lnTo>
                  <a:pt x="7129373" y="4482744"/>
                </a:lnTo>
                <a:lnTo>
                  <a:pt x="7174509" y="4503064"/>
                </a:lnTo>
                <a:lnTo>
                  <a:pt x="7221537" y="4519574"/>
                </a:lnTo>
                <a:lnTo>
                  <a:pt x="7270001" y="4532274"/>
                </a:lnTo>
                <a:lnTo>
                  <a:pt x="7319416" y="4538624"/>
                </a:lnTo>
                <a:lnTo>
                  <a:pt x="7370521" y="4542434"/>
                </a:lnTo>
                <a:lnTo>
                  <a:pt x="7421448" y="4539894"/>
                </a:lnTo>
                <a:lnTo>
                  <a:pt x="7461758" y="4534814"/>
                </a:lnTo>
                <a:lnTo>
                  <a:pt x="7521346" y="4522114"/>
                </a:lnTo>
                <a:lnTo>
                  <a:pt x="7569632" y="4505604"/>
                </a:lnTo>
                <a:lnTo>
                  <a:pt x="7616342" y="4485284"/>
                </a:lnTo>
                <a:lnTo>
                  <a:pt x="7661148" y="4459884"/>
                </a:lnTo>
                <a:lnTo>
                  <a:pt x="7701039" y="4433214"/>
                </a:lnTo>
                <a:lnTo>
                  <a:pt x="7738465" y="4402734"/>
                </a:lnTo>
                <a:lnTo>
                  <a:pt x="7773175" y="4368444"/>
                </a:lnTo>
                <a:lnTo>
                  <a:pt x="7804937" y="4331614"/>
                </a:lnTo>
                <a:lnTo>
                  <a:pt x="7805255" y="4331614"/>
                </a:lnTo>
                <a:lnTo>
                  <a:pt x="7805077" y="4330344"/>
                </a:lnTo>
                <a:lnTo>
                  <a:pt x="7807109" y="4330344"/>
                </a:lnTo>
                <a:lnTo>
                  <a:pt x="7809281" y="4327804"/>
                </a:lnTo>
                <a:close/>
              </a:path>
            </a:pathLst>
          </a:custGeom>
          <a:solidFill>
            <a:srgbClr val="FFE4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36050" y="366112"/>
            <a:ext cx="5194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50" b="1">
                <a:solidFill>
                  <a:srgbClr val="6FA8DC"/>
                </a:solidFill>
                <a:latin typeface="Tahoma"/>
                <a:cs typeface="Tahoma"/>
              </a:rPr>
              <a:t>03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642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3756012"/>
                  </a:moveTo>
                  <a:lnTo>
                    <a:pt x="22352" y="3749573"/>
                  </a:lnTo>
                  <a:lnTo>
                    <a:pt x="6451" y="3749573"/>
                  </a:lnTo>
                  <a:lnTo>
                    <a:pt x="0" y="3756012"/>
                  </a:lnTo>
                  <a:lnTo>
                    <a:pt x="0" y="3763975"/>
                  </a:lnTo>
                  <a:lnTo>
                    <a:pt x="0" y="3771925"/>
                  </a:lnTo>
                  <a:lnTo>
                    <a:pt x="6451" y="3778364"/>
                  </a:lnTo>
                  <a:lnTo>
                    <a:pt x="18211" y="3778364"/>
                  </a:lnTo>
                  <a:lnTo>
                    <a:pt x="21882" y="3776853"/>
                  </a:lnTo>
                  <a:lnTo>
                    <a:pt x="27279" y="3771455"/>
                  </a:lnTo>
                  <a:lnTo>
                    <a:pt x="28803" y="3767785"/>
                  </a:lnTo>
                  <a:lnTo>
                    <a:pt x="28803" y="3756012"/>
                  </a:lnTo>
                  <a:close/>
                </a:path>
                <a:path w="8605520" h="4383405">
                  <a:moveTo>
                    <a:pt x="169049" y="2627744"/>
                  </a:moveTo>
                  <a:lnTo>
                    <a:pt x="163474" y="2622169"/>
                  </a:lnTo>
                  <a:lnTo>
                    <a:pt x="149720" y="2622169"/>
                  </a:lnTo>
                  <a:lnTo>
                    <a:pt x="144145" y="2627744"/>
                  </a:lnTo>
                  <a:lnTo>
                    <a:pt x="144145" y="2634615"/>
                  </a:lnTo>
                  <a:lnTo>
                    <a:pt x="144145" y="2641498"/>
                  </a:lnTo>
                  <a:lnTo>
                    <a:pt x="149720" y="2647073"/>
                  </a:lnTo>
                  <a:lnTo>
                    <a:pt x="159905" y="2647073"/>
                  </a:lnTo>
                  <a:lnTo>
                    <a:pt x="163068" y="2645753"/>
                  </a:lnTo>
                  <a:lnTo>
                    <a:pt x="167741" y="2641092"/>
                  </a:lnTo>
                  <a:lnTo>
                    <a:pt x="169049" y="2637917"/>
                  </a:lnTo>
                  <a:lnTo>
                    <a:pt x="169049" y="2627744"/>
                  </a:lnTo>
                  <a:close/>
                </a:path>
                <a:path w="8605520" h="4383405">
                  <a:moveTo>
                    <a:pt x="303237" y="1026325"/>
                  </a:moveTo>
                  <a:lnTo>
                    <a:pt x="297662" y="1020749"/>
                  </a:lnTo>
                  <a:lnTo>
                    <a:pt x="283921" y="1020749"/>
                  </a:lnTo>
                  <a:lnTo>
                    <a:pt x="278345" y="1026325"/>
                  </a:lnTo>
                  <a:lnTo>
                    <a:pt x="278345" y="1033195"/>
                  </a:lnTo>
                  <a:lnTo>
                    <a:pt x="278345" y="1040079"/>
                  </a:lnTo>
                  <a:lnTo>
                    <a:pt x="283921" y="1045654"/>
                  </a:lnTo>
                  <a:lnTo>
                    <a:pt x="294093" y="1045654"/>
                  </a:lnTo>
                  <a:lnTo>
                    <a:pt x="297256" y="1044333"/>
                  </a:lnTo>
                  <a:lnTo>
                    <a:pt x="301929" y="1039672"/>
                  </a:lnTo>
                  <a:lnTo>
                    <a:pt x="303237" y="1036497"/>
                  </a:lnTo>
                  <a:lnTo>
                    <a:pt x="303237" y="1026325"/>
                  </a:lnTo>
                  <a:close/>
                </a:path>
                <a:path w="8605520" h="4383405">
                  <a:moveTo>
                    <a:pt x="1400568" y="4230789"/>
                  </a:moveTo>
                  <a:lnTo>
                    <a:pt x="1394129" y="4224350"/>
                  </a:lnTo>
                  <a:lnTo>
                    <a:pt x="1378216" y="4224350"/>
                  </a:lnTo>
                  <a:lnTo>
                    <a:pt x="1371777" y="4230789"/>
                  </a:lnTo>
                  <a:lnTo>
                    <a:pt x="1371777" y="4238739"/>
                  </a:lnTo>
                  <a:lnTo>
                    <a:pt x="1371777" y="4246702"/>
                  </a:lnTo>
                  <a:lnTo>
                    <a:pt x="1378216" y="4253141"/>
                  </a:lnTo>
                  <a:lnTo>
                    <a:pt x="1389989" y="4253141"/>
                  </a:lnTo>
                  <a:lnTo>
                    <a:pt x="1393659" y="4251630"/>
                  </a:lnTo>
                  <a:lnTo>
                    <a:pt x="1396352" y="4248924"/>
                  </a:lnTo>
                  <a:lnTo>
                    <a:pt x="1399057" y="4246219"/>
                  </a:lnTo>
                  <a:lnTo>
                    <a:pt x="1400568" y="4242562"/>
                  </a:lnTo>
                  <a:lnTo>
                    <a:pt x="1400568" y="4230789"/>
                  </a:lnTo>
                  <a:close/>
                </a:path>
                <a:path w="8605520" h="4383405">
                  <a:moveTo>
                    <a:pt x="2394661" y="25654"/>
                  </a:moveTo>
                  <a:lnTo>
                    <a:pt x="2389086" y="20078"/>
                  </a:lnTo>
                  <a:lnTo>
                    <a:pt x="2375331" y="20078"/>
                  </a:lnTo>
                  <a:lnTo>
                    <a:pt x="2369756" y="25654"/>
                  </a:lnTo>
                  <a:lnTo>
                    <a:pt x="2369756" y="32537"/>
                  </a:lnTo>
                  <a:lnTo>
                    <a:pt x="2369756" y="39408"/>
                  </a:lnTo>
                  <a:lnTo>
                    <a:pt x="2375331" y="44983"/>
                  </a:lnTo>
                  <a:lnTo>
                    <a:pt x="2385517" y="44983"/>
                  </a:lnTo>
                  <a:lnTo>
                    <a:pt x="2388679" y="43675"/>
                  </a:lnTo>
                  <a:lnTo>
                    <a:pt x="2393353" y="39001"/>
                  </a:lnTo>
                  <a:lnTo>
                    <a:pt x="2394661" y="35839"/>
                  </a:lnTo>
                  <a:lnTo>
                    <a:pt x="2394661" y="25654"/>
                  </a:lnTo>
                  <a:close/>
                </a:path>
                <a:path w="8605520" h="4383405">
                  <a:moveTo>
                    <a:pt x="2680347" y="4232376"/>
                  </a:moveTo>
                  <a:lnTo>
                    <a:pt x="2675166" y="4227195"/>
                  </a:lnTo>
                  <a:lnTo>
                    <a:pt x="2665730" y="4227195"/>
                  </a:lnTo>
                  <a:lnTo>
                    <a:pt x="2662796" y="4228414"/>
                  </a:lnTo>
                  <a:lnTo>
                    <a:pt x="2658465" y="4232745"/>
                  </a:lnTo>
                  <a:lnTo>
                    <a:pt x="2657246" y="4235691"/>
                  </a:lnTo>
                  <a:lnTo>
                    <a:pt x="2657246" y="4245127"/>
                  </a:lnTo>
                  <a:lnTo>
                    <a:pt x="2662415" y="4250296"/>
                  </a:lnTo>
                  <a:lnTo>
                    <a:pt x="2675166" y="4250296"/>
                  </a:lnTo>
                  <a:lnTo>
                    <a:pt x="2680347" y="4245127"/>
                  </a:lnTo>
                  <a:lnTo>
                    <a:pt x="2680347" y="4238752"/>
                  </a:lnTo>
                  <a:lnTo>
                    <a:pt x="2680347" y="4232376"/>
                  </a:lnTo>
                  <a:close/>
                </a:path>
                <a:path w="8605520" h="4383405">
                  <a:moveTo>
                    <a:pt x="5651512" y="4495"/>
                  </a:moveTo>
                  <a:lnTo>
                    <a:pt x="5647017" y="0"/>
                  </a:lnTo>
                  <a:lnTo>
                    <a:pt x="5635917" y="0"/>
                  </a:lnTo>
                  <a:lnTo>
                    <a:pt x="5631408" y="4495"/>
                  </a:lnTo>
                  <a:lnTo>
                    <a:pt x="5631408" y="10045"/>
                  </a:lnTo>
                  <a:lnTo>
                    <a:pt x="5631408" y="15595"/>
                  </a:lnTo>
                  <a:lnTo>
                    <a:pt x="5635917" y="20091"/>
                  </a:lnTo>
                  <a:lnTo>
                    <a:pt x="5644134" y="20091"/>
                  </a:lnTo>
                  <a:lnTo>
                    <a:pt x="5646686" y="19037"/>
                  </a:lnTo>
                  <a:lnTo>
                    <a:pt x="5650458" y="15265"/>
                  </a:lnTo>
                  <a:lnTo>
                    <a:pt x="5651512" y="12712"/>
                  </a:lnTo>
                  <a:lnTo>
                    <a:pt x="5651512" y="4495"/>
                  </a:lnTo>
                  <a:close/>
                </a:path>
                <a:path w="8605520" h="4383405">
                  <a:moveTo>
                    <a:pt x="6553213" y="4308970"/>
                  </a:moveTo>
                  <a:lnTo>
                    <a:pt x="6548044" y="4303801"/>
                  </a:lnTo>
                  <a:lnTo>
                    <a:pt x="6538608" y="4303801"/>
                  </a:lnTo>
                  <a:lnTo>
                    <a:pt x="6535674" y="4305008"/>
                  </a:lnTo>
                  <a:lnTo>
                    <a:pt x="6533502" y="4307179"/>
                  </a:lnTo>
                  <a:lnTo>
                    <a:pt x="6531330" y="4309351"/>
                  </a:lnTo>
                  <a:lnTo>
                    <a:pt x="6530124" y="4312285"/>
                  </a:lnTo>
                  <a:lnTo>
                    <a:pt x="6530124" y="4321721"/>
                  </a:lnTo>
                  <a:lnTo>
                    <a:pt x="6535293" y="4326902"/>
                  </a:lnTo>
                  <a:lnTo>
                    <a:pt x="6548044" y="4326902"/>
                  </a:lnTo>
                  <a:lnTo>
                    <a:pt x="6553213" y="4321721"/>
                  </a:lnTo>
                  <a:lnTo>
                    <a:pt x="6553213" y="4315345"/>
                  </a:lnTo>
                  <a:lnTo>
                    <a:pt x="6553213" y="4308970"/>
                  </a:lnTo>
                  <a:close/>
                </a:path>
                <a:path w="8605520" h="4383405">
                  <a:moveTo>
                    <a:pt x="7747368" y="2981769"/>
                  </a:moveTo>
                  <a:lnTo>
                    <a:pt x="7742872" y="2977273"/>
                  </a:lnTo>
                  <a:lnTo>
                    <a:pt x="7734655" y="2977273"/>
                  </a:lnTo>
                  <a:lnTo>
                    <a:pt x="7732090" y="2978327"/>
                  </a:lnTo>
                  <a:lnTo>
                    <a:pt x="7730210" y="2980207"/>
                  </a:lnTo>
                  <a:lnTo>
                    <a:pt x="7728331" y="2982099"/>
                  </a:lnTo>
                  <a:lnTo>
                    <a:pt x="7727264" y="2984652"/>
                  </a:lnTo>
                  <a:lnTo>
                    <a:pt x="7727264" y="2992869"/>
                  </a:lnTo>
                  <a:lnTo>
                    <a:pt x="7731773" y="2997365"/>
                  </a:lnTo>
                  <a:lnTo>
                    <a:pt x="7742872" y="2997365"/>
                  </a:lnTo>
                  <a:lnTo>
                    <a:pt x="7747368" y="2992869"/>
                  </a:lnTo>
                  <a:lnTo>
                    <a:pt x="7747368" y="2987319"/>
                  </a:lnTo>
                  <a:lnTo>
                    <a:pt x="7747368" y="2981769"/>
                  </a:lnTo>
                  <a:close/>
                </a:path>
                <a:path w="8605520" h="4383405">
                  <a:moveTo>
                    <a:pt x="7749667" y="4365091"/>
                  </a:moveTo>
                  <a:lnTo>
                    <a:pt x="7744498" y="4359922"/>
                  </a:lnTo>
                  <a:lnTo>
                    <a:pt x="7735049" y="4359922"/>
                  </a:lnTo>
                  <a:lnTo>
                    <a:pt x="7732115" y="4361142"/>
                  </a:lnTo>
                  <a:lnTo>
                    <a:pt x="7727785" y="4365472"/>
                  </a:lnTo>
                  <a:lnTo>
                    <a:pt x="7726566" y="4368406"/>
                  </a:lnTo>
                  <a:lnTo>
                    <a:pt x="7726566" y="4377842"/>
                  </a:lnTo>
                  <a:lnTo>
                    <a:pt x="7731734" y="4383024"/>
                  </a:lnTo>
                  <a:lnTo>
                    <a:pt x="7744498" y="4383024"/>
                  </a:lnTo>
                  <a:lnTo>
                    <a:pt x="7749667" y="4377842"/>
                  </a:lnTo>
                  <a:lnTo>
                    <a:pt x="7749667" y="4371467"/>
                  </a:lnTo>
                  <a:lnTo>
                    <a:pt x="7749667" y="4365091"/>
                  </a:lnTo>
                  <a:close/>
                </a:path>
                <a:path w="8605520" h="4383405">
                  <a:moveTo>
                    <a:pt x="8044510" y="1971179"/>
                  </a:moveTo>
                  <a:lnTo>
                    <a:pt x="8039341" y="1966010"/>
                  </a:lnTo>
                  <a:lnTo>
                    <a:pt x="8026578" y="1966010"/>
                  </a:lnTo>
                  <a:lnTo>
                    <a:pt x="8021409" y="1971179"/>
                  </a:lnTo>
                  <a:lnTo>
                    <a:pt x="8021409" y="1977555"/>
                  </a:lnTo>
                  <a:lnTo>
                    <a:pt x="8021409" y="1983943"/>
                  </a:lnTo>
                  <a:lnTo>
                    <a:pt x="8026578" y="1989112"/>
                  </a:lnTo>
                  <a:lnTo>
                    <a:pt x="8036026" y="1989112"/>
                  </a:lnTo>
                  <a:lnTo>
                    <a:pt x="8038960" y="1987892"/>
                  </a:lnTo>
                  <a:lnTo>
                    <a:pt x="8043291" y="1983562"/>
                  </a:lnTo>
                  <a:lnTo>
                    <a:pt x="8044510" y="1980628"/>
                  </a:lnTo>
                  <a:lnTo>
                    <a:pt x="8044510" y="1971179"/>
                  </a:lnTo>
                  <a:close/>
                </a:path>
                <a:path w="8605520" h="4383405">
                  <a:moveTo>
                    <a:pt x="8351393" y="393725"/>
                  </a:moveTo>
                  <a:lnTo>
                    <a:pt x="8346224" y="388556"/>
                  </a:lnTo>
                  <a:lnTo>
                    <a:pt x="8336775" y="388556"/>
                  </a:lnTo>
                  <a:lnTo>
                    <a:pt x="8333841" y="389775"/>
                  </a:lnTo>
                  <a:lnTo>
                    <a:pt x="8331682" y="391934"/>
                  </a:lnTo>
                  <a:lnTo>
                    <a:pt x="8329511" y="394106"/>
                  </a:lnTo>
                  <a:lnTo>
                    <a:pt x="8328292" y="397040"/>
                  </a:lnTo>
                  <a:lnTo>
                    <a:pt x="8328292" y="406476"/>
                  </a:lnTo>
                  <a:lnTo>
                    <a:pt x="8333460" y="411657"/>
                  </a:lnTo>
                  <a:lnTo>
                    <a:pt x="8346224" y="411657"/>
                  </a:lnTo>
                  <a:lnTo>
                    <a:pt x="8351393" y="406476"/>
                  </a:lnTo>
                  <a:lnTo>
                    <a:pt x="8351393" y="400100"/>
                  </a:lnTo>
                  <a:lnTo>
                    <a:pt x="8351393" y="393725"/>
                  </a:lnTo>
                  <a:close/>
                </a:path>
                <a:path w="8605520" h="4383405">
                  <a:moveTo>
                    <a:pt x="8482774" y="2896565"/>
                  </a:moveTo>
                  <a:lnTo>
                    <a:pt x="8478279" y="2892056"/>
                  </a:lnTo>
                  <a:lnTo>
                    <a:pt x="8470062" y="2892056"/>
                  </a:lnTo>
                  <a:lnTo>
                    <a:pt x="8467509" y="2893123"/>
                  </a:lnTo>
                  <a:lnTo>
                    <a:pt x="8465617" y="2895003"/>
                  </a:lnTo>
                  <a:lnTo>
                    <a:pt x="8463737" y="2896895"/>
                  </a:lnTo>
                  <a:lnTo>
                    <a:pt x="8462670" y="2899448"/>
                  </a:lnTo>
                  <a:lnTo>
                    <a:pt x="8462670" y="2907665"/>
                  </a:lnTo>
                  <a:lnTo>
                    <a:pt x="8467179" y="2912160"/>
                  </a:lnTo>
                  <a:lnTo>
                    <a:pt x="8478279" y="2912160"/>
                  </a:lnTo>
                  <a:lnTo>
                    <a:pt x="8482774" y="2907665"/>
                  </a:lnTo>
                  <a:lnTo>
                    <a:pt x="8482774" y="2902115"/>
                  </a:lnTo>
                  <a:lnTo>
                    <a:pt x="8482774" y="2896565"/>
                  </a:lnTo>
                  <a:close/>
                </a:path>
                <a:path w="8605520" h="4383405">
                  <a:moveTo>
                    <a:pt x="8604961" y="2627325"/>
                  </a:moveTo>
                  <a:lnTo>
                    <a:pt x="8599792" y="2622156"/>
                  </a:lnTo>
                  <a:lnTo>
                    <a:pt x="8590343" y="2622156"/>
                  </a:lnTo>
                  <a:lnTo>
                    <a:pt x="8587410" y="2623375"/>
                  </a:lnTo>
                  <a:lnTo>
                    <a:pt x="8585238" y="2625547"/>
                  </a:lnTo>
                  <a:lnTo>
                    <a:pt x="8583079" y="2627706"/>
                  </a:lnTo>
                  <a:lnTo>
                    <a:pt x="8581860" y="2630640"/>
                  </a:lnTo>
                  <a:lnTo>
                    <a:pt x="8581860" y="2640088"/>
                  </a:lnTo>
                  <a:lnTo>
                    <a:pt x="8587029" y="2645257"/>
                  </a:lnTo>
                  <a:lnTo>
                    <a:pt x="8599792" y="2645257"/>
                  </a:lnTo>
                  <a:lnTo>
                    <a:pt x="8604961" y="2640088"/>
                  </a:lnTo>
                  <a:lnTo>
                    <a:pt x="8604961" y="2633713"/>
                  </a:lnTo>
                  <a:lnTo>
                    <a:pt x="8604961" y="262732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5141" y="414762"/>
              <a:ext cx="7795636" cy="414332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39631" y="1682623"/>
            <a:ext cx="4658995" cy="924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900" spc="-290">
                <a:solidFill>
                  <a:srgbClr val="FF9900"/>
                </a:solidFill>
              </a:rPr>
              <a:t>KOMPETENSI</a:t>
            </a:r>
            <a:endParaRPr sz="5900"/>
          </a:p>
        </p:txBody>
      </p:sp>
      <p:sp>
        <p:nvSpPr>
          <p:cNvPr id="7" name="object 7"/>
          <p:cNvSpPr/>
          <p:nvPr/>
        </p:nvSpPr>
        <p:spPr>
          <a:xfrm>
            <a:off x="854659" y="3607422"/>
            <a:ext cx="51435" cy="33020"/>
          </a:xfrm>
          <a:custGeom>
            <a:avLst/>
            <a:gdLst/>
            <a:ahLst/>
            <a:cxnLst/>
            <a:rect l="l" t="t" r="r" b="b"/>
            <a:pathLst>
              <a:path w="51434" h="33020">
                <a:moveTo>
                  <a:pt x="4038" y="28282"/>
                </a:moveTo>
                <a:lnTo>
                  <a:pt x="0" y="32778"/>
                </a:lnTo>
                <a:lnTo>
                  <a:pt x="355" y="32778"/>
                </a:lnTo>
                <a:lnTo>
                  <a:pt x="1892" y="30759"/>
                </a:lnTo>
                <a:lnTo>
                  <a:pt x="4038" y="28282"/>
                </a:lnTo>
                <a:close/>
              </a:path>
              <a:path w="51434" h="33020">
                <a:moveTo>
                  <a:pt x="16319" y="19342"/>
                </a:moveTo>
                <a:lnTo>
                  <a:pt x="12382" y="19342"/>
                </a:lnTo>
                <a:lnTo>
                  <a:pt x="7416" y="24371"/>
                </a:lnTo>
                <a:lnTo>
                  <a:pt x="4038" y="28282"/>
                </a:lnTo>
                <a:lnTo>
                  <a:pt x="8064" y="25311"/>
                </a:lnTo>
                <a:lnTo>
                  <a:pt x="13360" y="22313"/>
                </a:lnTo>
                <a:lnTo>
                  <a:pt x="16319" y="19342"/>
                </a:lnTo>
                <a:close/>
              </a:path>
              <a:path w="51434" h="33020">
                <a:moveTo>
                  <a:pt x="51142" y="0"/>
                </a:moveTo>
                <a:lnTo>
                  <a:pt x="39522" y="11620"/>
                </a:lnTo>
                <a:lnTo>
                  <a:pt x="47282" y="7734"/>
                </a:lnTo>
                <a:lnTo>
                  <a:pt x="51142" y="7734"/>
                </a:lnTo>
                <a:lnTo>
                  <a:pt x="51142" y="0"/>
                </a:lnTo>
                <a:close/>
              </a:path>
            </a:pathLst>
          </a:custGeom>
          <a:solidFill>
            <a:srgbClr val="FFE499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688" rIns="0" bIns="0" rtlCol="0" vert="horz">
            <a:spAutoFit/>
          </a:bodyPr>
          <a:lstStyle/>
          <a:p>
            <a:pPr marL="86995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FFFFFF"/>
                </a:solidFill>
              </a:rPr>
              <a:t>Kompetensi</a:t>
            </a:r>
            <a:r>
              <a:rPr dirty="0" sz="2400" spc="130">
                <a:solidFill>
                  <a:srgbClr val="FFFFFF"/>
                </a:solidFill>
              </a:rPr>
              <a:t> </a:t>
            </a:r>
            <a:r>
              <a:rPr dirty="0" sz="2400" spc="60">
                <a:solidFill>
                  <a:srgbClr val="FFFFFF"/>
                </a:solidFill>
              </a:rPr>
              <a:t>Kepala</a:t>
            </a:r>
            <a:r>
              <a:rPr dirty="0" sz="2400" spc="135">
                <a:solidFill>
                  <a:srgbClr val="FFFFFF"/>
                </a:solidFill>
              </a:rPr>
              <a:t> </a:t>
            </a:r>
            <a:r>
              <a:rPr dirty="0" sz="2400" spc="35">
                <a:solidFill>
                  <a:srgbClr val="FFFFFF"/>
                </a:solidFill>
              </a:rPr>
              <a:t>Laboratorium </a:t>
            </a:r>
            <a:r>
              <a:rPr dirty="0" sz="2400" spc="-830">
                <a:solidFill>
                  <a:srgbClr val="FFFFFF"/>
                </a:solidFill>
              </a:rPr>
              <a:t> </a:t>
            </a:r>
            <a:r>
              <a:rPr dirty="0" sz="2400" spc="20">
                <a:solidFill>
                  <a:srgbClr val="FFFFFF"/>
                </a:solidFill>
              </a:rPr>
              <a:t>Sekolah/Madrasah</a:t>
            </a:r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786250" y="1665483"/>
            <a:ext cx="584327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350" b="1">
                <a:solidFill>
                  <a:srgbClr val="FFE499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FFE499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FFE499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FFE499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FFE499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FFE499"/>
                </a:solidFill>
                <a:latin typeface="Tahoma"/>
                <a:cs typeface="Tahoma"/>
              </a:rPr>
              <a:t>K</a:t>
            </a:r>
            <a:r>
              <a:rPr dirty="0" sz="2400" spc="-245" b="1">
                <a:solidFill>
                  <a:srgbClr val="FFE499"/>
                </a:solidFill>
                <a:latin typeface="Tahoma"/>
                <a:cs typeface="Tahoma"/>
              </a:rPr>
              <a:t>epribadian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FFE499"/>
              </a:buClr>
              <a:buFont typeface="Tahoma"/>
              <a:buAutoNum type="arabicPeriod"/>
            </a:pPr>
            <a:endParaRPr sz="2350">
              <a:latin typeface="Tahoma"/>
              <a:cs typeface="Tahoma"/>
            </a:endParaRPr>
          </a:p>
          <a:p>
            <a:pPr lvl="1" marL="469900" marR="5080" indent="-347345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enampilkan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diri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pribadi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dewasa, 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mantap,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akhlak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mulia</a:t>
            </a:r>
            <a:endParaRPr sz="2400">
              <a:latin typeface="Tahoma"/>
              <a:cs typeface="Tahoma"/>
            </a:endParaRPr>
          </a:p>
          <a:p>
            <a:pPr lvl="1" marL="469900" indent="-414020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enunjukkan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omitmen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erhadap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09719" y="1274300"/>
            <a:ext cx="3623945" cy="3620770"/>
            <a:chOff x="4709719" y="1274300"/>
            <a:chExt cx="3623945" cy="3620770"/>
          </a:xfrm>
        </p:grpSpPr>
        <p:sp>
          <p:nvSpPr>
            <p:cNvPr id="51" name="object 51"/>
            <p:cNvSpPr/>
            <p:nvPr/>
          </p:nvSpPr>
          <p:spPr>
            <a:xfrm>
              <a:off x="4709718" y="1274305"/>
              <a:ext cx="3623945" cy="3620770"/>
            </a:xfrm>
            <a:custGeom>
              <a:avLst/>
              <a:gdLst/>
              <a:ahLst/>
              <a:cxnLst/>
              <a:rect l="l" t="t" r="r" b="b"/>
              <a:pathLst>
                <a:path w="3623945" h="3620770">
                  <a:moveTo>
                    <a:pt x="754849" y="3546551"/>
                  </a:moveTo>
                  <a:lnTo>
                    <a:pt x="258318" y="2935998"/>
                  </a:lnTo>
                  <a:lnTo>
                    <a:pt x="233641" y="2905671"/>
                  </a:lnTo>
                  <a:lnTo>
                    <a:pt x="232346" y="2907157"/>
                  </a:lnTo>
                  <a:lnTo>
                    <a:pt x="230466" y="2908427"/>
                  </a:lnTo>
                  <a:lnTo>
                    <a:pt x="228003" y="2909430"/>
                  </a:lnTo>
                  <a:lnTo>
                    <a:pt x="222504" y="2911195"/>
                  </a:lnTo>
                  <a:lnTo>
                    <a:pt x="217843" y="2912643"/>
                  </a:lnTo>
                  <a:lnTo>
                    <a:pt x="212318" y="2914421"/>
                  </a:lnTo>
                  <a:lnTo>
                    <a:pt x="207657" y="2915856"/>
                  </a:lnTo>
                  <a:lnTo>
                    <a:pt x="203073" y="2918714"/>
                  </a:lnTo>
                  <a:lnTo>
                    <a:pt x="194094" y="2927185"/>
                  </a:lnTo>
                  <a:lnTo>
                    <a:pt x="190627" y="2933852"/>
                  </a:lnTo>
                  <a:lnTo>
                    <a:pt x="186194" y="2934741"/>
                  </a:lnTo>
                  <a:lnTo>
                    <a:pt x="178955" y="2935782"/>
                  </a:lnTo>
                  <a:lnTo>
                    <a:pt x="171386" y="2935998"/>
                  </a:lnTo>
                  <a:lnTo>
                    <a:pt x="169519" y="2929128"/>
                  </a:lnTo>
                  <a:lnTo>
                    <a:pt x="169189" y="2928315"/>
                  </a:lnTo>
                  <a:lnTo>
                    <a:pt x="169430" y="2927731"/>
                  </a:lnTo>
                  <a:lnTo>
                    <a:pt x="169087" y="2926918"/>
                  </a:lnTo>
                  <a:lnTo>
                    <a:pt x="165912" y="2921495"/>
                  </a:lnTo>
                  <a:lnTo>
                    <a:pt x="158356" y="2921749"/>
                  </a:lnTo>
                  <a:lnTo>
                    <a:pt x="149999" y="2927070"/>
                  </a:lnTo>
                  <a:lnTo>
                    <a:pt x="148120" y="2928340"/>
                  </a:lnTo>
                  <a:lnTo>
                    <a:pt x="146583" y="2930398"/>
                  </a:lnTo>
                  <a:lnTo>
                    <a:pt x="145275" y="2931896"/>
                  </a:lnTo>
                  <a:lnTo>
                    <a:pt x="143738" y="2933954"/>
                  </a:lnTo>
                  <a:lnTo>
                    <a:pt x="143586" y="2935935"/>
                  </a:lnTo>
                  <a:lnTo>
                    <a:pt x="142278" y="2937446"/>
                  </a:lnTo>
                  <a:lnTo>
                    <a:pt x="139204" y="2941574"/>
                  </a:lnTo>
                  <a:lnTo>
                    <a:pt x="137998" y="2944457"/>
                  </a:lnTo>
                  <a:lnTo>
                    <a:pt x="137604" y="2947022"/>
                  </a:lnTo>
                  <a:lnTo>
                    <a:pt x="128524" y="2948825"/>
                  </a:lnTo>
                  <a:lnTo>
                    <a:pt x="92481" y="2967050"/>
                  </a:lnTo>
                  <a:lnTo>
                    <a:pt x="77457" y="2991815"/>
                  </a:lnTo>
                  <a:lnTo>
                    <a:pt x="75907" y="2993885"/>
                  </a:lnTo>
                  <a:lnTo>
                    <a:pt x="73787" y="2995726"/>
                  </a:lnTo>
                  <a:lnTo>
                    <a:pt x="71399" y="2998127"/>
                  </a:lnTo>
                  <a:lnTo>
                    <a:pt x="66408" y="2998736"/>
                  </a:lnTo>
                  <a:lnTo>
                    <a:pt x="27813" y="3020784"/>
                  </a:lnTo>
                  <a:lnTo>
                    <a:pt x="20586" y="3027146"/>
                  </a:lnTo>
                  <a:lnTo>
                    <a:pt x="14262" y="3029242"/>
                  </a:lnTo>
                  <a:lnTo>
                    <a:pt x="7620" y="3030524"/>
                  </a:lnTo>
                  <a:lnTo>
                    <a:pt x="0" y="3034144"/>
                  </a:lnTo>
                  <a:lnTo>
                    <a:pt x="477354" y="3620719"/>
                  </a:lnTo>
                  <a:lnTo>
                    <a:pt x="478751" y="3620617"/>
                  </a:lnTo>
                  <a:lnTo>
                    <a:pt x="480377" y="3619957"/>
                  </a:lnTo>
                  <a:lnTo>
                    <a:pt x="482371" y="3620109"/>
                  </a:lnTo>
                  <a:lnTo>
                    <a:pt x="518807" y="3602748"/>
                  </a:lnTo>
                  <a:lnTo>
                    <a:pt x="526122" y="3601364"/>
                  </a:lnTo>
                  <a:lnTo>
                    <a:pt x="533742" y="3599548"/>
                  </a:lnTo>
                  <a:lnTo>
                    <a:pt x="541489" y="3597402"/>
                  </a:lnTo>
                  <a:lnTo>
                    <a:pt x="549198" y="3595065"/>
                  </a:lnTo>
                  <a:lnTo>
                    <a:pt x="547992" y="3597948"/>
                  </a:lnTo>
                  <a:lnTo>
                    <a:pt x="551357" y="3597999"/>
                  </a:lnTo>
                  <a:lnTo>
                    <a:pt x="558596" y="3596944"/>
                  </a:lnTo>
                  <a:lnTo>
                    <a:pt x="563702" y="3597719"/>
                  </a:lnTo>
                  <a:lnTo>
                    <a:pt x="565581" y="3596944"/>
                  </a:lnTo>
                  <a:lnTo>
                    <a:pt x="567778" y="3596030"/>
                  </a:lnTo>
                  <a:lnTo>
                    <a:pt x="570357" y="3596436"/>
                  </a:lnTo>
                  <a:lnTo>
                    <a:pt x="572389" y="3596030"/>
                  </a:lnTo>
                  <a:lnTo>
                    <a:pt x="572566" y="3596005"/>
                  </a:lnTo>
                  <a:lnTo>
                    <a:pt x="574878" y="3596970"/>
                  </a:lnTo>
                  <a:lnTo>
                    <a:pt x="576846" y="3597110"/>
                  </a:lnTo>
                  <a:lnTo>
                    <a:pt x="581291" y="3596259"/>
                  </a:lnTo>
                  <a:lnTo>
                    <a:pt x="581190" y="3596005"/>
                  </a:lnTo>
                  <a:lnTo>
                    <a:pt x="580961" y="3595420"/>
                  </a:lnTo>
                  <a:lnTo>
                    <a:pt x="580656" y="3595065"/>
                  </a:lnTo>
                  <a:lnTo>
                    <a:pt x="580047" y="3594366"/>
                  </a:lnTo>
                  <a:lnTo>
                    <a:pt x="581596" y="3592296"/>
                  </a:lnTo>
                  <a:lnTo>
                    <a:pt x="585927" y="3590048"/>
                  </a:lnTo>
                  <a:lnTo>
                    <a:pt x="589292" y="3590099"/>
                  </a:lnTo>
                  <a:lnTo>
                    <a:pt x="593255" y="3590391"/>
                  </a:lnTo>
                  <a:lnTo>
                    <a:pt x="597382" y="3590099"/>
                  </a:lnTo>
                  <a:lnTo>
                    <a:pt x="599274" y="3592207"/>
                  </a:lnTo>
                  <a:lnTo>
                    <a:pt x="603478" y="3591928"/>
                  </a:lnTo>
                  <a:lnTo>
                    <a:pt x="606933" y="3593376"/>
                  </a:lnTo>
                  <a:lnTo>
                    <a:pt x="607758" y="3593046"/>
                  </a:lnTo>
                  <a:lnTo>
                    <a:pt x="607987" y="3592461"/>
                  </a:lnTo>
                  <a:lnTo>
                    <a:pt x="608812" y="3592131"/>
                  </a:lnTo>
                  <a:lnTo>
                    <a:pt x="608888" y="3591928"/>
                  </a:lnTo>
                  <a:lnTo>
                    <a:pt x="609295" y="3590975"/>
                  </a:lnTo>
                  <a:lnTo>
                    <a:pt x="610323" y="3590086"/>
                  </a:lnTo>
                  <a:lnTo>
                    <a:pt x="611073" y="3588334"/>
                  </a:lnTo>
                  <a:lnTo>
                    <a:pt x="621093" y="3586569"/>
                  </a:lnTo>
                  <a:lnTo>
                    <a:pt x="631418" y="3584346"/>
                  </a:lnTo>
                  <a:lnTo>
                    <a:pt x="641883" y="3581819"/>
                  </a:lnTo>
                  <a:lnTo>
                    <a:pt x="652310" y="3579076"/>
                  </a:lnTo>
                  <a:lnTo>
                    <a:pt x="676224" y="3573195"/>
                  </a:lnTo>
                  <a:lnTo>
                    <a:pt x="687590" y="3570224"/>
                  </a:lnTo>
                  <a:lnTo>
                    <a:pt x="698665" y="3567201"/>
                  </a:lnTo>
                  <a:lnTo>
                    <a:pt x="703211" y="3567747"/>
                  </a:lnTo>
                  <a:lnTo>
                    <a:pt x="708075" y="3567201"/>
                  </a:lnTo>
                  <a:lnTo>
                    <a:pt x="709599" y="3567036"/>
                  </a:lnTo>
                  <a:lnTo>
                    <a:pt x="715835" y="3563518"/>
                  </a:lnTo>
                  <a:lnTo>
                    <a:pt x="716661" y="3563188"/>
                  </a:lnTo>
                  <a:lnTo>
                    <a:pt x="717715" y="3562273"/>
                  </a:lnTo>
                  <a:lnTo>
                    <a:pt x="718197" y="3561118"/>
                  </a:lnTo>
                  <a:lnTo>
                    <a:pt x="726503" y="3558324"/>
                  </a:lnTo>
                  <a:lnTo>
                    <a:pt x="734936" y="3555200"/>
                  </a:lnTo>
                  <a:lnTo>
                    <a:pt x="743559" y="3551656"/>
                  </a:lnTo>
                  <a:lnTo>
                    <a:pt x="752398" y="3547554"/>
                  </a:lnTo>
                  <a:lnTo>
                    <a:pt x="754849" y="3546551"/>
                  </a:lnTo>
                  <a:close/>
                </a:path>
                <a:path w="3623945" h="3620770">
                  <a:moveTo>
                    <a:pt x="3623373" y="357149"/>
                  </a:moveTo>
                  <a:lnTo>
                    <a:pt x="3095904" y="74574"/>
                  </a:lnTo>
                  <a:lnTo>
                    <a:pt x="3052597" y="51371"/>
                  </a:lnTo>
                  <a:lnTo>
                    <a:pt x="2956699" y="0"/>
                  </a:lnTo>
                  <a:lnTo>
                    <a:pt x="2955455" y="622"/>
                  </a:lnTo>
                  <a:lnTo>
                    <a:pt x="2954197" y="1879"/>
                  </a:lnTo>
                  <a:lnTo>
                    <a:pt x="2952305" y="2501"/>
                  </a:lnTo>
                  <a:lnTo>
                    <a:pt x="2943339" y="8343"/>
                  </a:lnTo>
                  <a:lnTo>
                    <a:pt x="2935541" y="15900"/>
                  </a:lnTo>
                  <a:lnTo>
                    <a:pt x="2929407" y="24269"/>
                  </a:lnTo>
                  <a:lnTo>
                    <a:pt x="2925368" y="32575"/>
                  </a:lnTo>
                  <a:lnTo>
                    <a:pt x="2919158" y="36664"/>
                  </a:lnTo>
                  <a:lnTo>
                    <a:pt x="2912834" y="41287"/>
                  </a:lnTo>
                  <a:lnTo>
                    <a:pt x="2906509" y="46240"/>
                  </a:lnTo>
                  <a:lnTo>
                    <a:pt x="2900299" y="51371"/>
                  </a:lnTo>
                  <a:lnTo>
                    <a:pt x="2900299" y="48247"/>
                  </a:lnTo>
                  <a:lnTo>
                    <a:pt x="2897174" y="49504"/>
                  </a:lnTo>
                  <a:lnTo>
                    <a:pt x="2890901" y="53276"/>
                  </a:lnTo>
                  <a:lnTo>
                    <a:pt x="2885897" y="54521"/>
                  </a:lnTo>
                  <a:lnTo>
                    <a:pt x="2882773" y="57645"/>
                  </a:lnTo>
                  <a:lnTo>
                    <a:pt x="2880245" y="58280"/>
                  </a:lnTo>
                  <a:lnTo>
                    <a:pt x="2878378" y="59524"/>
                  </a:lnTo>
                  <a:lnTo>
                    <a:pt x="2875877" y="59524"/>
                  </a:lnTo>
                  <a:lnTo>
                    <a:pt x="2873997" y="60147"/>
                  </a:lnTo>
                  <a:lnTo>
                    <a:pt x="2870225" y="62649"/>
                  </a:lnTo>
                  <a:lnTo>
                    <a:pt x="2870847" y="63296"/>
                  </a:lnTo>
                  <a:lnTo>
                    <a:pt x="2872105" y="63931"/>
                  </a:lnTo>
                  <a:lnTo>
                    <a:pt x="2871470" y="66421"/>
                  </a:lnTo>
                  <a:lnTo>
                    <a:pt x="2868345" y="70180"/>
                  </a:lnTo>
                  <a:lnTo>
                    <a:pt x="2865221" y="71424"/>
                  </a:lnTo>
                  <a:lnTo>
                    <a:pt x="2861449" y="72682"/>
                  </a:lnTo>
                  <a:lnTo>
                    <a:pt x="2857703" y="74574"/>
                  </a:lnTo>
                  <a:lnTo>
                    <a:pt x="2855201" y="73329"/>
                  </a:lnTo>
                  <a:lnTo>
                    <a:pt x="2851429" y="75196"/>
                  </a:lnTo>
                  <a:lnTo>
                    <a:pt x="2847670" y="75196"/>
                  </a:lnTo>
                  <a:lnTo>
                    <a:pt x="2847048" y="75831"/>
                  </a:lnTo>
                  <a:lnTo>
                    <a:pt x="2847048" y="76454"/>
                  </a:lnTo>
                  <a:lnTo>
                    <a:pt x="2846425" y="77076"/>
                  </a:lnTo>
                  <a:lnTo>
                    <a:pt x="2846425" y="78320"/>
                  </a:lnTo>
                  <a:lnTo>
                    <a:pt x="2845803" y="79578"/>
                  </a:lnTo>
                  <a:lnTo>
                    <a:pt x="2845803" y="81445"/>
                  </a:lnTo>
                  <a:lnTo>
                    <a:pt x="2837243" y="86944"/>
                  </a:lnTo>
                  <a:lnTo>
                    <a:pt x="2828556" y="92976"/>
                  </a:lnTo>
                  <a:lnTo>
                    <a:pt x="2819882" y="99352"/>
                  </a:lnTo>
                  <a:lnTo>
                    <a:pt x="2811322" y="105905"/>
                  </a:lnTo>
                  <a:lnTo>
                    <a:pt x="2801213" y="113309"/>
                  </a:lnTo>
                  <a:lnTo>
                    <a:pt x="2791523" y="120548"/>
                  </a:lnTo>
                  <a:lnTo>
                    <a:pt x="2782176" y="127660"/>
                  </a:lnTo>
                  <a:lnTo>
                    <a:pt x="2773121" y="134721"/>
                  </a:lnTo>
                  <a:lnTo>
                    <a:pt x="2768727" y="135978"/>
                  </a:lnTo>
                  <a:lnTo>
                    <a:pt x="2763101" y="139103"/>
                  </a:lnTo>
                  <a:lnTo>
                    <a:pt x="2758694" y="144754"/>
                  </a:lnTo>
                  <a:lnTo>
                    <a:pt x="2758071" y="145376"/>
                  </a:lnTo>
                  <a:lnTo>
                    <a:pt x="2757449" y="146621"/>
                  </a:lnTo>
                  <a:lnTo>
                    <a:pt x="2757449" y="147878"/>
                  </a:lnTo>
                  <a:lnTo>
                    <a:pt x="2750870" y="153657"/>
                  </a:lnTo>
                  <a:lnTo>
                    <a:pt x="2744292" y="159791"/>
                  </a:lnTo>
                  <a:lnTo>
                    <a:pt x="2737701" y="166395"/>
                  </a:lnTo>
                  <a:lnTo>
                    <a:pt x="2731122" y="173570"/>
                  </a:lnTo>
                  <a:lnTo>
                    <a:pt x="2729255" y="175450"/>
                  </a:lnTo>
                  <a:lnTo>
                    <a:pt x="3457321" y="565797"/>
                  </a:lnTo>
                  <a:lnTo>
                    <a:pt x="3457956" y="563930"/>
                  </a:lnTo>
                  <a:lnTo>
                    <a:pt x="3459200" y="562025"/>
                  </a:lnTo>
                  <a:lnTo>
                    <a:pt x="3461080" y="560146"/>
                  </a:lnTo>
                  <a:lnTo>
                    <a:pt x="3465474" y="556399"/>
                  </a:lnTo>
                  <a:lnTo>
                    <a:pt x="3469221" y="553275"/>
                  </a:lnTo>
                  <a:lnTo>
                    <a:pt x="3473627" y="549503"/>
                  </a:lnTo>
                  <a:lnTo>
                    <a:pt x="3486150" y="523201"/>
                  </a:lnTo>
                  <a:lnTo>
                    <a:pt x="3489896" y="520674"/>
                  </a:lnTo>
                  <a:lnTo>
                    <a:pt x="3496170" y="516928"/>
                  </a:lnTo>
                  <a:lnTo>
                    <a:pt x="3503079" y="513803"/>
                  </a:lnTo>
                  <a:lnTo>
                    <a:pt x="3507448" y="519430"/>
                  </a:lnTo>
                  <a:lnTo>
                    <a:pt x="3508070" y="520052"/>
                  </a:lnTo>
                  <a:lnTo>
                    <a:pt x="3508070" y="520674"/>
                  </a:lnTo>
                  <a:lnTo>
                    <a:pt x="3508705" y="521296"/>
                  </a:lnTo>
                  <a:lnTo>
                    <a:pt x="3513721" y="525081"/>
                  </a:lnTo>
                  <a:lnTo>
                    <a:pt x="3520605" y="521931"/>
                  </a:lnTo>
                  <a:lnTo>
                    <a:pt x="3526244" y="513803"/>
                  </a:lnTo>
                  <a:lnTo>
                    <a:pt x="3527501" y="511898"/>
                  </a:lnTo>
                  <a:lnTo>
                    <a:pt x="3528123" y="509397"/>
                  </a:lnTo>
                  <a:lnTo>
                    <a:pt x="3528745" y="507530"/>
                  </a:lnTo>
                  <a:lnTo>
                    <a:pt x="3529380" y="505028"/>
                  </a:lnTo>
                  <a:lnTo>
                    <a:pt x="3528745" y="503148"/>
                  </a:lnTo>
                  <a:lnTo>
                    <a:pt x="3529380" y="501256"/>
                  </a:lnTo>
                  <a:lnTo>
                    <a:pt x="3530625" y="496252"/>
                  </a:lnTo>
                  <a:lnTo>
                    <a:pt x="3530625" y="493128"/>
                  </a:lnTo>
                  <a:lnTo>
                    <a:pt x="3530003" y="490601"/>
                  </a:lnTo>
                  <a:lnTo>
                    <a:pt x="3537674" y="485444"/>
                  </a:lnTo>
                  <a:lnTo>
                    <a:pt x="3563912" y="454723"/>
                  </a:lnTo>
                  <a:lnTo>
                    <a:pt x="3569220" y="434606"/>
                  </a:lnTo>
                  <a:lnTo>
                    <a:pt x="3568230" y="426072"/>
                  </a:lnTo>
                  <a:lnTo>
                    <a:pt x="3568852" y="423570"/>
                  </a:lnTo>
                  <a:lnTo>
                    <a:pt x="3570097" y="421055"/>
                  </a:lnTo>
                  <a:lnTo>
                    <a:pt x="3571379" y="417931"/>
                  </a:lnTo>
                  <a:lnTo>
                    <a:pt x="3575748" y="415429"/>
                  </a:lnTo>
                  <a:lnTo>
                    <a:pt x="3602863" y="380212"/>
                  </a:lnTo>
                  <a:lnTo>
                    <a:pt x="3607079" y="371551"/>
                  </a:lnTo>
                  <a:lnTo>
                    <a:pt x="3612096" y="367182"/>
                  </a:lnTo>
                  <a:lnTo>
                    <a:pt x="3617722" y="363423"/>
                  </a:lnTo>
                  <a:lnTo>
                    <a:pt x="3623373" y="357149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605677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/>
          <p:nvPr/>
        </p:nvSpPr>
        <p:spPr>
          <a:xfrm>
            <a:off x="228111" y="49715"/>
            <a:ext cx="6467475" cy="1295400"/>
          </a:xfrm>
          <a:custGeom>
            <a:avLst/>
            <a:gdLst/>
            <a:ahLst/>
            <a:cxnLst/>
            <a:rect l="l" t="t" r="r" b="b"/>
            <a:pathLst>
              <a:path w="6467475" h="1295400">
                <a:moveTo>
                  <a:pt x="2935574" y="12699"/>
                </a:moveTo>
                <a:lnTo>
                  <a:pt x="2233037" y="12699"/>
                </a:lnTo>
                <a:lnTo>
                  <a:pt x="2273441" y="0"/>
                </a:lnTo>
                <a:lnTo>
                  <a:pt x="2881631" y="0"/>
                </a:lnTo>
                <a:lnTo>
                  <a:pt x="2935574" y="12699"/>
                </a:lnTo>
                <a:close/>
              </a:path>
              <a:path w="6467475" h="1295400">
                <a:moveTo>
                  <a:pt x="2288038" y="25399"/>
                </a:moveTo>
                <a:lnTo>
                  <a:pt x="2114589" y="25399"/>
                </a:lnTo>
                <a:lnTo>
                  <a:pt x="2153527" y="12699"/>
                </a:lnTo>
                <a:lnTo>
                  <a:pt x="2326689" y="12699"/>
                </a:lnTo>
                <a:lnTo>
                  <a:pt x="2288038" y="25399"/>
                </a:lnTo>
                <a:close/>
              </a:path>
              <a:path w="6467475" h="1295400">
                <a:moveTo>
                  <a:pt x="3093574" y="25399"/>
                </a:moveTo>
                <a:lnTo>
                  <a:pt x="2867691" y="25399"/>
                </a:lnTo>
                <a:lnTo>
                  <a:pt x="2815549" y="12699"/>
                </a:lnTo>
                <a:lnTo>
                  <a:pt x="3041641" y="12699"/>
                </a:lnTo>
                <a:lnTo>
                  <a:pt x="3093574" y="25399"/>
                </a:lnTo>
                <a:close/>
              </a:path>
              <a:path w="6467475" h="1295400">
                <a:moveTo>
                  <a:pt x="2173921" y="38099"/>
                </a:moveTo>
                <a:lnTo>
                  <a:pt x="2014577" y="38099"/>
                </a:lnTo>
                <a:lnTo>
                  <a:pt x="2064009" y="25399"/>
                </a:lnTo>
                <a:lnTo>
                  <a:pt x="2211503" y="25399"/>
                </a:lnTo>
                <a:lnTo>
                  <a:pt x="2173921" y="38099"/>
                </a:lnTo>
                <a:close/>
              </a:path>
              <a:path w="6467475" h="1295400">
                <a:moveTo>
                  <a:pt x="3244837" y="50799"/>
                </a:moveTo>
                <a:lnTo>
                  <a:pt x="3120694" y="50799"/>
                </a:lnTo>
                <a:lnTo>
                  <a:pt x="3071233" y="38099"/>
                </a:lnTo>
                <a:lnTo>
                  <a:pt x="3021147" y="38099"/>
                </a:lnTo>
                <a:lnTo>
                  <a:pt x="2970513" y="25399"/>
                </a:lnTo>
                <a:lnTo>
                  <a:pt x="3144745" y="25399"/>
                </a:lnTo>
                <a:lnTo>
                  <a:pt x="3244837" y="50799"/>
                </a:lnTo>
                <a:close/>
              </a:path>
              <a:path w="6467475" h="1295400">
                <a:moveTo>
                  <a:pt x="4692833" y="38099"/>
                </a:moveTo>
                <a:lnTo>
                  <a:pt x="4071222" y="38099"/>
                </a:lnTo>
                <a:lnTo>
                  <a:pt x="4126525" y="25399"/>
                </a:lnTo>
                <a:lnTo>
                  <a:pt x="4638038" y="25399"/>
                </a:lnTo>
                <a:lnTo>
                  <a:pt x="4692833" y="38099"/>
                </a:lnTo>
                <a:close/>
              </a:path>
              <a:path w="6467475" h="1295400">
                <a:moveTo>
                  <a:pt x="1544350" y="241299"/>
                </a:moveTo>
                <a:lnTo>
                  <a:pt x="1464789" y="241299"/>
                </a:lnTo>
                <a:lnTo>
                  <a:pt x="1417758" y="228599"/>
                </a:lnTo>
                <a:lnTo>
                  <a:pt x="1507002" y="228599"/>
                </a:lnTo>
                <a:lnTo>
                  <a:pt x="1524495" y="215899"/>
                </a:lnTo>
                <a:lnTo>
                  <a:pt x="1548522" y="190499"/>
                </a:lnTo>
                <a:lnTo>
                  <a:pt x="1578730" y="165099"/>
                </a:lnTo>
                <a:lnTo>
                  <a:pt x="1614765" y="152399"/>
                </a:lnTo>
                <a:lnTo>
                  <a:pt x="1651203" y="126999"/>
                </a:lnTo>
                <a:lnTo>
                  <a:pt x="1691314" y="114299"/>
                </a:lnTo>
                <a:lnTo>
                  <a:pt x="1734847" y="101599"/>
                </a:lnTo>
                <a:lnTo>
                  <a:pt x="1781554" y="88899"/>
                </a:lnTo>
                <a:lnTo>
                  <a:pt x="1831183" y="76199"/>
                </a:lnTo>
                <a:lnTo>
                  <a:pt x="1874595" y="63499"/>
                </a:lnTo>
                <a:lnTo>
                  <a:pt x="1966435" y="38099"/>
                </a:lnTo>
                <a:lnTo>
                  <a:pt x="2078905" y="38099"/>
                </a:lnTo>
                <a:lnTo>
                  <a:pt x="1967907" y="63499"/>
                </a:lnTo>
                <a:lnTo>
                  <a:pt x="1915232" y="76199"/>
                </a:lnTo>
                <a:lnTo>
                  <a:pt x="1864660" y="88899"/>
                </a:lnTo>
                <a:lnTo>
                  <a:pt x="1805351" y="101599"/>
                </a:lnTo>
                <a:lnTo>
                  <a:pt x="1750232" y="114299"/>
                </a:lnTo>
                <a:lnTo>
                  <a:pt x="1699943" y="139699"/>
                </a:lnTo>
                <a:lnTo>
                  <a:pt x="1655129" y="152399"/>
                </a:lnTo>
                <a:lnTo>
                  <a:pt x="1616927" y="177799"/>
                </a:lnTo>
                <a:lnTo>
                  <a:pt x="1585246" y="203199"/>
                </a:lnTo>
                <a:lnTo>
                  <a:pt x="1560812" y="215899"/>
                </a:lnTo>
                <a:lnTo>
                  <a:pt x="1544350" y="241299"/>
                </a:lnTo>
                <a:close/>
              </a:path>
              <a:path w="6467475" h="1295400">
                <a:moveTo>
                  <a:pt x="4088587" y="50799"/>
                </a:moveTo>
                <a:lnTo>
                  <a:pt x="3963735" y="50799"/>
                </a:lnTo>
                <a:lnTo>
                  <a:pt x="4016870" y="38099"/>
                </a:lnTo>
                <a:lnTo>
                  <a:pt x="4140756" y="38099"/>
                </a:lnTo>
                <a:lnTo>
                  <a:pt x="4088587" y="50799"/>
                </a:lnTo>
                <a:close/>
              </a:path>
              <a:path w="6467475" h="1295400">
                <a:moveTo>
                  <a:pt x="4799281" y="50799"/>
                </a:moveTo>
                <a:lnTo>
                  <a:pt x="4624328" y="50799"/>
                </a:lnTo>
                <a:lnTo>
                  <a:pt x="4571220" y="38099"/>
                </a:lnTo>
                <a:lnTo>
                  <a:pt x="4746628" y="38099"/>
                </a:lnTo>
                <a:lnTo>
                  <a:pt x="4799281" y="50799"/>
                </a:lnTo>
                <a:close/>
              </a:path>
              <a:path w="6467475" h="1295400">
                <a:moveTo>
                  <a:pt x="3341776" y="63499"/>
                </a:moveTo>
                <a:lnTo>
                  <a:pt x="3217459" y="63499"/>
                </a:lnTo>
                <a:lnTo>
                  <a:pt x="3169436" y="50799"/>
                </a:lnTo>
                <a:lnTo>
                  <a:pt x="3293712" y="50799"/>
                </a:lnTo>
                <a:lnTo>
                  <a:pt x="3341776" y="63499"/>
                </a:lnTo>
                <a:close/>
              </a:path>
              <a:path w="6467475" h="1295400">
                <a:moveTo>
                  <a:pt x="3696237" y="126999"/>
                </a:moveTo>
                <a:lnTo>
                  <a:pt x="3628553" y="126999"/>
                </a:lnTo>
                <a:lnTo>
                  <a:pt x="3668879" y="114299"/>
                </a:lnTo>
                <a:lnTo>
                  <a:pt x="3712741" y="88899"/>
                </a:lnTo>
                <a:lnTo>
                  <a:pt x="3759802" y="88899"/>
                </a:lnTo>
                <a:lnTo>
                  <a:pt x="3809725" y="76199"/>
                </a:lnTo>
                <a:lnTo>
                  <a:pt x="3862172" y="63499"/>
                </a:lnTo>
                <a:lnTo>
                  <a:pt x="3912081" y="50799"/>
                </a:lnTo>
                <a:lnTo>
                  <a:pt x="4037373" y="50799"/>
                </a:lnTo>
                <a:lnTo>
                  <a:pt x="3987304" y="63499"/>
                </a:lnTo>
                <a:lnTo>
                  <a:pt x="3938571" y="63499"/>
                </a:lnTo>
                <a:lnTo>
                  <a:pt x="3891365" y="76199"/>
                </a:lnTo>
                <a:lnTo>
                  <a:pt x="3837645" y="88899"/>
                </a:lnTo>
                <a:lnTo>
                  <a:pt x="3786969" y="101599"/>
                </a:lnTo>
                <a:lnTo>
                  <a:pt x="3739709" y="114299"/>
                </a:lnTo>
                <a:lnTo>
                  <a:pt x="3696237" y="126999"/>
                </a:lnTo>
                <a:close/>
              </a:path>
              <a:path w="6467475" h="1295400">
                <a:moveTo>
                  <a:pt x="5368461" y="203199"/>
                </a:moveTo>
                <a:lnTo>
                  <a:pt x="5304077" y="203199"/>
                </a:lnTo>
                <a:lnTo>
                  <a:pt x="5258172" y="177799"/>
                </a:lnTo>
                <a:lnTo>
                  <a:pt x="5208088" y="165099"/>
                </a:lnTo>
                <a:lnTo>
                  <a:pt x="5153822" y="139699"/>
                </a:lnTo>
                <a:lnTo>
                  <a:pt x="5095369" y="126999"/>
                </a:lnTo>
                <a:lnTo>
                  <a:pt x="5046246" y="114299"/>
                </a:lnTo>
                <a:lnTo>
                  <a:pt x="4994766" y="101599"/>
                </a:lnTo>
                <a:lnTo>
                  <a:pt x="4941056" y="88899"/>
                </a:lnTo>
                <a:lnTo>
                  <a:pt x="4827451" y="63499"/>
                </a:lnTo>
                <a:lnTo>
                  <a:pt x="4778307" y="63499"/>
                </a:lnTo>
                <a:lnTo>
                  <a:pt x="4727991" y="50799"/>
                </a:lnTo>
                <a:lnTo>
                  <a:pt x="4850649" y="50799"/>
                </a:lnTo>
                <a:lnTo>
                  <a:pt x="4949526" y="76199"/>
                </a:lnTo>
                <a:lnTo>
                  <a:pt x="4996952" y="76199"/>
                </a:lnTo>
                <a:lnTo>
                  <a:pt x="5042875" y="88899"/>
                </a:lnTo>
                <a:lnTo>
                  <a:pt x="5087177" y="101599"/>
                </a:lnTo>
                <a:lnTo>
                  <a:pt x="5129737" y="114299"/>
                </a:lnTo>
                <a:lnTo>
                  <a:pt x="5178376" y="126999"/>
                </a:lnTo>
                <a:lnTo>
                  <a:pt x="5224335" y="139699"/>
                </a:lnTo>
                <a:lnTo>
                  <a:pt x="5267617" y="152399"/>
                </a:lnTo>
                <a:lnTo>
                  <a:pt x="5308223" y="177799"/>
                </a:lnTo>
                <a:lnTo>
                  <a:pt x="5346155" y="190499"/>
                </a:lnTo>
                <a:lnTo>
                  <a:pt x="5368461" y="203199"/>
                </a:lnTo>
                <a:close/>
              </a:path>
              <a:path w="6467475" h="1295400">
                <a:moveTo>
                  <a:pt x="3656924" y="139699"/>
                </a:moveTo>
                <a:lnTo>
                  <a:pt x="3613134" y="139699"/>
                </a:lnTo>
                <a:lnTo>
                  <a:pt x="3564505" y="126999"/>
                </a:lnTo>
                <a:lnTo>
                  <a:pt x="3410788" y="88899"/>
                </a:lnTo>
                <a:lnTo>
                  <a:pt x="3357208" y="88899"/>
                </a:lnTo>
                <a:lnTo>
                  <a:pt x="3264762" y="63499"/>
                </a:lnTo>
                <a:lnTo>
                  <a:pt x="3389007" y="63499"/>
                </a:lnTo>
                <a:lnTo>
                  <a:pt x="3536244" y="101599"/>
                </a:lnTo>
                <a:lnTo>
                  <a:pt x="3628553" y="126999"/>
                </a:lnTo>
                <a:lnTo>
                  <a:pt x="3696237" y="126999"/>
                </a:lnTo>
                <a:lnTo>
                  <a:pt x="3656924" y="139699"/>
                </a:lnTo>
                <a:close/>
              </a:path>
              <a:path w="6467475" h="1295400">
                <a:moveTo>
                  <a:pt x="1264826" y="203199"/>
                </a:moveTo>
                <a:lnTo>
                  <a:pt x="714658" y="203199"/>
                </a:lnTo>
                <a:lnTo>
                  <a:pt x="769532" y="190499"/>
                </a:lnTo>
                <a:lnTo>
                  <a:pt x="1223150" y="190499"/>
                </a:lnTo>
                <a:lnTo>
                  <a:pt x="1264826" y="203199"/>
                </a:lnTo>
                <a:close/>
              </a:path>
              <a:path w="6467475" h="1295400">
                <a:moveTo>
                  <a:pt x="727006" y="215899"/>
                </a:moveTo>
                <a:lnTo>
                  <a:pt x="609058" y="215899"/>
                </a:lnTo>
                <a:lnTo>
                  <a:pt x="661142" y="203199"/>
                </a:lnTo>
                <a:lnTo>
                  <a:pt x="779434" y="203199"/>
                </a:lnTo>
                <a:lnTo>
                  <a:pt x="727006" y="215899"/>
                </a:lnTo>
                <a:close/>
              </a:path>
              <a:path w="6467475" h="1295400">
                <a:moveTo>
                  <a:pt x="1386320" y="215899"/>
                </a:moveTo>
                <a:lnTo>
                  <a:pt x="1267301" y="215899"/>
                </a:lnTo>
                <a:lnTo>
                  <a:pt x="1214584" y="203199"/>
                </a:lnTo>
                <a:lnTo>
                  <a:pt x="1346572" y="203199"/>
                </a:lnTo>
                <a:lnTo>
                  <a:pt x="1386320" y="215899"/>
                </a:lnTo>
                <a:close/>
              </a:path>
              <a:path w="6467475" h="1295400">
                <a:moveTo>
                  <a:pt x="5389089" y="215899"/>
                </a:moveTo>
                <a:lnTo>
                  <a:pt x="5330861" y="215899"/>
                </a:lnTo>
                <a:lnTo>
                  <a:pt x="5325527" y="203199"/>
                </a:lnTo>
                <a:lnTo>
                  <a:pt x="5382201" y="203199"/>
                </a:lnTo>
                <a:lnTo>
                  <a:pt x="5389089" y="215899"/>
                </a:lnTo>
                <a:close/>
              </a:path>
              <a:path w="6467475" h="1295400">
                <a:moveTo>
                  <a:pt x="298158" y="647699"/>
                </a:moveTo>
                <a:lnTo>
                  <a:pt x="232138" y="647699"/>
                </a:lnTo>
                <a:lnTo>
                  <a:pt x="164994" y="634999"/>
                </a:lnTo>
                <a:lnTo>
                  <a:pt x="109118" y="609599"/>
                </a:lnTo>
                <a:lnTo>
                  <a:pt x="64511" y="584199"/>
                </a:lnTo>
                <a:lnTo>
                  <a:pt x="31174" y="571499"/>
                </a:lnTo>
                <a:lnTo>
                  <a:pt x="3284" y="533399"/>
                </a:lnTo>
                <a:lnTo>
                  <a:pt x="0" y="507999"/>
                </a:lnTo>
                <a:lnTo>
                  <a:pt x="2627" y="495299"/>
                </a:lnTo>
                <a:lnTo>
                  <a:pt x="30722" y="444499"/>
                </a:lnTo>
                <a:lnTo>
                  <a:pt x="78980" y="393699"/>
                </a:lnTo>
                <a:lnTo>
                  <a:pt x="110189" y="368299"/>
                </a:lnTo>
                <a:lnTo>
                  <a:pt x="145957" y="342899"/>
                </a:lnTo>
                <a:lnTo>
                  <a:pt x="187041" y="317499"/>
                </a:lnTo>
                <a:lnTo>
                  <a:pt x="234569" y="304799"/>
                </a:lnTo>
                <a:lnTo>
                  <a:pt x="289669" y="279399"/>
                </a:lnTo>
                <a:lnTo>
                  <a:pt x="338158" y="266699"/>
                </a:lnTo>
                <a:lnTo>
                  <a:pt x="389614" y="253999"/>
                </a:lnTo>
                <a:lnTo>
                  <a:pt x="443706" y="241299"/>
                </a:lnTo>
                <a:lnTo>
                  <a:pt x="558478" y="215899"/>
                </a:lnTo>
                <a:lnTo>
                  <a:pt x="675580" y="215899"/>
                </a:lnTo>
                <a:lnTo>
                  <a:pt x="625348" y="228599"/>
                </a:lnTo>
                <a:lnTo>
                  <a:pt x="576501" y="228599"/>
                </a:lnTo>
                <a:lnTo>
                  <a:pt x="465853" y="253999"/>
                </a:lnTo>
                <a:lnTo>
                  <a:pt x="413827" y="266699"/>
                </a:lnTo>
                <a:lnTo>
                  <a:pt x="364435" y="279399"/>
                </a:lnTo>
                <a:lnTo>
                  <a:pt x="318006" y="292099"/>
                </a:lnTo>
                <a:lnTo>
                  <a:pt x="266701" y="304799"/>
                </a:lnTo>
                <a:lnTo>
                  <a:pt x="221833" y="330199"/>
                </a:lnTo>
                <a:lnTo>
                  <a:pt x="182760" y="355599"/>
                </a:lnTo>
                <a:lnTo>
                  <a:pt x="148840" y="368299"/>
                </a:lnTo>
                <a:lnTo>
                  <a:pt x="119157" y="393699"/>
                </a:lnTo>
                <a:lnTo>
                  <a:pt x="72987" y="444499"/>
                </a:lnTo>
                <a:lnTo>
                  <a:pt x="52572" y="482599"/>
                </a:lnTo>
                <a:lnTo>
                  <a:pt x="46927" y="507999"/>
                </a:lnTo>
                <a:lnTo>
                  <a:pt x="47484" y="520699"/>
                </a:lnTo>
                <a:lnTo>
                  <a:pt x="51012" y="533399"/>
                </a:lnTo>
                <a:lnTo>
                  <a:pt x="57588" y="533399"/>
                </a:lnTo>
                <a:lnTo>
                  <a:pt x="67061" y="546099"/>
                </a:lnTo>
                <a:lnTo>
                  <a:pt x="110913" y="584199"/>
                </a:lnTo>
                <a:lnTo>
                  <a:pt x="152695" y="609599"/>
                </a:lnTo>
                <a:lnTo>
                  <a:pt x="204139" y="622299"/>
                </a:lnTo>
                <a:lnTo>
                  <a:pt x="264758" y="634999"/>
                </a:lnTo>
                <a:lnTo>
                  <a:pt x="281179" y="634999"/>
                </a:lnTo>
                <a:lnTo>
                  <a:pt x="298158" y="647699"/>
                </a:lnTo>
                <a:close/>
              </a:path>
              <a:path w="6467475" h="1295400">
                <a:moveTo>
                  <a:pt x="1477911" y="228599"/>
                </a:moveTo>
                <a:lnTo>
                  <a:pt x="1369055" y="228599"/>
                </a:lnTo>
                <a:lnTo>
                  <a:pt x="1318847" y="215899"/>
                </a:lnTo>
                <a:lnTo>
                  <a:pt x="1448074" y="215899"/>
                </a:lnTo>
                <a:lnTo>
                  <a:pt x="1477911" y="228599"/>
                </a:lnTo>
                <a:close/>
              </a:path>
              <a:path w="6467475" h="1295400">
                <a:moveTo>
                  <a:pt x="5441480" y="228599"/>
                </a:moveTo>
                <a:lnTo>
                  <a:pt x="5356361" y="228599"/>
                </a:lnTo>
                <a:lnTo>
                  <a:pt x="5349581" y="215899"/>
                </a:lnTo>
                <a:lnTo>
                  <a:pt x="5426283" y="215899"/>
                </a:lnTo>
                <a:lnTo>
                  <a:pt x="5441480" y="228599"/>
                </a:lnTo>
                <a:close/>
              </a:path>
              <a:path w="6467475" h="1295400">
                <a:moveTo>
                  <a:pt x="5687199" y="241299"/>
                </a:moveTo>
                <a:lnTo>
                  <a:pt x="5408825" y="241299"/>
                </a:lnTo>
                <a:lnTo>
                  <a:pt x="5401972" y="228599"/>
                </a:lnTo>
                <a:lnTo>
                  <a:pt x="5645268" y="228599"/>
                </a:lnTo>
                <a:lnTo>
                  <a:pt x="5687199" y="241299"/>
                </a:lnTo>
                <a:close/>
              </a:path>
              <a:path w="6467475" h="1295400">
                <a:moveTo>
                  <a:pt x="1535990" y="253999"/>
                </a:moveTo>
                <a:lnTo>
                  <a:pt x="1513855" y="253999"/>
                </a:lnTo>
                <a:lnTo>
                  <a:pt x="1509983" y="241299"/>
                </a:lnTo>
                <a:lnTo>
                  <a:pt x="1540067" y="241299"/>
                </a:lnTo>
                <a:lnTo>
                  <a:pt x="1535990" y="253999"/>
                </a:lnTo>
                <a:close/>
              </a:path>
              <a:path w="6467475" h="1295400">
                <a:moveTo>
                  <a:pt x="5809763" y="253999"/>
                </a:moveTo>
                <a:lnTo>
                  <a:pt x="5674422" y="253999"/>
                </a:lnTo>
                <a:lnTo>
                  <a:pt x="5634968" y="241299"/>
                </a:lnTo>
                <a:lnTo>
                  <a:pt x="5769533" y="241299"/>
                </a:lnTo>
                <a:lnTo>
                  <a:pt x="5809763" y="253999"/>
                </a:lnTo>
                <a:close/>
              </a:path>
              <a:path w="6467475" h="1295400">
                <a:moveTo>
                  <a:pt x="5924959" y="266699"/>
                </a:moveTo>
                <a:lnTo>
                  <a:pt x="5790154" y="266699"/>
                </a:lnTo>
                <a:lnTo>
                  <a:pt x="5752366" y="253999"/>
                </a:lnTo>
                <a:lnTo>
                  <a:pt x="5887640" y="253999"/>
                </a:lnTo>
                <a:lnTo>
                  <a:pt x="5924959" y="266699"/>
                </a:lnTo>
                <a:close/>
              </a:path>
              <a:path w="6467475" h="1295400">
                <a:moveTo>
                  <a:pt x="6032677" y="292099"/>
                </a:moveTo>
                <a:lnTo>
                  <a:pt x="5968013" y="292099"/>
                </a:lnTo>
                <a:lnTo>
                  <a:pt x="5934129" y="279399"/>
                </a:lnTo>
                <a:lnTo>
                  <a:pt x="5899192" y="279399"/>
                </a:lnTo>
                <a:lnTo>
                  <a:pt x="5863814" y="266699"/>
                </a:lnTo>
                <a:lnTo>
                  <a:pt x="5961838" y="266699"/>
                </a:lnTo>
                <a:lnTo>
                  <a:pt x="6032677" y="292099"/>
                </a:lnTo>
                <a:close/>
              </a:path>
              <a:path w="6467475" h="1295400">
                <a:moveTo>
                  <a:pt x="5838997" y="838199"/>
                </a:moveTo>
                <a:lnTo>
                  <a:pt x="5656619" y="838199"/>
                </a:lnTo>
                <a:lnTo>
                  <a:pt x="5706720" y="825499"/>
                </a:lnTo>
                <a:lnTo>
                  <a:pt x="5755793" y="825499"/>
                </a:lnTo>
                <a:lnTo>
                  <a:pt x="5923601" y="787399"/>
                </a:lnTo>
                <a:lnTo>
                  <a:pt x="5975712" y="787399"/>
                </a:lnTo>
                <a:lnTo>
                  <a:pt x="6025424" y="774699"/>
                </a:lnTo>
                <a:lnTo>
                  <a:pt x="6084163" y="749299"/>
                </a:lnTo>
                <a:lnTo>
                  <a:pt x="6139120" y="736599"/>
                </a:lnTo>
                <a:lnTo>
                  <a:pt x="6190049" y="711199"/>
                </a:lnTo>
                <a:lnTo>
                  <a:pt x="6236702" y="698499"/>
                </a:lnTo>
                <a:lnTo>
                  <a:pt x="6278150" y="673099"/>
                </a:lnTo>
                <a:lnTo>
                  <a:pt x="6314531" y="660399"/>
                </a:lnTo>
                <a:lnTo>
                  <a:pt x="6345278" y="634999"/>
                </a:lnTo>
                <a:lnTo>
                  <a:pt x="6379466" y="596899"/>
                </a:lnTo>
                <a:lnTo>
                  <a:pt x="6399872" y="558799"/>
                </a:lnTo>
                <a:lnTo>
                  <a:pt x="6404155" y="533399"/>
                </a:lnTo>
                <a:lnTo>
                  <a:pt x="6404155" y="520699"/>
                </a:lnTo>
                <a:lnTo>
                  <a:pt x="6401585" y="507999"/>
                </a:lnTo>
                <a:lnTo>
                  <a:pt x="6391769" y="495299"/>
                </a:lnTo>
                <a:lnTo>
                  <a:pt x="6375274" y="469899"/>
                </a:lnTo>
                <a:lnTo>
                  <a:pt x="6352181" y="444499"/>
                </a:lnTo>
                <a:lnTo>
                  <a:pt x="6322570" y="419099"/>
                </a:lnTo>
                <a:lnTo>
                  <a:pt x="6287499" y="393699"/>
                </a:lnTo>
                <a:lnTo>
                  <a:pt x="6246793" y="380999"/>
                </a:lnTo>
                <a:lnTo>
                  <a:pt x="6200614" y="355599"/>
                </a:lnTo>
                <a:lnTo>
                  <a:pt x="6149121" y="342899"/>
                </a:lnTo>
                <a:lnTo>
                  <a:pt x="6121565" y="330199"/>
                </a:lnTo>
                <a:lnTo>
                  <a:pt x="6092965" y="317499"/>
                </a:lnTo>
                <a:lnTo>
                  <a:pt x="6063240" y="317499"/>
                </a:lnTo>
                <a:lnTo>
                  <a:pt x="6000766" y="292099"/>
                </a:lnTo>
                <a:lnTo>
                  <a:pt x="6066645" y="292099"/>
                </a:lnTo>
                <a:lnTo>
                  <a:pt x="6099012" y="304799"/>
                </a:lnTo>
                <a:lnTo>
                  <a:pt x="6130322" y="304799"/>
                </a:lnTo>
                <a:lnTo>
                  <a:pt x="6160495" y="317499"/>
                </a:lnTo>
                <a:lnTo>
                  <a:pt x="6189451" y="330199"/>
                </a:lnTo>
                <a:lnTo>
                  <a:pt x="6217287" y="342899"/>
                </a:lnTo>
                <a:lnTo>
                  <a:pt x="6243996" y="342899"/>
                </a:lnTo>
                <a:lnTo>
                  <a:pt x="6293376" y="368299"/>
                </a:lnTo>
                <a:lnTo>
                  <a:pt x="6337060" y="393699"/>
                </a:lnTo>
                <a:lnTo>
                  <a:pt x="6374962" y="419099"/>
                </a:lnTo>
                <a:lnTo>
                  <a:pt x="6407120" y="431799"/>
                </a:lnTo>
                <a:lnTo>
                  <a:pt x="6432604" y="457199"/>
                </a:lnTo>
                <a:lnTo>
                  <a:pt x="6451162" y="482599"/>
                </a:lnTo>
                <a:lnTo>
                  <a:pt x="6462543" y="507999"/>
                </a:lnTo>
                <a:lnTo>
                  <a:pt x="6464678" y="520699"/>
                </a:lnTo>
                <a:lnTo>
                  <a:pt x="6465999" y="520699"/>
                </a:lnTo>
                <a:lnTo>
                  <a:pt x="6466672" y="533399"/>
                </a:lnTo>
                <a:lnTo>
                  <a:pt x="6466860" y="533399"/>
                </a:lnTo>
                <a:lnTo>
                  <a:pt x="6465147" y="558799"/>
                </a:lnTo>
                <a:lnTo>
                  <a:pt x="6462543" y="558799"/>
                </a:lnTo>
                <a:lnTo>
                  <a:pt x="6457732" y="571499"/>
                </a:lnTo>
                <a:lnTo>
                  <a:pt x="6451064" y="584199"/>
                </a:lnTo>
                <a:lnTo>
                  <a:pt x="6407150" y="634999"/>
                </a:lnTo>
                <a:lnTo>
                  <a:pt x="6375287" y="660399"/>
                </a:lnTo>
                <a:lnTo>
                  <a:pt x="6337462" y="685799"/>
                </a:lnTo>
                <a:lnTo>
                  <a:pt x="6294233" y="711199"/>
                </a:lnTo>
                <a:lnTo>
                  <a:pt x="6256274" y="723899"/>
                </a:lnTo>
                <a:lnTo>
                  <a:pt x="6214765" y="736599"/>
                </a:lnTo>
                <a:lnTo>
                  <a:pt x="6170080" y="761999"/>
                </a:lnTo>
                <a:lnTo>
                  <a:pt x="6122592" y="774699"/>
                </a:lnTo>
                <a:lnTo>
                  <a:pt x="6072676" y="787399"/>
                </a:lnTo>
                <a:lnTo>
                  <a:pt x="6028902" y="800099"/>
                </a:lnTo>
                <a:lnTo>
                  <a:pt x="5983528" y="812799"/>
                </a:lnTo>
                <a:lnTo>
                  <a:pt x="5936674" y="812799"/>
                </a:lnTo>
                <a:lnTo>
                  <a:pt x="5838997" y="838199"/>
                </a:lnTo>
                <a:close/>
              </a:path>
              <a:path w="6467475" h="1295400">
                <a:moveTo>
                  <a:pt x="408191" y="660399"/>
                </a:moveTo>
                <a:lnTo>
                  <a:pt x="270253" y="660399"/>
                </a:lnTo>
                <a:lnTo>
                  <a:pt x="250995" y="647699"/>
                </a:lnTo>
                <a:lnTo>
                  <a:pt x="388421" y="647699"/>
                </a:lnTo>
                <a:lnTo>
                  <a:pt x="408191" y="660399"/>
                </a:lnTo>
                <a:close/>
              </a:path>
              <a:path w="6467475" h="1295400">
                <a:moveTo>
                  <a:pt x="556332" y="673099"/>
                </a:moveTo>
                <a:lnTo>
                  <a:pt x="352374" y="673099"/>
                </a:lnTo>
                <a:lnTo>
                  <a:pt x="330890" y="660399"/>
                </a:lnTo>
                <a:lnTo>
                  <a:pt x="534745" y="660399"/>
                </a:lnTo>
                <a:lnTo>
                  <a:pt x="556332" y="673099"/>
                </a:lnTo>
                <a:close/>
              </a:path>
              <a:path w="6467475" h="1295400">
                <a:moveTo>
                  <a:pt x="603816" y="685799"/>
                </a:moveTo>
                <a:lnTo>
                  <a:pt x="491714" y="685799"/>
                </a:lnTo>
                <a:lnTo>
                  <a:pt x="473466" y="673099"/>
                </a:lnTo>
                <a:lnTo>
                  <a:pt x="595720" y="673099"/>
                </a:lnTo>
                <a:lnTo>
                  <a:pt x="603816" y="685799"/>
                </a:lnTo>
                <a:close/>
              </a:path>
              <a:path w="6467475" h="1295400">
                <a:moveTo>
                  <a:pt x="620292" y="698499"/>
                </a:moveTo>
                <a:lnTo>
                  <a:pt x="555244" y="698499"/>
                </a:lnTo>
                <a:lnTo>
                  <a:pt x="547646" y="685799"/>
                </a:lnTo>
                <a:lnTo>
                  <a:pt x="617722" y="685799"/>
                </a:lnTo>
                <a:lnTo>
                  <a:pt x="620292" y="698499"/>
                </a:lnTo>
                <a:close/>
              </a:path>
              <a:path w="6467475" h="1295400">
                <a:moveTo>
                  <a:pt x="622850" y="711199"/>
                </a:moveTo>
                <a:lnTo>
                  <a:pt x="560547" y="711199"/>
                </a:lnTo>
                <a:lnTo>
                  <a:pt x="561904" y="698499"/>
                </a:lnTo>
                <a:lnTo>
                  <a:pt x="623753" y="698499"/>
                </a:lnTo>
                <a:lnTo>
                  <a:pt x="622850" y="711199"/>
                </a:lnTo>
                <a:close/>
              </a:path>
              <a:path w="6467475" h="1295400">
                <a:moveTo>
                  <a:pt x="936938" y="1041399"/>
                </a:moveTo>
                <a:lnTo>
                  <a:pt x="815260" y="1041399"/>
                </a:lnTo>
                <a:lnTo>
                  <a:pt x="798915" y="1028699"/>
                </a:lnTo>
                <a:lnTo>
                  <a:pt x="766178" y="1028699"/>
                </a:lnTo>
                <a:lnTo>
                  <a:pt x="750306" y="1015999"/>
                </a:lnTo>
                <a:lnTo>
                  <a:pt x="719935" y="1015999"/>
                </a:lnTo>
                <a:lnTo>
                  <a:pt x="691255" y="1003299"/>
                </a:lnTo>
                <a:lnTo>
                  <a:pt x="664425" y="990599"/>
                </a:lnTo>
                <a:lnTo>
                  <a:pt x="639369" y="977899"/>
                </a:lnTo>
                <a:lnTo>
                  <a:pt x="616009" y="965199"/>
                </a:lnTo>
                <a:lnTo>
                  <a:pt x="574982" y="952499"/>
                </a:lnTo>
                <a:lnTo>
                  <a:pt x="540874" y="927099"/>
                </a:lnTo>
                <a:lnTo>
                  <a:pt x="494060" y="876299"/>
                </a:lnTo>
                <a:lnTo>
                  <a:pt x="478388" y="825499"/>
                </a:lnTo>
                <a:lnTo>
                  <a:pt x="482461" y="800099"/>
                </a:lnTo>
                <a:lnTo>
                  <a:pt x="504151" y="761999"/>
                </a:lnTo>
                <a:lnTo>
                  <a:pt x="544738" y="723899"/>
                </a:lnTo>
                <a:lnTo>
                  <a:pt x="551395" y="711199"/>
                </a:lnTo>
                <a:lnTo>
                  <a:pt x="618484" y="711199"/>
                </a:lnTo>
                <a:lnTo>
                  <a:pt x="612024" y="723899"/>
                </a:lnTo>
                <a:lnTo>
                  <a:pt x="604838" y="723899"/>
                </a:lnTo>
                <a:lnTo>
                  <a:pt x="590866" y="736599"/>
                </a:lnTo>
                <a:lnTo>
                  <a:pt x="578660" y="749299"/>
                </a:lnTo>
                <a:lnTo>
                  <a:pt x="568381" y="761999"/>
                </a:lnTo>
                <a:lnTo>
                  <a:pt x="560191" y="774699"/>
                </a:lnTo>
                <a:lnTo>
                  <a:pt x="546777" y="812799"/>
                </a:lnTo>
                <a:lnTo>
                  <a:pt x="552448" y="850899"/>
                </a:lnTo>
                <a:lnTo>
                  <a:pt x="576503" y="888999"/>
                </a:lnTo>
                <a:lnTo>
                  <a:pt x="618243" y="927099"/>
                </a:lnTo>
                <a:lnTo>
                  <a:pt x="676966" y="965199"/>
                </a:lnTo>
                <a:lnTo>
                  <a:pt x="722496" y="977899"/>
                </a:lnTo>
                <a:lnTo>
                  <a:pt x="773812" y="1003299"/>
                </a:lnTo>
                <a:lnTo>
                  <a:pt x="830595" y="1015999"/>
                </a:lnTo>
                <a:lnTo>
                  <a:pt x="892527" y="1028699"/>
                </a:lnTo>
                <a:lnTo>
                  <a:pt x="936938" y="1041399"/>
                </a:lnTo>
                <a:close/>
              </a:path>
              <a:path w="6467475" h="1295400">
                <a:moveTo>
                  <a:pt x="5741456" y="850899"/>
                </a:moveTo>
                <a:lnTo>
                  <a:pt x="5553812" y="850899"/>
                </a:lnTo>
                <a:lnTo>
                  <a:pt x="5605609" y="838199"/>
                </a:lnTo>
                <a:lnTo>
                  <a:pt x="5788413" y="838199"/>
                </a:lnTo>
                <a:lnTo>
                  <a:pt x="5741456" y="850899"/>
                </a:lnTo>
                <a:close/>
              </a:path>
              <a:path w="6467475" h="1295400">
                <a:moveTo>
                  <a:pt x="5644744" y="863599"/>
                </a:moveTo>
                <a:lnTo>
                  <a:pt x="5424943" y="863599"/>
                </a:lnTo>
                <a:lnTo>
                  <a:pt x="5434602" y="850899"/>
                </a:lnTo>
                <a:lnTo>
                  <a:pt x="5693537" y="850899"/>
                </a:lnTo>
                <a:lnTo>
                  <a:pt x="5644744" y="863599"/>
                </a:lnTo>
                <a:close/>
              </a:path>
              <a:path w="6467475" h="1295400">
                <a:moveTo>
                  <a:pt x="5107582" y="1092199"/>
                </a:moveTo>
                <a:lnTo>
                  <a:pt x="5026409" y="1092199"/>
                </a:lnTo>
                <a:lnTo>
                  <a:pt x="5055022" y="1079499"/>
                </a:lnTo>
                <a:lnTo>
                  <a:pt x="5082993" y="1079499"/>
                </a:lnTo>
                <a:lnTo>
                  <a:pt x="5110000" y="1066799"/>
                </a:lnTo>
                <a:lnTo>
                  <a:pt x="5161922" y="1054099"/>
                </a:lnTo>
                <a:lnTo>
                  <a:pt x="5210461" y="1041399"/>
                </a:lnTo>
                <a:lnTo>
                  <a:pt x="5255139" y="1028699"/>
                </a:lnTo>
                <a:lnTo>
                  <a:pt x="5295477" y="1015999"/>
                </a:lnTo>
                <a:lnTo>
                  <a:pt x="5331149" y="990599"/>
                </a:lnTo>
                <a:lnTo>
                  <a:pt x="5361827" y="977899"/>
                </a:lnTo>
                <a:lnTo>
                  <a:pt x="5387024" y="965199"/>
                </a:lnTo>
                <a:lnTo>
                  <a:pt x="5406256" y="939799"/>
                </a:lnTo>
                <a:lnTo>
                  <a:pt x="5419746" y="927099"/>
                </a:lnTo>
                <a:lnTo>
                  <a:pt x="5426549" y="901699"/>
                </a:lnTo>
                <a:lnTo>
                  <a:pt x="5426426" y="888999"/>
                </a:lnTo>
                <a:lnTo>
                  <a:pt x="5419139" y="863599"/>
                </a:lnTo>
                <a:lnTo>
                  <a:pt x="5544891" y="863599"/>
                </a:lnTo>
                <a:lnTo>
                  <a:pt x="5494008" y="876299"/>
                </a:lnTo>
                <a:lnTo>
                  <a:pt x="5495876" y="876299"/>
                </a:lnTo>
                <a:lnTo>
                  <a:pt x="5496433" y="888999"/>
                </a:lnTo>
                <a:lnTo>
                  <a:pt x="5495743" y="901699"/>
                </a:lnTo>
                <a:lnTo>
                  <a:pt x="5493871" y="901699"/>
                </a:lnTo>
                <a:lnTo>
                  <a:pt x="5490050" y="914399"/>
                </a:lnTo>
                <a:lnTo>
                  <a:pt x="5483986" y="927099"/>
                </a:lnTo>
                <a:lnTo>
                  <a:pt x="5475994" y="939799"/>
                </a:lnTo>
                <a:lnTo>
                  <a:pt x="5466390" y="952499"/>
                </a:lnTo>
                <a:lnTo>
                  <a:pt x="5442007" y="965199"/>
                </a:lnTo>
                <a:lnTo>
                  <a:pt x="5411742" y="990599"/>
                </a:lnTo>
                <a:lnTo>
                  <a:pt x="5376164" y="1003299"/>
                </a:lnTo>
                <a:lnTo>
                  <a:pt x="5335841" y="1015999"/>
                </a:lnTo>
                <a:lnTo>
                  <a:pt x="5290933" y="1041399"/>
                </a:lnTo>
                <a:lnTo>
                  <a:pt x="5242559" y="1054099"/>
                </a:lnTo>
                <a:lnTo>
                  <a:pt x="5190799" y="1066799"/>
                </a:lnTo>
                <a:lnTo>
                  <a:pt x="5135733" y="1079499"/>
                </a:lnTo>
                <a:lnTo>
                  <a:pt x="5107582" y="1092199"/>
                </a:lnTo>
                <a:close/>
              </a:path>
              <a:path w="6467475" h="1295400">
                <a:moveTo>
                  <a:pt x="1131237" y="1066799"/>
                </a:moveTo>
                <a:lnTo>
                  <a:pt x="949148" y="1066799"/>
                </a:lnTo>
                <a:lnTo>
                  <a:pt x="898785" y="1054099"/>
                </a:lnTo>
                <a:lnTo>
                  <a:pt x="850450" y="1041399"/>
                </a:lnTo>
                <a:lnTo>
                  <a:pt x="983252" y="1041399"/>
                </a:lnTo>
                <a:lnTo>
                  <a:pt x="1031232" y="1054099"/>
                </a:lnTo>
                <a:lnTo>
                  <a:pt x="1080640" y="1054099"/>
                </a:lnTo>
                <a:lnTo>
                  <a:pt x="1131237" y="1066799"/>
                </a:lnTo>
                <a:close/>
              </a:path>
              <a:path w="6467475" h="1295400">
                <a:moveTo>
                  <a:pt x="1846636" y="1066799"/>
                </a:moveTo>
                <a:lnTo>
                  <a:pt x="1742286" y="1066799"/>
                </a:lnTo>
                <a:lnTo>
                  <a:pt x="1780264" y="1054099"/>
                </a:lnTo>
                <a:lnTo>
                  <a:pt x="1850063" y="1054099"/>
                </a:lnTo>
                <a:lnTo>
                  <a:pt x="1846636" y="1066799"/>
                </a:lnTo>
                <a:close/>
              </a:path>
              <a:path w="6467475" h="1295400">
                <a:moveTo>
                  <a:pt x="1906532" y="1066799"/>
                </a:moveTo>
                <a:lnTo>
                  <a:pt x="1873260" y="1066799"/>
                </a:lnTo>
                <a:lnTo>
                  <a:pt x="1883574" y="1054099"/>
                </a:lnTo>
                <a:lnTo>
                  <a:pt x="1898685" y="1054099"/>
                </a:lnTo>
                <a:lnTo>
                  <a:pt x="1906532" y="1066799"/>
                </a:lnTo>
                <a:close/>
              </a:path>
              <a:path w="6467475" h="1295400">
                <a:moveTo>
                  <a:pt x="1278112" y="1079499"/>
                </a:moveTo>
                <a:lnTo>
                  <a:pt x="1054905" y="1079499"/>
                </a:lnTo>
                <a:lnTo>
                  <a:pt x="1001276" y="1066799"/>
                </a:lnTo>
                <a:lnTo>
                  <a:pt x="1230215" y="1066799"/>
                </a:lnTo>
                <a:lnTo>
                  <a:pt x="1278112" y="1079499"/>
                </a:lnTo>
                <a:close/>
              </a:path>
              <a:path w="6467475" h="1295400">
                <a:moveTo>
                  <a:pt x="1733689" y="1079499"/>
                </a:moveTo>
                <a:lnTo>
                  <a:pt x="1585357" y="1079499"/>
                </a:lnTo>
                <a:lnTo>
                  <a:pt x="1625132" y="1066799"/>
                </a:lnTo>
                <a:lnTo>
                  <a:pt x="1786353" y="1066799"/>
                </a:lnTo>
                <a:lnTo>
                  <a:pt x="1733689" y="1079499"/>
                </a:lnTo>
                <a:close/>
              </a:path>
              <a:path w="6467475" h="1295400">
                <a:moveTo>
                  <a:pt x="2600098" y="1269999"/>
                </a:moveTo>
                <a:lnTo>
                  <a:pt x="2421994" y="1269999"/>
                </a:lnTo>
                <a:lnTo>
                  <a:pt x="2365356" y="1257299"/>
                </a:lnTo>
                <a:lnTo>
                  <a:pt x="2257889" y="1231899"/>
                </a:lnTo>
                <a:lnTo>
                  <a:pt x="2207310" y="1219199"/>
                </a:lnTo>
                <a:lnTo>
                  <a:pt x="2147974" y="1206499"/>
                </a:lnTo>
                <a:lnTo>
                  <a:pt x="2092667" y="1193799"/>
                </a:lnTo>
                <a:lnTo>
                  <a:pt x="2041871" y="1168399"/>
                </a:lnTo>
                <a:lnTo>
                  <a:pt x="1996066" y="1155699"/>
                </a:lnTo>
                <a:lnTo>
                  <a:pt x="1975322" y="1142999"/>
                </a:lnTo>
                <a:lnTo>
                  <a:pt x="1955702" y="1130299"/>
                </a:lnTo>
                <a:lnTo>
                  <a:pt x="1937367" y="1117599"/>
                </a:lnTo>
                <a:lnTo>
                  <a:pt x="1920477" y="1117599"/>
                </a:lnTo>
                <a:lnTo>
                  <a:pt x="1905880" y="1104899"/>
                </a:lnTo>
                <a:lnTo>
                  <a:pt x="1892140" y="1092199"/>
                </a:lnTo>
                <a:lnTo>
                  <a:pt x="1880113" y="1079499"/>
                </a:lnTo>
                <a:lnTo>
                  <a:pt x="1869834" y="1066799"/>
                </a:lnTo>
                <a:lnTo>
                  <a:pt x="1909341" y="1066799"/>
                </a:lnTo>
                <a:lnTo>
                  <a:pt x="1920477" y="1079499"/>
                </a:lnTo>
                <a:lnTo>
                  <a:pt x="1933361" y="1079499"/>
                </a:lnTo>
                <a:lnTo>
                  <a:pt x="1947958" y="1092199"/>
                </a:lnTo>
                <a:lnTo>
                  <a:pt x="1963411" y="1104899"/>
                </a:lnTo>
                <a:lnTo>
                  <a:pt x="1980301" y="1117599"/>
                </a:lnTo>
                <a:lnTo>
                  <a:pt x="1998636" y="1130299"/>
                </a:lnTo>
                <a:lnTo>
                  <a:pt x="2018256" y="1130299"/>
                </a:lnTo>
                <a:lnTo>
                  <a:pt x="2039000" y="1142999"/>
                </a:lnTo>
                <a:lnTo>
                  <a:pt x="2084363" y="1168399"/>
                </a:lnTo>
                <a:lnTo>
                  <a:pt x="2133995" y="1181099"/>
                </a:lnTo>
                <a:lnTo>
                  <a:pt x="2187656" y="1193799"/>
                </a:lnTo>
                <a:lnTo>
                  <a:pt x="2245104" y="1206499"/>
                </a:lnTo>
                <a:lnTo>
                  <a:pt x="2293192" y="1219199"/>
                </a:lnTo>
                <a:lnTo>
                  <a:pt x="2395788" y="1244599"/>
                </a:lnTo>
                <a:lnTo>
                  <a:pt x="2449807" y="1244599"/>
                </a:lnTo>
                <a:lnTo>
                  <a:pt x="2505312" y="1257299"/>
                </a:lnTo>
                <a:lnTo>
                  <a:pt x="2552229" y="1257299"/>
                </a:lnTo>
                <a:lnTo>
                  <a:pt x="2600098" y="1269999"/>
                </a:lnTo>
                <a:close/>
              </a:path>
              <a:path w="6467475" h="1295400">
                <a:moveTo>
                  <a:pt x="1624084" y="1092199"/>
                </a:moveTo>
                <a:lnTo>
                  <a:pt x="1165619" y="1092199"/>
                </a:lnTo>
                <a:lnTo>
                  <a:pt x="1109774" y="1079499"/>
                </a:lnTo>
                <a:lnTo>
                  <a:pt x="1679496" y="1079499"/>
                </a:lnTo>
                <a:lnTo>
                  <a:pt x="1624084" y="1092199"/>
                </a:lnTo>
                <a:close/>
              </a:path>
              <a:path w="6467475" h="1295400">
                <a:moveTo>
                  <a:pt x="3853150" y="1104899"/>
                </a:moveTo>
                <a:lnTo>
                  <a:pt x="3774779" y="1104899"/>
                </a:lnTo>
                <a:lnTo>
                  <a:pt x="3780844" y="1092199"/>
                </a:lnTo>
                <a:lnTo>
                  <a:pt x="3805497" y="1092199"/>
                </a:lnTo>
                <a:lnTo>
                  <a:pt x="3853150" y="1104899"/>
                </a:lnTo>
                <a:close/>
              </a:path>
              <a:path w="6467475" h="1295400">
                <a:moveTo>
                  <a:pt x="5018102" y="1104899"/>
                </a:moveTo>
                <a:lnTo>
                  <a:pt x="4951954" y="1104899"/>
                </a:lnTo>
                <a:lnTo>
                  <a:pt x="4967317" y="1092199"/>
                </a:lnTo>
                <a:lnTo>
                  <a:pt x="5048682" y="1092199"/>
                </a:lnTo>
                <a:lnTo>
                  <a:pt x="5018102" y="1104899"/>
                </a:lnTo>
                <a:close/>
              </a:path>
              <a:path w="6467475" h="1295400">
                <a:moveTo>
                  <a:pt x="3462405" y="1244599"/>
                </a:moveTo>
                <a:lnTo>
                  <a:pt x="3330471" y="1244599"/>
                </a:lnTo>
                <a:lnTo>
                  <a:pt x="3374410" y="1231899"/>
                </a:lnTo>
                <a:lnTo>
                  <a:pt x="3425067" y="1219199"/>
                </a:lnTo>
                <a:lnTo>
                  <a:pt x="3473831" y="1219199"/>
                </a:lnTo>
                <a:lnTo>
                  <a:pt x="3520453" y="1206499"/>
                </a:lnTo>
                <a:lnTo>
                  <a:pt x="3564686" y="1193799"/>
                </a:lnTo>
                <a:lnTo>
                  <a:pt x="3606281" y="1181099"/>
                </a:lnTo>
                <a:lnTo>
                  <a:pt x="3654856" y="1155699"/>
                </a:lnTo>
                <a:lnTo>
                  <a:pt x="3698599" y="1142999"/>
                </a:lnTo>
                <a:lnTo>
                  <a:pt x="3737190" y="1117599"/>
                </a:lnTo>
                <a:lnTo>
                  <a:pt x="3770307" y="1104899"/>
                </a:lnTo>
                <a:lnTo>
                  <a:pt x="3949061" y="1104899"/>
                </a:lnTo>
                <a:lnTo>
                  <a:pt x="3997304" y="1117599"/>
                </a:lnTo>
                <a:lnTo>
                  <a:pt x="3813515" y="1117599"/>
                </a:lnTo>
                <a:lnTo>
                  <a:pt x="3780990" y="1130299"/>
                </a:lnTo>
                <a:lnTo>
                  <a:pt x="3743328" y="1155699"/>
                </a:lnTo>
                <a:lnTo>
                  <a:pt x="3700970" y="1168399"/>
                </a:lnTo>
                <a:lnTo>
                  <a:pt x="3654355" y="1193799"/>
                </a:lnTo>
                <a:lnTo>
                  <a:pt x="3610183" y="1206499"/>
                </a:lnTo>
                <a:lnTo>
                  <a:pt x="3563330" y="1219199"/>
                </a:lnTo>
                <a:lnTo>
                  <a:pt x="3514003" y="1231899"/>
                </a:lnTo>
                <a:lnTo>
                  <a:pt x="3462405" y="1244599"/>
                </a:lnTo>
                <a:close/>
              </a:path>
              <a:path w="6467475" h="1295400">
                <a:moveTo>
                  <a:pt x="4955397" y="1117599"/>
                </a:moveTo>
                <a:lnTo>
                  <a:pt x="4823264" y="1117599"/>
                </a:lnTo>
                <a:lnTo>
                  <a:pt x="4874668" y="1104899"/>
                </a:lnTo>
                <a:lnTo>
                  <a:pt x="4971357" y="1104899"/>
                </a:lnTo>
                <a:lnTo>
                  <a:pt x="4955397" y="1117599"/>
                </a:lnTo>
                <a:close/>
              </a:path>
              <a:path w="6467475" h="1295400">
                <a:moveTo>
                  <a:pt x="4192014" y="1130299"/>
                </a:moveTo>
                <a:lnTo>
                  <a:pt x="3968138" y="1130299"/>
                </a:lnTo>
                <a:lnTo>
                  <a:pt x="3916364" y="1117599"/>
                </a:lnTo>
                <a:lnTo>
                  <a:pt x="4143091" y="1117599"/>
                </a:lnTo>
                <a:lnTo>
                  <a:pt x="4192014" y="1130299"/>
                </a:lnTo>
                <a:close/>
              </a:path>
              <a:path w="6467475" h="1295400">
                <a:moveTo>
                  <a:pt x="4836665" y="1130299"/>
                </a:moveTo>
                <a:lnTo>
                  <a:pt x="4664922" y="1130299"/>
                </a:lnTo>
                <a:lnTo>
                  <a:pt x="4718310" y="1117599"/>
                </a:lnTo>
                <a:lnTo>
                  <a:pt x="4890122" y="1117599"/>
                </a:lnTo>
                <a:lnTo>
                  <a:pt x="4836665" y="1130299"/>
                </a:lnTo>
                <a:close/>
              </a:path>
              <a:path w="6467475" h="1295400">
                <a:moveTo>
                  <a:pt x="4672577" y="1142999"/>
                </a:moveTo>
                <a:lnTo>
                  <a:pt x="4177563" y="1142999"/>
                </a:lnTo>
                <a:lnTo>
                  <a:pt x="4124856" y="1130299"/>
                </a:lnTo>
                <a:lnTo>
                  <a:pt x="4727766" y="1130299"/>
                </a:lnTo>
                <a:lnTo>
                  <a:pt x="4672577" y="1142999"/>
                </a:lnTo>
                <a:close/>
              </a:path>
              <a:path w="6467475" h="1295400">
                <a:moveTo>
                  <a:pt x="3314973" y="1269999"/>
                </a:moveTo>
                <a:lnTo>
                  <a:pt x="3144722" y="1269999"/>
                </a:lnTo>
                <a:lnTo>
                  <a:pt x="3192516" y="1257299"/>
                </a:lnTo>
                <a:lnTo>
                  <a:pt x="3239453" y="1257299"/>
                </a:lnTo>
                <a:lnTo>
                  <a:pt x="3285462" y="1244599"/>
                </a:lnTo>
                <a:lnTo>
                  <a:pt x="3408743" y="1244599"/>
                </a:lnTo>
                <a:lnTo>
                  <a:pt x="3314973" y="1269999"/>
                </a:lnTo>
                <a:close/>
              </a:path>
              <a:path w="6467475" h="1295400">
                <a:moveTo>
                  <a:pt x="2797284" y="1282699"/>
                </a:moveTo>
                <a:lnTo>
                  <a:pt x="2530331" y="1282699"/>
                </a:lnTo>
                <a:lnTo>
                  <a:pt x="2480402" y="1269999"/>
                </a:lnTo>
                <a:lnTo>
                  <a:pt x="2747512" y="1269999"/>
                </a:lnTo>
                <a:lnTo>
                  <a:pt x="2797284" y="1282699"/>
                </a:lnTo>
                <a:close/>
              </a:path>
              <a:path w="6467475" h="1295400">
                <a:moveTo>
                  <a:pt x="3216253" y="1282699"/>
                </a:moveTo>
                <a:lnTo>
                  <a:pt x="2910667" y="1282699"/>
                </a:lnTo>
                <a:lnTo>
                  <a:pt x="2948427" y="1269999"/>
                </a:lnTo>
                <a:lnTo>
                  <a:pt x="3266184" y="1269999"/>
                </a:lnTo>
                <a:lnTo>
                  <a:pt x="3216253" y="1282699"/>
                </a:lnTo>
                <a:close/>
              </a:path>
              <a:path w="6467475" h="1295400">
                <a:moveTo>
                  <a:pt x="3074386" y="1295399"/>
                </a:moveTo>
                <a:lnTo>
                  <a:pt x="2685809" y="1295399"/>
                </a:lnTo>
                <a:lnTo>
                  <a:pt x="2633155" y="1282699"/>
                </a:lnTo>
                <a:lnTo>
                  <a:pt x="3113345" y="1282699"/>
                </a:lnTo>
                <a:lnTo>
                  <a:pt x="3074386" y="1295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74" y="0"/>
            <a:ext cx="9078725" cy="51307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34026" y="979690"/>
            <a:ext cx="147637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80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145">
                <a:solidFill>
                  <a:srgbClr val="E06666"/>
                </a:solidFill>
                <a:latin typeface="Tahoma"/>
                <a:cs typeface="Tahoma"/>
              </a:rPr>
              <a:t>elompok</a:t>
            </a:r>
            <a:r>
              <a:rPr dirty="0" sz="2400" spc="-27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445">
                <a:solidFill>
                  <a:srgbClr val="E06666"/>
                </a:solidFill>
                <a:latin typeface="Tahoma"/>
                <a:cs typeface="Tahoma"/>
              </a:rPr>
              <a:t>13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4242" y="1345450"/>
            <a:ext cx="13792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45">
                <a:solidFill>
                  <a:srgbClr val="E06666"/>
                </a:solidFill>
                <a:latin typeface="Tahoma"/>
                <a:cs typeface="Tahoma"/>
              </a:rPr>
              <a:t>2113022007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5653" y="1711210"/>
            <a:ext cx="121920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75">
                <a:solidFill>
                  <a:srgbClr val="E06666"/>
                </a:solidFill>
                <a:latin typeface="Tahoma"/>
                <a:cs typeface="Tahoma"/>
              </a:rPr>
              <a:t>2113022011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08909" y="1345450"/>
            <a:ext cx="234505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3215" marR="5080" indent="-308610">
              <a:lnSpc>
                <a:spcPct val="100000"/>
              </a:lnSpc>
              <a:spcBef>
                <a:spcPts val="100"/>
              </a:spcBef>
            </a:pPr>
            <a:r>
              <a:rPr dirty="0" sz="2400" spc="-295">
                <a:solidFill>
                  <a:srgbClr val="E06666"/>
                </a:solidFill>
                <a:latin typeface="Tahoma"/>
                <a:cs typeface="Tahoma"/>
              </a:rPr>
              <a:t>D</a:t>
            </a:r>
            <a:r>
              <a:rPr dirty="0" sz="2400" spc="-165">
                <a:solidFill>
                  <a:srgbClr val="E06666"/>
                </a:solidFill>
                <a:latin typeface="Tahoma"/>
                <a:cs typeface="Tahoma"/>
              </a:rPr>
              <a:t>hiya</a:t>
            </a:r>
            <a:r>
              <a:rPr dirty="0" sz="2400" spc="-27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E06666"/>
                </a:solidFill>
                <a:latin typeface="Tahoma"/>
                <a:cs typeface="Tahoma"/>
              </a:rPr>
              <a:t>Rihadatul</a:t>
            </a:r>
            <a:r>
              <a:rPr dirty="0" sz="2400" spc="-27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E06666"/>
                </a:solidFill>
                <a:latin typeface="Tahoma"/>
                <a:cs typeface="Tahoma"/>
              </a:rPr>
              <a:t>Aisy  </a:t>
            </a:r>
            <a:r>
              <a:rPr dirty="0" sz="2400" spc="-210">
                <a:solidFill>
                  <a:srgbClr val="E06666"/>
                </a:solidFill>
                <a:latin typeface="Tahoma"/>
                <a:cs typeface="Tahoma"/>
              </a:rPr>
              <a:t>Farhana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dirty="0" sz="2400" spc="-145">
                <a:solidFill>
                  <a:srgbClr val="E06666"/>
                </a:solidFill>
                <a:latin typeface="Tahoma"/>
                <a:cs typeface="Tahoma"/>
              </a:rPr>
              <a:t>Rini</a:t>
            </a:r>
            <a:r>
              <a:rPr dirty="0" sz="2400" spc="-270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E06666"/>
                </a:solidFill>
                <a:latin typeface="Tahoma"/>
                <a:cs typeface="Tahoma"/>
              </a:rPr>
              <a:t>Antika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52109" y="2076970"/>
            <a:ext cx="138303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45">
                <a:solidFill>
                  <a:srgbClr val="E06666"/>
                </a:solidFill>
                <a:latin typeface="Tahoma"/>
                <a:cs typeface="Tahoma"/>
              </a:rPr>
              <a:t>2113022063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98479" y="2961008"/>
            <a:ext cx="320357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Dosen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engampu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7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2400" spc="-30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32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Chand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21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Ertikan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o,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M.</a:t>
            </a:r>
            <a:r>
              <a:rPr dirty="0" sz="2400" spc="-27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210">
                <a:solidFill>
                  <a:srgbClr val="FFFFFF"/>
                </a:solidFill>
                <a:latin typeface="Tahoma"/>
                <a:cs typeface="Tahoma"/>
              </a:rPr>
              <a:t>d.  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Ismu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395">
                <a:solidFill>
                  <a:srgbClr val="FFFFFF"/>
                </a:solidFill>
                <a:latin typeface="Tahoma"/>
                <a:cs typeface="Tahoma"/>
              </a:rPr>
              <a:t>W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yudi,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S.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d.,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M.P</a:t>
            </a:r>
            <a:r>
              <a:rPr dirty="0" sz="2400" spc="-22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is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702000" y="289757"/>
            <a:ext cx="27470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dirty="0" sz="2400" spc="-305" b="1">
                <a:solidFill>
                  <a:srgbClr val="FFE499"/>
                </a:solidFill>
                <a:latin typeface="Tahoma"/>
                <a:cs typeface="Tahoma"/>
              </a:rPr>
              <a:t>2.</a:t>
            </a:r>
            <a:r>
              <a:rPr dirty="0" sz="2400" spc="-305" b="1">
                <a:solidFill>
                  <a:srgbClr val="FFE499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FFE499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FFE499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FFE499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FFE499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FFE499"/>
                </a:solidFill>
                <a:latin typeface="Tahoma"/>
                <a:cs typeface="Tahoma"/>
              </a:rPr>
              <a:t> </a:t>
            </a:r>
            <a:r>
              <a:rPr dirty="0" sz="2400" spc="-235" b="1">
                <a:solidFill>
                  <a:srgbClr val="FFE499"/>
                </a:solidFill>
                <a:latin typeface="Tahoma"/>
                <a:cs typeface="Tahoma"/>
              </a:rPr>
              <a:t>Sosial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45586" y="1021277"/>
            <a:ext cx="6415405" cy="2951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6084" indent="-347980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426084" algn="l"/>
                <a:tab pos="426720" algn="l"/>
              </a:tabLst>
            </a:pP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Bekerja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pelaksanaan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endParaRPr sz="2400">
              <a:latin typeface="Tahoma"/>
              <a:cs typeface="Tahoma"/>
            </a:endParaRPr>
          </a:p>
          <a:p>
            <a:pPr lvl="1" marL="997585" marR="285750" indent="-571500">
              <a:lnSpc>
                <a:spcPct val="100000"/>
              </a:lnSpc>
              <a:buChar char="-"/>
              <a:tabLst>
                <a:tab pos="997585" algn="l"/>
                <a:tab pos="998219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yadari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ekuatan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elemahan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baik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5">
                <a:solidFill>
                  <a:srgbClr val="FFFFFF"/>
                </a:solidFill>
                <a:latin typeface="Tahoma"/>
                <a:cs typeface="Tahoma"/>
              </a:rPr>
              <a:t>diri 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maupun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staf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</a:t>
            </a:r>
            <a:endParaRPr sz="2400">
              <a:latin typeface="Tahoma"/>
              <a:cs typeface="Tahoma"/>
            </a:endParaRPr>
          </a:p>
          <a:p>
            <a:pPr lvl="1" marL="883285" marR="5080" indent="-457200">
              <a:lnSpc>
                <a:spcPct val="100000"/>
              </a:lnSpc>
              <a:buChar char="-"/>
              <a:tabLst>
                <a:tab pos="883285" algn="l"/>
                <a:tab pos="883919" algn="l"/>
              </a:tabLst>
            </a:pP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Memiliki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wawasan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tentang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pihak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lain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dapat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diajak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endParaRPr sz="2400">
              <a:latin typeface="Tahoma"/>
              <a:cs typeface="Tahoma"/>
            </a:endParaRPr>
          </a:p>
          <a:p>
            <a:pPr marL="426084" indent="-414020">
              <a:lnSpc>
                <a:spcPct val="100000"/>
              </a:lnSpc>
              <a:buAutoNum type="romanUcPeriod"/>
              <a:tabLst>
                <a:tab pos="426084" algn="l"/>
                <a:tab pos="426720" algn="l"/>
              </a:tabLst>
            </a:pP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Berkomunikasi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lisan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tulisan</a:t>
            </a:r>
            <a:endParaRPr sz="2400">
              <a:latin typeface="Tahoma"/>
              <a:cs typeface="Tahoma"/>
            </a:endParaRPr>
          </a:p>
          <a:p>
            <a:pPr lvl="1" marL="426084" marR="322580">
              <a:lnSpc>
                <a:spcPct val="100000"/>
              </a:lnSpc>
              <a:buChar char="-"/>
              <a:tabLst>
                <a:tab pos="883285" algn="l"/>
                <a:tab pos="883919" algn="l"/>
              </a:tabLst>
            </a:pP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Ber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omunikasi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berbagai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pihak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seca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a 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santun,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empatik,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ekti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09719" y="1274300"/>
            <a:ext cx="3623945" cy="3620770"/>
            <a:chOff x="4709719" y="1274300"/>
            <a:chExt cx="3623945" cy="3620770"/>
          </a:xfrm>
        </p:grpSpPr>
        <p:sp>
          <p:nvSpPr>
            <p:cNvPr id="51" name="object 51"/>
            <p:cNvSpPr/>
            <p:nvPr/>
          </p:nvSpPr>
          <p:spPr>
            <a:xfrm>
              <a:off x="4709718" y="1274305"/>
              <a:ext cx="3623945" cy="3620770"/>
            </a:xfrm>
            <a:custGeom>
              <a:avLst/>
              <a:gdLst/>
              <a:ahLst/>
              <a:cxnLst/>
              <a:rect l="l" t="t" r="r" b="b"/>
              <a:pathLst>
                <a:path w="3623945" h="3620770">
                  <a:moveTo>
                    <a:pt x="754849" y="3546551"/>
                  </a:moveTo>
                  <a:lnTo>
                    <a:pt x="258318" y="2935998"/>
                  </a:lnTo>
                  <a:lnTo>
                    <a:pt x="233641" y="2905671"/>
                  </a:lnTo>
                  <a:lnTo>
                    <a:pt x="232346" y="2907157"/>
                  </a:lnTo>
                  <a:lnTo>
                    <a:pt x="230466" y="2908427"/>
                  </a:lnTo>
                  <a:lnTo>
                    <a:pt x="228003" y="2909430"/>
                  </a:lnTo>
                  <a:lnTo>
                    <a:pt x="222504" y="2911195"/>
                  </a:lnTo>
                  <a:lnTo>
                    <a:pt x="217843" y="2912643"/>
                  </a:lnTo>
                  <a:lnTo>
                    <a:pt x="212318" y="2914421"/>
                  </a:lnTo>
                  <a:lnTo>
                    <a:pt x="207657" y="2915856"/>
                  </a:lnTo>
                  <a:lnTo>
                    <a:pt x="203073" y="2918714"/>
                  </a:lnTo>
                  <a:lnTo>
                    <a:pt x="194094" y="2927185"/>
                  </a:lnTo>
                  <a:lnTo>
                    <a:pt x="190627" y="2933852"/>
                  </a:lnTo>
                  <a:lnTo>
                    <a:pt x="186194" y="2934741"/>
                  </a:lnTo>
                  <a:lnTo>
                    <a:pt x="178955" y="2935782"/>
                  </a:lnTo>
                  <a:lnTo>
                    <a:pt x="171386" y="2935998"/>
                  </a:lnTo>
                  <a:lnTo>
                    <a:pt x="169519" y="2929128"/>
                  </a:lnTo>
                  <a:lnTo>
                    <a:pt x="169189" y="2928315"/>
                  </a:lnTo>
                  <a:lnTo>
                    <a:pt x="169430" y="2927731"/>
                  </a:lnTo>
                  <a:lnTo>
                    <a:pt x="169087" y="2926918"/>
                  </a:lnTo>
                  <a:lnTo>
                    <a:pt x="165912" y="2921495"/>
                  </a:lnTo>
                  <a:lnTo>
                    <a:pt x="158356" y="2921749"/>
                  </a:lnTo>
                  <a:lnTo>
                    <a:pt x="149999" y="2927070"/>
                  </a:lnTo>
                  <a:lnTo>
                    <a:pt x="148120" y="2928340"/>
                  </a:lnTo>
                  <a:lnTo>
                    <a:pt x="146583" y="2930398"/>
                  </a:lnTo>
                  <a:lnTo>
                    <a:pt x="145275" y="2931896"/>
                  </a:lnTo>
                  <a:lnTo>
                    <a:pt x="143738" y="2933954"/>
                  </a:lnTo>
                  <a:lnTo>
                    <a:pt x="143586" y="2935935"/>
                  </a:lnTo>
                  <a:lnTo>
                    <a:pt x="142278" y="2937446"/>
                  </a:lnTo>
                  <a:lnTo>
                    <a:pt x="139204" y="2941574"/>
                  </a:lnTo>
                  <a:lnTo>
                    <a:pt x="137998" y="2944457"/>
                  </a:lnTo>
                  <a:lnTo>
                    <a:pt x="137604" y="2947022"/>
                  </a:lnTo>
                  <a:lnTo>
                    <a:pt x="128524" y="2948825"/>
                  </a:lnTo>
                  <a:lnTo>
                    <a:pt x="92481" y="2967050"/>
                  </a:lnTo>
                  <a:lnTo>
                    <a:pt x="77457" y="2991815"/>
                  </a:lnTo>
                  <a:lnTo>
                    <a:pt x="75907" y="2993885"/>
                  </a:lnTo>
                  <a:lnTo>
                    <a:pt x="73787" y="2995726"/>
                  </a:lnTo>
                  <a:lnTo>
                    <a:pt x="71399" y="2998127"/>
                  </a:lnTo>
                  <a:lnTo>
                    <a:pt x="66408" y="2998736"/>
                  </a:lnTo>
                  <a:lnTo>
                    <a:pt x="27813" y="3020784"/>
                  </a:lnTo>
                  <a:lnTo>
                    <a:pt x="20586" y="3027146"/>
                  </a:lnTo>
                  <a:lnTo>
                    <a:pt x="14262" y="3029242"/>
                  </a:lnTo>
                  <a:lnTo>
                    <a:pt x="7620" y="3030524"/>
                  </a:lnTo>
                  <a:lnTo>
                    <a:pt x="0" y="3034144"/>
                  </a:lnTo>
                  <a:lnTo>
                    <a:pt x="477354" y="3620719"/>
                  </a:lnTo>
                  <a:lnTo>
                    <a:pt x="478751" y="3620617"/>
                  </a:lnTo>
                  <a:lnTo>
                    <a:pt x="480377" y="3619957"/>
                  </a:lnTo>
                  <a:lnTo>
                    <a:pt x="482371" y="3620109"/>
                  </a:lnTo>
                  <a:lnTo>
                    <a:pt x="518807" y="3602748"/>
                  </a:lnTo>
                  <a:lnTo>
                    <a:pt x="526122" y="3601364"/>
                  </a:lnTo>
                  <a:lnTo>
                    <a:pt x="533742" y="3599548"/>
                  </a:lnTo>
                  <a:lnTo>
                    <a:pt x="541489" y="3597402"/>
                  </a:lnTo>
                  <a:lnTo>
                    <a:pt x="549198" y="3595065"/>
                  </a:lnTo>
                  <a:lnTo>
                    <a:pt x="547992" y="3597948"/>
                  </a:lnTo>
                  <a:lnTo>
                    <a:pt x="551357" y="3597999"/>
                  </a:lnTo>
                  <a:lnTo>
                    <a:pt x="558596" y="3596944"/>
                  </a:lnTo>
                  <a:lnTo>
                    <a:pt x="563702" y="3597719"/>
                  </a:lnTo>
                  <a:lnTo>
                    <a:pt x="565581" y="3596944"/>
                  </a:lnTo>
                  <a:lnTo>
                    <a:pt x="567778" y="3596030"/>
                  </a:lnTo>
                  <a:lnTo>
                    <a:pt x="570357" y="3596436"/>
                  </a:lnTo>
                  <a:lnTo>
                    <a:pt x="572389" y="3596030"/>
                  </a:lnTo>
                  <a:lnTo>
                    <a:pt x="572566" y="3596005"/>
                  </a:lnTo>
                  <a:lnTo>
                    <a:pt x="574878" y="3596970"/>
                  </a:lnTo>
                  <a:lnTo>
                    <a:pt x="576846" y="3597110"/>
                  </a:lnTo>
                  <a:lnTo>
                    <a:pt x="581291" y="3596259"/>
                  </a:lnTo>
                  <a:lnTo>
                    <a:pt x="581190" y="3596005"/>
                  </a:lnTo>
                  <a:lnTo>
                    <a:pt x="580961" y="3595420"/>
                  </a:lnTo>
                  <a:lnTo>
                    <a:pt x="580656" y="3595065"/>
                  </a:lnTo>
                  <a:lnTo>
                    <a:pt x="580047" y="3594366"/>
                  </a:lnTo>
                  <a:lnTo>
                    <a:pt x="581596" y="3592296"/>
                  </a:lnTo>
                  <a:lnTo>
                    <a:pt x="585927" y="3590048"/>
                  </a:lnTo>
                  <a:lnTo>
                    <a:pt x="589292" y="3590099"/>
                  </a:lnTo>
                  <a:lnTo>
                    <a:pt x="593255" y="3590391"/>
                  </a:lnTo>
                  <a:lnTo>
                    <a:pt x="597382" y="3590099"/>
                  </a:lnTo>
                  <a:lnTo>
                    <a:pt x="599274" y="3592207"/>
                  </a:lnTo>
                  <a:lnTo>
                    <a:pt x="603478" y="3591928"/>
                  </a:lnTo>
                  <a:lnTo>
                    <a:pt x="606933" y="3593376"/>
                  </a:lnTo>
                  <a:lnTo>
                    <a:pt x="607758" y="3593046"/>
                  </a:lnTo>
                  <a:lnTo>
                    <a:pt x="607987" y="3592461"/>
                  </a:lnTo>
                  <a:lnTo>
                    <a:pt x="608812" y="3592131"/>
                  </a:lnTo>
                  <a:lnTo>
                    <a:pt x="608888" y="3591928"/>
                  </a:lnTo>
                  <a:lnTo>
                    <a:pt x="609295" y="3590975"/>
                  </a:lnTo>
                  <a:lnTo>
                    <a:pt x="610323" y="3590086"/>
                  </a:lnTo>
                  <a:lnTo>
                    <a:pt x="611073" y="3588334"/>
                  </a:lnTo>
                  <a:lnTo>
                    <a:pt x="621093" y="3586569"/>
                  </a:lnTo>
                  <a:lnTo>
                    <a:pt x="631418" y="3584346"/>
                  </a:lnTo>
                  <a:lnTo>
                    <a:pt x="641883" y="3581819"/>
                  </a:lnTo>
                  <a:lnTo>
                    <a:pt x="652310" y="3579076"/>
                  </a:lnTo>
                  <a:lnTo>
                    <a:pt x="676224" y="3573195"/>
                  </a:lnTo>
                  <a:lnTo>
                    <a:pt x="687590" y="3570224"/>
                  </a:lnTo>
                  <a:lnTo>
                    <a:pt x="698665" y="3567201"/>
                  </a:lnTo>
                  <a:lnTo>
                    <a:pt x="703211" y="3567747"/>
                  </a:lnTo>
                  <a:lnTo>
                    <a:pt x="708075" y="3567201"/>
                  </a:lnTo>
                  <a:lnTo>
                    <a:pt x="709599" y="3567036"/>
                  </a:lnTo>
                  <a:lnTo>
                    <a:pt x="715835" y="3563518"/>
                  </a:lnTo>
                  <a:lnTo>
                    <a:pt x="716661" y="3563188"/>
                  </a:lnTo>
                  <a:lnTo>
                    <a:pt x="717715" y="3562273"/>
                  </a:lnTo>
                  <a:lnTo>
                    <a:pt x="718197" y="3561118"/>
                  </a:lnTo>
                  <a:lnTo>
                    <a:pt x="726503" y="3558324"/>
                  </a:lnTo>
                  <a:lnTo>
                    <a:pt x="734936" y="3555200"/>
                  </a:lnTo>
                  <a:lnTo>
                    <a:pt x="743559" y="3551656"/>
                  </a:lnTo>
                  <a:lnTo>
                    <a:pt x="752398" y="3547554"/>
                  </a:lnTo>
                  <a:lnTo>
                    <a:pt x="754849" y="3546551"/>
                  </a:lnTo>
                  <a:close/>
                </a:path>
                <a:path w="3623945" h="3620770">
                  <a:moveTo>
                    <a:pt x="3623373" y="357149"/>
                  </a:moveTo>
                  <a:lnTo>
                    <a:pt x="3095904" y="74574"/>
                  </a:lnTo>
                  <a:lnTo>
                    <a:pt x="3052597" y="51371"/>
                  </a:lnTo>
                  <a:lnTo>
                    <a:pt x="2956699" y="0"/>
                  </a:lnTo>
                  <a:lnTo>
                    <a:pt x="2955455" y="622"/>
                  </a:lnTo>
                  <a:lnTo>
                    <a:pt x="2954197" y="1879"/>
                  </a:lnTo>
                  <a:lnTo>
                    <a:pt x="2952305" y="2501"/>
                  </a:lnTo>
                  <a:lnTo>
                    <a:pt x="2943339" y="8343"/>
                  </a:lnTo>
                  <a:lnTo>
                    <a:pt x="2935541" y="15900"/>
                  </a:lnTo>
                  <a:lnTo>
                    <a:pt x="2929407" y="24269"/>
                  </a:lnTo>
                  <a:lnTo>
                    <a:pt x="2925368" y="32575"/>
                  </a:lnTo>
                  <a:lnTo>
                    <a:pt x="2919158" y="36664"/>
                  </a:lnTo>
                  <a:lnTo>
                    <a:pt x="2912834" y="41287"/>
                  </a:lnTo>
                  <a:lnTo>
                    <a:pt x="2906509" y="46240"/>
                  </a:lnTo>
                  <a:lnTo>
                    <a:pt x="2900299" y="51371"/>
                  </a:lnTo>
                  <a:lnTo>
                    <a:pt x="2900299" y="48247"/>
                  </a:lnTo>
                  <a:lnTo>
                    <a:pt x="2897174" y="49504"/>
                  </a:lnTo>
                  <a:lnTo>
                    <a:pt x="2890901" y="53276"/>
                  </a:lnTo>
                  <a:lnTo>
                    <a:pt x="2885897" y="54521"/>
                  </a:lnTo>
                  <a:lnTo>
                    <a:pt x="2882773" y="57645"/>
                  </a:lnTo>
                  <a:lnTo>
                    <a:pt x="2880245" y="58280"/>
                  </a:lnTo>
                  <a:lnTo>
                    <a:pt x="2878378" y="59524"/>
                  </a:lnTo>
                  <a:lnTo>
                    <a:pt x="2875877" y="59524"/>
                  </a:lnTo>
                  <a:lnTo>
                    <a:pt x="2873997" y="60147"/>
                  </a:lnTo>
                  <a:lnTo>
                    <a:pt x="2870225" y="62649"/>
                  </a:lnTo>
                  <a:lnTo>
                    <a:pt x="2870847" y="63296"/>
                  </a:lnTo>
                  <a:lnTo>
                    <a:pt x="2872105" y="63931"/>
                  </a:lnTo>
                  <a:lnTo>
                    <a:pt x="2871470" y="66421"/>
                  </a:lnTo>
                  <a:lnTo>
                    <a:pt x="2868345" y="70180"/>
                  </a:lnTo>
                  <a:lnTo>
                    <a:pt x="2865221" y="71424"/>
                  </a:lnTo>
                  <a:lnTo>
                    <a:pt x="2861449" y="72682"/>
                  </a:lnTo>
                  <a:lnTo>
                    <a:pt x="2857703" y="74574"/>
                  </a:lnTo>
                  <a:lnTo>
                    <a:pt x="2855201" y="73329"/>
                  </a:lnTo>
                  <a:lnTo>
                    <a:pt x="2851429" y="75196"/>
                  </a:lnTo>
                  <a:lnTo>
                    <a:pt x="2847670" y="75196"/>
                  </a:lnTo>
                  <a:lnTo>
                    <a:pt x="2847048" y="75831"/>
                  </a:lnTo>
                  <a:lnTo>
                    <a:pt x="2847048" y="76454"/>
                  </a:lnTo>
                  <a:lnTo>
                    <a:pt x="2846425" y="77076"/>
                  </a:lnTo>
                  <a:lnTo>
                    <a:pt x="2846425" y="78320"/>
                  </a:lnTo>
                  <a:lnTo>
                    <a:pt x="2845803" y="79578"/>
                  </a:lnTo>
                  <a:lnTo>
                    <a:pt x="2845803" y="81445"/>
                  </a:lnTo>
                  <a:lnTo>
                    <a:pt x="2837243" y="86944"/>
                  </a:lnTo>
                  <a:lnTo>
                    <a:pt x="2828556" y="92976"/>
                  </a:lnTo>
                  <a:lnTo>
                    <a:pt x="2819882" y="99352"/>
                  </a:lnTo>
                  <a:lnTo>
                    <a:pt x="2811322" y="105905"/>
                  </a:lnTo>
                  <a:lnTo>
                    <a:pt x="2801213" y="113309"/>
                  </a:lnTo>
                  <a:lnTo>
                    <a:pt x="2791523" y="120548"/>
                  </a:lnTo>
                  <a:lnTo>
                    <a:pt x="2782176" y="127660"/>
                  </a:lnTo>
                  <a:lnTo>
                    <a:pt x="2773121" y="134721"/>
                  </a:lnTo>
                  <a:lnTo>
                    <a:pt x="2768727" y="135978"/>
                  </a:lnTo>
                  <a:lnTo>
                    <a:pt x="2763101" y="139103"/>
                  </a:lnTo>
                  <a:lnTo>
                    <a:pt x="2758694" y="144754"/>
                  </a:lnTo>
                  <a:lnTo>
                    <a:pt x="2758071" y="145376"/>
                  </a:lnTo>
                  <a:lnTo>
                    <a:pt x="2757449" y="146621"/>
                  </a:lnTo>
                  <a:lnTo>
                    <a:pt x="2757449" y="147878"/>
                  </a:lnTo>
                  <a:lnTo>
                    <a:pt x="2750870" y="153657"/>
                  </a:lnTo>
                  <a:lnTo>
                    <a:pt x="2744292" y="159791"/>
                  </a:lnTo>
                  <a:lnTo>
                    <a:pt x="2737701" y="166395"/>
                  </a:lnTo>
                  <a:lnTo>
                    <a:pt x="2731122" y="173570"/>
                  </a:lnTo>
                  <a:lnTo>
                    <a:pt x="2729255" y="175450"/>
                  </a:lnTo>
                  <a:lnTo>
                    <a:pt x="3457321" y="565797"/>
                  </a:lnTo>
                  <a:lnTo>
                    <a:pt x="3457956" y="563930"/>
                  </a:lnTo>
                  <a:lnTo>
                    <a:pt x="3459200" y="562025"/>
                  </a:lnTo>
                  <a:lnTo>
                    <a:pt x="3461080" y="560146"/>
                  </a:lnTo>
                  <a:lnTo>
                    <a:pt x="3465474" y="556399"/>
                  </a:lnTo>
                  <a:lnTo>
                    <a:pt x="3469221" y="553275"/>
                  </a:lnTo>
                  <a:lnTo>
                    <a:pt x="3473627" y="549503"/>
                  </a:lnTo>
                  <a:lnTo>
                    <a:pt x="3486150" y="523201"/>
                  </a:lnTo>
                  <a:lnTo>
                    <a:pt x="3489896" y="520674"/>
                  </a:lnTo>
                  <a:lnTo>
                    <a:pt x="3496170" y="516928"/>
                  </a:lnTo>
                  <a:lnTo>
                    <a:pt x="3503079" y="513803"/>
                  </a:lnTo>
                  <a:lnTo>
                    <a:pt x="3507448" y="519430"/>
                  </a:lnTo>
                  <a:lnTo>
                    <a:pt x="3508070" y="520052"/>
                  </a:lnTo>
                  <a:lnTo>
                    <a:pt x="3508070" y="520674"/>
                  </a:lnTo>
                  <a:lnTo>
                    <a:pt x="3508705" y="521296"/>
                  </a:lnTo>
                  <a:lnTo>
                    <a:pt x="3513721" y="525081"/>
                  </a:lnTo>
                  <a:lnTo>
                    <a:pt x="3520605" y="521931"/>
                  </a:lnTo>
                  <a:lnTo>
                    <a:pt x="3526244" y="513803"/>
                  </a:lnTo>
                  <a:lnTo>
                    <a:pt x="3527501" y="511898"/>
                  </a:lnTo>
                  <a:lnTo>
                    <a:pt x="3528123" y="509397"/>
                  </a:lnTo>
                  <a:lnTo>
                    <a:pt x="3528745" y="507530"/>
                  </a:lnTo>
                  <a:lnTo>
                    <a:pt x="3529380" y="505028"/>
                  </a:lnTo>
                  <a:lnTo>
                    <a:pt x="3528745" y="503148"/>
                  </a:lnTo>
                  <a:lnTo>
                    <a:pt x="3529380" y="501256"/>
                  </a:lnTo>
                  <a:lnTo>
                    <a:pt x="3530625" y="496252"/>
                  </a:lnTo>
                  <a:lnTo>
                    <a:pt x="3530625" y="493128"/>
                  </a:lnTo>
                  <a:lnTo>
                    <a:pt x="3530003" y="490601"/>
                  </a:lnTo>
                  <a:lnTo>
                    <a:pt x="3537674" y="485444"/>
                  </a:lnTo>
                  <a:lnTo>
                    <a:pt x="3563912" y="454723"/>
                  </a:lnTo>
                  <a:lnTo>
                    <a:pt x="3569220" y="434606"/>
                  </a:lnTo>
                  <a:lnTo>
                    <a:pt x="3568230" y="426072"/>
                  </a:lnTo>
                  <a:lnTo>
                    <a:pt x="3568852" y="423570"/>
                  </a:lnTo>
                  <a:lnTo>
                    <a:pt x="3570097" y="421055"/>
                  </a:lnTo>
                  <a:lnTo>
                    <a:pt x="3571379" y="417931"/>
                  </a:lnTo>
                  <a:lnTo>
                    <a:pt x="3575748" y="415429"/>
                  </a:lnTo>
                  <a:lnTo>
                    <a:pt x="3602863" y="380212"/>
                  </a:lnTo>
                  <a:lnTo>
                    <a:pt x="3607079" y="371551"/>
                  </a:lnTo>
                  <a:lnTo>
                    <a:pt x="3612096" y="367182"/>
                  </a:lnTo>
                  <a:lnTo>
                    <a:pt x="3617722" y="363423"/>
                  </a:lnTo>
                  <a:lnTo>
                    <a:pt x="3623373" y="357149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605677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702000" y="302157"/>
            <a:ext cx="337439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dirty="0" sz="2400" spc="-285" b="1">
                <a:solidFill>
                  <a:srgbClr val="FFE499"/>
                </a:solidFill>
                <a:latin typeface="Tahoma"/>
                <a:cs typeface="Tahoma"/>
              </a:rPr>
              <a:t>3.</a:t>
            </a:r>
            <a:r>
              <a:rPr dirty="0" sz="2400" spc="-285" b="1">
                <a:solidFill>
                  <a:srgbClr val="FFE499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FFE499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FFE499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FFE499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FFE499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FFE499"/>
                </a:solidFill>
                <a:latin typeface="Tahoma"/>
                <a:cs typeface="Tahoma"/>
              </a:rPr>
              <a:t> </a:t>
            </a:r>
            <a:r>
              <a:rPr dirty="0" sz="2400" spc="-355" b="1">
                <a:solidFill>
                  <a:srgbClr val="FFE499"/>
                </a:solidFill>
                <a:latin typeface="Tahoma"/>
                <a:cs typeface="Tahoma"/>
              </a:rPr>
              <a:t>Mana</a:t>
            </a:r>
            <a:r>
              <a:rPr dirty="0" sz="2400" spc="-335" b="1">
                <a:solidFill>
                  <a:srgbClr val="FFE499"/>
                </a:solidFill>
                <a:latin typeface="Tahoma"/>
                <a:cs typeface="Tahoma"/>
              </a:rPr>
              <a:t>g</a:t>
            </a:r>
            <a:r>
              <a:rPr dirty="0" sz="2400" spc="-204" b="1">
                <a:solidFill>
                  <a:srgbClr val="FFE499"/>
                </a:solidFill>
                <a:latin typeface="Tahoma"/>
                <a:cs typeface="Tahoma"/>
              </a:rPr>
              <a:t>erial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63594" y="1033677"/>
            <a:ext cx="6510655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0" marR="902335" indent="-347345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508000" algn="l"/>
                <a:tab pos="508634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encanakan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pengembangan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508000" indent="-414020">
              <a:lnSpc>
                <a:spcPct val="100000"/>
              </a:lnSpc>
              <a:buAutoNum type="romanUcPeriod"/>
              <a:tabLst>
                <a:tab pos="508000" algn="l"/>
                <a:tab pos="508634" algn="l"/>
              </a:tabLst>
            </a:pP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Mengelola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5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508000" marR="464184" indent="-480059">
              <a:lnSpc>
                <a:spcPct val="100000"/>
              </a:lnSpc>
              <a:buAutoNum type="romanUcPeriod"/>
              <a:tabLst>
                <a:tab pos="508000" algn="l"/>
                <a:tab pos="508634" algn="l"/>
              </a:tabLst>
            </a:pP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Membagi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teknisi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laboran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75">
                <a:solidFill>
                  <a:srgbClr val="FFFFFF"/>
                </a:solidFill>
                <a:latin typeface="Tahoma"/>
                <a:cs typeface="Tahoma"/>
              </a:rPr>
              <a:t>olah/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mad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asah</a:t>
            </a:r>
            <a:endParaRPr sz="2400">
              <a:latin typeface="Tahoma"/>
              <a:cs typeface="Tahoma"/>
            </a:endParaRPr>
          </a:p>
          <a:p>
            <a:pPr marL="508000" marR="687705" indent="-495934">
              <a:lnSpc>
                <a:spcPct val="100000"/>
              </a:lnSpc>
              <a:buAutoNum type="romanUcPeriod"/>
              <a:tabLst>
                <a:tab pos="508000" algn="l"/>
                <a:tab pos="508634" algn="l"/>
              </a:tabLst>
            </a:pP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Memantau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sarana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prasarana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508000" marR="727710" indent="-429259">
              <a:lnSpc>
                <a:spcPct val="100000"/>
              </a:lnSpc>
              <a:buAutoNum type="romanUcPeriod"/>
              <a:tabLst>
                <a:tab pos="508000" algn="l"/>
                <a:tab pos="508634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engevaluasi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kinerja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eknisi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serta 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709719" y="4179968"/>
            <a:ext cx="755015" cy="715645"/>
          </a:xfrm>
          <a:custGeom>
            <a:avLst/>
            <a:gdLst/>
            <a:ahLst/>
            <a:cxnLst/>
            <a:rect l="l" t="t" r="r" b="b"/>
            <a:pathLst>
              <a:path w="755014" h="715645">
                <a:moveTo>
                  <a:pt x="258322" y="30333"/>
                </a:moveTo>
                <a:lnTo>
                  <a:pt x="171392" y="30333"/>
                </a:lnTo>
                <a:lnTo>
                  <a:pt x="178963" y="30111"/>
                </a:lnTo>
                <a:lnTo>
                  <a:pt x="186198" y="29071"/>
                </a:lnTo>
                <a:lnTo>
                  <a:pt x="190632" y="28187"/>
                </a:lnTo>
                <a:lnTo>
                  <a:pt x="194100" y="21509"/>
                </a:lnTo>
                <a:lnTo>
                  <a:pt x="203084" y="13044"/>
                </a:lnTo>
                <a:lnTo>
                  <a:pt x="207664" y="10190"/>
                </a:lnTo>
                <a:lnTo>
                  <a:pt x="212329" y="8753"/>
                </a:lnTo>
                <a:lnTo>
                  <a:pt x="217844" y="6967"/>
                </a:lnTo>
                <a:lnTo>
                  <a:pt x="233652" y="0"/>
                </a:lnTo>
                <a:lnTo>
                  <a:pt x="258322" y="30333"/>
                </a:lnTo>
                <a:close/>
              </a:path>
              <a:path w="755014" h="715645">
                <a:moveTo>
                  <a:pt x="477356" y="715047"/>
                </a:moveTo>
                <a:lnTo>
                  <a:pt x="0" y="128471"/>
                </a:lnTo>
                <a:lnTo>
                  <a:pt x="7631" y="124860"/>
                </a:lnTo>
                <a:lnTo>
                  <a:pt x="14267" y="123570"/>
                </a:lnTo>
                <a:lnTo>
                  <a:pt x="20590" y="121471"/>
                </a:lnTo>
                <a:lnTo>
                  <a:pt x="54112" y="98119"/>
                </a:lnTo>
                <a:lnTo>
                  <a:pt x="71409" y="92451"/>
                </a:lnTo>
                <a:lnTo>
                  <a:pt x="73790" y="90060"/>
                </a:lnTo>
                <a:lnTo>
                  <a:pt x="75917" y="88212"/>
                </a:lnTo>
                <a:lnTo>
                  <a:pt x="77458" y="86147"/>
                </a:lnTo>
                <a:lnTo>
                  <a:pt x="79827" y="77894"/>
                </a:lnTo>
                <a:lnTo>
                  <a:pt x="85055" y="69371"/>
                </a:lnTo>
                <a:lnTo>
                  <a:pt x="120209" y="45786"/>
                </a:lnTo>
                <a:lnTo>
                  <a:pt x="137605" y="41356"/>
                </a:lnTo>
                <a:lnTo>
                  <a:pt x="138002" y="38785"/>
                </a:lnTo>
                <a:lnTo>
                  <a:pt x="139207" y="35902"/>
                </a:lnTo>
                <a:lnTo>
                  <a:pt x="142288" y="31771"/>
                </a:lnTo>
                <a:lnTo>
                  <a:pt x="143598" y="30259"/>
                </a:lnTo>
                <a:lnTo>
                  <a:pt x="143744" y="28288"/>
                </a:lnTo>
                <a:lnTo>
                  <a:pt x="145285" y="26222"/>
                </a:lnTo>
                <a:lnTo>
                  <a:pt x="146584" y="24734"/>
                </a:lnTo>
                <a:lnTo>
                  <a:pt x="148125" y="22668"/>
                </a:lnTo>
                <a:lnTo>
                  <a:pt x="150011" y="21397"/>
                </a:lnTo>
                <a:lnTo>
                  <a:pt x="158357" y="16080"/>
                </a:lnTo>
                <a:lnTo>
                  <a:pt x="165914" y="15825"/>
                </a:lnTo>
                <a:lnTo>
                  <a:pt x="169095" y="21245"/>
                </a:lnTo>
                <a:lnTo>
                  <a:pt x="169430" y="22063"/>
                </a:lnTo>
                <a:lnTo>
                  <a:pt x="169189" y="22639"/>
                </a:lnTo>
                <a:lnTo>
                  <a:pt x="169525" y="23457"/>
                </a:lnTo>
                <a:lnTo>
                  <a:pt x="171392" y="30333"/>
                </a:lnTo>
                <a:lnTo>
                  <a:pt x="258322" y="30333"/>
                </a:lnTo>
                <a:lnTo>
                  <a:pt x="754855" y="640882"/>
                </a:lnTo>
                <a:lnTo>
                  <a:pt x="752402" y="641889"/>
                </a:lnTo>
                <a:lnTo>
                  <a:pt x="743560" y="645982"/>
                </a:lnTo>
                <a:lnTo>
                  <a:pt x="734942" y="649534"/>
                </a:lnTo>
                <a:lnTo>
                  <a:pt x="726506" y="652654"/>
                </a:lnTo>
                <a:lnTo>
                  <a:pt x="718205" y="655449"/>
                </a:lnTo>
                <a:lnTo>
                  <a:pt x="717723" y="656602"/>
                </a:lnTo>
                <a:lnTo>
                  <a:pt x="716665" y="657515"/>
                </a:lnTo>
                <a:lnTo>
                  <a:pt x="715847" y="657850"/>
                </a:lnTo>
                <a:lnTo>
                  <a:pt x="709609" y="661366"/>
                </a:lnTo>
                <a:lnTo>
                  <a:pt x="708080" y="661537"/>
                </a:lnTo>
                <a:lnTo>
                  <a:pt x="698673" y="661537"/>
                </a:lnTo>
                <a:lnTo>
                  <a:pt x="687599" y="664560"/>
                </a:lnTo>
                <a:lnTo>
                  <a:pt x="676233" y="667524"/>
                </a:lnTo>
                <a:lnTo>
                  <a:pt x="652315" y="673401"/>
                </a:lnTo>
                <a:lnTo>
                  <a:pt x="641893" y="676146"/>
                </a:lnTo>
                <a:lnTo>
                  <a:pt x="631426" y="678682"/>
                </a:lnTo>
                <a:lnTo>
                  <a:pt x="621095" y="680893"/>
                </a:lnTo>
                <a:lnTo>
                  <a:pt x="611080" y="682665"/>
                </a:lnTo>
                <a:lnTo>
                  <a:pt x="610366" y="684372"/>
                </a:lnTo>
                <a:lnTo>
                  <a:pt x="585928" y="684372"/>
                </a:lnTo>
                <a:lnTo>
                  <a:pt x="581598" y="686627"/>
                </a:lnTo>
                <a:lnTo>
                  <a:pt x="580058" y="688692"/>
                </a:lnTo>
                <a:lnTo>
                  <a:pt x="580665" y="689397"/>
                </a:lnTo>
                <a:lnTo>
                  <a:pt x="549201" y="689397"/>
                </a:lnTo>
                <a:lnTo>
                  <a:pt x="541493" y="691737"/>
                </a:lnTo>
                <a:lnTo>
                  <a:pt x="533742" y="693875"/>
                </a:lnTo>
                <a:lnTo>
                  <a:pt x="526125" y="695694"/>
                </a:lnTo>
                <a:lnTo>
                  <a:pt x="518818" y="697073"/>
                </a:lnTo>
                <a:lnTo>
                  <a:pt x="511897" y="703186"/>
                </a:lnTo>
                <a:lnTo>
                  <a:pt x="503002" y="708538"/>
                </a:lnTo>
                <a:lnTo>
                  <a:pt x="492905" y="712498"/>
                </a:lnTo>
                <a:lnTo>
                  <a:pt x="483225" y="714282"/>
                </a:lnTo>
                <a:lnTo>
                  <a:pt x="480386" y="714282"/>
                </a:lnTo>
                <a:lnTo>
                  <a:pt x="478751" y="714953"/>
                </a:lnTo>
                <a:lnTo>
                  <a:pt x="477356" y="715047"/>
                </a:lnTo>
                <a:close/>
              </a:path>
              <a:path w="755014" h="715645">
                <a:moveTo>
                  <a:pt x="703214" y="662080"/>
                </a:moveTo>
                <a:lnTo>
                  <a:pt x="698673" y="661537"/>
                </a:lnTo>
                <a:lnTo>
                  <a:pt x="708080" y="661537"/>
                </a:lnTo>
                <a:lnTo>
                  <a:pt x="703214" y="662080"/>
                </a:lnTo>
                <a:close/>
              </a:path>
              <a:path w="755014" h="715645">
                <a:moveTo>
                  <a:pt x="593258" y="684726"/>
                </a:moveTo>
                <a:lnTo>
                  <a:pt x="589293" y="684424"/>
                </a:lnTo>
                <a:lnTo>
                  <a:pt x="585928" y="684372"/>
                </a:lnTo>
                <a:lnTo>
                  <a:pt x="610366" y="684372"/>
                </a:lnTo>
                <a:lnTo>
                  <a:pt x="597392" y="684424"/>
                </a:lnTo>
                <a:lnTo>
                  <a:pt x="593258" y="684726"/>
                </a:lnTo>
                <a:close/>
              </a:path>
              <a:path w="755014" h="715645">
                <a:moveTo>
                  <a:pt x="599274" y="686536"/>
                </a:moveTo>
                <a:lnTo>
                  <a:pt x="597450" y="684419"/>
                </a:lnTo>
                <a:lnTo>
                  <a:pt x="610328" y="684419"/>
                </a:lnTo>
                <a:lnTo>
                  <a:pt x="609298" y="685307"/>
                </a:lnTo>
                <a:lnTo>
                  <a:pt x="608899" y="686262"/>
                </a:lnTo>
                <a:lnTo>
                  <a:pt x="603480" y="686262"/>
                </a:lnTo>
                <a:lnTo>
                  <a:pt x="599274" y="686536"/>
                </a:lnTo>
                <a:close/>
              </a:path>
              <a:path w="755014" h="715645">
                <a:moveTo>
                  <a:pt x="606940" y="687708"/>
                </a:moveTo>
                <a:lnTo>
                  <a:pt x="603480" y="686262"/>
                </a:lnTo>
                <a:lnTo>
                  <a:pt x="608899" y="686262"/>
                </a:lnTo>
                <a:lnTo>
                  <a:pt x="608816" y="686460"/>
                </a:lnTo>
                <a:lnTo>
                  <a:pt x="607998" y="686796"/>
                </a:lnTo>
                <a:lnTo>
                  <a:pt x="607758" y="687372"/>
                </a:lnTo>
                <a:lnTo>
                  <a:pt x="606940" y="687708"/>
                </a:lnTo>
                <a:close/>
              </a:path>
              <a:path w="755014" h="715645">
                <a:moveTo>
                  <a:pt x="551361" y="692332"/>
                </a:moveTo>
                <a:lnTo>
                  <a:pt x="547996" y="692280"/>
                </a:lnTo>
                <a:lnTo>
                  <a:pt x="549201" y="689397"/>
                </a:lnTo>
                <a:lnTo>
                  <a:pt x="580665" y="689397"/>
                </a:lnTo>
                <a:lnTo>
                  <a:pt x="580970" y="689751"/>
                </a:lnTo>
                <a:lnTo>
                  <a:pt x="581196" y="690332"/>
                </a:lnTo>
                <a:lnTo>
                  <a:pt x="572572" y="690332"/>
                </a:lnTo>
                <a:lnTo>
                  <a:pt x="572400" y="690365"/>
                </a:lnTo>
                <a:lnTo>
                  <a:pt x="567790" y="690365"/>
                </a:lnTo>
                <a:lnTo>
                  <a:pt x="565589" y="691269"/>
                </a:lnTo>
                <a:lnTo>
                  <a:pt x="558606" y="691269"/>
                </a:lnTo>
                <a:lnTo>
                  <a:pt x="551361" y="692332"/>
                </a:lnTo>
                <a:close/>
              </a:path>
              <a:path w="755014" h="715645">
                <a:moveTo>
                  <a:pt x="576849" y="691442"/>
                </a:moveTo>
                <a:lnTo>
                  <a:pt x="574879" y="691296"/>
                </a:lnTo>
                <a:lnTo>
                  <a:pt x="572572" y="690332"/>
                </a:lnTo>
                <a:lnTo>
                  <a:pt x="581196" y="690332"/>
                </a:lnTo>
                <a:lnTo>
                  <a:pt x="581296" y="690592"/>
                </a:lnTo>
                <a:lnTo>
                  <a:pt x="576849" y="691442"/>
                </a:lnTo>
                <a:close/>
              </a:path>
              <a:path w="755014" h="715645">
                <a:moveTo>
                  <a:pt x="570360" y="690762"/>
                </a:moveTo>
                <a:lnTo>
                  <a:pt x="567790" y="690365"/>
                </a:lnTo>
                <a:lnTo>
                  <a:pt x="572400" y="690365"/>
                </a:lnTo>
                <a:lnTo>
                  <a:pt x="570360" y="690762"/>
                </a:lnTo>
                <a:close/>
              </a:path>
              <a:path w="755014" h="715645">
                <a:moveTo>
                  <a:pt x="563701" y="692044"/>
                </a:moveTo>
                <a:lnTo>
                  <a:pt x="558606" y="691269"/>
                </a:lnTo>
                <a:lnTo>
                  <a:pt x="565589" y="691269"/>
                </a:lnTo>
                <a:lnTo>
                  <a:pt x="563701" y="692044"/>
                </a:lnTo>
                <a:close/>
              </a:path>
              <a:path w="755014" h="715645">
                <a:moveTo>
                  <a:pt x="482380" y="714438"/>
                </a:moveTo>
                <a:lnTo>
                  <a:pt x="480386" y="714282"/>
                </a:lnTo>
                <a:lnTo>
                  <a:pt x="483225" y="714282"/>
                </a:lnTo>
                <a:lnTo>
                  <a:pt x="482380" y="714438"/>
                </a:lnTo>
                <a:close/>
              </a:path>
            </a:pathLst>
          </a:custGeom>
          <a:solidFill>
            <a:srgbClr val="FFAB40">
              <a:alpha val="4524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1" name="object 51"/>
          <p:cNvGrpSpPr/>
          <p:nvPr/>
        </p:nvGrpSpPr>
        <p:grpSpPr>
          <a:xfrm>
            <a:off x="7438974" y="1274300"/>
            <a:ext cx="894715" cy="3259454"/>
            <a:chOff x="7438974" y="1274300"/>
            <a:chExt cx="894715" cy="3259454"/>
          </a:xfrm>
        </p:grpSpPr>
        <p:sp>
          <p:nvSpPr>
            <p:cNvPr id="52" name="object 52"/>
            <p:cNvSpPr/>
            <p:nvPr/>
          </p:nvSpPr>
          <p:spPr>
            <a:xfrm>
              <a:off x="7438974" y="1274300"/>
              <a:ext cx="894715" cy="566420"/>
            </a:xfrm>
            <a:custGeom>
              <a:avLst/>
              <a:gdLst/>
              <a:ahLst/>
              <a:cxnLst/>
              <a:rect l="l" t="t" r="r" b="b"/>
              <a:pathLst>
                <a:path w="894715" h="566419">
                  <a:moveTo>
                    <a:pt x="323349" y="51374"/>
                  </a:moveTo>
                  <a:lnTo>
                    <a:pt x="171049" y="51374"/>
                  </a:lnTo>
                  <a:lnTo>
                    <a:pt x="177260" y="46243"/>
                  </a:lnTo>
                  <a:lnTo>
                    <a:pt x="183587" y="41281"/>
                  </a:lnTo>
                  <a:lnTo>
                    <a:pt x="189914" y="36665"/>
                  </a:lnTo>
                  <a:lnTo>
                    <a:pt x="196124" y="32574"/>
                  </a:lnTo>
                  <a:lnTo>
                    <a:pt x="200152" y="24265"/>
                  </a:lnTo>
                  <a:lnTo>
                    <a:pt x="206296" y="15896"/>
                  </a:lnTo>
                  <a:lnTo>
                    <a:pt x="214086" y="8348"/>
                  </a:lnTo>
                  <a:lnTo>
                    <a:pt x="223049" y="2499"/>
                  </a:lnTo>
                  <a:lnTo>
                    <a:pt x="224949" y="1874"/>
                  </a:lnTo>
                  <a:lnTo>
                    <a:pt x="226199" y="624"/>
                  </a:lnTo>
                  <a:lnTo>
                    <a:pt x="227449" y="0"/>
                  </a:lnTo>
                  <a:lnTo>
                    <a:pt x="323349" y="51374"/>
                  </a:lnTo>
                  <a:close/>
                </a:path>
                <a:path w="894715" h="566419">
                  <a:moveTo>
                    <a:pt x="366655" y="74574"/>
                  </a:moveTo>
                  <a:lnTo>
                    <a:pt x="128449" y="74574"/>
                  </a:lnTo>
                  <a:lnTo>
                    <a:pt x="132199" y="72674"/>
                  </a:lnTo>
                  <a:lnTo>
                    <a:pt x="135974" y="71424"/>
                  </a:lnTo>
                  <a:lnTo>
                    <a:pt x="139099" y="70174"/>
                  </a:lnTo>
                  <a:lnTo>
                    <a:pt x="142224" y="66424"/>
                  </a:lnTo>
                  <a:lnTo>
                    <a:pt x="142849" y="63924"/>
                  </a:lnTo>
                  <a:lnTo>
                    <a:pt x="141599" y="63299"/>
                  </a:lnTo>
                  <a:lnTo>
                    <a:pt x="140974" y="62649"/>
                  </a:lnTo>
                  <a:lnTo>
                    <a:pt x="144749" y="60149"/>
                  </a:lnTo>
                  <a:lnTo>
                    <a:pt x="146624" y="59524"/>
                  </a:lnTo>
                  <a:lnTo>
                    <a:pt x="149124" y="59524"/>
                  </a:lnTo>
                  <a:lnTo>
                    <a:pt x="150999" y="58274"/>
                  </a:lnTo>
                  <a:lnTo>
                    <a:pt x="153524" y="57649"/>
                  </a:lnTo>
                  <a:lnTo>
                    <a:pt x="156649" y="54524"/>
                  </a:lnTo>
                  <a:lnTo>
                    <a:pt x="161649" y="53274"/>
                  </a:lnTo>
                  <a:lnTo>
                    <a:pt x="167924" y="49499"/>
                  </a:lnTo>
                  <a:lnTo>
                    <a:pt x="171049" y="48249"/>
                  </a:lnTo>
                  <a:lnTo>
                    <a:pt x="171049" y="51374"/>
                  </a:lnTo>
                  <a:lnTo>
                    <a:pt x="323349" y="51374"/>
                  </a:lnTo>
                  <a:lnTo>
                    <a:pt x="366655" y="74574"/>
                  </a:lnTo>
                  <a:close/>
                </a:path>
                <a:path w="894715" h="566419">
                  <a:moveTo>
                    <a:pt x="728074" y="565799"/>
                  </a:moveTo>
                  <a:lnTo>
                    <a:pt x="0" y="175449"/>
                  </a:lnTo>
                  <a:lnTo>
                    <a:pt x="1874" y="173574"/>
                  </a:lnTo>
                  <a:lnTo>
                    <a:pt x="8456" y="166388"/>
                  </a:lnTo>
                  <a:lnTo>
                    <a:pt x="15037" y="159787"/>
                  </a:lnTo>
                  <a:lnTo>
                    <a:pt x="21618" y="153655"/>
                  </a:lnTo>
                  <a:lnTo>
                    <a:pt x="28199" y="147874"/>
                  </a:lnTo>
                  <a:lnTo>
                    <a:pt x="28199" y="146624"/>
                  </a:lnTo>
                  <a:lnTo>
                    <a:pt x="28824" y="145374"/>
                  </a:lnTo>
                  <a:lnTo>
                    <a:pt x="29449" y="144749"/>
                  </a:lnTo>
                  <a:lnTo>
                    <a:pt x="33849" y="139099"/>
                  </a:lnTo>
                  <a:lnTo>
                    <a:pt x="39474" y="135974"/>
                  </a:lnTo>
                  <a:lnTo>
                    <a:pt x="43874" y="134724"/>
                  </a:lnTo>
                  <a:lnTo>
                    <a:pt x="52926" y="127665"/>
                  </a:lnTo>
                  <a:lnTo>
                    <a:pt x="62271" y="120546"/>
                  </a:lnTo>
                  <a:lnTo>
                    <a:pt x="71968" y="113311"/>
                  </a:lnTo>
                  <a:lnTo>
                    <a:pt x="82074" y="105899"/>
                  </a:lnTo>
                  <a:lnTo>
                    <a:pt x="90632" y="99348"/>
                  </a:lnTo>
                  <a:lnTo>
                    <a:pt x="99312" y="92971"/>
                  </a:lnTo>
                  <a:lnTo>
                    <a:pt x="107992" y="86947"/>
                  </a:lnTo>
                  <a:lnTo>
                    <a:pt x="116549" y="81449"/>
                  </a:lnTo>
                  <a:lnTo>
                    <a:pt x="116549" y="79574"/>
                  </a:lnTo>
                  <a:lnTo>
                    <a:pt x="117174" y="78324"/>
                  </a:lnTo>
                  <a:lnTo>
                    <a:pt x="117174" y="77074"/>
                  </a:lnTo>
                  <a:lnTo>
                    <a:pt x="117799" y="76449"/>
                  </a:lnTo>
                  <a:lnTo>
                    <a:pt x="117799" y="75824"/>
                  </a:lnTo>
                  <a:lnTo>
                    <a:pt x="118424" y="75199"/>
                  </a:lnTo>
                  <a:lnTo>
                    <a:pt x="122174" y="75199"/>
                  </a:lnTo>
                  <a:lnTo>
                    <a:pt x="125949" y="73324"/>
                  </a:lnTo>
                  <a:lnTo>
                    <a:pt x="128449" y="74574"/>
                  </a:lnTo>
                  <a:lnTo>
                    <a:pt x="366655" y="74574"/>
                  </a:lnTo>
                  <a:lnTo>
                    <a:pt x="894124" y="357149"/>
                  </a:lnTo>
                  <a:lnTo>
                    <a:pt x="888474" y="363424"/>
                  </a:lnTo>
                  <a:lnTo>
                    <a:pt x="882849" y="367174"/>
                  </a:lnTo>
                  <a:lnTo>
                    <a:pt x="877824" y="371549"/>
                  </a:lnTo>
                  <a:lnTo>
                    <a:pt x="855899" y="406024"/>
                  </a:lnTo>
                  <a:lnTo>
                    <a:pt x="842124" y="417924"/>
                  </a:lnTo>
                  <a:lnTo>
                    <a:pt x="840849" y="421049"/>
                  </a:lnTo>
                  <a:lnTo>
                    <a:pt x="839599" y="423574"/>
                  </a:lnTo>
                  <a:lnTo>
                    <a:pt x="838974" y="426074"/>
                  </a:lnTo>
                  <a:lnTo>
                    <a:pt x="839971" y="434603"/>
                  </a:lnTo>
                  <a:lnTo>
                    <a:pt x="838434" y="444484"/>
                  </a:lnTo>
                  <a:lnTo>
                    <a:pt x="815093" y="479803"/>
                  </a:lnTo>
                  <a:lnTo>
                    <a:pt x="800749" y="490599"/>
                  </a:lnTo>
                  <a:lnTo>
                    <a:pt x="801374" y="493124"/>
                  </a:lnTo>
                  <a:lnTo>
                    <a:pt x="801374" y="496249"/>
                  </a:lnTo>
                  <a:lnTo>
                    <a:pt x="800124" y="501249"/>
                  </a:lnTo>
                  <a:lnTo>
                    <a:pt x="799499" y="503149"/>
                  </a:lnTo>
                  <a:lnTo>
                    <a:pt x="800124" y="505024"/>
                  </a:lnTo>
                  <a:lnTo>
                    <a:pt x="799499" y="507524"/>
                  </a:lnTo>
                  <a:lnTo>
                    <a:pt x="798874" y="509399"/>
                  </a:lnTo>
                  <a:lnTo>
                    <a:pt x="798249" y="511899"/>
                  </a:lnTo>
                  <a:lnTo>
                    <a:pt x="796999" y="513799"/>
                  </a:lnTo>
                  <a:lnTo>
                    <a:pt x="773824" y="513799"/>
                  </a:lnTo>
                  <a:lnTo>
                    <a:pt x="766924" y="516924"/>
                  </a:lnTo>
                  <a:lnTo>
                    <a:pt x="760649" y="520674"/>
                  </a:lnTo>
                  <a:lnTo>
                    <a:pt x="756899" y="523199"/>
                  </a:lnTo>
                  <a:lnTo>
                    <a:pt x="756274" y="530699"/>
                  </a:lnTo>
                  <a:lnTo>
                    <a:pt x="753774" y="536349"/>
                  </a:lnTo>
                  <a:lnTo>
                    <a:pt x="751249" y="541974"/>
                  </a:lnTo>
                  <a:lnTo>
                    <a:pt x="748124" y="546374"/>
                  </a:lnTo>
                  <a:lnTo>
                    <a:pt x="744374" y="549499"/>
                  </a:lnTo>
                  <a:lnTo>
                    <a:pt x="739974" y="553274"/>
                  </a:lnTo>
                  <a:lnTo>
                    <a:pt x="736224" y="556399"/>
                  </a:lnTo>
                  <a:lnTo>
                    <a:pt x="731824" y="560149"/>
                  </a:lnTo>
                  <a:lnTo>
                    <a:pt x="729949" y="562024"/>
                  </a:lnTo>
                  <a:lnTo>
                    <a:pt x="728699" y="563924"/>
                  </a:lnTo>
                  <a:lnTo>
                    <a:pt x="728074" y="565799"/>
                  </a:lnTo>
                  <a:close/>
                </a:path>
                <a:path w="894715" h="566419">
                  <a:moveTo>
                    <a:pt x="784474" y="525074"/>
                  </a:moveTo>
                  <a:lnTo>
                    <a:pt x="779449" y="521299"/>
                  </a:lnTo>
                  <a:lnTo>
                    <a:pt x="778824" y="520674"/>
                  </a:lnTo>
                  <a:lnTo>
                    <a:pt x="778824" y="520049"/>
                  </a:lnTo>
                  <a:lnTo>
                    <a:pt x="778199" y="519424"/>
                  </a:lnTo>
                  <a:lnTo>
                    <a:pt x="773824" y="513799"/>
                  </a:lnTo>
                  <a:lnTo>
                    <a:pt x="796999" y="513799"/>
                  </a:lnTo>
                  <a:lnTo>
                    <a:pt x="791349" y="521924"/>
                  </a:lnTo>
                  <a:lnTo>
                    <a:pt x="784474" y="525074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7605676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702000" y="302157"/>
            <a:ext cx="342582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dirty="0" sz="2400" spc="-330" b="1">
                <a:solidFill>
                  <a:srgbClr val="FFE499"/>
                </a:solidFill>
                <a:latin typeface="Tahoma"/>
                <a:cs typeface="Tahoma"/>
              </a:rPr>
              <a:t>4</a:t>
            </a:r>
            <a:r>
              <a:rPr dirty="0" sz="2400" spc="-295" b="1">
                <a:solidFill>
                  <a:srgbClr val="FFE499"/>
                </a:solidFill>
                <a:latin typeface="Tahoma"/>
                <a:cs typeface="Tahoma"/>
              </a:rPr>
              <a:t>.</a:t>
            </a:r>
            <a:r>
              <a:rPr dirty="0" sz="2400" b="1">
                <a:solidFill>
                  <a:srgbClr val="FFE499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FFE499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FFE499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FFE499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FFE499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FFE499"/>
                </a:solidFill>
                <a:latin typeface="Tahoma"/>
                <a:cs typeface="Tahoma"/>
              </a:rPr>
              <a:t> </a:t>
            </a:r>
            <a:r>
              <a:rPr dirty="0" sz="2400" spc="-260" b="1">
                <a:solidFill>
                  <a:srgbClr val="FFE499"/>
                </a:solidFill>
                <a:latin typeface="Tahoma"/>
                <a:cs typeface="Tahoma"/>
              </a:rPr>
              <a:t>P</a:t>
            </a:r>
            <a:r>
              <a:rPr dirty="0" sz="2400" spc="-175" b="1">
                <a:solidFill>
                  <a:srgbClr val="FFE499"/>
                </a:solidFill>
                <a:latin typeface="Tahoma"/>
                <a:cs typeface="Tahoma"/>
              </a:rPr>
              <a:t>r</a:t>
            </a:r>
            <a:r>
              <a:rPr dirty="0" sz="2400" spc="-245" b="1">
                <a:solidFill>
                  <a:srgbClr val="FFE499"/>
                </a:solidFill>
                <a:latin typeface="Tahoma"/>
                <a:cs typeface="Tahoma"/>
              </a:rPr>
              <a:t>o</a:t>
            </a:r>
            <a:r>
              <a:rPr dirty="0" sz="2400" spc="-180" b="1">
                <a:solidFill>
                  <a:srgbClr val="FFE499"/>
                </a:solidFill>
                <a:latin typeface="Tahoma"/>
                <a:cs typeface="Tahoma"/>
              </a:rPr>
              <a:t>f</a:t>
            </a:r>
            <a:r>
              <a:rPr dirty="0" sz="2400" spc="-240" b="1">
                <a:solidFill>
                  <a:srgbClr val="FFE499"/>
                </a:solidFill>
                <a:latin typeface="Tahoma"/>
                <a:cs typeface="Tahoma"/>
              </a:rPr>
              <a:t>esional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79139" y="1033677"/>
            <a:ext cx="602678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92759" marR="23495" indent="-347345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Menerapkan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15">
                <a:solidFill>
                  <a:srgbClr val="FFFFFF"/>
                </a:solidFill>
                <a:latin typeface="Tahoma"/>
                <a:cs typeface="Tahoma"/>
              </a:rPr>
              <a:t>gagasan,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teori,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prinsip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492759" marR="5080" indent="-414020">
              <a:lnSpc>
                <a:spcPct val="100000"/>
              </a:lnSpc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eman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aatkan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epentingan 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pendidikan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penelitian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492759" marR="396875" indent="-480059">
              <a:lnSpc>
                <a:spcPct val="100000"/>
              </a:lnSpc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enjaga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esehatan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eselamatan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di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09719" y="1274300"/>
            <a:ext cx="3623945" cy="3620770"/>
            <a:chOff x="4709719" y="1274300"/>
            <a:chExt cx="3623945" cy="3620770"/>
          </a:xfrm>
        </p:grpSpPr>
        <p:sp>
          <p:nvSpPr>
            <p:cNvPr id="51" name="object 51"/>
            <p:cNvSpPr/>
            <p:nvPr/>
          </p:nvSpPr>
          <p:spPr>
            <a:xfrm>
              <a:off x="4709718" y="1274305"/>
              <a:ext cx="3623945" cy="3620770"/>
            </a:xfrm>
            <a:custGeom>
              <a:avLst/>
              <a:gdLst/>
              <a:ahLst/>
              <a:cxnLst/>
              <a:rect l="l" t="t" r="r" b="b"/>
              <a:pathLst>
                <a:path w="3623945" h="3620770">
                  <a:moveTo>
                    <a:pt x="754849" y="3546551"/>
                  </a:moveTo>
                  <a:lnTo>
                    <a:pt x="258318" y="2935998"/>
                  </a:lnTo>
                  <a:lnTo>
                    <a:pt x="233641" y="2905671"/>
                  </a:lnTo>
                  <a:lnTo>
                    <a:pt x="232346" y="2907157"/>
                  </a:lnTo>
                  <a:lnTo>
                    <a:pt x="230466" y="2908427"/>
                  </a:lnTo>
                  <a:lnTo>
                    <a:pt x="228003" y="2909430"/>
                  </a:lnTo>
                  <a:lnTo>
                    <a:pt x="222504" y="2911195"/>
                  </a:lnTo>
                  <a:lnTo>
                    <a:pt x="217843" y="2912643"/>
                  </a:lnTo>
                  <a:lnTo>
                    <a:pt x="212318" y="2914421"/>
                  </a:lnTo>
                  <a:lnTo>
                    <a:pt x="207657" y="2915856"/>
                  </a:lnTo>
                  <a:lnTo>
                    <a:pt x="203073" y="2918714"/>
                  </a:lnTo>
                  <a:lnTo>
                    <a:pt x="194094" y="2927185"/>
                  </a:lnTo>
                  <a:lnTo>
                    <a:pt x="190627" y="2933852"/>
                  </a:lnTo>
                  <a:lnTo>
                    <a:pt x="186194" y="2934741"/>
                  </a:lnTo>
                  <a:lnTo>
                    <a:pt x="178955" y="2935782"/>
                  </a:lnTo>
                  <a:lnTo>
                    <a:pt x="171386" y="2935998"/>
                  </a:lnTo>
                  <a:lnTo>
                    <a:pt x="169519" y="2929128"/>
                  </a:lnTo>
                  <a:lnTo>
                    <a:pt x="169189" y="2928315"/>
                  </a:lnTo>
                  <a:lnTo>
                    <a:pt x="169430" y="2927731"/>
                  </a:lnTo>
                  <a:lnTo>
                    <a:pt x="169087" y="2926918"/>
                  </a:lnTo>
                  <a:lnTo>
                    <a:pt x="165912" y="2921495"/>
                  </a:lnTo>
                  <a:lnTo>
                    <a:pt x="158356" y="2921749"/>
                  </a:lnTo>
                  <a:lnTo>
                    <a:pt x="149999" y="2927070"/>
                  </a:lnTo>
                  <a:lnTo>
                    <a:pt x="148120" y="2928340"/>
                  </a:lnTo>
                  <a:lnTo>
                    <a:pt x="146583" y="2930398"/>
                  </a:lnTo>
                  <a:lnTo>
                    <a:pt x="145275" y="2931896"/>
                  </a:lnTo>
                  <a:lnTo>
                    <a:pt x="143738" y="2933954"/>
                  </a:lnTo>
                  <a:lnTo>
                    <a:pt x="143586" y="2935935"/>
                  </a:lnTo>
                  <a:lnTo>
                    <a:pt x="142278" y="2937446"/>
                  </a:lnTo>
                  <a:lnTo>
                    <a:pt x="139204" y="2941574"/>
                  </a:lnTo>
                  <a:lnTo>
                    <a:pt x="137998" y="2944457"/>
                  </a:lnTo>
                  <a:lnTo>
                    <a:pt x="137604" y="2947022"/>
                  </a:lnTo>
                  <a:lnTo>
                    <a:pt x="128524" y="2948825"/>
                  </a:lnTo>
                  <a:lnTo>
                    <a:pt x="92481" y="2967050"/>
                  </a:lnTo>
                  <a:lnTo>
                    <a:pt x="77457" y="2991815"/>
                  </a:lnTo>
                  <a:lnTo>
                    <a:pt x="75907" y="2993885"/>
                  </a:lnTo>
                  <a:lnTo>
                    <a:pt x="73787" y="2995726"/>
                  </a:lnTo>
                  <a:lnTo>
                    <a:pt x="71399" y="2998127"/>
                  </a:lnTo>
                  <a:lnTo>
                    <a:pt x="66408" y="2998736"/>
                  </a:lnTo>
                  <a:lnTo>
                    <a:pt x="27813" y="3020784"/>
                  </a:lnTo>
                  <a:lnTo>
                    <a:pt x="20586" y="3027146"/>
                  </a:lnTo>
                  <a:lnTo>
                    <a:pt x="14262" y="3029242"/>
                  </a:lnTo>
                  <a:lnTo>
                    <a:pt x="7620" y="3030524"/>
                  </a:lnTo>
                  <a:lnTo>
                    <a:pt x="0" y="3034144"/>
                  </a:lnTo>
                  <a:lnTo>
                    <a:pt x="477354" y="3620719"/>
                  </a:lnTo>
                  <a:lnTo>
                    <a:pt x="478751" y="3620617"/>
                  </a:lnTo>
                  <a:lnTo>
                    <a:pt x="480377" y="3619957"/>
                  </a:lnTo>
                  <a:lnTo>
                    <a:pt x="482371" y="3620109"/>
                  </a:lnTo>
                  <a:lnTo>
                    <a:pt x="518807" y="3602748"/>
                  </a:lnTo>
                  <a:lnTo>
                    <a:pt x="526122" y="3601364"/>
                  </a:lnTo>
                  <a:lnTo>
                    <a:pt x="533742" y="3599548"/>
                  </a:lnTo>
                  <a:lnTo>
                    <a:pt x="541489" y="3597402"/>
                  </a:lnTo>
                  <a:lnTo>
                    <a:pt x="549198" y="3595065"/>
                  </a:lnTo>
                  <a:lnTo>
                    <a:pt x="547992" y="3597948"/>
                  </a:lnTo>
                  <a:lnTo>
                    <a:pt x="551357" y="3597999"/>
                  </a:lnTo>
                  <a:lnTo>
                    <a:pt x="558596" y="3596944"/>
                  </a:lnTo>
                  <a:lnTo>
                    <a:pt x="563702" y="3597719"/>
                  </a:lnTo>
                  <a:lnTo>
                    <a:pt x="565581" y="3596944"/>
                  </a:lnTo>
                  <a:lnTo>
                    <a:pt x="567778" y="3596030"/>
                  </a:lnTo>
                  <a:lnTo>
                    <a:pt x="570357" y="3596436"/>
                  </a:lnTo>
                  <a:lnTo>
                    <a:pt x="572389" y="3596030"/>
                  </a:lnTo>
                  <a:lnTo>
                    <a:pt x="572566" y="3596005"/>
                  </a:lnTo>
                  <a:lnTo>
                    <a:pt x="574878" y="3596970"/>
                  </a:lnTo>
                  <a:lnTo>
                    <a:pt x="576846" y="3597110"/>
                  </a:lnTo>
                  <a:lnTo>
                    <a:pt x="581291" y="3596259"/>
                  </a:lnTo>
                  <a:lnTo>
                    <a:pt x="581190" y="3596005"/>
                  </a:lnTo>
                  <a:lnTo>
                    <a:pt x="580961" y="3595420"/>
                  </a:lnTo>
                  <a:lnTo>
                    <a:pt x="580656" y="3595065"/>
                  </a:lnTo>
                  <a:lnTo>
                    <a:pt x="580047" y="3594366"/>
                  </a:lnTo>
                  <a:lnTo>
                    <a:pt x="581596" y="3592296"/>
                  </a:lnTo>
                  <a:lnTo>
                    <a:pt x="585927" y="3590048"/>
                  </a:lnTo>
                  <a:lnTo>
                    <a:pt x="589292" y="3590099"/>
                  </a:lnTo>
                  <a:lnTo>
                    <a:pt x="593255" y="3590391"/>
                  </a:lnTo>
                  <a:lnTo>
                    <a:pt x="597382" y="3590099"/>
                  </a:lnTo>
                  <a:lnTo>
                    <a:pt x="599274" y="3592207"/>
                  </a:lnTo>
                  <a:lnTo>
                    <a:pt x="603478" y="3591928"/>
                  </a:lnTo>
                  <a:lnTo>
                    <a:pt x="606933" y="3593376"/>
                  </a:lnTo>
                  <a:lnTo>
                    <a:pt x="607758" y="3593046"/>
                  </a:lnTo>
                  <a:lnTo>
                    <a:pt x="607987" y="3592461"/>
                  </a:lnTo>
                  <a:lnTo>
                    <a:pt x="608812" y="3592131"/>
                  </a:lnTo>
                  <a:lnTo>
                    <a:pt x="608888" y="3591928"/>
                  </a:lnTo>
                  <a:lnTo>
                    <a:pt x="609295" y="3590975"/>
                  </a:lnTo>
                  <a:lnTo>
                    <a:pt x="610323" y="3590086"/>
                  </a:lnTo>
                  <a:lnTo>
                    <a:pt x="611073" y="3588334"/>
                  </a:lnTo>
                  <a:lnTo>
                    <a:pt x="621093" y="3586569"/>
                  </a:lnTo>
                  <a:lnTo>
                    <a:pt x="631418" y="3584346"/>
                  </a:lnTo>
                  <a:lnTo>
                    <a:pt x="641883" y="3581819"/>
                  </a:lnTo>
                  <a:lnTo>
                    <a:pt x="652310" y="3579076"/>
                  </a:lnTo>
                  <a:lnTo>
                    <a:pt x="676224" y="3573195"/>
                  </a:lnTo>
                  <a:lnTo>
                    <a:pt x="687590" y="3570224"/>
                  </a:lnTo>
                  <a:lnTo>
                    <a:pt x="698665" y="3567201"/>
                  </a:lnTo>
                  <a:lnTo>
                    <a:pt x="703211" y="3567747"/>
                  </a:lnTo>
                  <a:lnTo>
                    <a:pt x="708075" y="3567201"/>
                  </a:lnTo>
                  <a:lnTo>
                    <a:pt x="709599" y="3567036"/>
                  </a:lnTo>
                  <a:lnTo>
                    <a:pt x="715835" y="3563518"/>
                  </a:lnTo>
                  <a:lnTo>
                    <a:pt x="716661" y="3563188"/>
                  </a:lnTo>
                  <a:lnTo>
                    <a:pt x="717715" y="3562273"/>
                  </a:lnTo>
                  <a:lnTo>
                    <a:pt x="718197" y="3561118"/>
                  </a:lnTo>
                  <a:lnTo>
                    <a:pt x="726503" y="3558324"/>
                  </a:lnTo>
                  <a:lnTo>
                    <a:pt x="734936" y="3555200"/>
                  </a:lnTo>
                  <a:lnTo>
                    <a:pt x="743559" y="3551656"/>
                  </a:lnTo>
                  <a:lnTo>
                    <a:pt x="752398" y="3547554"/>
                  </a:lnTo>
                  <a:lnTo>
                    <a:pt x="754849" y="3546551"/>
                  </a:lnTo>
                  <a:close/>
                </a:path>
                <a:path w="3623945" h="3620770">
                  <a:moveTo>
                    <a:pt x="3623373" y="357149"/>
                  </a:moveTo>
                  <a:lnTo>
                    <a:pt x="3095904" y="74574"/>
                  </a:lnTo>
                  <a:lnTo>
                    <a:pt x="3052597" y="51371"/>
                  </a:lnTo>
                  <a:lnTo>
                    <a:pt x="2956699" y="0"/>
                  </a:lnTo>
                  <a:lnTo>
                    <a:pt x="2955455" y="622"/>
                  </a:lnTo>
                  <a:lnTo>
                    <a:pt x="2954197" y="1879"/>
                  </a:lnTo>
                  <a:lnTo>
                    <a:pt x="2952305" y="2501"/>
                  </a:lnTo>
                  <a:lnTo>
                    <a:pt x="2943339" y="8343"/>
                  </a:lnTo>
                  <a:lnTo>
                    <a:pt x="2935541" y="15900"/>
                  </a:lnTo>
                  <a:lnTo>
                    <a:pt x="2929407" y="24269"/>
                  </a:lnTo>
                  <a:lnTo>
                    <a:pt x="2925368" y="32575"/>
                  </a:lnTo>
                  <a:lnTo>
                    <a:pt x="2919158" y="36664"/>
                  </a:lnTo>
                  <a:lnTo>
                    <a:pt x="2912834" y="41287"/>
                  </a:lnTo>
                  <a:lnTo>
                    <a:pt x="2906509" y="46240"/>
                  </a:lnTo>
                  <a:lnTo>
                    <a:pt x="2900299" y="51371"/>
                  </a:lnTo>
                  <a:lnTo>
                    <a:pt x="2900299" y="48247"/>
                  </a:lnTo>
                  <a:lnTo>
                    <a:pt x="2897174" y="49504"/>
                  </a:lnTo>
                  <a:lnTo>
                    <a:pt x="2890901" y="53276"/>
                  </a:lnTo>
                  <a:lnTo>
                    <a:pt x="2885897" y="54521"/>
                  </a:lnTo>
                  <a:lnTo>
                    <a:pt x="2882773" y="57645"/>
                  </a:lnTo>
                  <a:lnTo>
                    <a:pt x="2880245" y="58280"/>
                  </a:lnTo>
                  <a:lnTo>
                    <a:pt x="2878378" y="59524"/>
                  </a:lnTo>
                  <a:lnTo>
                    <a:pt x="2875877" y="59524"/>
                  </a:lnTo>
                  <a:lnTo>
                    <a:pt x="2873997" y="60147"/>
                  </a:lnTo>
                  <a:lnTo>
                    <a:pt x="2870225" y="62649"/>
                  </a:lnTo>
                  <a:lnTo>
                    <a:pt x="2870847" y="63296"/>
                  </a:lnTo>
                  <a:lnTo>
                    <a:pt x="2872105" y="63931"/>
                  </a:lnTo>
                  <a:lnTo>
                    <a:pt x="2871470" y="66421"/>
                  </a:lnTo>
                  <a:lnTo>
                    <a:pt x="2868345" y="70180"/>
                  </a:lnTo>
                  <a:lnTo>
                    <a:pt x="2865221" y="71424"/>
                  </a:lnTo>
                  <a:lnTo>
                    <a:pt x="2861449" y="72682"/>
                  </a:lnTo>
                  <a:lnTo>
                    <a:pt x="2857703" y="74574"/>
                  </a:lnTo>
                  <a:lnTo>
                    <a:pt x="2855201" y="73329"/>
                  </a:lnTo>
                  <a:lnTo>
                    <a:pt x="2851429" y="75196"/>
                  </a:lnTo>
                  <a:lnTo>
                    <a:pt x="2847670" y="75196"/>
                  </a:lnTo>
                  <a:lnTo>
                    <a:pt x="2847048" y="75831"/>
                  </a:lnTo>
                  <a:lnTo>
                    <a:pt x="2847048" y="76454"/>
                  </a:lnTo>
                  <a:lnTo>
                    <a:pt x="2846425" y="77076"/>
                  </a:lnTo>
                  <a:lnTo>
                    <a:pt x="2846425" y="78320"/>
                  </a:lnTo>
                  <a:lnTo>
                    <a:pt x="2845803" y="79578"/>
                  </a:lnTo>
                  <a:lnTo>
                    <a:pt x="2845803" y="81445"/>
                  </a:lnTo>
                  <a:lnTo>
                    <a:pt x="2837243" y="86944"/>
                  </a:lnTo>
                  <a:lnTo>
                    <a:pt x="2828556" y="92976"/>
                  </a:lnTo>
                  <a:lnTo>
                    <a:pt x="2819882" y="99352"/>
                  </a:lnTo>
                  <a:lnTo>
                    <a:pt x="2811322" y="105905"/>
                  </a:lnTo>
                  <a:lnTo>
                    <a:pt x="2801213" y="113309"/>
                  </a:lnTo>
                  <a:lnTo>
                    <a:pt x="2791523" y="120548"/>
                  </a:lnTo>
                  <a:lnTo>
                    <a:pt x="2782176" y="127660"/>
                  </a:lnTo>
                  <a:lnTo>
                    <a:pt x="2773121" y="134721"/>
                  </a:lnTo>
                  <a:lnTo>
                    <a:pt x="2768727" y="135978"/>
                  </a:lnTo>
                  <a:lnTo>
                    <a:pt x="2763101" y="139103"/>
                  </a:lnTo>
                  <a:lnTo>
                    <a:pt x="2758694" y="144754"/>
                  </a:lnTo>
                  <a:lnTo>
                    <a:pt x="2758071" y="145376"/>
                  </a:lnTo>
                  <a:lnTo>
                    <a:pt x="2757449" y="146621"/>
                  </a:lnTo>
                  <a:lnTo>
                    <a:pt x="2757449" y="147878"/>
                  </a:lnTo>
                  <a:lnTo>
                    <a:pt x="2750870" y="153657"/>
                  </a:lnTo>
                  <a:lnTo>
                    <a:pt x="2744292" y="159791"/>
                  </a:lnTo>
                  <a:lnTo>
                    <a:pt x="2737701" y="166395"/>
                  </a:lnTo>
                  <a:lnTo>
                    <a:pt x="2731122" y="173570"/>
                  </a:lnTo>
                  <a:lnTo>
                    <a:pt x="2729255" y="175450"/>
                  </a:lnTo>
                  <a:lnTo>
                    <a:pt x="3457321" y="565797"/>
                  </a:lnTo>
                  <a:lnTo>
                    <a:pt x="3457956" y="563930"/>
                  </a:lnTo>
                  <a:lnTo>
                    <a:pt x="3459200" y="562025"/>
                  </a:lnTo>
                  <a:lnTo>
                    <a:pt x="3461080" y="560146"/>
                  </a:lnTo>
                  <a:lnTo>
                    <a:pt x="3465474" y="556399"/>
                  </a:lnTo>
                  <a:lnTo>
                    <a:pt x="3469221" y="553275"/>
                  </a:lnTo>
                  <a:lnTo>
                    <a:pt x="3473627" y="549503"/>
                  </a:lnTo>
                  <a:lnTo>
                    <a:pt x="3486150" y="523201"/>
                  </a:lnTo>
                  <a:lnTo>
                    <a:pt x="3489896" y="520674"/>
                  </a:lnTo>
                  <a:lnTo>
                    <a:pt x="3496170" y="516928"/>
                  </a:lnTo>
                  <a:lnTo>
                    <a:pt x="3503079" y="513803"/>
                  </a:lnTo>
                  <a:lnTo>
                    <a:pt x="3507448" y="519430"/>
                  </a:lnTo>
                  <a:lnTo>
                    <a:pt x="3508070" y="520052"/>
                  </a:lnTo>
                  <a:lnTo>
                    <a:pt x="3508070" y="520674"/>
                  </a:lnTo>
                  <a:lnTo>
                    <a:pt x="3508705" y="521296"/>
                  </a:lnTo>
                  <a:lnTo>
                    <a:pt x="3513721" y="525081"/>
                  </a:lnTo>
                  <a:lnTo>
                    <a:pt x="3520605" y="521931"/>
                  </a:lnTo>
                  <a:lnTo>
                    <a:pt x="3526244" y="513803"/>
                  </a:lnTo>
                  <a:lnTo>
                    <a:pt x="3527501" y="511898"/>
                  </a:lnTo>
                  <a:lnTo>
                    <a:pt x="3528123" y="509397"/>
                  </a:lnTo>
                  <a:lnTo>
                    <a:pt x="3528745" y="507530"/>
                  </a:lnTo>
                  <a:lnTo>
                    <a:pt x="3529380" y="505028"/>
                  </a:lnTo>
                  <a:lnTo>
                    <a:pt x="3528745" y="503148"/>
                  </a:lnTo>
                  <a:lnTo>
                    <a:pt x="3529380" y="501256"/>
                  </a:lnTo>
                  <a:lnTo>
                    <a:pt x="3530625" y="496252"/>
                  </a:lnTo>
                  <a:lnTo>
                    <a:pt x="3530625" y="493128"/>
                  </a:lnTo>
                  <a:lnTo>
                    <a:pt x="3530003" y="490601"/>
                  </a:lnTo>
                  <a:lnTo>
                    <a:pt x="3537674" y="485444"/>
                  </a:lnTo>
                  <a:lnTo>
                    <a:pt x="3563912" y="454723"/>
                  </a:lnTo>
                  <a:lnTo>
                    <a:pt x="3569220" y="434606"/>
                  </a:lnTo>
                  <a:lnTo>
                    <a:pt x="3568230" y="426072"/>
                  </a:lnTo>
                  <a:lnTo>
                    <a:pt x="3568852" y="423570"/>
                  </a:lnTo>
                  <a:lnTo>
                    <a:pt x="3570097" y="421055"/>
                  </a:lnTo>
                  <a:lnTo>
                    <a:pt x="3571379" y="417931"/>
                  </a:lnTo>
                  <a:lnTo>
                    <a:pt x="3575748" y="415429"/>
                  </a:lnTo>
                  <a:lnTo>
                    <a:pt x="3602863" y="380212"/>
                  </a:lnTo>
                  <a:lnTo>
                    <a:pt x="3607079" y="371551"/>
                  </a:lnTo>
                  <a:lnTo>
                    <a:pt x="3612096" y="367182"/>
                  </a:lnTo>
                  <a:lnTo>
                    <a:pt x="3617722" y="363423"/>
                  </a:lnTo>
                  <a:lnTo>
                    <a:pt x="3623373" y="357149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605677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8688" rIns="0" bIns="0" rtlCol="0" vert="horz">
            <a:spAutoFit/>
          </a:bodyPr>
          <a:lstStyle/>
          <a:p>
            <a:pPr marL="86995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FF9900"/>
                </a:solidFill>
              </a:rPr>
              <a:t>Kompetensi</a:t>
            </a:r>
            <a:r>
              <a:rPr dirty="0" sz="2400" spc="130">
                <a:solidFill>
                  <a:srgbClr val="FF9900"/>
                </a:solidFill>
              </a:rPr>
              <a:t> </a:t>
            </a:r>
            <a:r>
              <a:rPr dirty="0" sz="2400" spc="-75">
                <a:solidFill>
                  <a:srgbClr val="FF9900"/>
                </a:solidFill>
              </a:rPr>
              <a:t>Teknisi</a:t>
            </a:r>
            <a:r>
              <a:rPr dirty="0" sz="2400" spc="135">
                <a:solidFill>
                  <a:srgbClr val="FF9900"/>
                </a:solidFill>
              </a:rPr>
              <a:t> </a:t>
            </a:r>
            <a:r>
              <a:rPr dirty="0" sz="2400" spc="35">
                <a:solidFill>
                  <a:srgbClr val="FF9900"/>
                </a:solidFill>
              </a:rPr>
              <a:t>Laboratorium </a:t>
            </a:r>
            <a:r>
              <a:rPr dirty="0" sz="2400" spc="-830">
                <a:solidFill>
                  <a:srgbClr val="FF9900"/>
                </a:solidFill>
              </a:rPr>
              <a:t> </a:t>
            </a:r>
            <a:r>
              <a:rPr dirty="0" sz="2400" spc="20">
                <a:solidFill>
                  <a:srgbClr val="FF9900"/>
                </a:solidFill>
              </a:rPr>
              <a:t>Sekolah/Madrasah</a:t>
            </a:r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786250" y="1665483"/>
            <a:ext cx="584327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350" b="1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E06666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E06666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350" b="1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245" b="1">
                <a:solidFill>
                  <a:srgbClr val="E06666"/>
                </a:solidFill>
                <a:latin typeface="Tahoma"/>
                <a:cs typeface="Tahoma"/>
              </a:rPr>
              <a:t>epribadian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E06666"/>
              </a:buClr>
              <a:buFont typeface="Tahoma"/>
              <a:buAutoNum type="arabicPeriod"/>
            </a:pPr>
            <a:endParaRPr sz="2350">
              <a:latin typeface="Tahoma"/>
              <a:cs typeface="Tahoma"/>
            </a:endParaRPr>
          </a:p>
          <a:p>
            <a:pPr lvl="1" marL="469900" marR="5080" indent="-347345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enampilkan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diri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pribadi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dewasa, 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mantap,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akhlak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mulia</a:t>
            </a:r>
            <a:endParaRPr sz="2400">
              <a:latin typeface="Tahoma"/>
              <a:cs typeface="Tahoma"/>
            </a:endParaRPr>
          </a:p>
          <a:p>
            <a:pPr lvl="1" marL="469900" indent="-414020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enunjukkan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omitmen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erhadap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709719" y="1274300"/>
            <a:ext cx="3623945" cy="3620770"/>
            <a:chOff x="4709719" y="1274300"/>
            <a:chExt cx="3623945" cy="3620770"/>
          </a:xfrm>
        </p:grpSpPr>
        <p:sp>
          <p:nvSpPr>
            <p:cNvPr id="51" name="object 51"/>
            <p:cNvSpPr/>
            <p:nvPr/>
          </p:nvSpPr>
          <p:spPr>
            <a:xfrm>
              <a:off x="4709718" y="1274305"/>
              <a:ext cx="3623945" cy="3620770"/>
            </a:xfrm>
            <a:custGeom>
              <a:avLst/>
              <a:gdLst/>
              <a:ahLst/>
              <a:cxnLst/>
              <a:rect l="l" t="t" r="r" b="b"/>
              <a:pathLst>
                <a:path w="3623945" h="3620770">
                  <a:moveTo>
                    <a:pt x="754849" y="3546551"/>
                  </a:moveTo>
                  <a:lnTo>
                    <a:pt x="258318" y="2935998"/>
                  </a:lnTo>
                  <a:lnTo>
                    <a:pt x="233641" y="2905671"/>
                  </a:lnTo>
                  <a:lnTo>
                    <a:pt x="232346" y="2907157"/>
                  </a:lnTo>
                  <a:lnTo>
                    <a:pt x="230466" y="2908427"/>
                  </a:lnTo>
                  <a:lnTo>
                    <a:pt x="228003" y="2909430"/>
                  </a:lnTo>
                  <a:lnTo>
                    <a:pt x="222504" y="2911195"/>
                  </a:lnTo>
                  <a:lnTo>
                    <a:pt x="217843" y="2912643"/>
                  </a:lnTo>
                  <a:lnTo>
                    <a:pt x="212318" y="2914421"/>
                  </a:lnTo>
                  <a:lnTo>
                    <a:pt x="207657" y="2915856"/>
                  </a:lnTo>
                  <a:lnTo>
                    <a:pt x="203073" y="2918714"/>
                  </a:lnTo>
                  <a:lnTo>
                    <a:pt x="194094" y="2927185"/>
                  </a:lnTo>
                  <a:lnTo>
                    <a:pt x="190627" y="2933852"/>
                  </a:lnTo>
                  <a:lnTo>
                    <a:pt x="186194" y="2934741"/>
                  </a:lnTo>
                  <a:lnTo>
                    <a:pt x="178955" y="2935782"/>
                  </a:lnTo>
                  <a:lnTo>
                    <a:pt x="171386" y="2935998"/>
                  </a:lnTo>
                  <a:lnTo>
                    <a:pt x="169519" y="2929128"/>
                  </a:lnTo>
                  <a:lnTo>
                    <a:pt x="169189" y="2928315"/>
                  </a:lnTo>
                  <a:lnTo>
                    <a:pt x="169430" y="2927731"/>
                  </a:lnTo>
                  <a:lnTo>
                    <a:pt x="169087" y="2926918"/>
                  </a:lnTo>
                  <a:lnTo>
                    <a:pt x="165912" y="2921495"/>
                  </a:lnTo>
                  <a:lnTo>
                    <a:pt x="158356" y="2921749"/>
                  </a:lnTo>
                  <a:lnTo>
                    <a:pt x="149999" y="2927070"/>
                  </a:lnTo>
                  <a:lnTo>
                    <a:pt x="148120" y="2928340"/>
                  </a:lnTo>
                  <a:lnTo>
                    <a:pt x="146583" y="2930398"/>
                  </a:lnTo>
                  <a:lnTo>
                    <a:pt x="145275" y="2931896"/>
                  </a:lnTo>
                  <a:lnTo>
                    <a:pt x="143738" y="2933954"/>
                  </a:lnTo>
                  <a:lnTo>
                    <a:pt x="143586" y="2935935"/>
                  </a:lnTo>
                  <a:lnTo>
                    <a:pt x="142278" y="2937446"/>
                  </a:lnTo>
                  <a:lnTo>
                    <a:pt x="139204" y="2941574"/>
                  </a:lnTo>
                  <a:lnTo>
                    <a:pt x="137998" y="2944457"/>
                  </a:lnTo>
                  <a:lnTo>
                    <a:pt x="137604" y="2947022"/>
                  </a:lnTo>
                  <a:lnTo>
                    <a:pt x="128524" y="2948825"/>
                  </a:lnTo>
                  <a:lnTo>
                    <a:pt x="92481" y="2967050"/>
                  </a:lnTo>
                  <a:lnTo>
                    <a:pt x="77457" y="2991815"/>
                  </a:lnTo>
                  <a:lnTo>
                    <a:pt x="75907" y="2993885"/>
                  </a:lnTo>
                  <a:lnTo>
                    <a:pt x="73787" y="2995726"/>
                  </a:lnTo>
                  <a:lnTo>
                    <a:pt x="71399" y="2998127"/>
                  </a:lnTo>
                  <a:lnTo>
                    <a:pt x="66408" y="2998736"/>
                  </a:lnTo>
                  <a:lnTo>
                    <a:pt x="27813" y="3020784"/>
                  </a:lnTo>
                  <a:lnTo>
                    <a:pt x="20586" y="3027146"/>
                  </a:lnTo>
                  <a:lnTo>
                    <a:pt x="14262" y="3029242"/>
                  </a:lnTo>
                  <a:lnTo>
                    <a:pt x="7620" y="3030524"/>
                  </a:lnTo>
                  <a:lnTo>
                    <a:pt x="0" y="3034144"/>
                  </a:lnTo>
                  <a:lnTo>
                    <a:pt x="477354" y="3620719"/>
                  </a:lnTo>
                  <a:lnTo>
                    <a:pt x="478751" y="3620617"/>
                  </a:lnTo>
                  <a:lnTo>
                    <a:pt x="480377" y="3619957"/>
                  </a:lnTo>
                  <a:lnTo>
                    <a:pt x="482371" y="3620109"/>
                  </a:lnTo>
                  <a:lnTo>
                    <a:pt x="518807" y="3602748"/>
                  </a:lnTo>
                  <a:lnTo>
                    <a:pt x="526122" y="3601364"/>
                  </a:lnTo>
                  <a:lnTo>
                    <a:pt x="533742" y="3599548"/>
                  </a:lnTo>
                  <a:lnTo>
                    <a:pt x="541489" y="3597402"/>
                  </a:lnTo>
                  <a:lnTo>
                    <a:pt x="549198" y="3595065"/>
                  </a:lnTo>
                  <a:lnTo>
                    <a:pt x="547992" y="3597948"/>
                  </a:lnTo>
                  <a:lnTo>
                    <a:pt x="551357" y="3597999"/>
                  </a:lnTo>
                  <a:lnTo>
                    <a:pt x="558596" y="3596944"/>
                  </a:lnTo>
                  <a:lnTo>
                    <a:pt x="563702" y="3597719"/>
                  </a:lnTo>
                  <a:lnTo>
                    <a:pt x="565581" y="3596944"/>
                  </a:lnTo>
                  <a:lnTo>
                    <a:pt x="567778" y="3596030"/>
                  </a:lnTo>
                  <a:lnTo>
                    <a:pt x="570357" y="3596436"/>
                  </a:lnTo>
                  <a:lnTo>
                    <a:pt x="572389" y="3596030"/>
                  </a:lnTo>
                  <a:lnTo>
                    <a:pt x="572566" y="3596005"/>
                  </a:lnTo>
                  <a:lnTo>
                    <a:pt x="574878" y="3596970"/>
                  </a:lnTo>
                  <a:lnTo>
                    <a:pt x="576846" y="3597110"/>
                  </a:lnTo>
                  <a:lnTo>
                    <a:pt x="581291" y="3596259"/>
                  </a:lnTo>
                  <a:lnTo>
                    <a:pt x="581190" y="3596005"/>
                  </a:lnTo>
                  <a:lnTo>
                    <a:pt x="580961" y="3595420"/>
                  </a:lnTo>
                  <a:lnTo>
                    <a:pt x="580656" y="3595065"/>
                  </a:lnTo>
                  <a:lnTo>
                    <a:pt x="580047" y="3594366"/>
                  </a:lnTo>
                  <a:lnTo>
                    <a:pt x="581596" y="3592296"/>
                  </a:lnTo>
                  <a:lnTo>
                    <a:pt x="585927" y="3590048"/>
                  </a:lnTo>
                  <a:lnTo>
                    <a:pt x="589292" y="3590099"/>
                  </a:lnTo>
                  <a:lnTo>
                    <a:pt x="593255" y="3590391"/>
                  </a:lnTo>
                  <a:lnTo>
                    <a:pt x="597382" y="3590099"/>
                  </a:lnTo>
                  <a:lnTo>
                    <a:pt x="599274" y="3592207"/>
                  </a:lnTo>
                  <a:lnTo>
                    <a:pt x="603478" y="3591928"/>
                  </a:lnTo>
                  <a:lnTo>
                    <a:pt x="606933" y="3593376"/>
                  </a:lnTo>
                  <a:lnTo>
                    <a:pt x="607758" y="3593046"/>
                  </a:lnTo>
                  <a:lnTo>
                    <a:pt x="607987" y="3592461"/>
                  </a:lnTo>
                  <a:lnTo>
                    <a:pt x="608812" y="3592131"/>
                  </a:lnTo>
                  <a:lnTo>
                    <a:pt x="608888" y="3591928"/>
                  </a:lnTo>
                  <a:lnTo>
                    <a:pt x="609295" y="3590975"/>
                  </a:lnTo>
                  <a:lnTo>
                    <a:pt x="610323" y="3590086"/>
                  </a:lnTo>
                  <a:lnTo>
                    <a:pt x="611073" y="3588334"/>
                  </a:lnTo>
                  <a:lnTo>
                    <a:pt x="621093" y="3586569"/>
                  </a:lnTo>
                  <a:lnTo>
                    <a:pt x="631418" y="3584346"/>
                  </a:lnTo>
                  <a:lnTo>
                    <a:pt x="641883" y="3581819"/>
                  </a:lnTo>
                  <a:lnTo>
                    <a:pt x="652310" y="3579076"/>
                  </a:lnTo>
                  <a:lnTo>
                    <a:pt x="676224" y="3573195"/>
                  </a:lnTo>
                  <a:lnTo>
                    <a:pt x="687590" y="3570224"/>
                  </a:lnTo>
                  <a:lnTo>
                    <a:pt x="698665" y="3567201"/>
                  </a:lnTo>
                  <a:lnTo>
                    <a:pt x="703211" y="3567747"/>
                  </a:lnTo>
                  <a:lnTo>
                    <a:pt x="708075" y="3567201"/>
                  </a:lnTo>
                  <a:lnTo>
                    <a:pt x="709599" y="3567036"/>
                  </a:lnTo>
                  <a:lnTo>
                    <a:pt x="715835" y="3563518"/>
                  </a:lnTo>
                  <a:lnTo>
                    <a:pt x="716661" y="3563188"/>
                  </a:lnTo>
                  <a:lnTo>
                    <a:pt x="717715" y="3562273"/>
                  </a:lnTo>
                  <a:lnTo>
                    <a:pt x="718197" y="3561118"/>
                  </a:lnTo>
                  <a:lnTo>
                    <a:pt x="726503" y="3558324"/>
                  </a:lnTo>
                  <a:lnTo>
                    <a:pt x="734936" y="3555200"/>
                  </a:lnTo>
                  <a:lnTo>
                    <a:pt x="743559" y="3551656"/>
                  </a:lnTo>
                  <a:lnTo>
                    <a:pt x="752398" y="3547554"/>
                  </a:lnTo>
                  <a:lnTo>
                    <a:pt x="754849" y="3546551"/>
                  </a:lnTo>
                  <a:close/>
                </a:path>
                <a:path w="3623945" h="3620770">
                  <a:moveTo>
                    <a:pt x="3623373" y="357149"/>
                  </a:moveTo>
                  <a:lnTo>
                    <a:pt x="3095904" y="74574"/>
                  </a:lnTo>
                  <a:lnTo>
                    <a:pt x="3052597" y="51371"/>
                  </a:lnTo>
                  <a:lnTo>
                    <a:pt x="2956699" y="0"/>
                  </a:lnTo>
                  <a:lnTo>
                    <a:pt x="2955455" y="622"/>
                  </a:lnTo>
                  <a:lnTo>
                    <a:pt x="2954197" y="1879"/>
                  </a:lnTo>
                  <a:lnTo>
                    <a:pt x="2952305" y="2501"/>
                  </a:lnTo>
                  <a:lnTo>
                    <a:pt x="2943339" y="8343"/>
                  </a:lnTo>
                  <a:lnTo>
                    <a:pt x="2935541" y="15900"/>
                  </a:lnTo>
                  <a:lnTo>
                    <a:pt x="2929407" y="24269"/>
                  </a:lnTo>
                  <a:lnTo>
                    <a:pt x="2925368" y="32575"/>
                  </a:lnTo>
                  <a:lnTo>
                    <a:pt x="2919158" y="36664"/>
                  </a:lnTo>
                  <a:lnTo>
                    <a:pt x="2912834" y="41287"/>
                  </a:lnTo>
                  <a:lnTo>
                    <a:pt x="2906509" y="46240"/>
                  </a:lnTo>
                  <a:lnTo>
                    <a:pt x="2900299" y="51371"/>
                  </a:lnTo>
                  <a:lnTo>
                    <a:pt x="2900299" y="48247"/>
                  </a:lnTo>
                  <a:lnTo>
                    <a:pt x="2897174" y="49504"/>
                  </a:lnTo>
                  <a:lnTo>
                    <a:pt x="2890901" y="53276"/>
                  </a:lnTo>
                  <a:lnTo>
                    <a:pt x="2885897" y="54521"/>
                  </a:lnTo>
                  <a:lnTo>
                    <a:pt x="2882773" y="57645"/>
                  </a:lnTo>
                  <a:lnTo>
                    <a:pt x="2880245" y="58280"/>
                  </a:lnTo>
                  <a:lnTo>
                    <a:pt x="2878378" y="59524"/>
                  </a:lnTo>
                  <a:lnTo>
                    <a:pt x="2875877" y="59524"/>
                  </a:lnTo>
                  <a:lnTo>
                    <a:pt x="2873997" y="60147"/>
                  </a:lnTo>
                  <a:lnTo>
                    <a:pt x="2870225" y="62649"/>
                  </a:lnTo>
                  <a:lnTo>
                    <a:pt x="2870847" y="63296"/>
                  </a:lnTo>
                  <a:lnTo>
                    <a:pt x="2872105" y="63931"/>
                  </a:lnTo>
                  <a:lnTo>
                    <a:pt x="2871470" y="66421"/>
                  </a:lnTo>
                  <a:lnTo>
                    <a:pt x="2868345" y="70180"/>
                  </a:lnTo>
                  <a:lnTo>
                    <a:pt x="2865221" y="71424"/>
                  </a:lnTo>
                  <a:lnTo>
                    <a:pt x="2861449" y="72682"/>
                  </a:lnTo>
                  <a:lnTo>
                    <a:pt x="2857703" y="74574"/>
                  </a:lnTo>
                  <a:lnTo>
                    <a:pt x="2855201" y="73329"/>
                  </a:lnTo>
                  <a:lnTo>
                    <a:pt x="2851429" y="75196"/>
                  </a:lnTo>
                  <a:lnTo>
                    <a:pt x="2847670" y="75196"/>
                  </a:lnTo>
                  <a:lnTo>
                    <a:pt x="2847048" y="75831"/>
                  </a:lnTo>
                  <a:lnTo>
                    <a:pt x="2847048" y="76454"/>
                  </a:lnTo>
                  <a:lnTo>
                    <a:pt x="2846425" y="77076"/>
                  </a:lnTo>
                  <a:lnTo>
                    <a:pt x="2846425" y="78320"/>
                  </a:lnTo>
                  <a:lnTo>
                    <a:pt x="2845803" y="79578"/>
                  </a:lnTo>
                  <a:lnTo>
                    <a:pt x="2845803" y="81445"/>
                  </a:lnTo>
                  <a:lnTo>
                    <a:pt x="2837243" y="86944"/>
                  </a:lnTo>
                  <a:lnTo>
                    <a:pt x="2828556" y="92976"/>
                  </a:lnTo>
                  <a:lnTo>
                    <a:pt x="2819882" y="99352"/>
                  </a:lnTo>
                  <a:lnTo>
                    <a:pt x="2811322" y="105905"/>
                  </a:lnTo>
                  <a:lnTo>
                    <a:pt x="2801213" y="113309"/>
                  </a:lnTo>
                  <a:lnTo>
                    <a:pt x="2791523" y="120548"/>
                  </a:lnTo>
                  <a:lnTo>
                    <a:pt x="2782176" y="127660"/>
                  </a:lnTo>
                  <a:lnTo>
                    <a:pt x="2773121" y="134721"/>
                  </a:lnTo>
                  <a:lnTo>
                    <a:pt x="2768727" y="135978"/>
                  </a:lnTo>
                  <a:lnTo>
                    <a:pt x="2763101" y="139103"/>
                  </a:lnTo>
                  <a:lnTo>
                    <a:pt x="2758694" y="144754"/>
                  </a:lnTo>
                  <a:lnTo>
                    <a:pt x="2758071" y="145376"/>
                  </a:lnTo>
                  <a:lnTo>
                    <a:pt x="2757449" y="146621"/>
                  </a:lnTo>
                  <a:lnTo>
                    <a:pt x="2757449" y="147878"/>
                  </a:lnTo>
                  <a:lnTo>
                    <a:pt x="2750870" y="153657"/>
                  </a:lnTo>
                  <a:lnTo>
                    <a:pt x="2744292" y="159791"/>
                  </a:lnTo>
                  <a:lnTo>
                    <a:pt x="2737701" y="166395"/>
                  </a:lnTo>
                  <a:lnTo>
                    <a:pt x="2731122" y="173570"/>
                  </a:lnTo>
                  <a:lnTo>
                    <a:pt x="2729255" y="175450"/>
                  </a:lnTo>
                  <a:lnTo>
                    <a:pt x="3457321" y="565797"/>
                  </a:lnTo>
                  <a:lnTo>
                    <a:pt x="3457956" y="563930"/>
                  </a:lnTo>
                  <a:lnTo>
                    <a:pt x="3459200" y="562025"/>
                  </a:lnTo>
                  <a:lnTo>
                    <a:pt x="3461080" y="560146"/>
                  </a:lnTo>
                  <a:lnTo>
                    <a:pt x="3465474" y="556399"/>
                  </a:lnTo>
                  <a:lnTo>
                    <a:pt x="3469221" y="553275"/>
                  </a:lnTo>
                  <a:lnTo>
                    <a:pt x="3473627" y="549503"/>
                  </a:lnTo>
                  <a:lnTo>
                    <a:pt x="3486150" y="523201"/>
                  </a:lnTo>
                  <a:lnTo>
                    <a:pt x="3489896" y="520674"/>
                  </a:lnTo>
                  <a:lnTo>
                    <a:pt x="3496170" y="516928"/>
                  </a:lnTo>
                  <a:lnTo>
                    <a:pt x="3503079" y="513803"/>
                  </a:lnTo>
                  <a:lnTo>
                    <a:pt x="3507448" y="519430"/>
                  </a:lnTo>
                  <a:lnTo>
                    <a:pt x="3508070" y="520052"/>
                  </a:lnTo>
                  <a:lnTo>
                    <a:pt x="3508070" y="520674"/>
                  </a:lnTo>
                  <a:lnTo>
                    <a:pt x="3508705" y="521296"/>
                  </a:lnTo>
                  <a:lnTo>
                    <a:pt x="3513721" y="525081"/>
                  </a:lnTo>
                  <a:lnTo>
                    <a:pt x="3520605" y="521931"/>
                  </a:lnTo>
                  <a:lnTo>
                    <a:pt x="3526244" y="513803"/>
                  </a:lnTo>
                  <a:lnTo>
                    <a:pt x="3527501" y="511898"/>
                  </a:lnTo>
                  <a:lnTo>
                    <a:pt x="3528123" y="509397"/>
                  </a:lnTo>
                  <a:lnTo>
                    <a:pt x="3528745" y="507530"/>
                  </a:lnTo>
                  <a:lnTo>
                    <a:pt x="3529380" y="505028"/>
                  </a:lnTo>
                  <a:lnTo>
                    <a:pt x="3528745" y="503148"/>
                  </a:lnTo>
                  <a:lnTo>
                    <a:pt x="3529380" y="501256"/>
                  </a:lnTo>
                  <a:lnTo>
                    <a:pt x="3530625" y="496252"/>
                  </a:lnTo>
                  <a:lnTo>
                    <a:pt x="3530625" y="493128"/>
                  </a:lnTo>
                  <a:lnTo>
                    <a:pt x="3530003" y="490601"/>
                  </a:lnTo>
                  <a:lnTo>
                    <a:pt x="3537674" y="485444"/>
                  </a:lnTo>
                  <a:lnTo>
                    <a:pt x="3563912" y="454723"/>
                  </a:lnTo>
                  <a:lnTo>
                    <a:pt x="3569220" y="434606"/>
                  </a:lnTo>
                  <a:lnTo>
                    <a:pt x="3568230" y="426072"/>
                  </a:lnTo>
                  <a:lnTo>
                    <a:pt x="3568852" y="423570"/>
                  </a:lnTo>
                  <a:lnTo>
                    <a:pt x="3570097" y="421055"/>
                  </a:lnTo>
                  <a:lnTo>
                    <a:pt x="3571379" y="417931"/>
                  </a:lnTo>
                  <a:lnTo>
                    <a:pt x="3575748" y="415429"/>
                  </a:lnTo>
                  <a:lnTo>
                    <a:pt x="3602863" y="380212"/>
                  </a:lnTo>
                  <a:lnTo>
                    <a:pt x="3607079" y="371551"/>
                  </a:lnTo>
                  <a:lnTo>
                    <a:pt x="3612096" y="367182"/>
                  </a:lnTo>
                  <a:lnTo>
                    <a:pt x="3617722" y="363423"/>
                  </a:lnTo>
                  <a:lnTo>
                    <a:pt x="3623373" y="357149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7605677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3" name="object 53"/>
          <p:cNvSpPr/>
          <p:nvPr/>
        </p:nvSpPr>
        <p:spPr>
          <a:xfrm>
            <a:off x="228111" y="49715"/>
            <a:ext cx="6467475" cy="1295400"/>
          </a:xfrm>
          <a:custGeom>
            <a:avLst/>
            <a:gdLst/>
            <a:ahLst/>
            <a:cxnLst/>
            <a:rect l="l" t="t" r="r" b="b"/>
            <a:pathLst>
              <a:path w="6467475" h="1295400">
                <a:moveTo>
                  <a:pt x="2935574" y="12699"/>
                </a:moveTo>
                <a:lnTo>
                  <a:pt x="2233037" y="12699"/>
                </a:lnTo>
                <a:lnTo>
                  <a:pt x="2273441" y="0"/>
                </a:lnTo>
                <a:lnTo>
                  <a:pt x="2881631" y="0"/>
                </a:lnTo>
                <a:lnTo>
                  <a:pt x="2935574" y="12699"/>
                </a:lnTo>
                <a:close/>
              </a:path>
              <a:path w="6467475" h="1295400">
                <a:moveTo>
                  <a:pt x="2288038" y="25399"/>
                </a:moveTo>
                <a:lnTo>
                  <a:pt x="2114589" y="25399"/>
                </a:lnTo>
                <a:lnTo>
                  <a:pt x="2153527" y="12699"/>
                </a:lnTo>
                <a:lnTo>
                  <a:pt x="2326689" y="12699"/>
                </a:lnTo>
                <a:lnTo>
                  <a:pt x="2288038" y="25399"/>
                </a:lnTo>
                <a:close/>
              </a:path>
              <a:path w="6467475" h="1295400">
                <a:moveTo>
                  <a:pt x="3093574" y="25399"/>
                </a:moveTo>
                <a:lnTo>
                  <a:pt x="2867691" y="25399"/>
                </a:lnTo>
                <a:lnTo>
                  <a:pt x="2815549" y="12699"/>
                </a:lnTo>
                <a:lnTo>
                  <a:pt x="3041641" y="12699"/>
                </a:lnTo>
                <a:lnTo>
                  <a:pt x="3093574" y="25399"/>
                </a:lnTo>
                <a:close/>
              </a:path>
              <a:path w="6467475" h="1295400">
                <a:moveTo>
                  <a:pt x="2173921" y="38099"/>
                </a:moveTo>
                <a:lnTo>
                  <a:pt x="2014577" y="38099"/>
                </a:lnTo>
                <a:lnTo>
                  <a:pt x="2064009" y="25399"/>
                </a:lnTo>
                <a:lnTo>
                  <a:pt x="2211503" y="25399"/>
                </a:lnTo>
                <a:lnTo>
                  <a:pt x="2173921" y="38099"/>
                </a:lnTo>
                <a:close/>
              </a:path>
              <a:path w="6467475" h="1295400">
                <a:moveTo>
                  <a:pt x="3244837" y="50799"/>
                </a:moveTo>
                <a:lnTo>
                  <a:pt x="3120694" y="50799"/>
                </a:lnTo>
                <a:lnTo>
                  <a:pt x="3071233" y="38099"/>
                </a:lnTo>
                <a:lnTo>
                  <a:pt x="3021147" y="38099"/>
                </a:lnTo>
                <a:lnTo>
                  <a:pt x="2970513" y="25399"/>
                </a:lnTo>
                <a:lnTo>
                  <a:pt x="3144745" y="25399"/>
                </a:lnTo>
                <a:lnTo>
                  <a:pt x="3244837" y="50799"/>
                </a:lnTo>
                <a:close/>
              </a:path>
              <a:path w="6467475" h="1295400">
                <a:moveTo>
                  <a:pt x="4692833" y="38099"/>
                </a:moveTo>
                <a:lnTo>
                  <a:pt x="4071222" y="38099"/>
                </a:lnTo>
                <a:lnTo>
                  <a:pt x="4126525" y="25399"/>
                </a:lnTo>
                <a:lnTo>
                  <a:pt x="4638038" y="25399"/>
                </a:lnTo>
                <a:lnTo>
                  <a:pt x="4692833" y="38099"/>
                </a:lnTo>
                <a:close/>
              </a:path>
              <a:path w="6467475" h="1295400">
                <a:moveTo>
                  <a:pt x="1544350" y="241299"/>
                </a:moveTo>
                <a:lnTo>
                  <a:pt x="1464789" y="241299"/>
                </a:lnTo>
                <a:lnTo>
                  <a:pt x="1417758" y="228599"/>
                </a:lnTo>
                <a:lnTo>
                  <a:pt x="1507002" y="228599"/>
                </a:lnTo>
                <a:lnTo>
                  <a:pt x="1524495" y="215899"/>
                </a:lnTo>
                <a:lnTo>
                  <a:pt x="1548522" y="190499"/>
                </a:lnTo>
                <a:lnTo>
                  <a:pt x="1578730" y="165099"/>
                </a:lnTo>
                <a:lnTo>
                  <a:pt x="1614765" y="152399"/>
                </a:lnTo>
                <a:lnTo>
                  <a:pt x="1651203" y="126999"/>
                </a:lnTo>
                <a:lnTo>
                  <a:pt x="1691314" y="114299"/>
                </a:lnTo>
                <a:lnTo>
                  <a:pt x="1734847" y="101599"/>
                </a:lnTo>
                <a:lnTo>
                  <a:pt x="1781554" y="88899"/>
                </a:lnTo>
                <a:lnTo>
                  <a:pt x="1831183" y="76199"/>
                </a:lnTo>
                <a:lnTo>
                  <a:pt x="1874595" y="63499"/>
                </a:lnTo>
                <a:lnTo>
                  <a:pt x="1966435" y="38099"/>
                </a:lnTo>
                <a:lnTo>
                  <a:pt x="2078905" y="38099"/>
                </a:lnTo>
                <a:lnTo>
                  <a:pt x="1967907" y="63499"/>
                </a:lnTo>
                <a:lnTo>
                  <a:pt x="1915232" y="76199"/>
                </a:lnTo>
                <a:lnTo>
                  <a:pt x="1864660" y="88899"/>
                </a:lnTo>
                <a:lnTo>
                  <a:pt x="1805351" y="101599"/>
                </a:lnTo>
                <a:lnTo>
                  <a:pt x="1750232" y="114299"/>
                </a:lnTo>
                <a:lnTo>
                  <a:pt x="1699943" y="139699"/>
                </a:lnTo>
                <a:lnTo>
                  <a:pt x="1655129" y="152399"/>
                </a:lnTo>
                <a:lnTo>
                  <a:pt x="1616927" y="177799"/>
                </a:lnTo>
                <a:lnTo>
                  <a:pt x="1585246" y="203199"/>
                </a:lnTo>
                <a:lnTo>
                  <a:pt x="1560812" y="215899"/>
                </a:lnTo>
                <a:lnTo>
                  <a:pt x="1544350" y="241299"/>
                </a:lnTo>
                <a:close/>
              </a:path>
              <a:path w="6467475" h="1295400">
                <a:moveTo>
                  <a:pt x="4088587" y="50799"/>
                </a:moveTo>
                <a:lnTo>
                  <a:pt x="3963735" y="50799"/>
                </a:lnTo>
                <a:lnTo>
                  <a:pt x="4016870" y="38099"/>
                </a:lnTo>
                <a:lnTo>
                  <a:pt x="4140756" y="38099"/>
                </a:lnTo>
                <a:lnTo>
                  <a:pt x="4088587" y="50799"/>
                </a:lnTo>
                <a:close/>
              </a:path>
              <a:path w="6467475" h="1295400">
                <a:moveTo>
                  <a:pt x="4799281" y="50799"/>
                </a:moveTo>
                <a:lnTo>
                  <a:pt x="4624328" y="50799"/>
                </a:lnTo>
                <a:lnTo>
                  <a:pt x="4571220" y="38099"/>
                </a:lnTo>
                <a:lnTo>
                  <a:pt x="4746628" y="38099"/>
                </a:lnTo>
                <a:lnTo>
                  <a:pt x="4799281" y="50799"/>
                </a:lnTo>
                <a:close/>
              </a:path>
              <a:path w="6467475" h="1295400">
                <a:moveTo>
                  <a:pt x="3341776" y="63499"/>
                </a:moveTo>
                <a:lnTo>
                  <a:pt x="3217459" y="63499"/>
                </a:lnTo>
                <a:lnTo>
                  <a:pt x="3169436" y="50799"/>
                </a:lnTo>
                <a:lnTo>
                  <a:pt x="3293712" y="50799"/>
                </a:lnTo>
                <a:lnTo>
                  <a:pt x="3341776" y="63499"/>
                </a:lnTo>
                <a:close/>
              </a:path>
              <a:path w="6467475" h="1295400">
                <a:moveTo>
                  <a:pt x="3696237" y="126999"/>
                </a:moveTo>
                <a:lnTo>
                  <a:pt x="3628553" y="126999"/>
                </a:lnTo>
                <a:lnTo>
                  <a:pt x="3668879" y="114299"/>
                </a:lnTo>
                <a:lnTo>
                  <a:pt x="3712741" y="88899"/>
                </a:lnTo>
                <a:lnTo>
                  <a:pt x="3759802" y="88899"/>
                </a:lnTo>
                <a:lnTo>
                  <a:pt x="3809725" y="76199"/>
                </a:lnTo>
                <a:lnTo>
                  <a:pt x="3862172" y="63499"/>
                </a:lnTo>
                <a:lnTo>
                  <a:pt x="3912081" y="50799"/>
                </a:lnTo>
                <a:lnTo>
                  <a:pt x="4037373" y="50799"/>
                </a:lnTo>
                <a:lnTo>
                  <a:pt x="3987304" y="63499"/>
                </a:lnTo>
                <a:lnTo>
                  <a:pt x="3938571" y="63499"/>
                </a:lnTo>
                <a:lnTo>
                  <a:pt x="3891365" y="76199"/>
                </a:lnTo>
                <a:lnTo>
                  <a:pt x="3837645" y="88899"/>
                </a:lnTo>
                <a:lnTo>
                  <a:pt x="3786969" y="101599"/>
                </a:lnTo>
                <a:lnTo>
                  <a:pt x="3739709" y="114299"/>
                </a:lnTo>
                <a:lnTo>
                  <a:pt x="3696237" y="126999"/>
                </a:lnTo>
                <a:close/>
              </a:path>
              <a:path w="6467475" h="1295400">
                <a:moveTo>
                  <a:pt x="5368461" y="203199"/>
                </a:moveTo>
                <a:lnTo>
                  <a:pt x="5304077" y="203199"/>
                </a:lnTo>
                <a:lnTo>
                  <a:pt x="5258172" y="177799"/>
                </a:lnTo>
                <a:lnTo>
                  <a:pt x="5208088" y="165099"/>
                </a:lnTo>
                <a:lnTo>
                  <a:pt x="5153822" y="139699"/>
                </a:lnTo>
                <a:lnTo>
                  <a:pt x="5095369" y="126999"/>
                </a:lnTo>
                <a:lnTo>
                  <a:pt x="5046246" y="114299"/>
                </a:lnTo>
                <a:lnTo>
                  <a:pt x="4994766" y="101599"/>
                </a:lnTo>
                <a:lnTo>
                  <a:pt x="4941056" y="88899"/>
                </a:lnTo>
                <a:lnTo>
                  <a:pt x="4827451" y="63499"/>
                </a:lnTo>
                <a:lnTo>
                  <a:pt x="4778307" y="63499"/>
                </a:lnTo>
                <a:lnTo>
                  <a:pt x="4727991" y="50799"/>
                </a:lnTo>
                <a:lnTo>
                  <a:pt x="4850649" y="50799"/>
                </a:lnTo>
                <a:lnTo>
                  <a:pt x="4949526" y="76199"/>
                </a:lnTo>
                <a:lnTo>
                  <a:pt x="4996952" y="76199"/>
                </a:lnTo>
                <a:lnTo>
                  <a:pt x="5042875" y="88899"/>
                </a:lnTo>
                <a:lnTo>
                  <a:pt x="5087177" y="101599"/>
                </a:lnTo>
                <a:lnTo>
                  <a:pt x="5129737" y="114299"/>
                </a:lnTo>
                <a:lnTo>
                  <a:pt x="5178376" y="126999"/>
                </a:lnTo>
                <a:lnTo>
                  <a:pt x="5224335" y="139699"/>
                </a:lnTo>
                <a:lnTo>
                  <a:pt x="5267617" y="152399"/>
                </a:lnTo>
                <a:lnTo>
                  <a:pt x="5308223" y="177799"/>
                </a:lnTo>
                <a:lnTo>
                  <a:pt x="5346155" y="190499"/>
                </a:lnTo>
                <a:lnTo>
                  <a:pt x="5368461" y="203199"/>
                </a:lnTo>
                <a:close/>
              </a:path>
              <a:path w="6467475" h="1295400">
                <a:moveTo>
                  <a:pt x="3656924" y="139699"/>
                </a:moveTo>
                <a:lnTo>
                  <a:pt x="3613134" y="139699"/>
                </a:lnTo>
                <a:lnTo>
                  <a:pt x="3564505" y="126999"/>
                </a:lnTo>
                <a:lnTo>
                  <a:pt x="3410788" y="88899"/>
                </a:lnTo>
                <a:lnTo>
                  <a:pt x="3357208" y="88899"/>
                </a:lnTo>
                <a:lnTo>
                  <a:pt x="3264762" y="63499"/>
                </a:lnTo>
                <a:lnTo>
                  <a:pt x="3389007" y="63499"/>
                </a:lnTo>
                <a:lnTo>
                  <a:pt x="3536244" y="101599"/>
                </a:lnTo>
                <a:lnTo>
                  <a:pt x="3628553" y="126999"/>
                </a:lnTo>
                <a:lnTo>
                  <a:pt x="3696237" y="126999"/>
                </a:lnTo>
                <a:lnTo>
                  <a:pt x="3656924" y="139699"/>
                </a:lnTo>
                <a:close/>
              </a:path>
              <a:path w="6467475" h="1295400">
                <a:moveTo>
                  <a:pt x="1264826" y="203199"/>
                </a:moveTo>
                <a:lnTo>
                  <a:pt x="714658" y="203199"/>
                </a:lnTo>
                <a:lnTo>
                  <a:pt x="769532" y="190499"/>
                </a:lnTo>
                <a:lnTo>
                  <a:pt x="1223150" y="190499"/>
                </a:lnTo>
                <a:lnTo>
                  <a:pt x="1264826" y="203199"/>
                </a:lnTo>
                <a:close/>
              </a:path>
              <a:path w="6467475" h="1295400">
                <a:moveTo>
                  <a:pt x="727006" y="215899"/>
                </a:moveTo>
                <a:lnTo>
                  <a:pt x="609058" y="215899"/>
                </a:lnTo>
                <a:lnTo>
                  <a:pt x="661142" y="203199"/>
                </a:lnTo>
                <a:lnTo>
                  <a:pt x="779434" y="203199"/>
                </a:lnTo>
                <a:lnTo>
                  <a:pt x="727006" y="215899"/>
                </a:lnTo>
                <a:close/>
              </a:path>
              <a:path w="6467475" h="1295400">
                <a:moveTo>
                  <a:pt x="1386320" y="215899"/>
                </a:moveTo>
                <a:lnTo>
                  <a:pt x="1267301" y="215899"/>
                </a:lnTo>
                <a:lnTo>
                  <a:pt x="1214584" y="203199"/>
                </a:lnTo>
                <a:lnTo>
                  <a:pt x="1346572" y="203199"/>
                </a:lnTo>
                <a:lnTo>
                  <a:pt x="1386320" y="215899"/>
                </a:lnTo>
                <a:close/>
              </a:path>
              <a:path w="6467475" h="1295400">
                <a:moveTo>
                  <a:pt x="5389089" y="215899"/>
                </a:moveTo>
                <a:lnTo>
                  <a:pt x="5330861" y="215899"/>
                </a:lnTo>
                <a:lnTo>
                  <a:pt x="5325527" y="203199"/>
                </a:lnTo>
                <a:lnTo>
                  <a:pt x="5382201" y="203199"/>
                </a:lnTo>
                <a:lnTo>
                  <a:pt x="5389089" y="215899"/>
                </a:lnTo>
                <a:close/>
              </a:path>
              <a:path w="6467475" h="1295400">
                <a:moveTo>
                  <a:pt x="298158" y="647699"/>
                </a:moveTo>
                <a:lnTo>
                  <a:pt x="232138" y="647699"/>
                </a:lnTo>
                <a:lnTo>
                  <a:pt x="164994" y="634999"/>
                </a:lnTo>
                <a:lnTo>
                  <a:pt x="109118" y="609599"/>
                </a:lnTo>
                <a:lnTo>
                  <a:pt x="64511" y="584199"/>
                </a:lnTo>
                <a:lnTo>
                  <a:pt x="31174" y="571499"/>
                </a:lnTo>
                <a:lnTo>
                  <a:pt x="3284" y="533399"/>
                </a:lnTo>
                <a:lnTo>
                  <a:pt x="0" y="507999"/>
                </a:lnTo>
                <a:lnTo>
                  <a:pt x="2627" y="495299"/>
                </a:lnTo>
                <a:lnTo>
                  <a:pt x="30722" y="444499"/>
                </a:lnTo>
                <a:lnTo>
                  <a:pt x="78980" y="393699"/>
                </a:lnTo>
                <a:lnTo>
                  <a:pt x="110189" y="368299"/>
                </a:lnTo>
                <a:lnTo>
                  <a:pt x="145957" y="342899"/>
                </a:lnTo>
                <a:lnTo>
                  <a:pt x="187041" y="317499"/>
                </a:lnTo>
                <a:lnTo>
                  <a:pt x="234569" y="304799"/>
                </a:lnTo>
                <a:lnTo>
                  <a:pt x="289669" y="279399"/>
                </a:lnTo>
                <a:lnTo>
                  <a:pt x="338158" y="266699"/>
                </a:lnTo>
                <a:lnTo>
                  <a:pt x="389614" y="253999"/>
                </a:lnTo>
                <a:lnTo>
                  <a:pt x="443706" y="241299"/>
                </a:lnTo>
                <a:lnTo>
                  <a:pt x="558478" y="215899"/>
                </a:lnTo>
                <a:lnTo>
                  <a:pt x="675580" y="215899"/>
                </a:lnTo>
                <a:lnTo>
                  <a:pt x="625348" y="228599"/>
                </a:lnTo>
                <a:lnTo>
                  <a:pt x="576501" y="228599"/>
                </a:lnTo>
                <a:lnTo>
                  <a:pt x="465853" y="253999"/>
                </a:lnTo>
                <a:lnTo>
                  <a:pt x="413827" y="266699"/>
                </a:lnTo>
                <a:lnTo>
                  <a:pt x="364435" y="279399"/>
                </a:lnTo>
                <a:lnTo>
                  <a:pt x="318006" y="292099"/>
                </a:lnTo>
                <a:lnTo>
                  <a:pt x="266701" y="304799"/>
                </a:lnTo>
                <a:lnTo>
                  <a:pt x="221833" y="330199"/>
                </a:lnTo>
                <a:lnTo>
                  <a:pt x="182760" y="355599"/>
                </a:lnTo>
                <a:lnTo>
                  <a:pt x="148840" y="368299"/>
                </a:lnTo>
                <a:lnTo>
                  <a:pt x="119157" y="393699"/>
                </a:lnTo>
                <a:lnTo>
                  <a:pt x="72987" y="444499"/>
                </a:lnTo>
                <a:lnTo>
                  <a:pt x="52572" y="482599"/>
                </a:lnTo>
                <a:lnTo>
                  <a:pt x="46927" y="507999"/>
                </a:lnTo>
                <a:lnTo>
                  <a:pt x="47484" y="520699"/>
                </a:lnTo>
                <a:lnTo>
                  <a:pt x="51012" y="533399"/>
                </a:lnTo>
                <a:lnTo>
                  <a:pt x="57588" y="533399"/>
                </a:lnTo>
                <a:lnTo>
                  <a:pt x="67061" y="546099"/>
                </a:lnTo>
                <a:lnTo>
                  <a:pt x="110913" y="584199"/>
                </a:lnTo>
                <a:lnTo>
                  <a:pt x="152695" y="609599"/>
                </a:lnTo>
                <a:lnTo>
                  <a:pt x="204139" y="622299"/>
                </a:lnTo>
                <a:lnTo>
                  <a:pt x="264758" y="634999"/>
                </a:lnTo>
                <a:lnTo>
                  <a:pt x="281179" y="634999"/>
                </a:lnTo>
                <a:lnTo>
                  <a:pt x="298158" y="647699"/>
                </a:lnTo>
                <a:close/>
              </a:path>
              <a:path w="6467475" h="1295400">
                <a:moveTo>
                  <a:pt x="1477911" y="228599"/>
                </a:moveTo>
                <a:lnTo>
                  <a:pt x="1369055" y="228599"/>
                </a:lnTo>
                <a:lnTo>
                  <a:pt x="1318847" y="215899"/>
                </a:lnTo>
                <a:lnTo>
                  <a:pt x="1448074" y="215899"/>
                </a:lnTo>
                <a:lnTo>
                  <a:pt x="1477911" y="228599"/>
                </a:lnTo>
                <a:close/>
              </a:path>
              <a:path w="6467475" h="1295400">
                <a:moveTo>
                  <a:pt x="5441480" y="228599"/>
                </a:moveTo>
                <a:lnTo>
                  <a:pt x="5356361" y="228599"/>
                </a:lnTo>
                <a:lnTo>
                  <a:pt x="5349581" y="215899"/>
                </a:lnTo>
                <a:lnTo>
                  <a:pt x="5426283" y="215899"/>
                </a:lnTo>
                <a:lnTo>
                  <a:pt x="5441480" y="228599"/>
                </a:lnTo>
                <a:close/>
              </a:path>
              <a:path w="6467475" h="1295400">
                <a:moveTo>
                  <a:pt x="5687199" y="241299"/>
                </a:moveTo>
                <a:lnTo>
                  <a:pt x="5408825" y="241299"/>
                </a:lnTo>
                <a:lnTo>
                  <a:pt x="5401972" y="228599"/>
                </a:lnTo>
                <a:lnTo>
                  <a:pt x="5645268" y="228599"/>
                </a:lnTo>
                <a:lnTo>
                  <a:pt x="5687199" y="241299"/>
                </a:lnTo>
                <a:close/>
              </a:path>
              <a:path w="6467475" h="1295400">
                <a:moveTo>
                  <a:pt x="1535990" y="253999"/>
                </a:moveTo>
                <a:lnTo>
                  <a:pt x="1513855" y="253999"/>
                </a:lnTo>
                <a:lnTo>
                  <a:pt x="1509983" y="241299"/>
                </a:lnTo>
                <a:lnTo>
                  <a:pt x="1540067" y="241299"/>
                </a:lnTo>
                <a:lnTo>
                  <a:pt x="1535990" y="253999"/>
                </a:lnTo>
                <a:close/>
              </a:path>
              <a:path w="6467475" h="1295400">
                <a:moveTo>
                  <a:pt x="5809763" y="253999"/>
                </a:moveTo>
                <a:lnTo>
                  <a:pt x="5674422" y="253999"/>
                </a:lnTo>
                <a:lnTo>
                  <a:pt x="5634968" y="241299"/>
                </a:lnTo>
                <a:lnTo>
                  <a:pt x="5769533" y="241299"/>
                </a:lnTo>
                <a:lnTo>
                  <a:pt x="5809763" y="253999"/>
                </a:lnTo>
                <a:close/>
              </a:path>
              <a:path w="6467475" h="1295400">
                <a:moveTo>
                  <a:pt x="5924959" y="266699"/>
                </a:moveTo>
                <a:lnTo>
                  <a:pt x="5790154" y="266699"/>
                </a:lnTo>
                <a:lnTo>
                  <a:pt x="5752366" y="253999"/>
                </a:lnTo>
                <a:lnTo>
                  <a:pt x="5887640" y="253999"/>
                </a:lnTo>
                <a:lnTo>
                  <a:pt x="5924959" y="266699"/>
                </a:lnTo>
                <a:close/>
              </a:path>
              <a:path w="6467475" h="1295400">
                <a:moveTo>
                  <a:pt x="6032677" y="292099"/>
                </a:moveTo>
                <a:lnTo>
                  <a:pt x="5968013" y="292099"/>
                </a:lnTo>
                <a:lnTo>
                  <a:pt x="5934129" y="279399"/>
                </a:lnTo>
                <a:lnTo>
                  <a:pt x="5899192" y="279399"/>
                </a:lnTo>
                <a:lnTo>
                  <a:pt x="5863814" y="266699"/>
                </a:lnTo>
                <a:lnTo>
                  <a:pt x="5961838" y="266699"/>
                </a:lnTo>
                <a:lnTo>
                  <a:pt x="6032677" y="292099"/>
                </a:lnTo>
                <a:close/>
              </a:path>
              <a:path w="6467475" h="1295400">
                <a:moveTo>
                  <a:pt x="5838997" y="838199"/>
                </a:moveTo>
                <a:lnTo>
                  <a:pt x="5656619" y="838199"/>
                </a:lnTo>
                <a:lnTo>
                  <a:pt x="5706720" y="825499"/>
                </a:lnTo>
                <a:lnTo>
                  <a:pt x="5755793" y="825499"/>
                </a:lnTo>
                <a:lnTo>
                  <a:pt x="5923601" y="787399"/>
                </a:lnTo>
                <a:lnTo>
                  <a:pt x="5975712" y="787399"/>
                </a:lnTo>
                <a:lnTo>
                  <a:pt x="6025424" y="774699"/>
                </a:lnTo>
                <a:lnTo>
                  <a:pt x="6084163" y="749299"/>
                </a:lnTo>
                <a:lnTo>
                  <a:pt x="6139120" y="736599"/>
                </a:lnTo>
                <a:lnTo>
                  <a:pt x="6190049" y="711199"/>
                </a:lnTo>
                <a:lnTo>
                  <a:pt x="6236702" y="698499"/>
                </a:lnTo>
                <a:lnTo>
                  <a:pt x="6278150" y="673099"/>
                </a:lnTo>
                <a:lnTo>
                  <a:pt x="6314531" y="660399"/>
                </a:lnTo>
                <a:lnTo>
                  <a:pt x="6345278" y="634999"/>
                </a:lnTo>
                <a:lnTo>
                  <a:pt x="6379466" y="596899"/>
                </a:lnTo>
                <a:lnTo>
                  <a:pt x="6399872" y="558799"/>
                </a:lnTo>
                <a:lnTo>
                  <a:pt x="6404155" y="533399"/>
                </a:lnTo>
                <a:lnTo>
                  <a:pt x="6404155" y="520699"/>
                </a:lnTo>
                <a:lnTo>
                  <a:pt x="6401585" y="507999"/>
                </a:lnTo>
                <a:lnTo>
                  <a:pt x="6391769" y="495299"/>
                </a:lnTo>
                <a:lnTo>
                  <a:pt x="6375274" y="469899"/>
                </a:lnTo>
                <a:lnTo>
                  <a:pt x="6352181" y="444499"/>
                </a:lnTo>
                <a:lnTo>
                  <a:pt x="6322570" y="419099"/>
                </a:lnTo>
                <a:lnTo>
                  <a:pt x="6287499" y="393699"/>
                </a:lnTo>
                <a:lnTo>
                  <a:pt x="6246793" y="380999"/>
                </a:lnTo>
                <a:lnTo>
                  <a:pt x="6200614" y="355599"/>
                </a:lnTo>
                <a:lnTo>
                  <a:pt x="6149121" y="342899"/>
                </a:lnTo>
                <a:lnTo>
                  <a:pt x="6121565" y="330199"/>
                </a:lnTo>
                <a:lnTo>
                  <a:pt x="6092965" y="317499"/>
                </a:lnTo>
                <a:lnTo>
                  <a:pt x="6063240" y="317499"/>
                </a:lnTo>
                <a:lnTo>
                  <a:pt x="6000766" y="292099"/>
                </a:lnTo>
                <a:lnTo>
                  <a:pt x="6066645" y="292099"/>
                </a:lnTo>
                <a:lnTo>
                  <a:pt x="6099012" y="304799"/>
                </a:lnTo>
                <a:lnTo>
                  <a:pt x="6130322" y="304799"/>
                </a:lnTo>
                <a:lnTo>
                  <a:pt x="6160495" y="317499"/>
                </a:lnTo>
                <a:lnTo>
                  <a:pt x="6189451" y="330199"/>
                </a:lnTo>
                <a:lnTo>
                  <a:pt x="6217287" y="342899"/>
                </a:lnTo>
                <a:lnTo>
                  <a:pt x="6243996" y="342899"/>
                </a:lnTo>
                <a:lnTo>
                  <a:pt x="6293376" y="368299"/>
                </a:lnTo>
                <a:lnTo>
                  <a:pt x="6337060" y="393699"/>
                </a:lnTo>
                <a:lnTo>
                  <a:pt x="6374962" y="419099"/>
                </a:lnTo>
                <a:lnTo>
                  <a:pt x="6407120" y="431799"/>
                </a:lnTo>
                <a:lnTo>
                  <a:pt x="6432604" y="457199"/>
                </a:lnTo>
                <a:lnTo>
                  <a:pt x="6451162" y="482599"/>
                </a:lnTo>
                <a:lnTo>
                  <a:pt x="6462543" y="507999"/>
                </a:lnTo>
                <a:lnTo>
                  <a:pt x="6464678" y="520699"/>
                </a:lnTo>
                <a:lnTo>
                  <a:pt x="6465999" y="520699"/>
                </a:lnTo>
                <a:lnTo>
                  <a:pt x="6466672" y="533399"/>
                </a:lnTo>
                <a:lnTo>
                  <a:pt x="6466860" y="533399"/>
                </a:lnTo>
                <a:lnTo>
                  <a:pt x="6465147" y="558799"/>
                </a:lnTo>
                <a:lnTo>
                  <a:pt x="6462543" y="558799"/>
                </a:lnTo>
                <a:lnTo>
                  <a:pt x="6457732" y="571499"/>
                </a:lnTo>
                <a:lnTo>
                  <a:pt x="6451064" y="584199"/>
                </a:lnTo>
                <a:lnTo>
                  <a:pt x="6407150" y="634999"/>
                </a:lnTo>
                <a:lnTo>
                  <a:pt x="6375287" y="660399"/>
                </a:lnTo>
                <a:lnTo>
                  <a:pt x="6337462" y="685799"/>
                </a:lnTo>
                <a:lnTo>
                  <a:pt x="6294233" y="711199"/>
                </a:lnTo>
                <a:lnTo>
                  <a:pt x="6256274" y="723899"/>
                </a:lnTo>
                <a:lnTo>
                  <a:pt x="6214765" y="736599"/>
                </a:lnTo>
                <a:lnTo>
                  <a:pt x="6170080" y="761999"/>
                </a:lnTo>
                <a:lnTo>
                  <a:pt x="6122592" y="774699"/>
                </a:lnTo>
                <a:lnTo>
                  <a:pt x="6072676" y="787399"/>
                </a:lnTo>
                <a:lnTo>
                  <a:pt x="6028902" y="800099"/>
                </a:lnTo>
                <a:lnTo>
                  <a:pt x="5983528" y="812799"/>
                </a:lnTo>
                <a:lnTo>
                  <a:pt x="5936674" y="812799"/>
                </a:lnTo>
                <a:lnTo>
                  <a:pt x="5838997" y="838199"/>
                </a:lnTo>
                <a:close/>
              </a:path>
              <a:path w="6467475" h="1295400">
                <a:moveTo>
                  <a:pt x="408191" y="660399"/>
                </a:moveTo>
                <a:lnTo>
                  <a:pt x="270253" y="660399"/>
                </a:lnTo>
                <a:lnTo>
                  <a:pt x="250995" y="647699"/>
                </a:lnTo>
                <a:lnTo>
                  <a:pt x="388421" y="647699"/>
                </a:lnTo>
                <a:lnTo>
                  <a:pt x="408191" y="660399"/>
                </a:lnTo>
                <a:close/>
              </a:path>
              <a:path w="6467475" h="1295400">
                <a:moveTo>
                  <a:pt x="556332" y="673099"/>
                </a:moveTo>
                <a:lnTo>
                  <a:pt x="352374" y="673099"/>
                </a:lnTo>
                <a:lnTo>
                  <a:pt x="330890" y="660399"/>
                </a:lnTo>
                <a:lnTo>
                  <a:pt x="534745" y="660399"/>
                </a:lnTo>
                <a:lnTo>
                  <a:pt x="556332" y="673099"/>
                </a:lnTo>
                <a:close/>
              </a:path>
              <a:path w="6467475" h="1295400">
                <a:moveTo>
                  <a:pt x="603816" y="685799"/>
                </a:moveTo>
                <a:lnTo>
                  <a:pt x="491714" y="685799"/>
                </a:lnTo>
                <a:lnTo>
                  <a:pt x="473466" y="673099"/>
                </a:lnTo>
                <a:lnTo>
                  <a:pt x="595720" y="673099"/>
                </a:lnTo>
                <a:lnTo>
                  <a:pt x="603816" y="685799"/>
                </a:lnTo>
                <a:close/>
              </a:path>
              <a:path w="6467475" h="1295400">
                <a:moveTo>
                  <a:pt x="620292" y="698499"/>
                </a:moveTo>
                <a:lnTo>
                  <a:pt x="555244" y="698499"/>
                </a:lnTo>
                <a:lnTo>
                  <a:pt x="547646" y="685799"/>
                </a:lnTo>
                <a:lnTo>
                  <a:pt x="617722" y="685799"/>
                </a:lnTo>
                <a:lnTo>
                  <a:pt x="620292" y="698499"/>
                </a:lnTo>
                <a:close/>
              </a:path>
              <a:path w="6467475" h="1295400">
                <a:moveTo>
                  <a:pt x="622850" y="711199"/>
                </a:moveTo>
                <a:lnTo>
                  <a:pt x="560547" y="711199"/>
                </a:lnTo>
                <a:lnTo>
                  <a:pt x="561904" y="698499"/>
                </a:lnTo>
                <a:lnTo>
                  <a:pt x="623753" y="698499"/>
                </a:lnTo>
                <a:lnTo>
                  <a:pt x="622850" y="711199"/>
                </a:lnTo>
                <a:close/>
              </a:path>
              <a:path w="6467475" h="1295400">
                <a:moveTo>
                  <a:pt x="936938" y="1041399"/>
                </a:moveTo>
                <a:lnTo>
                  <a:pt x="815260" y="1041399"/>
                </a:lnTo>
                <a:lnTo>
                  <a:pt x="798915" y="1028699"/>
                </a:lnTo>
                <a:lnTo>
                  <a:pt x="766178" y="1028699"/>
                </a:lnTo>
                <a:lnTo>
                  <a:pt x="750306" y="1015999"/>
                </a:lnTo>
                <a:lnTo>
                  <a:pt x="719935" y="1015999"/>
                </a:lnTo>
                <a:lnTo>
                  <a:pt x="691255" y="1003299"/>
                </a:lnTo>
                <a:lnTo>
                  <a:pt x="664425" y="990599"/>
                </a:lnTo>
                <a:lnTo>
                  <a:pt x="639369" y="977899"/>
                </a:lnTo>
                <a:lnTo>
                  <a:pt x="616009" y="965199"/>
                </a:lnTo>
                <a:lnTo>
                  <a:pt x="574982" y="952499"/>
                </a:lnTo>
                <a:lnTo>
                  <a:pt x="540874" y="927099"/>
                </a:lnTo>
                <a:lnTo>
                  <a:pt x="494060" y="876299"/>
                </a:lnTo>
                <a:lnTo>
                  <a:pt x="478388" y="825499"/>
                </a:lnTo>
                <a:lnTo>
                  <a:pt x="482461" y="800099"/>
                </a:lnTo>
                <a:lnTo>
                  <a:pt x="504151" y="761999"/>
                </a:lnTo>
                <a:lnTo>
                  <a:pt x="544738" y="723899"/>
                </a:lnTo>
                <a:lnTo>
                  <a:pt x="551395" y="711199"/>
                </a:lnTo>
                <a:lnTo>
                  <a:pt x="618484" y="711199"/>
                </a:lnTo>
                <a:lnTo>
                  <a:pt x="612024" y="723899"/>
                </a:lnTo>
                <a:lnTo>
                  <a:pt x="604838" y="723899"/>
                </a:lnTo>
                <a:lnTo>
                  <a:pt x="590866" y="736599"/>
                </a:lnTo>
                <a:lnTo>
                  <a:pt x="578660" y="749299"/>
                </a:lnTo>
                <a:lnTo>
                  <a:pt x="568381" y="761999"/>
                </a:lnTo>
                <a:lnTo>
                  <a:pt x="560191" y="774699"/>
                </a:lnTo>
                <a:lnTo>
                  <a:pt x="546777" y="812799"/>
                </a:lnTo>
                <a:lnTo>
                  <a:pt x="552448" y="850899"/>
                </a:lnTo>
                <a:lnTo>
                  <a:pt x="576503" y="888999"/>
                </a:lnTo>
                <a:lnTo>
                  <a:pt x="618243" y="927099"/>
                </a:lnTo>
                <a:lnTo>
                  <a:pt x="676966" y="965199"/>
                </a:lnTo>
                <a:lnTo>
                  <a:pt x="722496" y="977899"/>
                </a:lnTo>
                <a:lnTo>
                  <a:pt x="773812" y="1003299"/>
                </a:lnTo>
                <a:lnTo>
                  <a:pt x="830595" y="1015999"/>
                </a:lnTo>
                <a:lnTo>
                  <a:pt x="892527" y="1028699"/>
                </a:lnTo>
                <a:lnTo>
                  <a:pt x="936938" y="1041399"/>
                </a:lnTo>
                <a:close/>
              </a:path>
              <a:path w="6467475" h="1295400">
                <a:moveTo>
                  <a:pt x="5741456" y="850899"/>
                </a:moveTo>
                <a:lnTo>
                  <a:pt x="5553812" y="850899"/>
                </a:lnTo>
                <a:lnTo>
                  <a:pt x="5605609" y="838199"/>
                </a:lnTo>
                <a:lnTo>
                  <a:pt x="5788413" y="838199"/>
                </a:lnTo>
                <a:lnTo>
                  <a:pt x="5741456" y="850899"/>
                </a:lnTo>
                <a:close/>
              </a:path>
              <a:path w="6467475" h="1295400">
                <a:moveTo>
                  <a:pt x="5644744" y="863599"/>
                </a:moveTo>
                <a:lnTo>
                  <a:pt x="5424943" y="863599"/>
                </a:lnTo>
                <a:lnTo>
                  <a:pt x="5434602" y="850899"/>
                </a:lnTo>
                <a:lnTo>
                  <a:pt x="5693537" y="850899"/>
                </a:lnTo>
                <a:lnTo>
                  <a:pt x="5644744" y="863599"/>
                </a:lnTo>
                <a:close/>
              </a:path>
              <a:path w="6467475" h="1295400">
                <a:moveTo>
                  <a:pt x="5107582" y="1092199"/>
                </a:moveTo>
                <a:lnTo>
                  <a:pt x="5026409" y="1092199"/>
                </a:lnTo>
                <a:lnTo>
                  <a:pt x="5055022" y="1079499"/>
                </a:lnTo>
                <a:lnTo>
                  <a:pt x="5082993" y="1079499"/>
                </a:lnTo>
                <a:lnTo>
                  <a:pt x="5110000" y="1066799"/>
                </a:lnTo>
                <a:lnTo>
                  <a:pt x="5161922" y="1054099"/>
                </a:lnTo>
                <a:lnTo>
                  <a:pt x="5210461" y="1041399"/>
                </a:lnTo>
                <a:lnTo>
                  <a:pt x="5255139" y="1028699"/>
                </a:lnTo>
                <a:lnTo>
                  <a:pt x="5295477" y="1015999"/>
                </a:lnTo>
                <a:lnTo>
                  <a:pt x="5331149" y="990599"/>
                </a:lnTo>
                <a:lnTo>
                  <a:pt x="5361827" y="977899"/>
                </a:lnTo>
                <a:lnTo>
                  <a:pt x="5387024" y="965199"/>
                </a:lnTo>
                <a:lnTo>
                  <a:pt x="5406256" y="939799"/>
                </a:lnTo>
                <a:lnTo>
                  <a:pt x="5419746" y="927099"/>
                </a:lnTo>
                <a:lnTo>
                  <a:pt x="5426549" y="901699"/>
                </a:lnTo>
                <a:lnTo>
                  <a:pt x="5426426" y="888999"/>
                </a:lnTo>
                <a:lnTo>
                  <a:pt x="5419139" y="863599"/>
                </a:lnTo>
                <a:lnTo>
                  <a:pt x="5544891" y="863599"/>
                </a:lnTo>
                <a:lnTo>
                  <a:pt x="5494008" y="876299"/>
                </a:lnTo>
                <a:lnTo>
                  <a:pt x="5495876" y="876299"/>
                </a:lnTo>
                <a:lnTo>
                  <a:pt x="5496433" y="888999"/>
                </a:lnTo>
                <a:lnTo>
                  <a:pt x="5495743" y="901699"/>
                </a:lnTo>
                <a:lnTo>
                  <a:pt x="5493871" y="901699"/>
                </a:lnTo>
                <a:lnTo>
                  <a:pt x="5490050" y="914399"/>
                </a:lnTo>
                <a:lnTo>
                  <a:pt x="5483986" y="927099"/>
                </a:lnTo>
                <a:lnTo>
                  <a:pt x="5475994" y="939799"/>
                </a:lnTo>
                <a:lnTo>
                  <a:pt x="5466390" y="952499"/>
                </a:lnTo>
                <a:lnTo>
                  <a:pt x="5442007" y="965199"/>
                </a:lnTo>
                <a:lnTo>
                  <a:pt x="5411742" y="990599"/>
                </a:lnTo>
                <a:lnTo>
                  <a:pt x="5376164" y="1003299"/>
                </a:lnTo>
                <a:lnTo>
                  <a:pt x="5335841" y="1015999"/>
                </a:lnTo>
                <a:lnTo>
                  <a:pt x="5290933" y="1041399"/>
                </a:lnTo>
                <a:lnTo>
                  <a:pt x="5242559" y="1054099"/>
                </a:lnTo>
                <a:lnTo>
                  <a:pt x="5190799" y="1066799"/>
                </a:lnTo>
                <a:lnTo>
                  <a:pt x="5135733" y="1079499"/>
                </a:lnTo>
                <a:lnTo>
                  <a:pt x="5107582" y="1092199"/>
                </a:lnTo>
                <a:close/>
              </a:path>
              <a:path w="6467475" h="1295400">
                <a:moveTo>
                  <a:pt x="1131237" y="1066799"/>
                </a:moveTo>
                <a:lnTo>
                  <a:pt x="949148" y="1066799"/>
                </a:lnTo>
                <a:lnTo>
                  <a:pt x="898785" y="1054099"/>
                </a:lnTo>
                <a:lnTo>
                  <a:pt x="850450" y="1041399"/>
                </a:lnTo>
                <a:lnTo>
                  <a:pt x="983252" y="1041399"/>
                </a:lnTo>
                <a:lnTo>
                  <a:pt x="1031232" y="1054099"/>
                </a:lnTo>
                <a:lnTo>
                  <a:pt x="1080640" y="1054099"/>
                </a:lnTo>
                <a:lnTo>
                  <a:pt x="1131237" y="1066799"/>
                </a:lnTo>
                <a:close/>
              </a:path>
              <a:path w="6467475" h="1295400">
                <a:moveTo>
                  <a:pt x="1846636" y="1066799"/>
                </a:moveTo>
                <a:lnTo>
                  <a:pt x="1742286" y="1066799"/>
                </a:lnTo>
                <a:lnTo>
                  <a:pt x="1780264" y="1054099"/>
                </a:lnTo>
                <a:lnTo>
                  <a:pt x="1850063" y="1054099"/>
                </a:lnTo>
                <a:lnTo>
                  <a:pt x="1846636" y="1066799"/>
                </a:lnTo>
                <a:close/>
              </a:path>
              <a:path w="6467475" h="1295400">
                <a:moveTo>
                  <a:pt x="1906532" y="1066799"/>
                </a:moveTo>
                <a:lnTo>
                  <a:pt x="1873260" y="1066799"/>
                </a:lnTo>
                <a:lnTo>
                  <a:pt x="1883574" y="1054099"/>
                </a:lnTo>
                <a:lnTo>
                  <a:pt x="1898685" y="1054099"/>
                </a:lnTo>
                <a:lnTo>
                  <a:pt x="1906532" y="1066799"/>
                </a:lnTo>
                <a:close/>
              </a:path>
              <a:path w="6467475" h="1295400">
                <a:moveTo>
                  <a:pt x="1278112" y="1079499"/>
                </a:moveTo>
                <a:lnTo>
                  <a:pt x="1054905" y="1079499"/>
                </a:lnTo>
                <a:lnTo>
                  <a:pt x="1001276" y="1066799"/>
                </a:lnTo>
                <a:lnTo>
                  <a:pt x="1230215" y="1066799"/>
                </a:lnTo>
                <a:lnTo>
                  <a:pt x="1278112" y="1079499"/>
                </a:lnTo>
                <a:close/>
              </a:path>
              <a:path w="6467475" h="1295400">
                <a:moveTo>
                  <a:pt x="1733689" y="1079499"/>
                </a:moveTo>
                <a:lnTo>
                  <a:pt x="1585357" y="1079499"/>
                </a:lnTo>
                <a:lnTo>
                  <a:pt x="1625132" y="1066799"/>
                </a:lnTo>
                <a:lnTo>
                  <a:pt x="1786353" y="1066799"/>
                </a:lnTo>
                <a:lnTo>
                  <a:pt x="1733689" y="1079499"/>
                </a:lnTo>
                <a:close/>
              </a:path>
              <a:path w="6467475" h="1295400">
                <a:moveTo>
                  <a:pt x="2600098" y="1269999"/>
                </a:moveTo>
                <a:lnTo>
                  <a:pt x="2421994" y="1269999"/>
                </a:lnTo>
                <a:lnTo>
                  <a:pt x="2365356" y="1257299"/>
                </a:lnTo>
                <a:lnTo>
                  <a:pt x="2257889" y="1231899"/>
                </a:lnTo>
                <a:lnTo>
                  <a:pt x="2207310" y="1219199"/>
                </a:lnTo>
                <a:lnTo>
                  <a:pt x="2147974" y="1206499"/>
                </a:lnTo>
                <a:lnTo>
                  <a:pt x="2092667" y="1193799"/>
                </a:lnTo>
                <a:lnTo>
                  <a:pt x="2041871" y="1168399"/>
                </a:lnTo>
                <a:lnTo>
                  <a:pt x="1996066" y="1155699"/>
                </a:lnTo>
                <a:lnTo>
                  <a:pt x="1975322" y="1142999"/>
                </a:lnTo>
                <a:lnTo>
                  <a:pt x="1955702" y="1130299"/>
                </a:lnTo>
                <a:lnTo>
                  <a:pt x="1937367" y="1117599"/>
                </a:lnTo>
                <a:lnTo>
                  <a:pt x="1920477" y="1117599"/>
                </a:lnTo>
                <a:lnTo>
                  <a:pt x="1905880" y="1104899"/>
                </a:lnTo>
                <a:lnTo>
                  <a:pt x="1892140" y="1092199"/>
                </a:lnTo>
                <a:lnTo>
                  <a:pt x="1880113" y="1079499"/>
                </a:lnTo>
                <a:lnTo>
                  <a:pt x="1869834" y="1066799"/>
                </a:lnTo>
                <a:lnTo>
                  <a:pt x="1909341" y="1066799"/>
                </a:lnTo>
                <a:lnTo>
                  <a:pt x="1920477" y="1079499"/>
                </a:lnTo>
                <a:lnTo>
                  <a:pt x="1933361" y="1079499"/>
                </a:lnTo>
                <a:lnTo>
                  <a:pt x="1947958" y="1092199"/>
                </a:lnTo>
                <a:lnTo>
                  <a:pt x="1963411" y="1104899"/>
                </a:lnTo>
                <a:lnTo>
                  <a:pt x="1980301" y="1117599"/>
                </a:lnTo>
                <a:lnTo>
                  <a:pt x="1998636" y="1130299"/>
                </a:lnTo>
                <a:lnTo>
                  <a:pt x="2018256" y="1130299"/>
                </a:lnTo>
                <a:lnTo>
                  <a:pt x="2039000" y="1142999"/>
                </a:lnTo>
                <a:lnTo>
                  <a:pt x="2084363" y="1168399"/>
                </a:lnTo>
                <a:lnTo>
                  <a:pt x="2133995" y="1181099"/>
                </a:lnTo>
                <a:lnTo>
                  <a:pt x="2187656" y="1193799"/>
                </a:lnTo>
                <a:lnTo>
                  <a:pt x="2245104" y="1206499"/>
                </a:lnTo>
                <a:lnTo>
                  <a:pt x="2293192" y="1219199"/>
                </a:lnTo>
                <a:lnTo>
                  <a:pt x="2395788" y="1244599"/>
                </a:lnTo>
                <a:lnTo>
                  <a:pt x="2449807" y="1244599"/>
                </a:lnTo>
                <a:lnTo>
                  <a:pt x="2505312" y="1257299"/>
                </a:lnTo>
                <a:lnTo>
                  <a:pt x="2552229" y="1257299"/>
                </a:lnTo>
                <a:lnTo>
                  <a:pt x="2600098" y="1269999"/>
                </a:lnTo>
                <a:close/>
              </a:path>
              <a:path w="6467475" h="1295400">
                <a:moveTo>
                  <a:pt x="1624084" y="1092199"/>
                </a:moveTo>
                <a:lnTo>
                  <a:pt x="1165619" y="1092199"/>
                </a:lnTo>
                <a:lnTo>
                  <a:pt x="1109774" y="1079499"/>
                </a:lnTo>
                <a:lnTo>
                  <a:pt x="1679496" y="1079499"/>
                </a:lnTo>
                <a:lnTo>
                  <a:pt x="1624084" y="1092199"/>
                </a:lnTo>
                <a:close/>
              </a:path>
              <a:path w="6467475" h="1295400">
                <a:moveTo>
                  <a:pt x="3853150" y="1104899"/>
                </a:moveTo>
                <a:lnTo>
                  <a:pt x="3774779" y="1104899"/>
                </a:lnTo>
                <a:lnTo>
                  <a:pt x="3780844" y="1092199"/>
                </a:lnTo>
                <a:lnTo>
                  <a:pt x="3805497" y="1092199"/>
                </a:lnTo>
                <a:lnTo>
                  <a:pt x="3853150" y="1104899"/>
                </a:lnTo>
                <a:close/>
              </a:path>
              <a:path w="6467475" h="1295400">
                <a:moveTo>
                  <a:pt x="5018102" y="1104899"/>
                </a:moveTo>
                <a:lnTo>
                  <a:pt x="4951954" y="1104899"/>
                </a:lnTo>
                <a:lnTo>
                  <a:pt x="4967317" y="1092199"/>
                </a:lnTo>
                <a:lnTo>
                  <a:pt x="5048682" y="1092199"/>
                </a:lnTo>
                <a:lnTo>
                  <a:pt x="5018102" y="1104899"/>
                </a:lnTo>
                <a:close/>
              </a:path>
              <a:path w="6467475" h="1295400">
                <a:moveTo>
                  <a:pt x="3462405" y="1244599"/>
                </a:moveTo>
                <a:lnTo>
                  <a:pt x="3330471" y="1244599"/>
                </a:lnTo>
                <a:lnTo>
                  <a:pt x="3374410" y="1231899"/>
                </a:lnTo>
                <a:lnTo>
                  <a:pt x="3425067" y="1219199"/>
                </a:lnTo>
                <a:lnTo>
                  <a:pt x="3473831" y="1219199"/>
                </a:lnTo>
                <a:lnTo>
                  <a:pt x="3520453" y="1206499"/>
                </a:lnTo>
                <a:lnTo>
                  <a:pt x="3564686" y="1193799"/>
                </a:lnTo>
                <a:lnTo>
                  <a:pt x="3606281" y="1181099"/>
                </a:lnTo>
                <a:lnTo>
                  <a:pt x="3654856" y="1155699"/>
                </a:lnTo>
                <a:lnTo>
                  <a:pt x="3698599" y="1142999"/>
                </a:lnTo>
                <a:lnTo>
                  <a:pt x="3737190" y="1117599"/>
                </a:lnTo>
                <a:lnTo>
                  <a:pt x="3770307" y="1104899"/>
                </a:lnTo>
                <a:lnTo>
                  <a:pt x="3949061" y="1104899"/>
                </a:lnTo>
                <a:lnTo>
                  <a:pt x="3997304" y="1117599"/>
                </a:lnTo>
                <a:lnTo>
                  <a:pt x="3813515" y="1117599"/>
                </a:lnTo>
                <a:lnTo>
                  <a:pt x="3780990" y="1130299"/>
                </a:lnTo>
                <a:lnTo>
                  <a:pt x="3743328" y="1155699"/>
                </a:lnTo>
                <a:lnTo>
                  <a:pt x="3700970" y="1168399"/>
                </a:lnTo>
                <a:lnTo>
                  <a:pt x="3654355" y="1193799"/>
                </a:lnTo>
                <a:lnTo>
                  <a:pt x="3610183" y="1206499"/>
                </a:lnTo>
                <a:lnTo>
                  <a:pt x="3563330" y="1219199"/>
                </a:lnTo>
                <a:lnTo>
                  <a:pt x="3514003" y="1231899"/>
                </a:lnTo>
                <a:lnTo>
                  <a:pt x="3462405" y="1244599"/>
                </a:lnTo>
                <a:close/>
              </a:path>
              <a:path w="6467475" h="1295400">
                <a:moveTo>
                  <a:pt x="4955397" y="1117599"/>
                </a:moveTo>
                <a:lnTo>
                  <a:pt x="4823264" y="1117599"/>
                </a:lnTo>
                <a:lnTo>
                  <a:pt x="4874668" y="1104899"/>
                </a:lnTo>
                <a:lnTo>
                  <a:pt x="4971357" y="1104899"/>
                </a:lnTo>
                <a:lnTo>
                  <a:pt x="4955397" y="1117599"/>
                </a:lnTo>
                <a:close/>
              </a:path>
              <a:path w="6467475" h="1295400">
                <a:moveTo>
                  <a:pt x="4192014" y="1130299"/>
                </a:moveTo>
                <a:lnTo>
                  <a:pt x="3968138" y="1130299"/>
                </a:lnTo>
                <a:lnTo>
                  <a:pt x="3916364" y="1117599"/>
                </a:lnTo>
                <a:lnTo>
                  <a:pt x="4143091" y="1117599"/>
                </a:lnTo>
                <a:lnTo>
                  <a:pt x="4192014" y="1130299"/>
                </a:lnTo>
                <a:close/>
              </a:path>
              <a:path w="6467475" h="1295400">
                <a:moveTo>
                  <a:pt x="4836665" y="1130299"/>
                </a:moveTo>
                <a:lnTo>
                  <a:pt x="4664922" y="1130299"/>
                </a:lnTo>
                <a:lnTo>
                  <a:pt x="4718310" y="1117599"/>
                </a:lnTo>
                <a:lnTo>
                  <a:pt x="4890122" y="1117599"/>
                </a:lnTo>
                <a:lnTo>
                  <a:pt x="4836665" y="1130299"/>
                </a:lnTo>
                <a:close/>
              </a:path>
              <a:path w="6467475" h="1295400">
                <a:moveTo>
                  <a:pt x="4672577" y="1142999"/>
                </a:moveTo>
                <a:lnTo>
                  <a:pt x="4177563" y="1142999"/>
                </a:lnTo>
                <a:lnTo>
                  <a:pt x="4124856" y="1130299"/>
                </a:lnTo>
                <a:lnTo>
                  <a:pt x="4727766" y="1130299"/>
                </a:lnTo>
                <a:lnTo>
                  <a:pt x="4672577" y="1142999"/>
                </a:lnTo>
                <a:close/>
              </a:path>
              <a:path w="6467475" h="1295400">
                <a:moveTo>
                  <a:pt x="3314973" y="1269999"/>
                </a:moveTo>
                <a:lnTo>
                  <a:pt x="3144722" y="1269999"/>
                </a:lnTo>
                <a:lnTo>
                  <a:pt x="3192516" y="1257299"/>
                </a:lnTo>
                <a:lnTo>
                  <a:pt x="3239453" y="1257299"/>
                </a:lnTo>
                <a:lnTo>
                  <a:pt x="3285462" y="1244599"/>
                </a:lnTo>
                <a:lnTo>
                  <a:pt x="3408743" y="1244599"/>
                </a:lnTo>
                <a:lnTo>
                  <a:pt x="3314973" y="1269999"/>
                </a:lnTo>
                <a:close/>
              </a:path>
              <a:path w="6467475" h="1295400">
                <a:moveTo>
                  <a:pt x="2797284" y="1282699"/>
                </a:moveTo>
                <a:lnTo>
                  <a:pt x="2530331" y="1282699"/>
                </a:lnTo>
                <a:lnTo>
                  <a:pt x="2480402" y="1269999"/>
                </a:lnTo>
                <a:lnTo>
                  <a:pt x="2747512" y="1269999"/>
                </a:lnTo>
                <a:lnTo>
                  <a:pt x="2797284" y="1282699"/>
                </a:lnTo>
                <a:close/>
              </a:path>
              <a:path w="6467475" h="1295400">
                <a:moveTo>
                  <a:pt x="3216253" y="1282699"/>
                </a:moveTo>
                <a:lnTo>
                  <a:pt x="2910667" y="1282699"/>
                </a:lnTo>
                <a:lnTo>
                  <a:pt x="2948427" y="1269999"/>
                </a:lnTo>
                <a:lnTo>
                  <a:pt x="3266184" y="1269999"/>
                </a:lnTo>
                <a:lnTo>
                  <a:pt x="3216253" y="1282699"/>
                </a:lnTo>
                <a:close/>
              </a:path>
              <a:path w="6467475" h="1295400">
                <a:moveTo>
                  <a:pt x="3074386" y="1295399"/>
                </a:moveTo>
                <a:lnTo>
                  <a:pt x="2685809" y="1295399"/>
                </a:lnTo>
                <a:lnTo>
                  <a:pt x="2633155" y="1282699"/>
                </a:lnTo>
                <a:lnTo>
                  <a:pt x="3113345" y="1282699"/>
                </a:lnTo>
                <a:lnTo>
                  <a:pt x="3074386" y="1295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41375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31905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0572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124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1175422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338077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4612347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18219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6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8219"/>
                </a:lnTo>
                <a:lnTo>
                  <a:pt x="27282" y="21881"/>
                </a:lnTo>
                <a:lnTo>
                  <a:pt x="24582" y="24582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276123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18219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8219"/>
                </a:lnTo>
                <a:lnTo>
                  <a:pt x="27282" y="21881"/>
                </a:lnTo>
                <a:lnTo>
                  <a:pt x="21881" y="27282"/>
                </a:lnTo>
                <a:lnTo>
                  <a:pt x="18219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301017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25123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0808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53926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903897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140875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5751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5751"/>
                </a:lnTo>
                <a:lnTo>
                  <a:pt x="23588" y="18918"/>
                </a:lnTo>
                <a:lnTo>
                  <a:pt x="18918" y="23588"/>
                </a:lnTo>
                <a:lnTo>
                  <a:pt x="15751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301197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35401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2"/>
                </a:lnTo>
                <a:lnTo>
                  <a:pt x="21883" y="17550"/>
                </a:lnTo>
                <a:lnTo>
                  <a:pt x="17551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19811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2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9716" y="19716"/>
                </a:lnTo>
                <a:lnTo>
                  <a:pt x="17551" y="21883"/>
                </a:lnTo>
                <a:lnTo>
                  <a:pt x="14612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133033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127421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57288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91287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162913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100"/>
                </a:moveTo>
                <a:lnTo>
                  <a:pt x="5171" y="23100"/>
                </a:lnTo>
                <a:lnTo>
                  <a:pt x="0" y="17928"/>
                </a:lnTo>
                <a:lnTo>
                  <a:pt x="0" y="11550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100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74506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6400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4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0" y="19040"/>
                </a:lnTo>
                <a:lnTo>
                  <a:pt x="12714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1858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7155" y="17156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38800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0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57436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00966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301016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3383" y="3382"/>
                </a:lnTo>
                <a:lnTo>
                  <a:pt x="5548" y="1216"/>
                </a:lnTo>
                <a:lnTo>
                  <a:pt x="8487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9892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404095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7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469180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7" y="5548"/>
                </a:lnTo>
                <a:lnTo>
                  <a:pt x="3382" y="3382"/>
                </a:lnTo>
                <a:lnTo>
                  <a:pt x="5549" y="1216"/>
                </a:lnTo>
                <a:lnTo>
                  <a:pt x="8486" y="0"/>
                </a:lnTo>
                <a:lnTo>
                  <a:pt x="17929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4747922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8626419" y="776557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3382" y="3382"/>
                </a:lnTo>
                <a:lnTo>
                  <a:pt x="5548" y="1216"/>
                </a:lnTo>
                <a:lnTo>
                  <a:pt x="8486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955369" y="4615203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9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760800" y="3280066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2" y="2943"/>
                </a:lnTo>
                <a:lnTo>
                  <a:pt x="4828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87413" y="338512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9163" y="416637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559319" y="365761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7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8025394" y="336527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401547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599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3" name="object 4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2891" y="434800"/>
            <a:ext cx="667808" cy="72643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4347" y="3853061"/>
            <a:ext cx="544661" cy="699348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pic>
          <p:nvPicPr>
            <p:cNvPr id="46" name="object 4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87805" y="3668444"/>
              <a:ext cx="1105368" cy="89915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702000" y="259133"/>
            <a:ext cx="27470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dirty="0" sz="2400" spc="-305" b="1">
                <a:solidFill>
                  <a:srgbClr val="E06666"/>
                </a:solidFill>
                <a:latin typeface="Tahoma"/>
                <a:cs typeface="Tahoma"/>
              </a:rPr>
              <a:t>2.</a:t>
            </a:r>
            <a:r>
              <a:rPr dirty="0" sz="2400" spc="-305" b="1">
                <a:solidFill>
                  <a:srgbClr val="E06666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E06666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E06666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235" b="1">
                <a:solidFill>
                  <a:srgbClr val="E06666"/>
                </a:solidFill>
                <a:latin typeface="Tahoma"/>
                <a:cs typeface="Tahoma"/>
              </a:rPr>
              <a:t>Sosial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02000" y="990653"/>
            <a:ext cx="6415405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347345">
              <a:lnSpc>
                <a:spcPct val="100000"/>
              </a:lnSpc>
              <a:spcBef>
                <a:spcPts val="100"/>
              </a:spcBef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Bekerja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sama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pelaksanaan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endParaRPr sz="2400">
              <a:latin typeface="Tahoma"/>
              <a:cs typeface="Tahoma"/>
            </a:endParaRPr>
          </a:p>
          <a:p>
            <a:pPr marL="469900" indent="-414020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Berkomunikasi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secara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lisan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tulisan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469265" algn="l"/>
              </a:tabLst>
            </a:pPr>
            <a:r>
              <a:rPr dirty="0" sz="2400" spc="-285" b="1">
                <a:solidFill>
                  <a:srgbClr val="E06666"/>
                </a:solidFill>
                <a:latin typeface="Tahoma"/>
                <a:cs typeface="Tahoma"/>
              </a:rPr>
              <a:t>3.</a:t>
            </a:r>
            <a:r>
              <a:rPr dirty="0" sz="2400" spc="-285" b="1">
                <a:solidFill>
                  <a:srgbClr val="E06666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E06666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E06666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Administ</a:t>
            </a:r>
            <a:r>
              <a:rPr dirty="0" sz="2400" spc="-200" b="1">
                <a:solidFill>
                  <a:srgbClr val="E06666"/>
                </a:solidFill>
                <a:latin typeface="Tahoma"/>
                <a:cs typeface="Tahoma"/>
              </a:rPr>
              <a:t>r</a:t>
            </a:r>
            <a:r>
              <a:rPr dirty="0" sz="2400" spc="-190" b="1">
                <a:solidFill>
                  <a:srgbClr val="E06666"/>
                </a:solidFill>
                <a:latin typeface="Tahoma"/>
                <a:cs typeface="Tahoma"/>
              </a:rPr>
              <a:t>atif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Tahoma"/>
              <a:cs typeface="Tahoma"/>
            </a:endParaRPr>
          </a:p>
          <a:p>
            <a:pPr marL="469900" marR="1093470" indent="-347345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Merencanakan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pemanfaatan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469900" marR="5080" indent="-414020">
              <a:lnSpc>
                <a:spcPct val="100000"/>
              </a:lnSpc>
              <a:buAutoNum type="romanUcPeriod"/>
              <a:tabLst>
                <a:tab pos="469265" algn="l"/>
                <a:tab pos="469900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engatur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yimpanan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bahan,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alatan,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perkakas, 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suku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cadang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709719" y="4179968"/>
            <a:ext cx="755015" cy="715645"/>
          </a:xfrm>
          <a:custGeom>
            <a:avLst/>
            <a:gdLst/>
            <a:ahLst/>
            <a:cxnLst/>
            <a:rect l="l" t="t" r="r" b="b"/>
            <a:pathLst>
              <a:path w="755014" h="715645">
                <a:moveTo>
                  <a:pt x="258322" y="30333"/>
                </a:moveTo>
                <a:lnTo>
                  <a:pt x="171392" y="30333"/>
                </a:lnTo>
                <a:lnTo>
                  <a:pt x="178963" y="30111"/>
                </a:lnTo>
                <a:lnTo>
                  <a:pt x="186198" y="29071"/>
                </a:lnTo>
                <a:lnTo>
                  <a:pt x="190632" y="28187"/>
                </a:lnTo>
                <a:lnTo>
                  <a:pt x="194100" y="21509"/>
                </a:lnTo>
                <a:lnTo>
                  <a:pt x="203084" y="13044"/>
                </a:lnTo>
                <a:lnTo>
                  <a:pt x="207664" y="10190"/>
                </a:lnTo>
                <a:lnTo>
                  <a:pt x="212329" y="8753"/>
                </a:lnTo>
                <a:lnTo>
                  <a:pt x="217844" y="6967"/>
                </a:lnTo>
                <a:lnTo>
                  <a:pt x="233652" y="0"/>
                </a:lnTo>
                <a:lnTo>
                  <a:pt x="258322" y="30333"/>
                </a:lnTo>
                <a:close/>
              </a:path>
              <a:path w="755014" h="715645">
                <a:moveTo>
                  <a:pt x="477356" y="715047"/>
                </a:moveTo>
                <a:lnTo>
                  <a:pt x="0" y="128471"/>
                </a:lnTo>
                <a:lnTo>
                  <a:pt x="7631" y="124860"/>
                </a:lnTo>
                <a:lnTo>
                  <a:pt x="14267" y="123570"/>
                </a:lnTo>
                <a:lnTo>
                  <a:pt x="20590" y="121471"/>
                </a:lnTo>
                <a:lnTo>
                  <a:pt x="54112" y="98119"/>
                </a:lnTo>
                <a:lnTo>
                  <a:pt x="71409" y="92451"/>
                </a:lnTo>
                <a:lnTo>
                  <a:pt x="73790" y="90060"/>
                </a:lnTo>
                <a:lnTo>
                  <a:pt x="75917" y="88212"/>
                </a:lnTo>
                <a:lnTo>
                  <a:pt x="77458" y="86147"/>
                </a:lnTo>
                <a:lnTo>
                  <a:pt x="79827" y="77894"/>
                </a:lnTo>
                <a:lnTo>
                  <a:pt x="85055" y="69371"/>
                </a:lnTo>
                <a:lnTo>
                  <a:pt x="120209" y="45786"/>
                </a:lnTo>
                <a:lnTo>
                  <a:pt x="137605" y="41356"/>
                </a:lnTo>
                <a:lnTo>
                  <a:pt x="138002" y="38785"/>
                </a:lnTo>
                <a:lnTo>
                  <a:pt x="139207" y="35902"/>
                </a:lnTo>
                <a:lnTo>
                  <a:pt x="142288" y="31771"/>
                </a:lnTo>
                <a:lnTo>
                  <a:pt x="143598" y="30259"/>
                </a:lnTo>
                <a:lnTo>
                  <a:pt x="143744" y="28288"/>
                </a:lnTo>
                <a:lnTo>
                  <a:pt x="145285" y="26222"/>
                </a:lnTo>
                <a:lnTo>
                  <a:pt x="146584" y="24734"/>
                </a:lnTo>
                <a:lnTo>
                  <a:pt x="148125" y="22668"/>
                </a:lnTo>
                <a:lnTo>
                  <a:pt x="150011" y="21397"/>
                </a:lnTo>
                <a:lnTo>
                  <a:pt x="158357" y="16080"/>
                </a:lnTo>
                <a:lnTo>
                  <a:pt x="165914" y="15825"/>
                </a:lnTo>
                <a:lnTo>
                  <a:pt x="169095" y="21245"/>
                </a:lnTo>
                <a:lnTo>
                  <a:pt x="169430" y="22063"/>
                </a:lnTo>
                <a:lnTo>
                  <a:pt x="169189" y="22639"/>
                </a:lnTo>
                <a:lnTo>
                  <a:pt x="169525" y="23457"/>
                </a:lnTo>
                <a:lnTo>
                  <a:pt x="171392" y="30333"/>
                </a:lnTo>
                <a:lnTo>
                  <a:pt x="258322" y="30333"/>
                </a:lnTo>
                <a:lnTo>
                  <a:pt x="754855" y="640882"/>
                </a:lnTo>
                <a:lnTo>
                  <a:pt x="752402" y="641889"/>
                </a:lnTo>
                <a:lnTo>
                  <a:pt x="743560" y="645982"/>
                </a:lnTo>
                <a:lnTo>
                  <a:pt x="734942" y="649534"/>
                </a:lnTo>
                <a:lnTo>
                  <a:pt x="726506" y="652654"/>
                </a:lnTo>
                <a:lnTo>
                  <a:pt x="718205" y="655449"/>
                </a:lnTo>
                <a:lnTo>
                  <a:pt x="717723" y="656602"/>
                </a:lnTo>
                <a:lnTo>
                  <a:pt x="716665" y="657515"/>
                </a:lnTo>
                <a:lnTo>
                  <a:pt x="715847" y="657850"/>
                </a:lnTo>
                <a:lnTo>
                  <a:pt x="709609" y="661366"/>
                </a:lnTo>
                <a:lnTo>
                  <a:pt x="708080" y="661537"/>
                </a:lnTo>
                <a:lnTo>
                  <a:pt x="698673" y="661537"/>
                </a:lnTo>
                <a:lnTo>
                  <a:pt x="687599" y="664560"/>
                </a:lnTo>
                <a:lnTo>
                  <a:pt x="676233" y="667524"/>
                </a:lnTo>
                <a:lnTo>
                  <a:pt x="652315" y="673401"/>
                </a:lnTo>
                <a:lnTo>
                  <a:pt x="641893" y="676146"/>
                </a:lnTo>
                <a:lnTo>
                  <a:pt x="631426" y="678682"/>
                </a:lnTo>
                <a:lnTo>
                  <a:pt x="621095" y="680893"/>
                </a:lnTo>
                <a:lnTo>
                  <a:pt x="611080" y="682665"/>
                </a:lnTo>
                <a:lnTo>
                  <a:pt x="610366" y="684372"/>
                </a:lnTo>
                <a:lnTo>
                  <a:pt x="585928" y="684372"/>
                </a:lnTo>
                <a:lnTo>
                  <a:pt x="581598" y="686627"/>
                </a:lnTo>
                <a:lnTo>
                  <a:pt x="580058" y="688692"/>
                </a:lnTo>
                <a:lnTo>
                  <a:pt x="580665" y="689397"/>
                </a:lnTo>
                <a:lnTo>
                  <a:pt x="549201" y="689397"/>
                </a:lnTo>
                <a:lnTo>
                  <a:pt x="541493" y="691737"/>
                </a:lnTo>
                <a:lnTo>
                  <a:pt x="533742" y="693875"/>
                </a:lnTo>
                <a:lnTo>
                  <a:pt x="526125" y="695694"/>
                </a:lnTo>
                <a:lnTo>
                  <a:pt x="518818" y="697073"/>
                </a:lnTo>
                <a:lnTo>
                  <a:pt x="511897" y="703186"/>
                </a:lnTo>
                <a:lnTo>
                  <a:pt x="503002" y="708538"/>
                </a:lnTo>
                <a:lnTo>
                  <a:pt x="492905" y="712498"/>
                </a:lnTo>
                <a:lnTo>
                  <a:pt x="483225" y="714282"/>
                </a:lnTo>
                <a:lnTo>
                  <a:pt x="480386" y="714282"/>
                </a:lnTo>
                <a:lnTo>
                  <a:pt x="478751" y="714953"/>
                </a:lnTo>
                <a:lnTo>
                  <a:pt x="477356" y="715047"/>
                </a:lnTo>
                <a:close/>
              </a:path>
              <a:path w="755014" h="715645">
                <a:moveTo>
                  <a:pt x="703214" y="662080"/>
                </a:moveTo>
                <a:lnTo>
                  <a:pt x="698673" y="661537"/>
                </a:lnTo>
                <a:lnTo>
                  <a:pt x="708080" y="661537"/>
                </a:lnTo>
                <a:lnTo>
                  <a:pt x="703214" y="662080"/>
                </a:lnTo>
                <a:close/>
              </a:path>
              <a:path w="755014" h="715645">
                <a:moveTo>
                  <a:pt x="593258" y="684726"/>
                </a:moveTo>
                <a:lnTo>
                  <a:pt x="589293" y="684424"/>
                </a:lnTo>
                <a:lnTo>
                  <a:pt x="585928" y="684372"/>
                </a:lnTo>
                <a:lnTo>
                  <a:pt x="610366" y="684372"/>
                </a:lnTo>
                <a:lnTo>
                  <a:pt x="597392" y="684424"/>
                </a:lnTo>
                <a:lnTo>
                  <a:pt x="593258" y="684726"/>
                </a:lnTo>
                <a:close/>
              </a:path>
              <a:path w="755014" h="715645">
                <a:moveTo>
                  <a:pt x="599274" y="686536"/>
                </a:moveTo>
                <a:lnTo>
                  <a:pt x="597450" y="684419"/>
                </a:lnTo>
                <a:lnTo>
                  <a:pt x="610328" y="684419"/>
                </a:lnTo>
                <a:lnTo>
                  <a:pt x="609298" y="685307"/>
                </a:lnTo>
                <a:lnTo>
                  <a:pt x="608899" y="686262"/>
                </a:lnTo>
                <a:lnTo>
                  <a:pt x="603480" y="686262"/>
                </a:lnTo>
                <a:lnTo>
                  <a:pt x="599274" y="686536"/>
                </a:lnTo>
                <a:close/>
              </a:path>
              <a:path w="755014" h="715645">
                <a:moveTo>
                  <a:pt x="606940" y="687708"/>
                </a:moveTo>
                <a:lnTo>
                  <a:pt x="603480" y="686262"/>
                </a:lnTo>
                <a:lnTo>
                  <a:pt x="608899" y="686262"/>
                </a:lnTo>
                <a:lnTo>
                  <a:pt x="608816" y="686460"/>
                </a:lnTo>
                <a:lnTo>
                  <a:pt x="607998" y="686796"/>
                </a:lnTo>
                <a:lnTo>
                  <a:pt x="607758" y="687372"/>
                </a:lnTo>
                <a:lnTo>
                  <a:pt x="606940" y="687708"/>
                </a:lnTo>
                <a:close/>
              </a:path>
              <a:path w="755014" h="715645">
                <a:moveTo>
                  <a:pt x="551361" y="692332"/>
                </a:moveTo>
                <a:lnTo>
                  <a:pt x="547996" y="692280"/>
                </a:lnTo>
                <a:lnTo>
                  <a:pt x="549201" y="689397"/>
                </a:lnTo>
                <a:lnTo>
                  <a:pt x="580665" y="689397"/>
                </a:lnTo>
                <a:lnTo>
                  <a:pt x="580970" y="689751"/>
                </a:lnTo>
                <a:lnTo>
                  <a:pt x="581196" y="690332"/>
                </a:lnTo>
                <a:lnTo>
                  <a:pt x="572572" y="690332"/>
                </a:lnTo>
                <a:lnTo>
                  <a:pt x="572400" y="690365"/>
                </a:lnTo>
                <a:lnTo>
                  <a:pt x="567790" y="690365"/>
                </a:lnTo>
                <a:lnTo>
                  <a:pt x="565589" y="691269"/>
                </a:lnTo>
                <a:lnTo>
                  <a:pt x="558606" y="691269"/>
                </a:lnTo>
                <a:lnTo>
                  <a:pt x="551361" y="692332"/>
                </a:lnTo>
                <a:close/>
              </a:path>
              <a:path w="755014" h="715645">
                <a:moveTo>
                  <a:pt x="576849" y="691442"/>
                </a:moveTo>
                <a:lnTo>
                  <a:pt x="574879" y="691296"/>
                </a:lnTo>
                <a:lnTo>
                  <a:pt x="572572" y="690332"/>
                </a:lnTo>
                <a:lnTo>
                  <a:pt x="581196" y="690332"/>
                </a:lnTo>
                <a:lnTo>
                  <a:pt x="581296" y="690592"/>
                </a:lnTo>
                <a:lnTo>
                  <a:pt x="576849" y="691442"/>
                </a:lnTo>
                <a:close/>
              </a:path>
              <a:path w="755014" h="715645">
                <a:moveTo>
                  <a:pt x="570360" y="690762"/>
                </a:moveTo>
                <a:lnTo>
                  <a:pt x="567790" y="690365"/>
                </a:lnTo>
                <a:lnTo>
                  <a:pt x="572400" y="690365"/>
                </a:lnTo>
                <a:lnTo>
                  <a:pt x="570360" y="690762"/>
                </a:lnTo>
                <a:close/>
              </a:path>
              <a:path w="755014" h="715645">
                <a:moveTo>
                  <a:pt x="563701" y="692044"/>
                </a:moveTo>
                <a:lnTo>
                  <a:pt x="558606" y="691269"/>
                </a:lnTo>
                <a:lnTo>
                  <a:pt x="565589" y="691269"/>
                </a:lnTo>
                <a:lnTo>
                  <a:pt x="563701" y="692044"/>
                </a:lnTo>
                <a:close/>
              </a:path>
              <a:path w="755014" h="715645">
                <a:moveTo>
                  <a:pt x="482380" y="714438"/>
                </a:moveTo>
                <a:lnTo>
                  <a:pt x="480386" y="714282"/>
                </a:lnTo>
                <a:lnTo>
                  <a:pt x="483225" y="714282"/>
                </a:lnTo>
                <a:lnTo>
                  <a:pt x="482380" y="714438"/>
                </a:lnTo>
                <a:close/>
              </a:path>
            </a:pathLst>
          </a:custGeom>
          <a:solidFill>
            <a:srgbClr val="FFAB40">
              <a:alpha val="4524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1" name="object 51"/>
          <p:cNvGrpSpPr/>
          <p:nvPr/>
        </p:nvGrpSpPr>
        <p:grpSpPr>
          <a:xfrm>
            <a:off x="7438974" y="1274300"/>
            <a:ext cx="894715" cy="3259454"/>
            <a:chOff x="7438974" y="1274300"/>
            <a:chExt cx="894715" cy="3259454"/>
          </a:xfrm>
        </p:grpSpPr>
        <p:sp>
          <p:nvSpPr>
            <p:cNvPr id="52" name="object 52"/>
            <p:cNvSpPr/>
            <p:nvPr/>
          </p:nvSpPr>
          <p:spPr>
            <a:xfrm>
              <a:off x="7438974" y="1274300"/>
              <a:ext cx="894715" cy="566420"/>
            </a:xfrm>
            <a:custGeom>
              <a:avLst/>
              <a:gdLst/>
              <a:ahLst/>
              <a:cxnLst/>
              <a:rect l="l" t="t" r="r" b="b"/>
              <a:pathLst>
                <a:path w="894715" h="566419">
                  <a:moveTo>
                    <a:pt x="323349" y="51374"/>
                  </a:moveTo>
                  <a:lnTo>
                    <a:pt x="171049" y="51374"/>
                  </a:lnTo>
                  <a:lnTo>
                    <a:pt x="177260" y="46243"/>
                  </a:lnTo>
                  <a:lnTo>
                    <a:pt x="183587" y="41281"/>
                  </a:lnTo>
                  <a:lnTo>
                    <a:pt x="189914" y="36665"/>
                  </a:lnTo>
                  <a:lnTo>
                    <a:pt x="196124" y="32574"/>
                  </a:lnTo>
                  <a:lnTo>
                    <a:pt x="200152" y="24265"/>
                  </a:lnTo>
                  <a:lnTo>
                    <a:pt x="206296" y="15896"/>
                  </a:lnTo>
                  <a:lnTo>
                    <a:pt x="214086" y="8348"/>
                  </a:lnTo>
                  <a:lnTo>
                    <a:pt x="223049" y="2499"/>
                  </a:lnTo>
                  <a:lnTo>
                    <a:pt x="224949" y="1874"/>
                  </a:lnTo>
                  <a:lnTo>
                    <a:pt x="226199" y="624"/>
                  </a:lnTo>
                  <a:lnTo>
                    <a:pt x="227449" y="0"/>
                  </a:lnTo>
                  <a:lnTo>
                    <a:pt x="323349" y="51374"/>
                  </a:lnTo>
                  <a:close/>
                </a:path>
                <a:path w="894715" h="566419">
                  <a:moveTo>
                    <a:pt x="366655" y="74574"/>
                  </a:moveTo>
                  <a:lnTo>
                    <a:pt x="128449" y="74574"/>
                  </a:lnTo>
                  <a:lnTo>
                    <a:pt x="132199" y="72674"/>
                  </a:lnTo>
                  <a:lnTo>
                    <a:pt x="135974" y="71424"/>
                  </a:lnTo>
                  <a:lnTo>
                    <a:pt x="139099" y="70174"/>
                  </a:lnTo>
                  <a:lnTo>
                    <a:pt x="142224" y="66424"/>
                  </a:lnTo>
                  <a:lnTo>
                    <a:pt x="142849" y="63924"/>
                  </a:lnTo>
                  <a:lnTo>
                    <a:pt x="141599" y="63299"/>
                  </a:lnTo>
                  <a:lnTo>
                    <a:pt x="140974" y="62649"/>
                  </a:lnTo>
                  <a:lnTo>
                    <a:pt x="144749" y="60149"/>
                  </a:lnTo>
                  <a:lnTo>
                    <a:pt x="146624" y="59524"/>
                  </a:lnTo>
                  <a:lnTo>
                    <a:pt x="149124" y="59524"/>
                  </a:lnTo>
                  <a:lnTo>
                    <a:pt x="150999" y="58274"/>
                  </a:lnTo>
                  <a:lnTo>
                    <a:pt x="153524" y="57649"/>
                  </a:lnTo>
                  <a:lnTo>
                    <a:pt x="156649" y="54524"/>
                  </a:lnTo>
                  <a:lnTo>
                    <a:pt x="161649" y="53274"/>
                  </a:lnTo>
                  <a:lnTo>
                    <a:pt x="167924" y="49499"/>
                  </a:lnTo>
                  <a:lnTo>
                    <a:pt x="171049" y="48249"/>
                  </a:lnTo>
                  <a:lnTo>
                    <a:pt x="171049" y="51374"/>
                  </a:lnTo>
                  <a:lnTo>
                    <a:pt x="323349" y="51374"/>
                  </a:lnTo>
                  <a:lnTo>
                    <a:pt x="366655" y="74574"/>
                  </a:lnTo>
                  <a:close/>
                </a:path>
                <a:path w="894715" h="566419">
                  <a:moveTo>
                    <a:pt x="728074" y="565799"/>
                  </a:moveTo>
                  <a:lnTo>
                    <a:pt x="0" y="175449"/>
                  </a:lnTo>
                  <a:lnTo>
                    <a:pt x="1874" y="173574"/>
                  </a:lnTo>
                  <a:lnTo>
                    <a:pt x="8456" y="166388"/>
                  </a:lnTo>
                  <a:lnTo>
                    <a:pt x="15037" y="159787"/>
                  </a:lnTo>
                  <a:lnTo>
                    <a:pt x="21618" y="153655"/>
                  </a:lnTo>
                  <a:lnTo>
                    <a:pt x="28199" y="147874"/>
                  </a:lnTo>
                  <a:lnTo>
                    <a:pt x="28199" y="146624"/>
                  </a:lnTo>
                  <a:lnTo>
                    <a:pt x="28824" y="145374"/>
                  </a:lnTo>
                  <a:lnTo>
                    <a:pt x="29449" y="144749"/>
                  </a:lnTo>
                  <a:lnTo>
                    <a:pt x="33849" y="139099"/>
                  </a:lnTo>
                  <a:lnTo>
                    <a:pt x="39474" y="135974"/>
                  </a:lnTo>
                  <a:lnTo>
                    <a:pt x="43874" y="134724"/>
                  </a:lnTo>
                  <a:lnTo>
                    <a:pt x="52926" y="127665"/>
                  </a:lnTo>
                  <a:lnTo>
                    <a:pt x="62271" y="120546"/>
                  </a:lnTo>
                  <a:lnTo>
                    <a:pt x="71968" y="113311"/>
                  </a:lnTo>
                  <a:lnTo>
                    <a:pt x="82074" y="105899"/>
                  </a:lnTo>
                  <a:lnTo>
                    <a:pt x="90632" y="99348"/>
                  </a:lnTo>
                  <a:lnTo>
                    <a:pt x="99312" y="92971"/>
                  </a:lnTo>
                  <a:lnTo>
                    <a:pt x="107992" y="86947"/>
                  </a:lnTo>
                  <a:lnTo>
                    <a:pt x="116549" y="81449"/>
                  </a:lnTo>
                  <a:lnTo>
                    <a:pt x="116549" y="79574"/>
                  </a:lnTo>
                  <a:lnTo>
                    <a:pt x="117174" y="78324"/>
                  </a:lnTo>
                  <a:lnTo>
                    <a:pt x="117174" y="77074"/>
                  </a:lnTo>
                  <a:lnTo>
                    <a:pt x="117799" y="76449"/>
                  </a:lnTo>
                  <a:lnTo>
                    <a:pt x="117799" y="75824"/>
                  </a:lnTo>
                  <a:lnTo>
                    <a:pt x="118424" y="75199"/>
                  </a:lnTo>
                  <a:lnTo>
                    <a:pt x="122174" y="75199"/>
                  </a:lnTo>
                  <a:lnTo>
                    <a:pt x="125949" y="73324"/>
                  </a:lnTo>
                  <a:lnTo>
                    <a:pt x="128449" y="74574"/>
                  </a:lnTo>
                  <a:lnTo>
                    <a:pt x="366655" y="74574"/>
                  </a:lnTo>
                  <a:lnTo>
                    <a:pt x="894124" y="357149"/>
                  </a:lnTo>
                  <a:lnTo>
                    <a:pt x="888474" y="363424"/>
                  </a:lnTo>
                  <a:lnTo>
                    <a:pt x="882849" y="367174"/>
                  </a:lnTo>
                  <a:lnTo>
                    <a:pt x="877824" y="371549"/>
                  </a:lnTo>
                  <a:lnTo>
                    <a:pt x="855899" y="406024"/>
                  </a:lnTo>
                  <a:lnTo>
                    <a:pt x="842124" y="417924"/>
                  </a:lnTo>
                  <a:lnTo>
                    <a:pt x="840849" y="421049"/>
                  </a:lnTo>
                  <a:lnTo>
                    <a:pt x="839599" y="423574"/>
                  </a:lnTo>
                  <a:lnTo>
                    <a:pt x="838974" y="426074"/>
                  </a:lnTo>
                  <a:lnTo>
                    <a:pt x="839971" y="434603"/>
                  </a:lnTo>
                  <a:lnTo>
                    <a:pt x="838434" y="444484"/>
                  </a:lnTo>
                  <a:lnTo>
                    <a:pt x="815093" y="479803"/>
                  </a:lnTo>
                  <a:lnTo>
                    <a:pt x="800749" y="490599"/>
                  </a:lnTo>
                  <a:lnTo>
                    <a:pt x="801374" y="493124"/>
                  </a:lnTo>
                  <a:lnTo>
                    <a:pt x="801374" y="496249"/>
                  </a:lnTo>
                  <a:lnTo>
                    <a:pt x="800124" y="501249"/>
                  </a:lnTo>
                  <a:lnTo>
                    <a:pt x="799499" y="503149"/>
                  </a:lnTo>
                  <a:lnTo>
                    <a:pt x="800124" y="505024"/>
                  </a:lnTo>
                  <a:lnTo>
                    <a:pt x="799499" y="507524"/>
                  </a:lnTo>
                  <a:lnTo>
                    <a:pt x="798874" y="509399"/>
                  </a:lnTo>
                  <a:lnTo>
                    <a:pt x="798249" y="511899"/>
                  </a:lnTo>
                  <a:lnTo>
                    <a:pt x="796999" y="513799"/>
                  </a:lnTo>
                  <a:lnTo>
                    <a:pt x="773824" y="513799"/>
                  </a:lnTo>
                  <a:lnTo>
                    <a:pt x="766924" y="516924"/>
                  </a:lnTo>
                  <a:lnTo>
                    <a:pt x="760649" y="520674"/>
                  </a:lnTo>
                  <a:lnTo>
                    <a:pt x="756899" y="523199"/>
                  </a:lnTo>
                  <a:lnTo>
                    <a:pt x="756274" y="530699"/>
                  </a:lnTo>
                  <a:lnTo>
                    <a:pt x="753774" y="536349"/>
                  </a:lnTo>
                  <a:lnTo>
                    <a:pt x="751249" y="541974"/>
                  </a:lnTo>
                  <a:lnTo>
                    <a:pt x="748124" y="546374"/>
                  </a:lnTo>
                  <a:lnTo>
                    <a:pt x="744374" y="549499"/>
                  </a:lnTo>
                  <a:lnTo>
                    <a:pt x="739974" y="553274"/>
                  </a:lnTo>
                  <a:lnTo>
                    <a:pt x="736224" y="556399"/>
                  </a:lnTo>
                  <a:lnTo>
                    <a:pt x="731824" y="560149"/>
                  </a:lnTo>
                  <a:lnTo>
                    <a:pt x="729949" y="562024"/>
                  </a:lnTo>
                  <a:lnTo>
                    <a:pt x="728699" y="563924"/>
                  </a:lnTo>
                  <a:lnTo>
                    <a:pt x="728074" y="565799"/>
                  </a:lnTo>
                  <a:close/>
                </a:path>
                <a:path w="894715" h="566419">
                  <a:moveTo>
                    <a:pt x="784474" y="525074"/>
                  </a:moveTo>
                  <a:lnTo>
                    <a:pt x="779449" y="521299"/>
                  </a:lnTo>
                  <a:lnTo>
                    <a:pt x="778824" y="520674"/>
                  </a:lnTo>
                  <a:lnTo>
                    <a:pt x="778824" y="520049"/>
                  </a:lnTo>
                  <a:lnTo>
                    <a:pt x="778199" y="519424"/>
                  </a:lnTo>
                  <a:lnTo>
                    <a:pt x="773824" y="513799"/>
                  </a:lnTo>
                  <a:lnTo>
                    <a:pt x="796999" y="513799"/>
                  </a:lnTo>
                  <a:lnTo>
                    <a:pt x="791349" y="521924"/>
                  </a:lnTo>
                  <a:lnTo>
                    <a:pt x="784474" y="525074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7605676" y="4115975"/>
              <a:ext cx="446405" cy="417830"/>
            </a:xfrm>
            <a:custGeom>
              <a:avLst/>
              <a:gdLst/>
              <a:ahLst/>
              <a:cxnLst/>
              <a:rect l="l" t="t" r="r" b="b"/>
              <a:pathLst>
                <a:path w="446404" h="417829">
                  <a:moveTo>
                    <a:pt x="210137" y="339899"/>
                  </a:moveTo>
                  <a:lnTo>
                    <a:pt x="134597" y="339899"/>
                  </a:lnTo>
                  <a:lnTo>
                    <a:pt x="146497" y="324249"/>
                  </a:lnTo>
                  <a:lnTo>
                    <a:pt x="183447" y="277249"/>
                  </a:lnTo>
                  <a:lnTo>
                    <a:pt x="192494" y="265606"/>
                  </a:lnTo>
                  <a:lnTo>
                    <a:pt x="201710" y="254074"/>
                  </a:lnTo>
                  <a:lnTo>
                    <a:pt x="220422" y="230899"/>
                  </a:lnTo>
                  <a:lnTo>
                    <a:pt x="229455" y="219245"/>
                  </a:lnTo>
                  <a:lnTo>
                    <a:pt x="257397" y="184524"/>
                  </a:lnTo>
                  <a:lnTo>
                    <a:pt x="285853" y="150697"/>
                  </a:lnTo>
                  <a:lnTo>
                    <a:pt x="295622" y="139424"/>
                  </a:lnTo>
                  <a:lnTo>
                    <a:pt x="314488" y="116628"/>
                  </a:lnTo>
                  <a:lnTo>
                    <a:pt x="324067" y="105319"/>
                  </a:lnTo>
                  <a:lnTo>
                    <a:pt x="333822" y="94299"/>
                  </a:lnTo>
                  <a:lnTo>
                    <a:pt x="353224" y="71860"/>
                  </a:lnTo>
                  <a:lnTo>
                    <a:pt x="392955" y="27685"/>
                  </a:lnTo>
                  <a:lnTo>
                    <a:pt x="422422" y="0"/>
                  </a:lnTo>
                  <a:lnTo>
                    <a:pt x="432147" y="0"/>
                  </a:lnTo>
                  <a:lnTo>
                    <a:pt x="436747" y="1724"/>
                  </a:lnTo>
                  <a:lnTo>
                    <a:pt x="440347" y="5324"/>
                  </a:lnTo>
                  <a:lnTo>
                    <a:pt x="444355" y="10636"/>
                  </a:lnTo>
                  <a:lnTo>
                    <a:pt x="446069" y="16768"/>
                  </a:lnTo>
                  <a:lnTo>
                    <a:pt x="445547" y="23135"/>
                  </a:lnTo>
                  <a:lnTo>
                    <a:pt x="409491" y="78481"/>
                  </a:lnTo>
                  <a:lnTo>
                    <a:pt x="375197" y="126874"/>
                  </a:lnTo>
                  <a:lnTo>
                    <a:pt x="357325" y="150462"/>
                  </a:lnTo>
                  <a:lnTo>
                    <a:pt x="348398" y="162396"/>
                  </a:lnTo>
                  <a:lnTo>
                    <a:pt x="330810" y="186252"/>
                  </a:lnTo>
                  <a:lnTo>
                    <a:pt x="321757" y="198124"/>
                  </a:lnTo>
                  <a:lnTo>
                    <a:pt x="303145" y="222281"/>
                  </a:lnTo>
                  <a:lnTo>
                    <a:pt x="294724" y="233241"/>
                  </a:lnTo>
                  <a:lnTo>
                    <a:pt x="276445" y="256744"/>
                  </a:lnTo>
                  <a:lnTo>
                    <a:pt x="267422" y="268499"/>
                  </a:lnTo>
                  <a:lnTo>
                    <a:pt x="230447" y="314849"/>
                  </a:lnTo>
                  <a:lnTo>
                    <a:pt x="210137" y="339899"/>
                  </a:lnTo>
                  <a:close/>
                </a:path>
                <a:path w="446404" h="417829">
                  <a:moveTo>
                    <a:pt x="141072" y="417574"/>
                  </a:moveTo>
                  <a:lnTo>
                    <a:pt x="126772" y="417574"/>
                  </a:lnTo>
                  <a:lnTo>
                    <a:pt x="120422" y="415499"/>
                  </a:lnTo>
                  <a:lnTo>
                    <a:pt x="115147" y="411349"/>
                  </a:lnTo>
                  <a:lnTo>
                    <a:pt x="110147" y="406324"/>
                  </a:lnTo>
                  <a:lnTo>
                    <a:pt x="108897" y="403199"/>
                  </a:lnTo>
                  <a:lnTo>
                    <a:pt x="82572" y="358099"/>
                  </a:lnTo>
                  <a:lnTo>
                    <a:pt x="56272" y="312349"/>
                  </a:lnTo>
                  <a:lnTo>
                    <a:pt x="2372" y="222124"/>
                  </a:lnTo>
                  <a:lnTo>
                    <a:pt x="0" y="215671"/>
                  </a:lnTo>
                  <a:lnTo>
                    <a:pt x="13847" y="195924"/>
                  </a:lnTo>
                  <a:lnTo>
                    <a:pt x="21897" y="195924"/>
                  </a:lnTo>
                  <a:lnTo>
                    <a:pt x="26797" y="198124"/>
                  </a:lnTo>
                  <a:lnTo>
                    <a:pt x="29947" y="202074"/>
                  </a:lnTo>
                  <a:lnTo>
                    <a:pt x="38765" y="212058"/>
                  </a:lnTo>
                  <a:lnTo>
                    <a:pt x="47407" y="222281"/>
                  </a:lnTo>
                  <a:lnTo>
                    <a:pt x="55931" y="232738"/>
                  </a:lnTo>
                  <a:lnTo>
                    <a:pt x="64397" y="243424"/>
                  </a:lnTo>
                  <a:lnTo>
                    <a:pt x="72760" y="253779"/>
                  </a:lnTo>
                  <a:lnTo>
                    <a:pt x="104877" y="296849"/>
                  </a:lnTo>
                  <a:lnTo>
                    <a:pt x="127697" y="329899"/>
                  </a:lnTo>
                  <a:lnTo>
                    <a:pt x="129997" y="333199"/>
                  </a:lnTo>
                  <a:lnTo>
                    <a:pt x="134597" y="339899"/>
                  </a:lnTo>
                  <a:lnTo>
                    <a:pt x="210137" y="339899"/>
                  </a:lnTo>
                  <a:lnTo>
                    <a:pt x="192847" y="361224"/>
                  </a:lnTo>
                  <a:lnTo>
                    <a:pt x="155272" y="406324"/>
                  </a:lnTo>
                  <a:lnTo>
                    <a:pt x="154622" y="407599"/>
                  </a:lnTo>
                  <a:lnTo>
                    <a:pt x="149022" y="414249"/>
                  </a:lnTo>
                  <a:lnTo>
                    <a:pt x="141072" y="417574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98119" y="2356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3101" y="1742922"/>
                  </a:moveTo>
                  <a:lnTo>
                    <a:pt x="17932" y="1737753"/>
                  </a:lnTo>
                  <a:lnTo>
                    <a:pt x="5168" y="1737753"/>
                  </a:lnTo>
                  <a:lnTo>
                    <a:pt x="0" y="1742922"/>
                  </a:lnTo>
                  <a:lnTo>
                    <a:pt x="0" y="1749310"/>
                  </a:lnTo>
                  <a:lnTo>
                    <a:pt x="0" y="1755686"/>
                  </a:lnTo>
                  <a:lnTo>
                    <a:pt x="5168" y="1760855"/>
                  </a:lnTo>
                  <a:lnTo>
                    <a:pt x="14617" y="1760855"/>
                  </a:lnTo>
                  <a:lnTo>
                    <a:pt x="17551" y="1759635"/>
                  </a:lnTo>
                  <a:lnTo>
                    <a:pt x="21882" y="1755305"/>
                  </a:lnTo>
                  <a:lnTo>
                    <a:pt x="23101" y="1752371"/>
                  </a:lnTo>
                  <a:lnTo>
                    <a:pt x="23101" y="1742922"/>
                  </a:lnTo>
                  <a:close/>
                </a:path>
                <a:path w="8605520" h="4383405">
                  <a:moveTo>
                    <a:pt x="142278" y="1475346"/>
                  </a:moveTo>
                  <a:lnTo>
                    <a:pt x="137782" y="1470850"/>
                  </a:lnTo>
                  <a:lnTo>
                    <a:pt x="126682" y="1470850"/>
                  </a:lnTo>
                  <a:lnTo>
                    <a:pt x="122186" y="1475346"/>
                  </a:lnTo>
                  <a:lnTo>
                    <a:pt x="122186" y="1480896"/>
                  </a:lnTo>
                  <a:lnTo>
                    <a:pt x="122186" y="1486458"/>
                  </a:lnTo>
                  <a:lnTo>
                    <a:pt x="126682" y="1490954"/>
                  </a:lnTo>
                  <a:lnTo>
                    <a:pt x="134899" y="1490954"/>
                  </a:lnTo>
                  <a:lnTo>
                    <a:pt x="137452" y="1489887"/>
                  </a:lnTo>
                  <a:lnTo>
                    <a:pt x="141224" y="1486128"/>
                  </a:lnTo>
                  <a:lnTo>
                    <a:pt x="142278" y="1483563"/>
                  </a:lnTo>
                  <a:lnTo>
                    <a:pt x="142278" y="1475346"/>
                  </a:lnTo>
                  <a:close/>
                </a:path>
                <a:path w="8605520" h="4383405">
                  <a:moveTo>
                    <a:pt x="276669" y="3976535"/>
                  </a:moveTo>
                  <a:lnTo>
                    <a:pt x="271487" y="3971366"/>
                  </a:lnTo>
                  <a:lnTo>
                    <a:pt x="258737" y="3971366"/>
                  </a:lnTo>
                  <a:lnTo>
                    <a:pt x="253568" y="3976535"/>
                  </a:lnTo>
                  <a:lnTo>
                    <a:pt x="253568" y="3982910"/>
                  </a:lnTo>
                  <a:lnTo>
                    <a:pt x="253568" y="3989286"/>
                  </a:lnTo>
                  <a:lnTo>
                    <a:pt x="258737" y="3994467"/>
                  </a:lnTo>
                  <a:lnTo>
                    <a:pt x="268173" y="3994467"/>
                  </a:lnTo>
                  <a:lnTo>
                    <a:pt x="271119" y="3993248"/>
                  </a:lnTo>
                  <a:lnTo>
                    <a:pt x="275450" y="3988917"/>
                  </a:lnTo>
                  <a:lnTo>
                    <a:pt x="276669" y="3985971"/>
                  </a:lnTo>
                  <a:lnTo>
                    <a:pt x="276669" y="3976535"/>
                  </a:lnTo>
                  <a:close/>
                </a:path>
                <a:path w="8605520" h="4383405">
                  <a:moveTo>
                    <a:pt x="583539" y="2399080"/>
                  </a:moveTo>
                  <a:lnTo>
                    <a:pt x="578370" y="2393899"/>
                  </a:lnTo>
                  <a:lnTo>
                    <a:pt x="568934" y="2393899"/>
                  </a:lnTo>
                  <a:lnTo>
                    <a:pt x="565988" y="2395118"/>
                  </a:lnTo>
                  <a:lnTo>
                    <a:pt x="561657" y="2399449"/>
                  </a:lnTo>
                  <a:lnTo>
                    <a:pt x="560438" y="2402395"/>
                  </a:lnTo>
                  <a:lnTo>
                    <a:pt x="560438" y="2411831"/>
                  </a:lnTo>
                  <a:lnTo>
                    <a:pt x="565619" y="2417000"/>
                  </a:lnTo>
                  <a:lnTo>
                    <a:pt x="578370" y="2417000"/>
                  </a:lnTo>
                  <a:lnTo>
                    <a:pt x="583539" y="2411831"/>
                  </a:lnTo>
                  <a:lnTo>
                    <a:pt x="583539" y="2405456"/>
                  </a:lnTo>
                  <a:lnTo>
                    <a:pt x="583539" y="2399080"/>
                  </a:lnTo>
                  <a:close/>
                </a:path>
                <a:path w="8605520" h="4383405">
                  <a:moveTo>
                    <a:pt x="877684" y="1390142"/>
                  </a:moveTo>
                  <a:lnTo>
                    <a:pt x="873188" y="1385646"/>
                  </a:lnTo>
                  <a:lnTo>
                    <a:pt x="862088" y="1385646"/>
                  </a:lnTo>
                  <a:lnTo>
                    <a:pt x="857592" y="1390142"/>
                  </a:lnTo>
                  <a:lnTo>
                    <a:pt x="857592" y="1395691"/>
                  </a:lnTo>
                  <a:lnTo>
                    <a:pt x="857592" y="1401241"/>
                  </a:lnTo>
                  <a:lnTo>
                    <a:pt x="862088" y="1405750"/>
                  </a:lnTo>
                  <a:lnTo>
                    <a:pt x="870305" y="1405750"/>
                  </a:lnTo>
                  <a:lnTo>
                    <a:pt x="872858" y="1404683"/>
                  </a:lnTo>
                  <a:lnTo>
                    <a:pt x="876630" y="1400924"/>
                  </a:lnTo>
                  <a:lnTo>
                    <a:pt x="877684" y="1398358"/>
                  </a:lnTo>
                  <a:lnTo>
                    <a:pt x="877684" y="1390142"/>
                  </a:lnTo>
                  <a:close/>
                </a:path>
                <a:path w="8605520" h="4383405">
                  <a:moveTo>
                    <a:pt x="877684" y="739940"/>
                  </a:moveTo>
                  <a:lnTo>
                    <a:pt x="873188" y="735444"/>
                  </a:lnTo>
                  <a:lnTo>
                    <a:pt x="862088" y="735444"/>
                  </a:lnTo>
                  <a:lnTo>
                    <a:pt x="857592" y="739940"/>
                  </a:lnTo>
                  <a:lnTo>
                    <a:pt x="857592" y="745490"/>
                  </a:lnTo>
                  <a:lnTo>
                    <a:pt x="857592" y="751039"/>
                  </a:lnTo>
                  <a:lnTo>
                    <a:pt x="862088" y="755548"/>
                  </a:lnTo>
                  <a:lnTo>
                    <a:pt x="870305" y="755548"/>
                  </a:lnTo>
                  <a:lnTo>
                    <a:pt x="872858" y="754481"/>
                  </a:lnTo>
                  <a:lnTo>
                    <a:pt x="876630" y="750722"/>
                  </a:lnTo>
                  <a:lnTo>
                    <a:pt x="877684" y="748157"/>
                  </a:lnTo>
                  <a:lnTo>
                    <a:pt x="877684" y="739940"/>
                  </a:lnTo>
                  <a:close/>
                </a:path>
                <a:path w="8605520" h="4383405">
                  <a:moveTo>
                    <a:pt x="878395" y="5168"/>
                  </a:moveTo>
                  <a:lnTo>
                    <a:pt x="873213" y="0"/>
                  </a:lnTo>
                  <a:lnTo>
                    <a:pt x="860463" y="0"/>
                  </a:lnTo>
                  <a:lnTo>
                    <a:pt x="855294" y="5168"/>
                  </a:lnTo>
                  <a:lnTo>
                    <a:pt x="855294" y="11544"/>
                  </a:lnTo>
                  <a:lnTo>
                    <a:pt x="855294" y="17919"/>
                  </a:lnTo>
                  <a:lnTo>
                    <a:pt x="860463" y="23101"/>
                  </a:lnTo>
                  <a:lnTo>
                    <a:pt x="869899" y="23101"/>
                  </a:lnTo>
                  <a:lnTo>
                    <a:pt x="872845" y="21882"/>
                  </a:lnTo>
                  <a:lnTo>
                    <a:pt x="877176" y="17551"/>
                  </a:lnTo>
                  <a:lnTo>
                    <a:pt x="878395" y="14605"/>
                  </a:lnTo>
                  <a:lnTo>
                    <a:pt x="878395" y="5168"/>
                  </a:lnTo>
                  <a:close/>
                </a:path>
                <a:path w="8605520" h="4383405">
                  <a:moveTo>
                    <a:pt x="1140193" y="4056913"/>
                  </a:moveTo>
                  <a:lnTo>
                    <a:pt x="1135024" y="4051744"/>
                  </a:lnTo>
                  <a:lnTo>
                    <a:pt x="1122260" y="4051744"/>
                  </a:lnTo>
                  <a:lnTo>
                    <a:pt x="1117092" y="4056913"/>
                  </a:lnTo>
                  <a:lnTo>
                    <a:pt x="1117092" y="4063288"/>
                  </a:lnTo>
                  <a:lnTo>
                    <a:pt x="1117092" y="4069664"/>
                  </a:lnTo>
                  <a:lnTo>
                    <a:pt x="1122260" y="4074845"/>
                  </a:lnTo>
                  <a:lnTo>
                    <a:pt x="1131709" y="4074845"/>
                  </a:lnTo>
                  <a:lnTo>
                    <a:pt x="1134643" y="4073626"/>
                  </a:lnTo>
                  <a:lnTo>
                    <a:pt x="1138974" y="4069296"/>
                  </a:lnTo>
                  <a:lnTo>
                    <a:pt x="1140193" y="4066349"/>
                  </a:lnTo>
                  <a:lnTo>
                    <a:pt x="1140193" y="4056913"/>
                  </a:lnTo>
                  <a:close/>
                </a:path>
                <a:path w="8605520" h="4383405">
                  <a:moveTo>
                    <a:pt x="1343761" y="1097813"/>
                  </a:moveTo>
                  <a:lnTo>
                    <a:pt x="1339265" y="1093304"/>
                  </a:lnTo>
                  <a:lnTo>
                    <a:pt x="1328166" y="1093304"/>
                  </a:lnTo>
                  <a:lnTo>
                    <a:pt x="1323657" y="1097813"/>
                  </a:lnTo>
                  <a:lnTo>
                    <a:pt x="1323657" y="1103363"/>
                  </a:lnTo>
                  <a:lnTo>
                    <a:pt x="1323657" y="1108913"/>
                  </a:lnTo>
                  <a:lnTo>
                    <a:pt x="1328166" y="1113409"/>
                  </a:lnTo>
                  <a:lnTo>
                    <a:pt x="1336382" y="1113409"/>
                  </a:lnTo>
                  <a:lnTo>
                    <a:pt x="1338935" y="1112354"/>
                  </a:lnTo>
                  <a:lnTo>
                    <a:pt x="1342707" y="1108583"/>
                  </a:lnTo>
                  <a:lnTo>
                    <a:pt x="1343761" y="1106017"/>
                  </a:lnTo>
                  <a:lnTo>
                    <a:pt x="1343761" y="1097813"/>
                  </a:lnTo>
                  <a:close/>
                </a:path>
                <a:path w="8605520" h="4383405">
                  <a:moveTo>
                    <a:pt x="1497825" y="2771902"/>
                  </a:moveTo>
                  <a:lnTo>
                    <a:pt x="1492656" y="2766733"/>
                  </a:lnTo>
                  <a:lnTo>
                    <a:pt x="1483207" y="2766733"/>
                  </a:lnTo>
                  <a:lnTo>
                    <a:pt x="1480273" y="2767952"/>
                  </a:lnTo>
                  <a:lnTo>
                    <a:pt x="1475943" y="2772283"/>
                  </a:lnTo>
                  <a:lnTo>
                    <a:pt x="1474724" y="2775229"/>
                  </a:lnTo>
                  <a:lnTo>
                    <a:pt x="1474724" y="2784665"/>
                  </a:lnTo>
                  <a:lnTo>
                    <a:pt x="1479892" y="2789834"/>
                  </a:lnTo>
                  <a:lnTo>
                    <a:pt x="1492656" y="2789834"/>
                  </a:lnTo>
                  <a:lnTo>
                    <a:pt x="1497825" y="2784665"/>
                  </a:lnTo>
                  <a:lnTo>
                    <a:pt x="1497825" y="2778290"/>
                  </a:lnTo>
                  <a:lnTo>
                    <a:pt x="1497825" y="2771902"/>
                  </a:lnTo>
                  <a:close/>
                </a:path>
                <a:path w="8605520" h="4383405">
                  <a:moveTo>
                    <a:pt x="1778558" y="2896654"/>
                  </a:moveTo>
                  <a:lnTo>
                    <a:pt x="1774063" y="2892158"/>
                  </a:lnTo>
                  <a:lnTo>
                    <a:pt x="1765846" y="2892158"/>
                  </a:lnTo>
                  <a:lnTo>
                    <a:pt x="1763293" y="2893212"/>
                  </a:lnTo>
                  <a:lnTo>
                    <a:pt x="1759521" y="2896984"/>
                  </a:lnTo>
                  <a:lnTo>
                    <a:pt x="1758467" y="2899537"/>
                  </a:lnTo>
                  <a:lnTo>
                    <a:pt x="1758467" y="2907754"/>
                  </a:lnTo>
                  <a:lnTo>
                    <a:pt x="1762963" y="2912262"/>
                  </a:lnTo>
                  <a:lnTo>
                    <a:pt x="1774063" y="2912262"/>
                  </a:lnTo>
                  <a:lnTo>
                    <a:pt x="1778558" y="2907754"/>
                  </a:lnTo>
                  <a:lnTo>
                    <a:pt x="1778558" y="2902204"/>
                  </a:lnTo>
                  <a:lnTo>
                    <a:pt x="1778558" y="2896654"/>
                  </a:lnTo>
                  <a:close/>
                </a:path>
                <a:path w="8605520" h="4383405">
                  <a:moveTo>
                    <a:pt x="2074837" y="61290"/>
                  </a:moveTo>
                  <a:lnTo>
                    <a:pt x="2069668" y="56121"/>
                  </a:lnTo>
                  <a:lnTo>
                    <a:pt x="2056904" y="56121"/>
                  </a:lnTo>
                  <a:lnTo>
                    <a:pt x="2051735" y="61290"/>
                  </a:lnTo>
                  <a:lnTo>
                    <a:pt x="2051735" y="67665"/>
                  </a:lnTo>
                  <a:lnTo>
                    <a:pt x="2051735" y="74041"/>
                  </a:lnTo>
                  <a:lnTo>
                    <a:pt x="2056904" y="79222"/>
                  </a:lnTo>
                  <a:lnTo>
                    <a:pt x="2066353" y="79222"/>
                  </a:lnTo>
                  <a:lnTo>
                    <a:pt x="2069287" y="78003"/>
                  </a:lnTo>
                  <a:lnTo>
                    <a:pt x="2073617" y="73672"/>
                  </a:lnTo>
                  <a:lnTo>
                    <a:pt x="2074837" y="70726"/>
                  </a:lnTo>
                  <a:lnTo>
                    <a:pt x="2074837" y="61290"/>
                  </a:lnTo>
                  <a:close/>
                </a:path>
                <a:path w="8605520" h="4383405">
                  <a:moveTo>
                    <a:pt x="2076818" y="2115413"/>
                  </a:moveTo>
                  <a:lnTo>
                    <a:pt x="2072309" y="2110905"/>
                  </a:lnTo>
                  <a:lnTo>
                    <a:pt x="2064092" y="2110905"/>
                  </a:lnTo>
                  <a:lnTo>
                    <a:pt x="2061540" y="2111972"/>
                  </a:lnTo>
                  <a:lnTo>
                    <a:pt x="2057768" y="2115731"/>
                  </a:lnTo>
                  <a:lnTo>
                    <a:pt x="2056714" y="2118296"/>
                  </a:lnTo>
                  <a:lnTo>
                    <a:pt x="2056714" y="2126513"/>
                  </a:lnTo>
                  <a:lnTo>
                    <a:pt x="2061210" y="2131009"/>
                  </a:lnTo>
                  <a:lnTo>
                    <a:pt x="2072309" y="2131009"/>
                  </a:lnTo>
                  <a:lnTo>
                    <a:pt x="2076818" y="2126513"/>
                  </a:lnTo>
                  <a:lnTo>
                    <a:pt x="2076818" y="2120963"/>
                  </a:lnTo>
                  <a:lnTo>
                    <a:pt x="2076818" y="2115413"/>
                  </a:lnTo>
                  <a:close/>
                </a:path>
                <a:path w="8605520" h="4383405">
                  <a:moveTo>
                    <a:pt x="2315667" y="1370291"/>
                  </a:moveTo>
                  <a:lnTo>
                    <a:pt x="2311171" y="1365796"/>
                  </a:lnTo>
                  <a:lnTo>
                    <a:pt x="2300071" y="1365796"/>
                  </a:lnTo>
                  <a:lnTo>
                    <a:pt x="2295575" y="1370291"/>
                  </a:lnTo>
                  <a:lnTo>
                    <a:pt x="2295575" y="1375841"/>
                  </a:lnTo>
                  <a:lnTo>
                    <a:pt x="2295575" y="1381391"/>
                  </a:lnTo>
                  <a:lnTo>
                    <a:pt x="2300071" y="1385900"/>
                  </a:lnTo>
                  <a:lnTo>
                    <a:pt x="2308288" y="1385900"/>
                  </a:lnTo>
                  <a:lnTo>
                    <a:pt x="2310841" y="1384833"/>
                  </a:lnTo>
                  <a:lnTo>
                    <a:pt x="2314613" y="1381061"/>
                  </a:lnTo>
                  <a:lnTo>
                    <a:pt x="2315667" y="1378508"/>
                  </a:lnTo>
                  <a:lnTo>
                    <a:pt x="2315667" y="1370291"/>
                  </a:lnTo>
                  <a:close/>
                </a:path>
                <a:path w="8605520" h="4383405">
                  <a:moveTo>
                    <a:pt x="2320645" y="3422751"/>
                  </a:moveTo>
                  <a:lnTo>
                    <a:pt x="2315476" y="3417582"/>
                  </a:lnTo>
                  <a:lnTo>
                    <a:pt x="2306028" y="3417582"/>
                  </a:lnTo>
                  <a:lnTo>
                    <a:pt x="2303094" y="3418802"/>
                  </a:lnTo>
                  <a:lnTo>
                    <a:pt x="2298763" y="3423132"/>
                  </a:lnTo>
                  <a:lnTo>
                    <a:pt x="2297544" y="3426066"/>
                  </a:lnTo>
                  <a:lnTo>
                    <a:pt x="2297544" y="3435515"/>
                  </a:lnTo>
                  <a:lnTo>
                    <a:pt x="2302713" y="3440684"/>
                  </a:lnTo>
                  <a:lnTo>
                    <a:pt x="2315476" y="3440684"/>
                  </a:lnTo>
                  <a:lnTo>
                    <a:pt x="2320645" y="3435515"/>
                  </a:lnTo>
                  <a:lnTo>
                    <a:pt x="2320645" y="3429139"/>
                  </a:lnTo>
                  <a:lnTo>
                    <a:pt x="2320645" y="3422751"/>
                  </a:lnTo>
                  <a:close/>
                </a:path>
                <a:path w="8605520" h="4383405">
                  <a:moveTo>
                    <a:pt x="2613926" y="589038"/>
                  </a:moveTo>
                  <a:lnTo>
                    <a:pt x="2609418" y="584542"/>
                  </a:lnTo>
                  <a:lnTo>
                    <a:pt x="2598318" y="584542"/>
                  </a:lnTo>
                  <a:lnTo>
                    <a:pt x="2593822" y="589038"/>
                  </a:lnTo>
                  <a:lnTo>
                    <a:pt x="2593822" y="594588"/>
                  </a:lnTo>
                  <a:lnTo>
                    <a:pt x="2593822" y="600151"/>
                  </a:lnTo>
                  <a:lnTo>
                    <a:pt x="2598318" y="604647"/>
                  </a:lnTo>
                  <a:lnTo>
                    <a:pt x="2606535" y="604647"/>
                  </a:lnTo>
                  <a:lnTo>
                    <a:pt x="2609088" y="603580"/>
                  </a:lnTo>
                  <a:lnTo>
                    <a:pt x="2612860" y="599821"/>
                  </a:lnTo>
                  <a:lnTo>
                    <a:pt x="2613926" y="597255"/>
                  </a:lnTo>
                  <a:lnTo>
                    <a:pt x="2613926" y="589038"/>
                  </a:lnTo>
                  <a:close/>
                </a:path>
                <a:path w="8605520" h="4383405">
                  <a:moveTo>
                    <a:pt x="2897657" y="712139"/>
                  </a:moveTo>
                  <a:lnTo>
                    <a:pt x="2892488" y="706970"/>
                  </a:lnTo>
                  <a:lnTo>
                    <a:pt x="2879725" y="706970"/>
                  </a:lnTo>
                  <a:lnTo>
                    <a:pt x="2874556" y="712139"/>
                  </a:lnTo>
                  <a:lnTo>
                    <a:pt x="2874556" y="718515"/>
                  </a:lnTo>
                  <a:lnTo>
                    <a:pt x="2874556" y="724890"/>
                  </a:lnTo>
                  <a:lnTo>
                    <a:pt x="2879725" y="730059"/>
                  </a:lnTo>
                  <a:lnTo>
                    <a:pt x="2889173" y="730059"/>
                  </a:lnTo>
                  <a:lnTo>
                    <a:pt x="2892107" y="728853"/>
                  </a:lnTo>
                  <a:lnTo>
                    <a:pt x="2896438" y="724522"/>
                  </a:lnTo>
                  <a:lnTo>
                    <a:pt x="2897657" y="721575"/>
                  </a:lnTo>
                  <a:lnTo>
                    <a:pt x="2897657" y="712139"/>
                  </a:lnTo>
                  <a:close/>
                </a:path>
                <a:path w="8605520" h="4383405">
                  <a:moveTo>
                    <a:pt x="2973540" y="4367415"/>
                  </a:moveTo>
                  <a:lnTo>
                    <a:pt x="2969044" y="4362920"/>
                  </a:lnTo>
                  <a:lnTo>
                    <a:pt x="2960827" y="4362920"/>
                  </a:lnTo>
                  <a:lnTo>
                    <a:pt x="2958274" y="4363974"/>
                  </a:lnTo>
                  <a:lnTo>
                    <a:pt x="2954502" y="4367746"/>
                  </a:lnTo>
                  <a:lnTo>
                    <a:pt x="2953448" y="4370298"/>
                  </a:lnTo>
                  <a:lnTo>
                    <a:pt x="2953448" y="4378515"/>
                  </a:lnTo>
                  <a:lnTo>
                    <a:pt x="2957944" y="4383024"/>
                  </a:lnTo>
                  <a:lnTo>
                    <a:pt x="2969044" y="4383024"/>
                  </a:lnTo>
                  <a:lnTo>
                    <a:pt x="2973540" y="4378515"/>
                  </a:lnTo>
                  <a:lnTo>
                    <a:pt x="2973540" y="4372965"/>
                  </a:lnTo>
                  <a:lnTo>
                    <a:pt x="2973540" y="4367415"/>
                  </a:lnTo>
                  <a:close/>
                </a:path>
                <a:path w="8605520" h="4383405">
                  <a:moveTo>
                    <a:pt x="2975038" y="2180209"/>
                  </a:moveTo>
                  <a:lnTo>
                    <a:pt x="2969869" y="2175040"/>
                  </a:lnTo>
                  <a:lnTo>
                    <a:pt x="2960420" y="2175040"/>
                  </a:lnTo>
                  <a:lnTo>
                    <a:pt x="2957487" y="2176259"/>
                  </a:lnTo>
                  <a:lnTo>
                    <a:pt x="2953156" y="2180590"/>
                  </a:lnTo>
                  <a:lnTo>
                    <a:pt x="2951937" y="2183523"/>
                  </a:lnTo>
                  <a:lnTo>
                    <a:pt x="2951937" y="2192959"/>
                  </a:lnTo>
                  <a:lnTo>
                    <a:pt x="2957106" y="2198141"/>
                  </a:lnTo>
                  <a:lnTo>
                    <a:pt x="2969869" y="2198141"/>
                  </a:lnTo>
                  <a:lnTo>
                    <a:pt x="2975038" y="2192959"/>
                  </a:lnTo>
                  <a:lnTo>
                    <a:pt x="2975038" y="2186584"/>
                  </a:lnTo>
                  <a:lnTo>
                    <a:pt x="2975038" y="2180209"/>
                  </a:lnTo>
                  <a:close/>
                </a:path>
                <a:path w="8605520" h="4383405">
                  <a:moveTo>
                    <a:pt x="3514788" y="2745752"/>
                  </a:moveTo>
                  <a:lnTo>
                    <a:pt x="3510292" y="2741257"/>
                  </a:lnTo>
                  <a:lnTo>
                    <a:pt x="3502075" y="2741257"/>
                  </a:lnTo>
                  <a:lnTo>
                    <a:pt x="3499523" y="2742311"/>
                  </a:lnTo>
                  <a:lnTo>
                    <a:pt x="3495751" y="2746083"/>
                  </a:lnTo>
                  <a:lnTo>
                    <a:pt x="3494697" y="2748635"/>
                  </a:lnTo>
                  <a:lnTo>
                    <a:pt x="3494697" y="2756852"/>
                  </a:lnTo>
                  <a:lnTo>
                    <a:pt x="3499193" y="2761361"/>
                  </a:lnTo>
                  <a:lnTo>
                    <a:pt x="3510292" y="2761361"/>
                  </a:lnTo>
                  <a:lnTo>
                    <a:pt x="3514788" y="2756852"/>
                  </a:lnTo>
                  <a:lnTo>
                    <a:pt x="3514788" y="2751302"/>
                  </a:lnTo>
                  <a:lnTo>
                    <a:pt x="3514788" y="2745752"/>
                  </a:lnTo>
                  <a:close/>
                </a:path>
                <a:path w="8605520" h="4383405">
                  <a:moveTo>
                    <a:pt x="3517087" y="3478873"/>
                  </a:moveTo>
                  <a:lnTo>
                    <a:pt x="3511918" y="3473704"/>
                  </a:lnTo>
                  <a:lnTo>
                    <a:pt x="3502482" y="3473704"/>
                  </a:lnTo>
                  <a:lnTo>
                    <a:pt x="3499535" y="3474923"/>
                  </a:lnTo>
                  <a:lnTo>
                    <a:pt x="3495205" y="3479254"/>
                  </a:lnTo>
                  <a:lnTo>
                    <a:pt x="3493998" y="3482187"/>
                  </a:lnTo>
                  <a:lnTo>
                    <a:pt x="3493998" y="3491636"/>
                  </a:lnTo>
                  <a:lnTo>
                    <a:pt x="3499167" y="3496805"/>
                  </a:lnTo>
                  <a:lnTo>
                    <a:pt x="3511918" y="3496805"/>
                  </a:lnTo>
                  <a:lnTo>
                    <a:pt x="3517087" y="3491636"/>
                  </a:lnTo>
                  <a:lnTo>
                    <a:pt x="3517087" y="3485261"/>
                  </a:lnTo>
                  <a:lnTo>
                    <a:pt x="3517087" y="3478873"/>
                  </a:lnTo>
                  <a:close/>
                </a:path>
                <a:path w="8605520" h="4383405">
                  <a:moveTo>
                    <a:pt x="3517087" y="1840217"/>
                  </a:moveTo>
                  <a:lnTo>
                    <a:pt x="3511918" y="1835035"/>
                  </a:lnTo>
                  <a:lnTo>
                    <a:pt x="3502482" y="1835035"/>
                  </a:lnTo>
                  <a:lnTo>
                    <a:pt x="3499535" y="1836254"/>
                  </a:lnTo>
                  <a:lnTo>
                    <a:pt x="3495205" y="1840585"/>
                  </a:lnTo>
                  <a:lnTo>
                    <a:pt x="3493998" y="1843532"/>
                  </a:lnTo>
                  <a:lnTo>
                    <a:pt x="3493998" y="1852968"/>
                  </a:lnTo>
                  <a:lnTo>
                    <a:pt x="3499167" y="1858137"/>
                  </a:lnTo>
                  <a:lnTo>
                    <a:pt x="3511918" y="1858137"/>
                  </a:lnTo>
                  <a:lnTo>
                    <a:pt x="3517087" y="1852968"/>
                  </a:lnTo>
                  <a:lnTo>
                    <a:pt x="3517087" y="1846592"/>
                  </a:lnTo>
                  <a:lnTo>
                    <a:pt x="3517087" y="1840217"/>
                  </a:lnTo>
                  <a:close/>
                </a:path>
                <a:path w="8605520" h="4383405">
                  <a:moveTo>
                    <a:pt x="3646690" y="2181060"/>
                  </a:moveTo>
                  <a:lnTo>
                    <a:pt x="3642195" y="2176551"/>
                  </a:lnTo>
                  <a:lnTo>
                    <a:pt x="3633978" y="2176551"/>
                  </a:lnTo>
                  <a:lnTo>
                    <a:pt x="3631425" y="2177618"/>
                  </a:lnTo>
                  <a:lnTo>
                    <a:pt x="3627653" y="2181377"/>
                  </a:lnTo>
                  <a:lnTo>
                    <a:pt x="3626599" y="2183942"/>
                  </a:lnTo>
                  <a:lnTo>
                    <a:pt x="3626599" y="2192159"/>
                  </a:lnTo>
                  <a:lnTo>
                    <a:pt x="3631095" y="2196655"/>
                  </a:lnTo>
                  <a:lnTo>
                    <a:pt x="3642195" y="2196655"/>
                  </a:lnTo>
                  <a:lnTo>
                    <a:pt x="3646690" y="2192159"/>
                  </a:lnTo>
                  <a:lnTo>
                    <a:pt x="3646690" y="2186609"/>
                  </a:lnTo>
                  <a:lnTo>
                    <a:pt x="3646690" y="2181060"/>
                  </a:lnTo>
                  <a:close/>
                </a:path>
                <a:path w="8605520" h="4383405">
                  <a:moveTo>
                    <a:pt x="4250194" y="2010346"/>
                  </a:moveTo>
                  <a:lnTo>
                    <a:pt x="4245699" y="2005850"/>
                  </a:lnTo>
                  <a:lnTo>
                    <a:pt x="4237482" y="2005850"/>
                  </a:lnTo>
                  <a:lnTo>
                    <a:pt x="4234929" y="2006904"/>
                  </a:lnTo>
                  <a:lnTo>
                    <a:pt x="4233037" y="2008797"/>
                  </a:lnTo>
                  <a:lnTo>
                    <a:pt x="4231157" y="2010676"/>
                  </a:lnTo>
                  <a:lnTo>
                    <a:pt x="4230103" y="2013229"/>
                  </a:lnTo>
                  <a:lnTo>
                    <a:pt x="4230103" y="2021446"/>
                  </a:lnTo>
                  <a:lnTo>
                    <a:pt x="4234599" y="2025954"/>
                  </a:lnTo>
                  <a:lnTo>
                    <a:pt x="4245699" y="2025954"/>
                  </a:lnTo>
                  <a:lnTo>
                    <a:pt x="4250194" y="2021446"/>
                  </a:lnTo>
                  <a:lnTo>
                    <a:pt x="4250194" y="2015896"/>
                  </a:lnTo>
                  <a:lnTo>
                    <a:pt x="4250194" y="2010346"/>
                  </a:lnTo>
                  <a:close/>
                </a:path>
                <a:path w="8605520" h="4383405">
                  <a:moveTo>
                    <a:pt x="4251718" y="3123958"/>
                  </a:moveTo>
                  <a:lnTo>
                    <a:pt x="4246550" y="3118789"/>
                  </a:lnTo>
                  <a:lnTo>
                    <a:pt x="4237101" y="3118789"/>
                  </a:lnTo>
                  <a:lnTo>
                    <a:pt x="4234167" y="3120009"/>
                  </a:lnTo>
                  <a:lnTo>
                    <a:pt x="4229836" y="3124339"/>
                  </a:lnTo>
                  <a:lnTo>
                    <a:pt x="4228617" y="3127273"/>
                  </a:lnTo>
                  <a:lnTo>
                    <a:pt x="4228617" y="3136709"/>
                  </a:lnTo>
                  <a:lnTo>
                    <a:pt x="4233786" y="3141891"/>
                  </a:lnTo>
                  <a:lnTo>
                    <a:pt x="4246550" y="3141891"/>
                  </a:lnTo>
                  <a:lnTo>
                    <a:pt x="4251718" y="3136709"/>
                  </a:lnTo>
                  <a:lnTo>
                    <a:pt x="4251718" y="3130334"/>
                  </a:lnTo>
                  <a:lnTo>
                    <a:pt x="4251718" y="3123958"/>
                  </a:lnTo>
                  <a:close/>
                </a:path>
                <a:path w="8605520" h="4383405">
                  <a:moveTo>
                    <a:pt x="4372381" y="1741119"/>
                  </a:moveTo>
                  <a:lnTo>
                    <a:pt x="4367212" y="1735950"/>
                  </a:lnTo>
                  <a:lnTo>
                    <a:pt x="4357776" y="1735950"/>
                  </a:lnTo>
                  <a:lnTo>
                    <a:pt x="4354830" y="1737156"/>
                  </a:lnTo>
                  <a:lnTo>
                    <a:pt x="4350499" y="1741500"/>
                  </a:lnTo>
                  <a:lnTo>
                    <a:pt x="4349280" y="1744433"/>
                  </a:lnTo>
                  <a:lnTo>
                    <a:pt x="4349280" y="1753870"/>
                  </a:lnTo>
                  <a:lnTo>
                    <a:pt x="4354449" y="1759051"/>
                  </a:lnTo>
                  <a:lnTo>
                    <a:pt x="4367212" y="1759051"/>
                  </a:lnTo>
                  <a:lnTo>
                    <a:pt x="4372381" y="1753870"/>
                  </a:lnTo>
                  <a:lnTo>
                    <a:pt x="4372381" y="1747494"/>
                  </a:lnTo>
                  <a:lnTo>
                    <a:pt x="4372381" y="1741119"/>
                  </a:lnTo>
                  <a:close/>
                </a:path>
                <a:path w="8605520" h="4383405">
                  <a:moveTo>
                    <a:pt x="5027777" y="2691447"/>
                  </a:moveTo>
                  <a:lnTo>
                    <a:pt x="5021338" y="2684996"/>
                  </a:lnTo>
                  <a:lnTo>
                    <a:pt x="5009566" y="2684996"/>
                  </a:lnTo>
                  <a:lnTo>
                    <a:pt x="5005908" y="2686507"/>
                  </a:lnTo>
                  <a:lnTo>
                    <a:pt x="5000498" y="2691917"/>
                  </a:lnTo>
                  <a:lnTo>
                    <a:pt x="4998986" y="2695575"/>
                  </a:lnTo>
                  <a:lnTo>
                    <a:pt x="4998986" y="2707348"/>
                  </a:lnTo>
                  <a:lnTo>
                    <a:pt x="5005425" y="2713799"/>
                  </a:lnTo>
                  <a:lnTo>
                    <a:pt x="5021338" y="2713799"/>
                  </a:lnTo>
                  <a:lnTo>
                    <a:pt x="5027777" y="2707348"/>
                  </a:lnTo>
                  <a:lnTo>
                    <a:pt x="5027777" y="2699397"/>
                  </a:lnTo>
                  <a:lnTo>
                    <a:pt x="5027777" y="2691447"/>
                  </a:lnTo>
                  <a:close/>
                </a:path>
                <a:path w="8605520" h="4383405">
                  <a:moveTo>
                    <a:pt x="5139017" y="3763873"/>
                  </a:moveTo>
                  <a:lnTo>
                    <a:pt x="5133848" y="3758692"/>
                  </a:lnTo>
                  <a:lnTo>
                    <a:pt x="5121084" y="3758692"/>
                  </a:lnTo>
                  <a:lnTo>
                    <a:pt x="5115915" y="3763873"/>
                  </a:lnTo>
                  <a:lnTo>
                    <a:pt x="5115915" y="3770249"/>
                  </a:lnTo>
                  <a:lnTo>
                    <a:pt x="5115915" y="3776624"/>
                  </a:lnTo>
                  <a:lnTo>
                    <a:pt x="5121084" y="3781793"/>
                  </a:lnTo>
                  <a:lnTo>
                    <a:pt x="5130520" y="3781793"/>
                  </a:lnTo>
                  <a:lnTo>
                    <a:pt x="5133467" y="3780574"/>
                  </a:lnTo>
                  <a:lnTo>
                    <a:pt x="5137797" y="3776243"/>
                  </a:lnTo>
                  <a:lnTo>
                    <a:pt x="5139017" y="3773309"/>
                  </a:lnTo>
                  <a:lnTo>
                    <a:pt x="5139017" y="3763873"/>
                  </a:lnTo>
                  <a:close/>
                </a:path>
                <a:path w="8605520" h="4383405">
                  <a:moveTo>
                    <a:pt x="5460428" y="1558137"/>
                  </a:moveTo>
                  <a:lnTo>
                    <a:pt x="5453989" y="1551698"/>
                  </a:lnTo>
                  <a:lnTo>
                    <a:pt x="5442216" y="1551698"/>
                  </a:lnTo>
                  <a:lnTo>
                    <a:pt x="5438546" y="1553210"/>
                  </a:lnTo>
                  <a:lnTo>
                    <a:pt x="5433149" y="1558620"/>
                  </a:lnTo>
                  <a:lnTo>
                    <a:pt x="5431637" y="1562277"/>
                  </a:lnTo>
                  <a:lnTo>
                    <a:pt x="5431637" y="1574050"/>
                  </a:lnTo>
                  <a:lnTo>
                    <a:pt x="5438076" y="1580502"/>
                  </a:lnTo>
                  <a:lnTo>
                    <a:pt x="5453989" y="1580502"/>
                  </a:lnTo>
                  <a:lnTo>
                    <a:pt x="5460428" y="1574050"/>
                  </a:lnTo>
                  <a:lnTo>
                    <a:pt x="5460428" y="1566100"/>
                  </a:lnTo>
                  <a:lnTo>
                    <a:pt x="5460428" y="1558137"/>
                  </a:lnTo>
                  <a:close/>
                </a:path>
                <a:path w="8605520" h="4383405">
                  <a:moveTo>
                    <a:pt x="5947715" y="137883"/>
                  </a:moveTo>
                  <a:lnTo>
                    <a:pt x="5942546" y="132715"/>
                  </a:lnTo>
                  <a:lnTo>
                    <a:pt x="5929782" y="132715"/>
                  </a:lnTo>
                  <a:lnTo>
                    <a:pt x="5924613" y="137883"/>
                  </a:lnTo>
                  <a:lnTo>
                    <a:pt x="5924613" y="144259"/>
                  </a:lnTo>
                  <a:lnTo>
                    <a:pt x="5924613" y="150647"/>
                  </a:lnTo>
                  <a:lnTo>
                    <a:pt x="5929782" y="155816"/>
                  </a:lnTo>
                  <a:lnTo>
                    <a:pt x="5939231" y="155816"/>
                  </a:lnTo>
                  <a:lnTo>
                    <a:pt x="5942165" y="154597"/>
                  </a:lnTo>
                  <a:lnTo>
                    <a:pt x="5946495" y="150266"/>
                  </a:lnTo>
                  <a:lnTo>
                    <a:pt x="5947715" y="147332"/>
                  </a:lnTo>
                  <a:lnTo>
                    <a:pt x="5947715" y="137883"/>
                  </a:lnTo>
                  <a:close/>
                </a:path>
                <a:path w="8605520" h="4383405">
                  <a:moveTo>
                    <a:pt x="6054077" y="3503244"/>
                  </a:moveTo>
                  <a:lnTo>
                    <a:pt x="6047638" y="3496792"/>
                  </a:lnTo>
                  <a:lnTo>
                    <a:pt x="6035865" y="3496792"/>
                  </a:lnTo>
                  <a:lnTo>
                    <a:pt x="6032208" y="3498316"/>
                  </a:lnTo>
                  <a:lnTo>
                    <a:pt x="6026797" y="3503714"/>
                  </a:lnTo>
                  <a:lnTo>
                    <a:pt x="6025286" y="3507371"/>
                  </a:lnTo>
                  <a:lnTo>
                    <a:pt x="6025286" y="3519144"/>
                  </a:lnTo>
                  <a:lnTo>
                    <a:pt x="6031725" y="3525596"/>
                  </a:lnTo>
                  <a:lnTo>
                    <a:pt x="6047638" y="3525596"/>
                  </a:lnTo>
                  <a:lnTo>
                    <a:pt x="6054077" y="3519144"/>
                  </a:lnTo>
                  <a:lnTo>
                    <a:pt x="6054077" y="3511194"/>
                  </a:lnTo>
                  <a:lnTo>
                    <a:pt x="6054077" y="3503244"/>
                  </a:lnTo>
                  <a:close/>
                </a:path>
                <a:path w="8605520" h="4383405">
                  <a:moveTo>
                    <a:pt x="6078982" y="2500452"/>
                  </a:moveTo>
                  <a:lnTo>
                    <a:pt x="6073406" y="2494889"/>
                  </a:lnTo>
                  <a:lnTo>
                    <a:pt x="6063221" y="2494889"/>
                  </a:lnTo>
                  <a:lnTo>
                    <a:pt x="6060059" y="2496197"/>
                  </a:lnTo>
                  <a:lnTo>
                    <a:pt x="6055385" y="2500871"/>
                  </a:lnTo>
                  <a:lnTo>
                    <a:pt x="6054077" y="2504033"/>
                  </a:lnTo>
                  <a:lnTo>
                    <a:pt x="6054077" y="2514206"/>
                  </a:lnTo>
                  <a:lnTo>
                    <a:pt x="6059652" y="2519781"/>
                  </a:lnTo>
                  <a:lnTo>
                    <a:pt x="6073406" y="2519781"/>
                  </a:lnTo>
                  <a:lnTo>
                    <a:pt x="6078982" y="2514206"/>
                  </a:lnTo>
                  <a:lnTo>
                    <a:pt x="6078982" y="2507335"/>
                  </a:lnTo>
                  <a:lnTo>
                    <a:pt x="6078982" y="2500452"/>
                  </a:lnTo>
                  <a:close/>
                </a:path>
                <a:path w="8605520" h="4383405">
                  <a:moveTo>
                    <a:pt x="6235192" y="4343603"/>
                  </a:moveTo>
                  <a:lnTo>
                    <a:pt x="6229616" y="4338028"/>
                  </a:lnTo>
                  <a:lnTo>
                    <a:pt x="6219444" y="4338028"/>
                  </a:lnTo>
                  <a:lnTo>
                    <a:pt x="6216281" y="4339348"/>
                  </a:lnTo>
                  <a:lnTo>
                    <a:pt x="6211608" y="4344009"/>
                  </a:lnTo>
                  <a:lnTo>
                    <a:pt x="6210300" y="4347184"/>
                  </a:lnTo>
                  <a:lnTo>
                    <a:pt x="6210300" y="4357357"/>
                  </a:lnTo>
                  <a:lnTo>
                    <a:pt x="6215875" y="4362932"/>
                  </a:lnTo>
                  <a:lnTo>
                    <a:pt x="6229616" y="4362932"/>
                  </a:lnTo>
                  <a:lnTo>
                    <a:pt x="6235192" y="4357357"/>
                  </a:lnTo>
                  <a:lnTo>
                    <a:pt x="6235192" y="4350486"/>
                  </a:lnTo>
                  <a:lnTo>
                    <a:pt x="6235192" y="4343603"/>
                  </a:lnTo>
                  <a:close/>
                </a:path>
                <a:path w="8605520" h="4383405">
                  <a:moveTo>
                    <a:pt x="6392227" y="1367891"/>
                  </a:moveTo>
                  <a:lnTo>
                    <a:pt x="6385788" y="1361440"/>
                  </a:lnTo>
                  <a:lnTo>
                    <a:pt x="6374016" y="1361440"/>
                  </a:lnTo>
                  <a:lnTo>
                    <a:pt x="6370358" y="1362964"/>
                  </a:lnTo>
                  <a:lnTo>
                    <a:pt x="6364948" y="1368361"/>
                  </a:lnTo>
                  <a:lnTo>
                    <a:pt x="6363436" y="1372031"/>
                  </a:lnTo>
                  <a:lnTo>
                    <a:pt x="6363436" y="1383804"/>
                  </a:lnTo>
                  <a:lnTo>
                    <a:pt x="6369875" y="1390243"/>
                  </a:lnTo>
                  <a:lnTo>
                    <a:pt x="6385788" y="1390243"/>
                  </a:lnTo>
                  <a:lnTo>
                    <a:pt x="6392227" y="1383804"/>
                  </a:lnTo>
                  <a:lnTo>
                    <a:pt x="6392227" y="1375841"/>
                  </a:lnTo>
                  <a:lnTo>
                    <a:pt x="6392227" y="1367891"/>
                  </a:lnTo>
                  <a:close/>
                </a:path>
                <a:path w="8605520" h="4383405">
                  <a:moveTo>
                    <a:pt x="6962203" y="2212429"/>
                  </a:moveTo>
                  <a:lnTo>
                    <a:pt x="6956628" y="2206853"/>
                  </a:lnTo>
                  <a:lnTo>
                    <a:pt x="6946455" y="2206853"/>
                  </a:lnTo>
                  <a:lnTo>
                    <a:pt x="6943293" y="2208161"/>
                  </a:lnTo>
                  <a:lnTo>
                    <a:pt x="6940956" y="2210498"/>
                  </a:lnTo>
                  <a:lnTo>
                    <a:pt x="6938619" y="2212835"/>
                  </a:lnTo>
                  <a:lnTo>
                    <a:pt x="6937311" y="2215997"/>
                  </a:lnTo>
                  <a:lnTo>
                    <a:pt x="6937311" y="2226183"/>
                  </a:lnTo>
                  <a:lnTo>
                    <a:pt x="6942887" y="2231758"/>
                  </a:lnTo>
                  <a:lnTo>
                    <a:pt x="6956628" y="2231758"/>
                  </a:lnTo>
                  <a:lnTo>
                    <a:pt x="6962203" y="2226183"/>
                  </a:lnTo>
                  <a:lnTo>
                    <a:pt x="6962203" y="2219299"/>
                  </a:lnTo>
                  <a:lnTo>
                    <a:pt x="6962203" y="2212429"/>
                  </a:lnTo>
                  <a:close/>
                </a:path>
                <a:path w="8605520" h="4383405">
                  <a:moveTo>
                    <a:pt x="7233183" y="136321"/>
                  </a:moveTo>
                  <a:lnTo>
                    <a:pt x="7226732" y="129870"/>
                  </a:lnTo>
                  <a:lnTo>
                    <a:pt x="7214959" y="129870"/>
                  </a:lnTo>
                  <a:lnTo>
                    <a:pt x="7211301" y="131394"/>
                  </a:lnTo>
                  <a:lnTo>
                    <a:pt x="7205904" y="136791"/>
                  </a:lnTo>
                  <a:lnTo>
                    <a:pt x="7204380" y="140449"/>
                  </a:lnTo>
                  <a:lnTo>
                    <a:pt x="7204380" y="152222"/>
                  </a:lnTo>
                  <a:lnTo>
                    <a:pt x="7210831" y="158673"/>
                  </a:lnTo>
                  <a:lnTo>
                    <a:pt x="7226732" y="158673"/>
                  </a:lnTo>
                  <a:lnTo>
                    <a:pt x="7233183" y="152222"/>
                  </a:lnTo>
                  <a:lnTo>
                    <a:pt x="7233183" y="144272"/>
                  </a:lnTo>
                  <a:lnTo>
                    <a:pt x="7233183" y="136321"/>
                  </a:lnTo>
                  <a:close/>
                </a:path>
                <a:path w="8605520" h="4383405">
                  <a:moveTo>
                    <a:pt x="7543546" y="1847799"/>
                  </a:moveTo>
                  <a:lnTo>
                    <a:pt x="7537971" y="1842223"/>
                  </a:lnTo>
                  <a:lnTo>
                    <a:pt x="7527785" y="1842223"/>
                  </a:lnTo>
                  <a:lnTo>
                    <a:pt x="7524623" y="1843532"/>
                  </a:lnTo>
                  <a:lnTo>
                    <a:pt x="7522286" y="1845868"/>
                  </a:lnTo>
                  <a:lnTo>
                    <a:pt x="7519949" y="1848205"/>
                  </a:lnTo>
                  <a:lnTo>
                    <a:pt x="7518641" y="1851367"/>
                  </a:lnTo>
                  <a:lnTo>
                    <a:pt x="7518641" y="1861553"/>
                  </a:lnTo>
                  <a:lnTo>
                    <a:pt x="7524216" y="1867115"/>
                  </a:lnTo>
                  <a:lnTo>
                    <a:pt x="7537971" y="1867115"/>
                  </a:lnTo>
                  <a:lnTo>
                    <a:pt x="7543546" y="1861553"/>
                  </a:lnTo>
                  <a:lnTo>
                    <a:pt x="7543546" y="1854669"/>
                  </a:lnTo>
                  <a:lnTo>
                    <a:pt x="7543546" y="1847799"/>
                  </a:lnTo>
                  <a:close/>
                </a:path>
                <a:path w="8605520" h="4383405">
                  <a:moveTo>
                    <a:pt x="7546403" y="3573246"/>
                  </a:moveTo>
                  <a:lnTo>
                    <a:pt x="7539964" y="3566795"/>
                  </a:lnTo>
                  <a:lnTo>
                    <a:pt x="7528192" y="3566795"/>
                  </a:lnTo>
                  <a:lnTo>
                    <a:pt x="7524521" y="3568319"/>
                  </a:lnTo>
                  <a:lnTo>
                    <a:pt x="7519124" y="3573716"/>
                  </a:lnTo>
                  <a:lnTo>
                    <a:pt x="7517612" y="3577374"/>
                  </a:lnTo>
                  <a:lnTo>
                    <a:pt x="7517612" y="3589147"/>
                  </a:lnTo>
                  <a:lnTo>
                    <a:pt x="7524051" y="3595598"/>
                  </a:lnTo>
                  <a:lnTo>
                    <a:pt x="7539964" y="3595598"/>
                  </a:lnTo>
                  <a:lnTo>
                    <a:pt x="7546403" y="3589147"/>
                  </a:lnTo>
                  <a:lnTo>
                    <a:pt x="7546403" y="3581196"/>
                  </a:lnTo>
                  <a:lnTo>
                    <a:pt x="7546403" y="3573246"/>
                  </a:lnTo>
                  <a:close/>
                </a:path>
                <a:path w="8605520" h="4383405">
                  <a:moveTo>
                    <a:pt x="7546403" y="2472537"/>
                  </a:moveTo>
                  <a:lnTo>
                    <a:pt x="7539964" y="2466098"/>
                  </a:lnTo>
                  <a:lnTo>
                    <a:pt x="7528192" y="2466098"/>
                  </a:lnTo>
                  <a:lnTo>
                    <a:pt x="7524521" y="2467610"/>
                  </a:lnTo>
                  <a:lnTo>
                    <a:pt x="7519124" y="2473020"/>
                  </a:lnTo>
                  <a:lnTo>
                    <a:pt x="7517612" y="2476677"/>
                  </a:lnTo>
                  <a:lnTo>
                    <a:pt x="7517612" y="2488450"/>
                  </a:lnTo>
                  <a:lnTo>
                    <a:pt x="7524051" y="2494902"/>
                  </a:lnTo>
                  <a:lnTo>
                    <a:pt x="7539964" y="2494902"/>
                  </a:lnTo>
                  <a:lnTo>
                    <a:pt x="7546403" y="2488450"/>
                  </a:lnTo>
                  <a:lnTo>
                    <a:pt x="7546403" y="2480500"/>
                  </a:lnTo>
                  <a:lnTo>
                    <a:pt x="7546403" y="2472537"/>
                  </a:lnTo>
                  <a:close/>
                </a:path>
                <a:path w="8605520" h="4383405">
                  <a:moveTo>
                    <a:pt x="8460803" y="1741525"/>
                  </a:moveTo>
                  <a:lnTo>
                    <a:pt x="8455241" y="1735950"/>
                  </a:lnTo>
                  <a:lnTo>
                    <a:pt x="8445055" y="1735950"/>
                  </a:lnTo>
                  <a:lnTo>
                    <a:pt x="8441893" y="1737258"/>
                  </a:lnTo>
                  <a:lnTo>
                    <a:pt x="8437220" y="1741932"/>
                  </a:lnTo>
                  <a:lnTo>
                    <a:pt x="8435911" y="1745094"/>
                  </a:lnTo>
                  <a:lnTo>
                    <a:pt x="8435911" y="1755267"/>
                  </a:lnTo>
                  <a:lnTo>
                    <a:pt x="8441487" y="1760842"/>
                  </a:lnTo>
                  <a:lnTo>
                    <a:pt x="8455241" y="1760842"/>
                  </a:lnTo>
                  <a:lnTo>
                    <a:pt x="8460803" y="1755267"/>
                  </a:lnTo>
                  <a:lnTo>
                    <a:pt x="8460803" y="1748396"/>
                  </a:lnTo>
                  <a:lnTo>
                    <a:pt x="8460803" y="1741525"/>
                  </a:lnTo>
                  <a:close/>
                </a:path>
                <a:path w="8605520" h="4383405">
                  <a:moveTo>
                    <a:pt x="8604961" y="611098"/>
                  </a:moveTo>
                  <a:lnTo>
                    <a:pt x="8598510" y="604647"/>
                  </a:lnTo>
                  <a:lnTo>
                    <a:pt x="8586737" y="604647"/>
                  </a:lnTo>
                  <a:lnTo>
                    <a:pt x="8583079" y="606158"/>
                  </a:lnTo>
                  <a:lnTo>
                    <a:pt x="8577682" y="611568"/>
                  </a:lnTo>
                  <a:lnTo>
                    <a:pt x="8576158" y="615226"/>
                  </a:lnTo>
                  <a:lnTo>
                    <a:pt x="8576158" y="626999"/>
                  </a:lnTo>
                  <a:lnTo>
                    <a:pt x="8582609" y="633450"/>
                  </a:lnTo>
                  <a:lnTo>
                    <a:pt x="8598510" y="633450"/>
                  </a:lnTo>
                  <a:lnTo>
                    <a:pt x="8604961" y="626999"/>
                  </a:lnTo>
                  <a:lnTo>
                    <a:pt x="8604961" y="619048"/>
                  </a:lnTo>
                  <a:lnTo>
                    <a:pt x="8604961" y="611098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262" y="1385247"/>
              <a:ext cx="398131" cy="6146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25099" y="3144099"/>
              <a:ext cx="434149" cy="80898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48754" y="430288"/>
              <a:ext cx="8514080" cy="4035425"/>
            </a:xfrm>
            <a:custGeom>
              <a:avLst/>
              <a:gdLst/>
              <a:ahLst/>
              <a:cxnLst/>
              <a:rect l="l" t="t" r="r" b="b"/>
              <a:pathLst>
                <a:path w="8514080" h="4035425">
                  <a:moveTo>
                    <a:pt x="732840" y="3868229"/>
                  </a:moveTo>
                  <a:lnTo>
                    <a:pt x="293801" y="3611105"/>
                  </a:lnTo>
                  <a:lnTo>
                    <a:pt x="293255" y="3610787"/>
                  </a:lnTo>
                  <a:lnTo>
                    <a:pt x="273138" y="3599002"/>
                  </a:lnTo>
                  <a:lnTo>
                    <a:pt x="262813" y="3592957"/>
                  </a:lnTo>
                  <a:lnTo>
                    <a:pt x="193382" y="3552291"/>
                  </a:lnTo>
                  <a:lnTo>
                    <a:pt x="192328" y="3552774"/>
                  </a:lnTo>
                  <a:lnTo>
                    <a:pt x="191249" y="3553764"/>
                  </a:lnTo>
                  <a:lnTo>
                    <a:pt x="189661" y="3554222"/>
                  </a:lnTo>
                  <a:lnTo>
                    <a:pt x="182079" y="3558768"/>
                  </a:lnTo>
                  <a:lnTo>
                    <a:pt x="175412" y="3564763"/>
                  </a:lnTo>
                  <a:lnTo>
                    <a:pt x="170065" y="3571481"/>
                  </a:lnTo>
                  <a:lnTo>
                    <a:pt x="166484" y="3578212"/>
                  </a:lnTo>
                  <a:lnTo>
                    <a:pt x="161226" y="3581400"/>
                  </a:lnTo>
                  <a:lnTo>
                    <a:pt x="155854" y="3585019"/>
                  </a:lnTo>
                  <a:lnTo>
                    <a:pt x="150469" y="3588918"/>
                  </a:lnTo>
                  <a:lnTo>
                    <a:pt x="145173" y="3592957"/>
                  </a:lnTo>
                  <a:lnTo>
                    <a:pt x="145275" y="3590379"/>
                  </a:lnTo>
                  <a:lnTo>
                    <a:pt x="142659" y="3591306"/>
                  </a:lnTo>
                  <a:lnTo>
                    <a:pt x="137350" y="3594227"/>
                  </a:lnTo>
                  <a:lnTo>
                    <a:pt x="133184" y="3595103"/>
                  </a:lnTo>
                  <a:lnTo>
                    <a:pt x="130505" y="3597592"/>
                  </a:lnTo>
                  <a:lnTo>
                    <a:pt x="128397" y="3598024"/>
                  </a:lnTo>
                  <a:lnTo>
                    <a:pt x="126809" y="3599002"/>
                  </a:lnTo>
                  <a:lnTo>
                    <a:pt x="124752" y="3598926"/>
                  </a:lnTo>
                  <a:lnTo>
                    <a:pt x="123177" y="3599383"/>
                  </a:lnTo>
                  <a:lnTo>
                    <a:pt x="119989" y="3601326"/>
                  </a:lnTo>
                  <a:lnTo>
                    <a:pt x="120484" y="3601885"/>
                  </a:lnTo>
                  <a:lnTo>
                    <a:pt x="121488" y="3602444"/>
                  </a:lnTo>
                  <a:lnTo>
                    <a:pt x="120904" y="3604488"/>
                  </a:lnTo>
                  <a:lnTo>
                    <a:pt x="118198" y="3607485"/>
                  </a:lnTo>
                  <a:lnTo>
                    <a:pt x="115582" y="3608413"/>
                  </a:lnTo>
                  <a:lnTo>
                    <a:pt x="112420" y="3609327"/>
                  </a:lnTo>
                  <a:lnTo>
                    <a:pt x="109258" y="3610787"/>
                  </a:lnTo>
                  <a:lnTo>
                    <a:pt x="107238" y="3609670"/>
                  </a:lnTo>
                  <a:lnTo>
                    <a:pt x="104063" y="3611105"/>
                  </a:lnTo>
                  <a:lnTo>
                    <a:pt x="100965" y="3610991"/>
                  </a:lnTo>
                  <a:lnTo>
                    <a:pt x="100431" y="3611486"/>
                  </a:lnTo>
                  <a:lnTo>
                    <a:pt x="100406" y="3611994"/>
                  </a:lnTo>
                  <a:lnTo>
                    <a:pt x="99872" y="3612489"/>
                  </a:lnTo>
                  <a:lnTo>
                    <a:pt x="99834" y="3613531"/>
                  </a:lnTo>
                  <a:lnTo>
                    <a:pt x="99275" y="3614547"/>
                  </a:lnTo>
                  <a:lnTo>
                    <a:pt x="99212" y="3616083"/>
                  </a:lnTo>
                  <a:lnTo>
                    <a:pt x="91973" y="3620363"/>
                  </a:lnTo>
                  <a:lnTo>
                    <a:pt x="84620" y="3625062"/>
                  </a:lnTo>
                  <a:lnTo>
                    <a:pt x="77254" y="3630053"/>
                  </a:lnTo>
                  <a:lnTo>
                    <a:pt x="69977" y="3635197"/>
                  </a:lnTo>
                  <a:lnTo>
                    <a:pt x="61391" y="3641001"/>
                  </a:lnTo>
                  <a:lnTo>
                    <a:pt x="53162" y="3646678"/>
                  </a:lnTo>
                  <a:lnTo>
                    <a:pt x="45212" y="3652266"/>
                  </a:lnTo>
                  <a:lnTo>
                    <a:pt x="37515" y="3657816"/>
                  </a:lnTo>
                  <a:lnTo>
                    <a:pt x="33845" y="3658705"/>
                  </a:lnTo>
                  <a:lnTo>
                    <a:pt x="29095" y="3661105"/>
                  </a:lnTo>
                  <a:lnTo>
                    <a:pt x="25285" y="3665639"/>
                  </a:lnTo>
                  <a:lnTo>
                    <a:pt x="24752" y="3666134"/>
                  </a:lnTo>
                  <a:lnTo>
                    <a:pt x="24193" y="3667150"/>
                  </a:lnTo>
                  <a:lnTo>
                    <a:pt x="24155" y="3668179"/>
                  </a:lnTo>
                  <a:lnTo>
                    <a:pt x="18542" y="3672751"/>
                  </a:lnTo>
                  <a:lnTo>
                    <a:pt x="12903" y="3677602"/>
                  </a:lnTo>
                  <a:lnTo>
                    <a:pt x="7264" y="3682860"/>
                  </a:lnTo>
                  <a:lnTo>
                    <a:pt x="1600" y="3688588"/>
                  </a:lnTo>
                  <a:lnTo>
                    <a:pt x="0" y="3690074"/>
                  </a:lnTo>
                  <a:lnTo>
                    <a:pt x="589127" y="4035361"/>
                  </a:lnTo>
                  <a:lnTo>
                    <a:pt x="589699" y="4033837"/>
                  </a:lnTo>
                  <a:lnTo>
                    <a:pt x="590791" y="4032300"/>
                  </a:lnTo>
                  <a:lnTo>
                    <a:pt x="592404" y="4030815"/>
                  </a:lnTo>
                  <a:lnTo>
                    <a:pt x="596150" y="4027855"/>
                  </a:lnTo>
                  <a:lnTo>
                    <a:pt x="599351" y="4025392"/>
                  </a:lnTo>
                  <a:lnTo>
                    <a:pt x="603110" y="4022407"/>
                  </a:lnTo>
                  <a:lnTo>
                    <a:pt x="614273" y="4001084"/>
                  </a:lnTo>
                  <a:lnTo>
                    <a:pt x="617359" y="3999166"/>
                  </a:lnTo>
                  <a:lnTo>
                    <a:pt x="622757" y="3996207"/>
                  </a:lnTo>
                  <a:lnTo>
                    <a:pt x="628548" y="3993845"/>
                  </a:lnTo>
                  <a:lnTo>
                    <a:pt x="631990" y="3998633"/>
                  </a:lnTo>
                  <a:lnTo>
                    <a:pt x="632434" y="3999115"/>
                  </a:lnTo>
                  <a:lnTo>
                    <a:pt x="632460" y="3999687"/>
                  </a:lnTo>
                  <a:lnTo>
                    <a:pt x="632968" y="4000220"/>
                  </a:lnTo>
                  <a:lnTo>
                    <a:pt x="636993" y="4003497"/>
                  </a:lnTo>
                  <a:lnTo>
                    <a:pt x="642772" y="4001109"/>
                  </a:lnTo>
                  <a:lnTo>
                    <a:pt x="647700" y="3994581"/>
                  </a:lnTo>
                  <a:lnTo>
                    <a:pt x="648208" y="3993845"/>
                  </a:lnTo>
                  <a:lnTo>
                    <a:pt x="648792" y="3993045"/>
                  </a:lnTo>
                  <a:lnTo>
                    <a:pt x="649376" y="3991000"/>
                  </a:lnTo>
                  <a:lnTo>
                    <a:pt x="649960" y="3989476"/>
                  </a:lnTo>
                  <a:lnTo>
                    <a:pt x="650557" y="3987431"/>
                  </a:lnTo>
                  <a:lnTo>
                    <a:pt x="650087" y="3985857"/>
                  </a:lnTo>
                  <a:lnTo>
                    <a:pt x="650671" y="3984307"/>
                  </a:lnTo>
                  <a:lnTo>
                    <a:pt x="651852" y="3980218"/>
                  </a:lnTo>
                  <a:lnTo>
                    <a:pt x="651954" y="3977640"/>
                  </a:lnTo>
                  <a:lnTo>
                    <a:pt x="651522" y="3975531"/>
                  </a:lnTo>
                  <a:lnTo>
                    <a:pt x="658025" y="3971506"/>
                  </a:lnTo>
                  <a:lnTo>
                    <a:pt x="684098" y="3938625"/>
                  </a:lnTo>
                  <a:lnTo>
                    <a:pt x="685673" y="3930510"/>
                  </a:lnTo>
                  <a:lnTo>
                    <a:pt x="685114" y="3923436"/>
                  </a:lnTo>
                  <a:lnTo>
                    <a:pt x="685711" y="3921391"/>
                  </a:lnTo>
                  <a:lnTo>
                    <a:pt x="686828" y="3919347"/>
                  </a:lnTo>
                  <a:lnTo>
                    <a:pt x="687984" y="3916807"/>
                  </a:lnTo>
                  <a:lnTo>
                    <a:pt x="691667" y="3914876"/>
                  </a:lnTo>
                  <a:lnTo>
                    <a:pt x="718921" y="3879621"/>
                  </a:lnTo>
                  <a:lnTo>
                    <a:pt x="723214" y="3876154"/>
                  </a:lnTo>
                  <a:lnTo>
                    <a:pt x="727976" y="3873233"/>
                  </a:lnTo>
                  <a:lnTo>
                    <a:pt x="732840" y="3868229"/>
                  </a:lnTo>
                  <a:close/>
                </a:path>
                <a:path w="8514080" h="4035425">
                  <a:moveTo>
                    <a:pt x="4502721" y="1981758"/>
                  </a:moveTo>
                  <a:lnTo>
                    <a:pt x="4055097" y="1739646"/>
                  </a:lnTo>
                  <a:lnTo>
                    <a:pt x="4054157" y="1739125"/>
                  </a:lnTo>
                  <a:lnTo>
                    <a:pt x="4030649" y="1726412"/>
                  </a:lnTo>
                  <a:lnTo>
                    <a:pt x="4017988" y="1719567"/>
                  </a:lnTo>
                  <a:lnTo>
                    <a:pt x="3937660" y="1676120"/>
                  </a:lnTo>
                  <a:lnTo>
                    <a:pt x="3936593" y="1676654"/>
                  </a:lnTo>
                  <a:lnTo>
                    <a:pt x="3935526" y="1677708"/>
                  </a:lnTo>
                  <a:lnTo>
                    <a:pt x="3933914" y="1678228"/>
                  </a:lnTo>
                  <a:lnTo>
                    <a:pt x="3926281" y="1683169"/>
                  </a:lnTo>
                  <a:lnTo>
                    <a:pt x="3919639" y="1689557"/>
                  </a:lnTo>
                  <a:lnTo>
                    <a:pt x="3914394" y="1696643"/>
                  </a:lnTo>
                  <a:lnTo>
                    <a:pt x="3910939" y="1703692"/>
                  </a:lnTo>
                  <a:lnTo>
                    <a:pt x="3905656" y="1707134"/>
                  </a:lnTo>
                  <a:lnTo>
                    <a:pt x="3900259" y="1711032"/>
                  </a:lnTo>
                  <a:lnTo>
                    <a:pt x="3894874" y="1715236"/>
                  </a:lnTo>
                  <a:lnTo>
                    <a:pt x="3889578" y="1719567"/>
                  </a:lnTo>
                  <a:lnTo>
                    <a:pt x="3889591" y="1716913"/>
                  </a:lnTo>
                  <a:lnTo>
                    <a:pt x="3886936" y="1717967"/>
                  </a:lnTo>
                  <a:lnTo>
                    <a:pt x="3881590" y="1721154"/>
                  </a:lnTo>
                  <a:lnTo>
                    <a:pt x="3877335" y="1722196"/>
                  </a:lnTo>
                  <a:lnTo>
                    <a:pt x="3874668" y="1724837"/>
                  </a:lnTo>
                  <a:lnTo>
                    <a:pt x="3872522" y="1725358"/>
                  </a:lnTo>
                  <a:lnTo>
                    <a:pt x="3870934" y="1726412"/>
                  </a:lnTo>
                  <a:lnTo>
                    <a:pt x="3868801" y="1726412"/>
                  </a:lnTo>
                  <a:lnTo>
                    <a:pt x="3867213" y="1726933"/>
                  </a:lnTo>
                  <a:lnTo>
                    <a:pt x="3864000" y="1729041"/>
                  </a:lnTo>
                  <a:lnTo>
                    <a:pt x="3864521" y="1729600"/>
                  </a:lnTo>
                  <a:lnTo>
                    <a:pt x="3865588" y="1730133"/>
                  </a:lnTo>
                  <a:lnTo>
                    <a:pt x="3865041" y="1732254"/>
                  </a:lnTo>
                  <a:lnTo>
                    <a:pt x="3862374" y="1735429"/>
                  </a:lnTo>
                  <a:lnTo>
                    <a:pt x="3859720" y="1736483"/>
                  </a:lnTo>
                  <a:lnTo>
                    <a:pt x="3856507" y="1737525"/>
                  </a:lnTo>
                  <a:lnTo>
                    <a:pt x="3853319" y="1739125"/>
                  </a:lnTo>
                  <a:lnTo>
                    <a:pt x="3851198" y="1738058"/>
                  </a:lnTo>
                  <a:lnTo>
                    <a:pt x="3847998" y="1739646"/>
                  </a:lnTo>
                  <a:lnTo>
                    <a:pt x="3844798" y="1739633"/>
                  </a:lnTo>
                  <a:lnTo>
                    <a:pt x="3844264" y="1740154"/>
                  </a:lnTo>
                  <a:lnTo>
                    <a:pt x="3844264" y="1740687"/>
                  </a:lnTo>
                  <a:lnTo>
                    <a:pt x="3843731" y="1741220"/>
                  </a:lnTo>
                  <a:lnTo>
                    <a:pt x="3843731" y="1742274"/>
                  </a:lnTo>
                  <a:lnTo>
                    <a:pt x="3843197" y="1743341"/>
                  </a:lnTo>
                  <a:lnTo>
                    <a:pt x="3843185" y="1744929"/>
                  </a:lnTo>
                  <a:lnTo>
                    <a:pt x="3835895" y="1749564"/>
                  </a:lnTo>
                  <a:lnTo>
                    <a:pt x="3828504" y="1754657"/>
                  </a:lnTo>
                  <a:lnTo>
                    <a:pt x="3821112" y="1760042"/>
                  </a:lnTo>
                  <a:lnTo>
                    <a:pt x="3813822" y="1765579"/>
                  </a:lnTo>
                  <a:lnTo>
                    <a:pt x="3805212" y="1771840"/>
                  </a:lnTo>
                  <a:lnTo>
                    <a:pt x="3796944" y="1777949"/>
                  </a:lnTo>
                  <a:lnTo>
                    <a:pt x="3788994" y="1783969"/>
                  </a:lnTo>
                  <a:lnTo>
                    <a:pt x="3781272" y="1789938"/>
                  </a:lnTo>
                  <a:lnTo>
                    <a:pt x="3777538" y="1790979"/>
                  </a:lnTo>
                  <a:lnTo>
                    <a:pt x="3772751" y="1793621"/>
                  </a:lnTo>
                  <a:lnTo>
                    <a:pt x="3768991" y="1798396"/>
                  </a:lnTo>
                  <a:lnTo>
                    <a:pt x="3768458" y="1798929"/>
                  </a:lnTo>
                  <a:lnTo>
                    <a:pt x="3767925" y="1799983"/>
                  </a:lnTo>
                  <a:lnTo>
                    <a:pt x="3767912" y="1801050"/>
                  </a:lnTo>
                  <a:lnTo>
                    <a:pt x="3762311" y="1805940"/>
                  </a:lnTo>
                  <a:lnTo>
                    <a:pt x="3756698" y="1811121"/>
                  </a:lnTo>
                  <a:lnTo>
                    <a:pt x="3751084" y="1816709"/>
                  </a:lnTo>
                  <a:lnTo>
                    <a:pt x="3745471" y="1822792"/>
                  </a:lnTo>
                  <a:lnTo>
                    <a:pt x="3743871" y="1824380"/>
                  </a:lnTo>
                  <a:lnTo>
                    <a:pt x="4360964" y="2158415"/>
                  </a:lnTo>
                  <a:lnTo>
                    <a:pt x="4361510" y="2156828"/>
                  </a:lnTo>
                  <a:lnTo>
                    <a:pt x="4362577" y="2155215"/>
                  </a:lnTo>
                  <a:lnTo>
                    <a:pt x="4364177" y="2153628"/>
                  </a:lnTo>
                  <a:lnTo>
                    <a:pt x="4367923" y="2150465"/>
                  </a:lnTo>
                  <a:lnTo>
                    <a:pt x="4371124" y="2147824"/>
                  </a:lnTo>
                  <a:lnTo>
                    <a:pt x="4374870" y="2144623"/>
                  </a:lnTo>
                  <a:lnTo>
                    <a:pt x="4385602" y="2122335"/>
                  </a:lnTo>
                  <a:lnTo>
                    <a:pt x="4388701" y="2120265"/>
                  </a:lnTo>
                  <a:lnTo>
                    <a:pt x="4394136" y="2117039"/>
                  </a:lnTo>
                  <a:lnTo>
                    <a:pt x="4400004" y="2114397"/>
                  </a:lnTo>
                  <a:lnTo>
                    <a:pt x="4403699" y="2119198"/>
                  </a:lnTo>
                  <a:lnTo>
                    <a:pt x="4404233" y="2119731"/>
                  </a:lnTo>
                  <a:lnTo>
                    <a:pt x="4404233" y="2120265"/>
                  </a:lnTo>
                  <a:lnTo>
                    <a:pt x="4404753" y="2120798"/>
                  </a:lnTo>
                  <a:lnTo>
                    <a:pt x="4409008" y="2124011"/>
                  </a:lnTo>
                  <a:lnTo>
                    <a:pt x="4414863" y="2121370"/>
                  </a:lnTo>
                  <a:lnTo>
                    <a:pt x="4419739" y="2114397"/>
                  </a:lnTo>
                  <a:lnTo>
                    <a:pt x="4420755" y="2112873"/>
                  </a:lnTo>
                  <a:lnTo>
                    <a:pt x="4421302" y="2110752"/>
                  </a:lnTo>
                  <a:lnTo>
                    <a:pt x="4421835" y="2109165"/>
                  </a:lnTo>
                  <a:lnTo>
                    <a:pt x="4422381" y="2107044"/>
                  </a:lnTo>
                  <a:lnTo>
                    <a:pt x="4421848" y="2105444"/>
                  </a:lnTo>
                  <a:lnTo>
                    <a:pt x="4422394" y="2103831"/>
                  </a:lnTo>
                  <a:lnTo>
                    <a:pt x="4423461" y="2099589"/>
                  </a:lnTo>
                  <a:lnTo>
                    <a:pt x="4423473" y="2096935"/>
                  </a:lnTo>
                  <a:lnTo>
                    <a:pt x="4422953" y="2094788"/>
                  </a:lnTo>
                  <a:lnTo>
                    <a:pt x="4429493" y="2090432"/>
                  </a:lnTo>
                  <a:lnTo>
                    <a:pt x="4455122" y="2055749"/>
                  </a:lnTo>
                  <a:lnTo>
                    <a:pt x="4456455" y="2047354"/>
                  </a:lnTo>
                  <a:lnTo>
                    <a:pt x="4455642" y="2040115"/>
                  </a:lnTo>
                  <a:lnTo>
                    <a:pt x="4456188" y="2037994"/>
                  </a:lnTo>
                  <a:lnTo>
                    <a:pt x="4457255" y="2035848"/>
                  </a:lnTo>
                  <a:lnTo>
                    <a:pt x="4458347" y="2033193"/>
                  </a:lnTo>
                  <a:lnTo>
                    <a:pt x="4462069" y="2031085"/>
                  </a:lnTo>
                  <a:lnTo>
                    <a:pt x="4488827" y="1993925"/>
                  </a:lnTo>
                  <a:lnTo>
                    <a:pt x="4493107" y="1990229"/>
                  </a:lnTo>
                  <a:lnTo>
                    <a:pt x="4497895" y="1987067"/>
                  </a:lnTo>
                  <a:lnTo>
                    <a:pt x="4502721" y="1981758"/>
                  </a:lnTo>
                  <a:close/>
                </a:path>
                <a:path w="8514080" h="4035425">
                  <a:moveTo>
                    <a:pt x="8513915" y="282854"/>
                  </a:moveTo>
                  <a:lnTo>
                    <a:pt x="8071155" y="66700"/>
                  </a:lnTo>
                  <a:lnTo>
                    <a:pt x="8027873" y="45567"/>
                  </a:lnTo>
                  <a:lnTo>
                    <a:pt x="7934515" y="0"/>
                  </a:lnTo>
                  <a:lnTo>
                    <a:pt x="7933474" y="571"/>
                  </a:lnTo>
                  <a:lnTo>
                    <a:pt x="7932445" y="1676"/>
                  </a:lnTo>
                  <a:lnTo>
                    <a:pt x="7930845" y="2260"/>
                  </a:lnTo>
                  <a:lnTo>
                    <a:pt x="7923390" y="7531"/>
                  </a:lnTo>
                  <a:lnTo>
                    <a:pt x="7917002" y="14211"/>
                  </a:lnTo>
                  <a:lnTo>
                    <a:pt x="7912036" y="21539"/>
                  </a:lnTo>
                  <a:lnTo>
                    <a:pt x="7908874" y="28752"/>
                  </a:lnTo>
                  <a:lnTo>
                    <a:pt x="7903718" y="32435"/>
                  </a:lnTo>
                  <a:lnTo>
                    <a:pt x="7898473" y="36563"/>
                  </a:lnTo>
                  <a:lnTo>
                    <a:pt x="7893240" y="40995"/>
                  </a:lnTo>
                  <a:lnTo>
                    <a:pt x="7888110" y="45567"/>
                  </a:lnTo>
                  <a:lnTo>
                    <a:pt x="7888021" y="42913"/>
                  </a:lnTo>
                  <a:lnTo>
                    <a:pt x="7885392" y="44069"/>
                  </a:lnTo>
                  <a:lnTo>
                    <a:pt x="7880172" y="47485"/>
                  </a:lnTo>
                  <a:lnTo>
                    <a:pt x="7875943" y="48717"/>
                  </a:lnTo>
                  <a:lnTo>
                    <a:pt x="7873390" y="51473"/>
                  </a:lnTo>
                  <a:lnTo>
                    <a:pt x="7871257" y="52095"/>
                  </a:lnTo>
                  <a:lnTo>
                    <a:pt x="7869695" y="53213"/>
                  </a:lnTo>
                  <a:lnTo>
                    <a:pt x="7867574" y="53301"/>
                  </a:lnTo>
                  <a:lnTo>
                    <a:pt x="7865986" y="53886"/>
                  </a:lnTo>
                  <a:lnTo>
                    <a:pt x="7862862" y="56146"/>
                  </a:lnTo>
                  <a:lnTo>
                    <a:pt x="7863408" y="56680"/>
                  </a:lnTo>
                  <a:lnTo>
                    <a:pt x="7864500" y="57162"/>
                  </a:lnTo>
                  <a:lnTo>
                    <a:pt x="7864043" y="59321"/>
                  </a:lnTo>
                  <a:lnTo>
                    <a:pt x="7861503" y="62611"/>
                  </a:lnTo>
                  <a:lnTo>
                    <a:pt x="7858874" y="63779"/>
                  </a:lnTo>
                  <a:lnTo>
                    <a:pt x="7855699" y="64960"/>
                  </a:lnTo>
                  <a:lnTo>
                    <a:pt x="7852575" y="66700"/>
                  </a:lnTo>
                  <a:lnTo>
                    <a:pt x="7850403" y="65722"/>
                  </a:lnTo>
                  <a:lnTo>
                    <a:pt x="7847241" y="67437"/>
                  </a:lnTo>
                  <a:lnTo>
                    <a:pt x="7844053" y="67551"/>
                  </a:lnTo>
                  <a:lnTo>
                    <a:pt x="7843533" y="68110"/>
                  </a:lnTo>
                  <a:lnTo>
                    <a:pt x="7843558" y="68643"/>
                  </a:lnTo>
                  <a:lnTo>
                    <a:pt x="7843050" y="69189"/>
                  </a:lnTo>
                  <a:lnTo>
                    <a:pt x="7843088" y="70256"/>
                  </a:lnTo>
                  <a:lnTo>
                    <a:pt x="7842593" y="71348"/>
                  </a:lnTo>
                  <a:lnTo>
                    <a:pt x="7842656" y="72936"/>
                  </a:lnTo>
                  <a:lnTo>
                    <a:pt x="7835532" y="77901"/>
                  </a:lnTo>
                  <a:lnTo>
                    <a:pt x="7828331" y="83312"/>
                  </a:lnTo>
                  <a:lnTo>
                    <a:pt x="7821142" y="89014"/>
                  </a:lnTo>
                  <a:lnTo>
                    <a:pt x="7814069" y="94881"/>
                  </a:lnTo>
                  <a:lnTo>
                    <a:pt x="7805699" y="101511"/>
                  </a:lnTo>
                  <a:lnTo>
                    <a:pt x="7797673" y="107988"/>
                  </a:lnTo>
                  <a:lnTo>
                    <a:pt x="7789939" y="114350"/>
                  </a:lnTo>
                  <a:lnTo>
                    <a:pt x="7782446" y="120662"/>
                  </a:lnTo>
                  <a:lnTo>
                    <a:pt x="7778737" y="121869"/>
                  </a:lnTo>
                  <a:lnTo>
                    <a:pt x="7774051" y="124701"/>
                  </a:lnTo>
                  <a:lnTo>
                    <a:pt x="7770482" y="129667"/>
                  </a:lnTo>
                  <a:lnTo>
                    <a:pt x="7769974" y="130213"/>
                  </a:lnTo>
                  <a:lnTo>
                    <a:pt x="7769479" y="131305"/>
                  </a:lnTo>
                  <a:lnTo>
                    <a:pt x="7769517" y="132359"/>
                  </a:lnTo>
                  <a:lnTo>
                    <a:pt x="7764094" y="137502"/>
                  </a:lnTo>
                  <a:lnTo>
                    <a:pt x="7758684" y="142938"/>
                  </a:lnTo>
                  <a:lnTo>
                    <a:pt x="7753299" y="148767"/>
                  </a:lnTo>
                  <a:lnTo>
                    <a:pt x="7747914" y="155105"/>
                  </a:lnTo>
                  <a:lnTo>
                    <a:pt x="7746378" y="156756"/>
                  </a:lnTo>
                  <a:lnTo>
                    <a:pt x="8379155" y="465924"/>
                  </a:lnTo>
                  <a:lnTo>
                    <a:pt x="8379625" y="464312"/>
                  </a:lnTo>
                  <a:lnTo>
                    <a:pt x="8380628" y="462648"/>
                  </a:lnTo>
                  <a:lnTo>
                    <a:pt x="8382165" y="460997"/>
                  </a:lnTo>
                  <a:lnTo>
                    <a:pt x="8385797" y="457657"/>
                  </a:lnTo>
                  <a:lnTo>
                    <a:pt x="8388896" y="454875"/>
                  </a:lnTo>
                  <a:lnTo>
                    <a:pt x="8392515" y="451523"/>
                  </a:lnTo>
                  <a:lnTo>
                    <a:pt x="8402345" y="428713"/>
                  </a:lnTo>
                  <a:lnTo>
                    <a:pt x="8405355" y="426516"/>
                  </a:lnTo>
                  <a:lnTo>
                    <a:pt x="8410689" y="423049"/>
                  </a:lnTo>
                  <a:lnTo>
                    <a:pt x="8416468" y="420166"/>
                  </a:lnTo>
                  <a:lnTo>
                    <a:pt x="8420367" y="424815"/>
                  </a:lnTo>
                  <a:lnTo>
                    <a:pt x="8420925" y="425323"/>
                  </a:lnTo>
                  <a:lnTo>
                    <a:pt x="8420938" y="425856"/>
                  </a:lnTo>
                  <a:lnTo>
                    <a:pt x="8421497" y="426364"/>
                  </a:lnTo>
                  <a:lnTo>
                    <a:pt x="8425904" y="429425"/>
                  </a:lnTo>
                  <a:lnTo>
                    <a:pt x="8431657" y="426516"/>
                  </a:lnTo>
                  <a:lnTo>
                    <a:pt x="8435734" y="420166"/>
                  </a:lnTo>
                  <a:lnTo>
                    <a:pt x="8436204" y="419417"/>
                  </a:lnTo>
                  <a:lnTo>
                    <a:pt x="8437207" y="417753"/>
                  </a:lnTo>
                  <a:lnTo>
                    <a:pt x="8437664" y="415607"/>
                  </a:lnTo>
                  <a:lnTo>
                    <a:pt x="8438134" y="413994"/>
                  </a:lnTo>
                  <a:lnTo>
                    <a:pt x="8438591" y="411835"/>
                  </a:lnTo>
                  <a:lnTo>
                    <a:pt x="8437994" y="410260"/>
                  </a:lnTo>
                  <a:lnTo>
                    <a:pt x="8438464" y="408622"/>
                  </a:lnTo>
                  <a:lnTo>
                    <a:pt x="8439366" y="404329"/>
                  </a:lnTo>
                  <a:lnTo>
                    <a:pt x="8439264" y="401662"/>
                  </a:lnTo>
                  <a:lnTo>
                    <a:pt x="8438655" y="399529"/>
                  </a:lnTo>
                  <a:lnTo>
                    <a:pt x="8445030" y="394893"/>
                  </a:lnTo>
                  <a:lnTo>
                    <a:pt x="8469274" y="359041"/>
                  </a:lnTo>
                  <a:lnTo>
                    <a:pt x="8470265" y="350570"/>
                  </a:lnTo>
                  <a:lnTo>
                    <a:pt x="8469147" y="343331"/>
                  </a:lnTo>
                  <a:lnTo>
                    <a:pt x="8469605" y="341185"/>
                  </a:lnTo>
                  <a:lnTo>
                    <a:pt x="8470582" y="339001"/>
                  </a:lnTo>
                  <a:lnTo>
                    <a:pt x="8471573" y="336296"/>
                  </a:lnTo>
                  <a:lnTo>
                    <a:pt x="8475218" y="334022"/>
                  </a:lnTo>
                  <a:lnTo>
                    <a:pt x="8500491" y="295643"/>
                  </a:lnTo>
                  <a:lnTo>
                    <a:pt x="8504631" y="291757"/>
                  </a:lnTo>
                  <a:lnTo>
                    <a:pt x="8509305" y="288378"/>
                  </a:lnTo>
                  <a:lnTo>
                    <a:pt x="8513915" y="282854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1487764" y="600333"/>
            <a:ext cx="573468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">
              <a:lnSpc>
                <a:spcPct val="100000"/>
              </a:lnSpc>
              <a:spcBef>
                <a:spcPts val="100"/>
              </a:spcBef>
              <a:tabLst>
                <a:tab pos="492125" algn="l"/>
              </a:tabLst>
            </a:pPr>
            <a:r>
              <a:rPr dirty="0" sz="2400" spc="-330" b="1">
                <a:solidFill>
                  <a:srgbClr val="E06666"/>
                </a:solidFill>
                <a:latin typeface="Tahoma"/>
                <a:cs typeface="Tahoma"/>
              </a:rPr>
              <a:t>4</a:t>
            </a:r>
            <a:r>
              <a:rPr dirty="0" sz="2400" spc="-295" b="1">
                <a:solidFill>
                  <a:srgbClr val="E06666"/>
                </a:solidFill>
                <a:latin typeface="Tahoma"/>
                <a:cs typeface="Tahoma"/>
              </a:rPr>
              <a:t>.</a:t>
            </a:r>
            <a:r>
              <a:rPr dirty="0" sz="2400" b="1">
                <a:solidFill>
                  <a:srgbClr val="E06666"/>
                </a:solidFill>
                <a:latin typeface="Tahoma"/>
                <a:cs typeface="Tahoma"/>
              </a:rPr>
              <a:t>	</a:t>
            </a:r>
            <a:r>
              <a:rPr dirty="0" sz="2400" spc="-350" b="1">
                <a:solidFill>
                  <a:srgbClr val="E06666"/>
                </a:solidFill>
                <a:latin typeface="Tahoma"/>
                <a:cs typeface="Tahoma"/>
              </a:rPr>
              <a:t>K</a:t>
            </a:r>
            <a:r>
              <a:rPr dirty="0" sz="2400" spc="-295" b="1">
                <a:solidFill>
                  <a:srgbClr val="E06666"/>
                </a:solidFill>
                <a:latin typeface="Tahoma"/>
                <a:cs typeface="Tahoma"/>
              </a:rPr>
              <a:t>ompe</a:t>
            </a:r>
            <a:r>
              <a:rPr dirty="0" sz="2400" spc="-190" b="1">
                <a:solidFill>
                  <a:srgbClr val="E06666"/>
                </a:solidFill>
                <a:latin typeface="Tahoma"/>
                <a:cs typeface="Tahoma"/>
              </a:rPr>
              <a:t>t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ensi</a:t>
            </a:r>
            <a:r>
              <a:rPr dirty="0" sz="2400" spc="-225" b="1">
                <a:solidFill>
                  <a:srgbClr val="E06666"/>
                </a:solidFill>
                <a:latin typeface="Tahoma"/>
                <a:cs typeface="Tahoma"/>
              </a:rPr>
              <a:t> </a:t>
            </a:r>
            <a:r>
              <a:rPr dirty="0" sz="2400" spc="-260" b="1">
                <a:solidFill>
                  <a:srgbClr val="E06666"/>
                </a:solidFill>
                <a:latin typeface="Tahoma"/>
                <a:cs typeface="Tahoma"/>
              </a:rPr>
              <a:t>P</a:t>
            </a:r>
            <a:r>
              <a:rPr dirty="0" sz="2400" spc="-175" b="1">
                <a:solidFill>
                  <a:srgbClr val="E06666"/>
                </a:solidFill>
                <a:latin typeface="Tahoma"/>
                <a:cs typeface="Tahoma"/>
              </a:rPr>
              <a:t>r</a:t>
            </a:r>
            <a:r>
              <a:rPr dirty="0" sz="2400" spc="-245" b="1">
                <a:solidFill>
                  <a:srgbClr val="E06666"/>
                </a:solidFill>
                <a:latin typeface="Tahoma"/>
                <a:cs typeface="Tahoma"/>
              </a:rPr>
              <a:t>o</a:t>
            </a:r>
            <a:r>
              <a:rPr dirty="0" sz="2400" spc="-180" b="1">
                <a:solidFill>
                  <a:srgbClr val="E06666"/>
                </a:solidFill>
                <a:latin typeface="Tahoma"/>
                <a:cs typeface="Tahoma"/>
              </a:rPr>
              <a:t>f</a:t>
            </a:r>
            <a:r>
              <a:rPr dirty="0" sz="2400" spc="-240" b="1">
                <a:solidFill>
                  <a:srgbClr val="E06666"/>
                </a:solidFill>
                <a:latin typeface="Tahoma"/>
                <a:cs typeface="Tahoma"/>
              </a:rPr>
              <a:t>esional</a:t>
            </a:r>
            <a:endParaRPr sz="2400">
              <a:latin typeface="Tahoma"/>
              <a:cs typeface="Tahoma"/>
            </a:endParaRPr>
          </a:p>
          <a:p>
            <a:pPr marL="492759" marR="1262380" indent="-347345">
              <a:lnSpc>
                <a:spcPct val="100000"/>
              </a:lnSpc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Menyiapkan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492759" marR="5080" indent="-414020">
              <a:lnSpc>
                <a:spcPct val="100000"/>
              </a:lnSpc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2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wat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alatan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bahan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orium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  <a:p>
            <a:pPr marL="492759" marR="104775" indent="-480059">
              <a:lnSpc>
                <a:spcPct val="100000"/>
              </a:lnSpc>
              <a:buAutoNum type="romanUcPeriod"/>
              <a:tabLst>
                <a:tab pos="492125" algn="l"/>
                <a:tab pos="492759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enjaga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esehatan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eselamatan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di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sekolah/madrasah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642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3101" y="1742922"/>
                  </a:moveTo>
                  <a:lnTo>
                    <a:pt x="17932" y="1737753"/>
                  </a:lnTo>
                  <a:lnTo>
                    <a:pt x="5168" y="1737753"/>
                  </a:lnTo>
                  <a:lnTo>
                    <a:pt x="0" y="1742922"/>
                  </a:lnTo>
                  <a:lnTo>
                    <a:pt x="0" y="1749310"/>
                  </a:lnTo>
                  <a:lnTo>
                    <a:pt x="0" y="1755686"/>
                  </a:lnTo>
                  <a:lnTo>
                    <a:pt x="5168" y="1760855"/>
                  </a:lnTo>
                  <a:lnTo>
                    <a:pt x="14617" y="1760855"/>
                  </a:lnTo>
                  <a:lnTo>
                    <a:pt x="17551" y="1759635"/>
                  </a:lnTo>
                  <a:lnTo>
                    <a:pt x="21882" y="1755305"/>
                  </a:lnTo>
                  <a:lnTo>
                    <a:pt x="23101" y="1752371"/>
                  </a:lnTo>
                  <a:lnTo>
                    <a:pt x="23101" y="1742922"/>
                  </a:lnTo>
                  <a:close/>
                </a:path>
                <a:path w="8605520" h="4383405">
                  <a:moveTo>
                    <a:pt x="142278" y="1475346"/>
                  </a:moveTo>
                  <a:lnTo>
                    <a:pt x="137782" y="1470850"/>
                  </a:lnTo>
                  <a:lnTo>
                    <a:pt x="126682" y="1470850"/>
                  </a:lnTo>
                  <a:lnTo>
                    <a:pt x="122186" y="1475346"/>
                  </a:lnTo>
                  <a:lnTo>
                    <a:pt x="122186" y="1480896"/>
                  </a:lnTo>
                  <a:lnTo>
                    <a:pt x="122186" y="1486458"/>
                  </a:lnTo>
                  <a:lnTo>
                    <a:pt x="126682" y="1490954"/>
                  </a:lnTo>
                  <a:lnTo>
                    <a:pt x="134899" y="1490954"/>
                  </a:lnTo>
                  <a:lnTo>
                    <a:pt x="137452" y="1489887"/>
                  </a:lnTo>
                  <a:lnTo>
                    <a:pt x="141224" y="1486128"/>
                  </a:lnTo>
                  <a:lnTo>
                    <a:pt x="142278" y="1483563"/>
                  </a:lnTo>
                  <a:lnTo>
                    <a:pt x="142278" y="1475346"/>
                  </a:lnTo>
                  <a:close/>
                </a:path>
                <a:path w="8605520" h="4383405">
                  <a:moveTo>
                    <a:pt x="276669" y="3976535"/>
                  </a:moveTo>
                  <a:lnTo>
                    <a:pt x="271487" y="3971366"/>
                  </a:lnTo>
                  <a:lnTo>
                    <a:pt x="258737" y="3971366"/>
                  </a:lnTo>
                  <a:lnTo>
                    <a:pt x="253568" y="3976535"/>
                  </a:lnTo>
                  <a:lnTo>
                    <a:pt x="253568" y="3982910"/>
                  </a:lnTo>
                  <a:lnTo>
                    <a:pt x="253568" y="3989286"/>
                  </a:lnTo>
                  <a:lnTo>
                    <a:pt x="258737" y="3994467"/>
                  </a:lnTo>
                  <a:lnTo>
                    <a:pt x="268173" y="3994467"/>
                  </a:lnTo>
                  <a:lnTo>
                    <a:pt x="271119" y="3993248"/>
                  </a:lnTo>
                  <a:lnTo>
                    <a:pt x="275450" y="3988917"/>
                  </a:lnTo>
                  <a:lnTo>
                    <a:pt x="276669" y="3985971"/>
                  </a:lnTo>
                  <a:lnTo>
                    <a:pt x="276669" y="3976535"/>
                  </a:lnTo>
                  <a:close/>
                </a:path>
                <a:path w="8605520" h="4383405">
                  <a:moveTo>
                    <a:pt x="583539" y="2399080"/>
                  </a:moveTo>
                  <a:lnTo>
                    <a:pt x="578370" y="2393899"/>
                  </a:lnTo>
                  <a:lnTo>
                    <a:pt x="568934" y="2393899"/>
                  </a:lnTo>
                  <a:lnTo>
                    <a:pt x="565988" y="2395118"/>
                  </a:lnTo>
                  <a:lnTo>
                    <a:pt x="561657" y="2399449"/>
                  </a:lnTo>
                  <a:lnTo>
                    <a:pt x="560438" y="2402395"/>
                  </a:lnTo>
                  <a:lnTo>
                    <a:pt x="560438" y="2411831"/>
                  </a:lnTo>
                  <a:lnTo>
                    <a:pt x="565619" y="2417000"/>
                  </a:lnTo>
                  <a:lnTo>
                    <a:pt x="578370" y="2417000"/>
                  </a:lnTo>
                  <a:lnTo>
                    <a:pt x="583539" y="2411831"/>
                  </a:lnTo>
                  <a:lnTo>
                    <a:pt x="583539" y="2405456"/>
                  </a:lnTo>
                  <a:lnTo>
                    <a:pt x="583539" y="2399080"/>
                  </a:lnTo>
                  <a:close/>
                </a:path>
                <a:path w="8605520" h="4383405">
                  <a:moveTo>
                    <a:pt x="877684" y="1390142"/>
                  </a:moveTo>
                  <a:lnTo>
                    <a:pt x="873188" y="1385646"/>
                  </a:lnTo>
                  <a:lnTo>
                    <a:pt x="862088" y="1385646"/>
                  </a:lnTo>
                  <a:lnTo>
                    <a:pt x="857592" y="1390142"/>
                  </a:lnTo>
                  <a:lnTo>
                    <a:pt x="857592" y="1395691"/>
                  </a:lnTo>
                  <a:lnTo>
                    <a:pt x="857592" y="1401241"/>
                  </a:lnTo>
                  <a:lnTo>
                    <a:pt x="862088" y="1405750"/>
                  </a:lnTo>
                  <a:lnTo>
                    <a:pt x="870305" y="1405750"/>
                  </a:lnTo>
                  <a:lnTo>
                    <a:pt x="872858" y="1404683"/>
                  </a:lnTo>
                  <a:lnTo>
                    <a:pt x="876630" y="1400924"/>
                  </a:lnTo>
                  <a:lnTo>
                    <a:pt x="877684" y="1398358"/>
                  </a:lnTo>
                  <a:lnTo>
                    <a:pt x="877684" y="1390142"/>
                  </a:lnTo>
                  <a:close/>
                </a:path>
                <a:path w="8605520" h="4383405">
                  <a:moveTo>
                    <a:pt x="877684" y="739940"/>
                  </a:moveTo>
                  <a:lnTo>
                    <a:pt x="873188" y="735444"/>
                  </a:lnTo>
                  <a:lnTo>
                    <a:pt x="862088" y="735444"/>
                  </a:lnTo>
                  <a:lnTo>
                    <a:pt x="857592" y="739940"/>
                  </a:lnTo>
                  <a:lnTo>
                    <a:pt x="857592" y="745490"/>
                  </a:lnTo>
                  <a:lnTo>
                    <a:pt x="857592" y="751039"/>
                  </a:lnTo>
                  <a:lnTo>
                    <a:pt x="862088" y="755548"/>
                  </a:lnTo>
                  <a:lnTo>
                    <a:pt x="870305" y="755548"/>
                  </a:lnTo>
                  <a:lnTo>
                    <a:pt x="872858" y="754481"/>
                  </a:lnTo>
                  <a:lnTo>
                    <a:pt x="876630" y="750722"/>
                  </a:lnTo>
                  <a:lnTo>
                    <a:pt x="877684" y="748157"/>
                  </a:lnTo>
                  <a:lnTo>
                    <a:pt x="877684" y="739940"/>
                  </a:lnTo>
                  <a:close/>
                </a:path>
                <a:path w="8605520" h="4383405">
                  <a:moveTo>
                    <a:pt x="878395" y="5168"/>
                  </a:moveTo>
                  <a:lnTo>
                    <a:pt x="873213" y="0"/>
                  </a:lnTo>
                  <a:lnTo>
                    <a:pt x="860463" y="0"/>
                  </a:lnTo>
                  <a:lnTo>
                    <a:pt x="855294" y="5168"/>
                  </a:lnTo>
                  <a:lnTo>
                    <a:pt x="855294" y="11544"/>
                  </a:lnTo>
                  <a:lnTo>
                    <a:pt x="855294" y="17919"/>
                  </a:lnTo>
                  <a:lnTo>
                    <a:pt x="860463" y="23101"/>
                  </a:lnTo>
                  <a:lnTo>
                    <a:pt x="869899" y="23101"/>
                  </a:lnTo>
                  <a:lnTo>
                    <a:pt x="872845" y="21882"/>
                  </a:lnTo>
                  <a:lnTo>
                    <a:pt x="877176" y="17551"/>
                  </a:lnTo>
                  <a:lnTo>
                    <a:pt x="878395" y="14605"/>
                  </a:lnTo>
                  <a:lnTo>
                    <a:pt x="878395" y="5168"/>
                  </a:lnTo>
                  <a:close/>
                </a:path>
                <a:path w="8605520" h="4383405">
                  <a:moveTo>
                    <a:pt x="1140193" y="4056913"/>
                  </a:moveTo>
                  <a:lnTo>
                    <a:pt x="1135024" y="4051744"/>
                  </a:lnTo>
                  <a:lnTo>
                    <a:pt x="1122260" y="4051744"/>
                  </a:lnTo>
                  <a:lnTo>
                    <a:pt x="1117092" y="4056913"/>
                  </a:lnTo>
                  <a:lnTo>
                    <a:pt x="1117092" y="4063288"/>
                  </a:lnTo>
                  <a:lnTo>
                    <a:pt x="1117092" y="4069664"/>
                  </a:lnTo>
                  <a:lnTo>
                    <a:pt x="1122260" y="4074845"/>
                  </a:lnTo>
                  <a:lnTo>
                    <a:pt x="1131709" y="4074845"/>
                  </a:lnTo>
                  <a:lnTo>
                    <a:pt x="1134643" y="4073626"/>
                  </a:lnTo>
                  <a:lnTo>
                    <a:pt x="1138974" y="4069296"/>
                  </a:lnTo>
                  <a:lnTo>
                    <a:pt x="1140193" y="4066349"/>
                  </a:lnTo>
                  <a:lnTo>
                    <a:pt x="1140193" y="4056913"/>
                  </a:lnTo>
                  <a:close/>
                </a:path>
                <a:path w="8605520" h="4383405">
                  <a:moveTo>
                    <a:pt x="1343761" y="1097813"/>
                  </a:moveTo>
                  <a:lnTo>
                    <a:pt x="1339265" y="1093304"/>
                  </a:lnTo>
                  <a:lnTo>
                    <a:pt x="1328166" y="1093304"/>
                  </a:lnTo>
                  <a:lnTo>
                    <a:pt x="1323657" y="1097813"/>
                  </a:lnTo>
                  <a:lnTo>
                    <a:pt x="1323657" y="1103363"/>
                  </a:lnTo>
                  <a:lnTo>
                    <a:pt x="1323657" y="1108913"/>
                  </a:lnTo>
                  <a:lnTo>
                    <a:pt x="1328166" y="1113409"/>
                  </a:lnTo>
                  <a:lnTo>
                    <a:pt x="1336382" y="1113409"/>
                  </a:lnTo>
                  <a:lnTo>
                    <a:pt x="1338935" y="1112354"/>
                  </a:lnTo>
                  <a:lnTo>
                    <a:pt x="1342707" y="1108583"/>
                  </a:lnTo>
                  <a:lnTo>
                    <a:pt x="1343761" y="1106017"/>
                  </a:lnTo>
                  <a:lnTo>
                    <a:pt x="1343761" y="1097813"/>
                  </a:lnTo>
                  <a:close/>
                </a:path>
                <a:path w="8605520" h="4383405">
                  <a:moveTo>
                    <a:pt x="1497825" y="2771902"/>
                  </a:moveTo>
                  <a:lnTo>
                    <a:pt x="1492656" y="2766733"/>
                  </a:lnTo>
                  <a:lnTo>
                    <a:pt x="1483207" y="2766733"/>
                  </a:lnTo>
                  <a:lnTo>
                    <a:pt x="1480273" y="2767952"/>
                  </a:lnTo>
                  <a:lnTo>
                    <a:pt x="1475943" y="2772283"/>
                  </a:lnTo>
                  <a:lnTo>
                    <a:pt x="1474724" y="2775229"/>
                  </a:lnTo>
                  <a:lnTo>
                    <a:pt x="1474724" y="2784665"/>
                  </a:lnTo>
                  <a:lnTo>
                    <a:pt x="1479892" y="2789834"/>
                  </a:lnTo>
                  <a:lnTo>
                    <a:pt x="1492656" y="2789834"/>
                  </a:lnTo>
                  <a:lnTo>
                    <a:pt x="1497825" y="2784665"/>
                  </a:lnTo>
                  <a:lnTo>
                    <a:pt x="1497825" y="2778290"/>
                  </a:lnTo>
                  <a:lnTo>
                    <a:pt x="1497825" y="2771902"/>
                  </a:lnTo>
                  <a:close/>
                </a:path>
                <a:path w="8605520" h="4383405">
                  <a:moveTo>
                    <a:pt x="1778558" y="2896654"/>
                  </a:moveTo>
                  <a:lnTo>
                    <a:pt x="1774063" y="2892158"/>
                  </a:lnTo>
                  <a:lnTo>
                    <a:pt x="1765846" y="2892158"/>
                  </a:lnTo>
                  <a:lnTo>
                    <a:pt x="1763293" y="2893212"/>
                  </a:lnTo>
                  <a:lnTo>
                    <a:pt x="1759521" y="2896984"/>
                  </a:lnTo>
                  <a:lnTo>
                    <a:pt x="1758467" y="2899537"/>
                  </a:lnTo>
                  <a:lnTo>
                    <a:pt x="1758467" y="2907754"/>
                  </a:lnTo>
                  <a:lnTo>
                    <a:pt x="1762963" y="2912262"/>
                  </a:lnTo>
                  <a:lnTo>
                    <a:pt x="1774063" y="2912262"/>
                  </a:lnTo>
                  <a:lnTo>
                    <a:pt x="1778558" y="2907754"/>
                  </a:lnTo>
                  <a:lnTo>
                    <a:pt x="1778558" y="2902204"/>
                  </a:lnTo>
                  <a:lnTo>
                    <a:pt x="1778558" y="2896654"/>
                  </a:lnTo>
                  <a:close/>
                </a:path>
                <a:path w="8605520" h="4383405">
                  <a:moveTo>
                    <a:pt x="2074837" y="61290"/>
                  </a:moveTo>
                  <a:lnTo>
                    <a:pt x="2069668" y="56121"/>
                  </a:lnTo>
                  <a:lnTo>
                    <a:pt x="2056904" y="56121"/>
                  </a:lnTo>
                  <a:lnTo>
                    <a:pt x="2051735" y="61290"/>
                  </a:lnTo>
                  <a:lnTo>
                    <a:pt x="2051735" y="67665"/>
                  </a:lnTo>
                  <a:lnTo>
                    <a:pt x="2051735" y="74041"/>
                  </a:lnTo>
                  <a:lnTo>
                    <a:pt x="2056904" y="79222"/>
                  </a:lnTo>
                  <a:lnTo>
                    <a:pt x="2066353" y="79222"/>
                  </a:lnTo>
                  <a:lnTo>
                    <a:pt x="2069287" y="78003"/>
                  </a:lnTo>
                  <a:lnTo>
                    <a:pt x="2073617" y="73672"/>
                  </a:lnTo>
                  <a:lnTo>
                    <a:pt x="2074837" y="70726"/>
                  </a:lnTo>
                  <a:lnTo>
                    <a:pt x="2074837" y="61290"/>
                  </a:lnTo>
                  <a:close/>
                </a:path>
                <a:path w="8605520" h="4383405">
                  <a:moveTo>
                    <a:pt x="2076818" y="2115413"/>
                  </a:moveTo>
                  <a:lnTo>
                    <a:pt x="2072309" y="2110905"/>
                  </a:lnTo>
                  <a:lnTo>
                    <a:pt x="2064092" y="2110905"/>
                  </a:lnTo>
                  <a:lnTo>
                    <a:pt x="2061540" y="2111972"/>
                  </a:lnTo>
                  <a:lnTo>
                    <a:pt x="2057768" y="2115731"/>
                  </a:lnTo>
                  <a:lnTo>
                    <a:pt x="2056714" y="2118296"/>
                  </a:lnTo>
                  <a:lnTo>
                    <a:pt x="2056714" y="2126513"/>
                  </a:lnTo>
                  <a:lnTo>
                    <a:pt x="2061210" y="2131009"/>
                  </a:lnTo>
                  <a:lnTo>
                    <a:pt x="2072309" y="2131009"/>
                  </a:lnTo>
                  <a:lnTo>
                    <a:pt x="2076818" y="2126513"/>
                  </a:lnTo>
                  <a:lnTo>
                    <a:pt x="2076818" y="2120963"/>
                  </a:lnTo>
                  <a:lnTo>
                    <a:pt x="2076818" y="2115413"/>
                  </a:lnTo>
                  <a:close/>
                </a:path>
                <a:path w="8605520" h="4383405">
                  <a:moveTo>
                    <a:pt x="2315667" y="1370291"/>
                  </a:moveTo>
                  <a:lnTo>
                    <a:pt x="2311171" y="1365796"/>
                  </a:lnTo>
                  <a:lnTo>
                    <a:pt x="2300071" y="1365796"/>
                  </a:lnTo>
                  <a:lnTo>
                    <a:pt x="2295575" y="1370291"/>
                  </a:lnTo>
                  <a:lnTo>
                    <a:pt x="2295575" y="1375841"/>
                  </a:lnTo>
                  <a:lnTo>
                    <a:pt x="2295575" y="1381391"/>
                  </a:lnTo>
                  <a:lnTo>
                    <a:pt x="2300071" y="1385887"/>
                  </a:lnTo>
                  <a:lnTo>
                    <a:pt x="2308288" y="1385887"/>
                  </a:lnTo>
                  <a:lnTo>
                    <a:pt x="2310841" y="1384833"/>
                  </a:lnTo>
                  <a:lnTo>
                    <a:pt x="2314613" y="1381061"/>
                  </a:lnTo>
                  <a:lnTo>
                    <a:pt x="2315667" y="1378508"/>
                  </a:lnTo>
                  <a:lnTo>
                    <a:pt x="2315667" y="1370291"/>
                  </a:lnTo>
                  <a:close/>
                </a:path>
                <a:path w="8605520" h="4383405">
                  <a:moveTo>
                    <a:pt x="2320645" y="3422751"/>
                  </a:moveTo>
                  <a:lnTo>
                    <a:pt x="2315476" y="3417582"/>
                  </a:lnTo>
                  <a:lnTo>
                    <a:pt x="2306028" y="3417582"/>
                  </a:lnTo>
                  <a:lnTo>
                    <a:pt x="2303094" y="3418802"/>
                  </a:lnTo>
                  <a:lnTo>
                    <a:pt x="2298763" y="3423132"/>
                  </a:lnTo>
                  <a:lnTo>
                    <a:pt x="2297544" y="3426066"/>
                  </a:lnTo>
                  <a:lnTo>
                    <a:pt x="2297544" y="3435515"/>
                  </a:lnTo>
                  <a:lnTo>
                    <a:pt x="2302713" y="3440684"/>
                  </a:lnTo>
                  <a:lnTo>
                    <a:pt x="2315476" y="3440684"/>
                  </a:lnTo>
                  <a:lnTo>
                    <a:pt x="2320645" y="3435515"/>
                  </a:lnTo>
                  <a:lnTo>
                    <a:pt x="2320645" y="3429139"/>
                  </a:lnTo>
                  <a:lnTo>
                    <a:pt x="2320645" y="3422751"/>
                  </a:lnTo>
                  <a:close/>
                </a:path>
                <a:path w="8605520" h="4383405">
                  <a:moveTo>
                    <a:pt x="2613926" y="589038"/>
                  </a:moveTo>
                  <a:lnTo>
                    <a:pt x="2609418" y="584542"/>
                  </a:lnTo>
                  <a:lnTo>
                    <a:pt x="2598318" y="584542"/>
                  </a:lnTo>
                  <a:lnTo>
                    <a:pt x="2593822" y="589038"/>
                  </a:lnTo>
                  <a:lnTo>
                    <a:pt x="2593822" y="594588"/>
                  </a:lnTo>
                  <a:lnTo>
                    <a:pt x="2593822" y="600151"/>
                  </a:lnTo>
                  <a:lnTo>
                    <a:pt x="2598318" y="604647"/>
                  </a:lnTo>
                  <a:lnTo>
                    <a:pt x="2606535" y="604647"/>
                  </a:lnTo>
                  <a:lnTo>
                    <a:pt x="2609088" y="603580"/>
                  </a:lnTo>
                  <a:lnTo>
                    <a:pt x="2612860" y="599821"/>
                  </a:lnTo>
                  <a:lnTo>
                    <a:pt x="2613926" y="597255"/>
                  </a:lnTo>
                  <a:lnTo>
                    <a:pt x="2613926" y="589038"/>
                  </a:lnTo>
                  <a:close/>
                </a:path>
                <a:path w="8605520" h="4383405">
                  <a:moveTo>
                    <a:pt x="2897657" y="712139"/>
                  </a:moveTo>
                  <a:lnTo>
                    <a:pt x="2892488" y="706970"/>
                  </a:lnTo>
                  <a:lnTo>
                    <a:pt x="2879725" y="706970"/>
                  </a:lnTo>
                  <a:lnTo>
                    <a:pt x="2874556" y="712139"/>
                  </a:lnTo>
                  <a:lnTo>
                    <a:pt x="2874556" y="718515"/>
                  </a:lnTo>
                  <a:lnTo>
                    <a:pt x="2874556" y="724890"/>
                  </a:lnTo>
                  <a:lnTo>
                    <a:pt x="2879725" y="730059"/>
                  </a:lnTo>
                  <a:lnTo>
                    <a:pt x="2889173" y="730059"/>
                  </a:lnTo>
                  <a:lnTo>
                    <a:pt x="2892107" y="728853"/>
                  </a:lnTo>
                  <a:lnTo>
                    <a:pt x="2896438" y="724522"/>
                  </a:lnTo>
                  <a:lnTo>
                    <a:pt x="2897657" y="721575"/>
                  </a:lnTo>
                  <a:lnTo>
                    <a:pt x="2897657" y="712139"/>
                  </a:lnTo>
                  <a:close/>
                </a:path>
                <a:path w="8605520" h="4383405">
                  <a:moveTo>
                    <a:pt x="2973540" y="4367415"/>
                  </a:moveTo>
                  <a:lnTo>
                    <a:pt x="2969044" y="4362920"/>
                  </a:lnTo>
                  <a:lnTo>
                    <a:pt x="2960827" y="4362920"/>
                  </a:lnTo>
                  <a:lnTo>
                    <a:pt x="2958274" y="4363974"/>
                  </a:lnTo>
                  <a:lnTo>
                    <a:pt x="2954502" y="4367746"/>
                  </a:lnTo>
                  <a:lnTo>
                    <a:pt x="2953448" y="4370298"/>
                  </a:lnTo>
                  <a:lnTo>
                    <a:pt x="2953448" y="4378515"/>
                  </a:lnTo>
                  <a:lnTo>
                    <a:pt x="2957944" y="4383024"/>
                  </a:lnTo>
                  <a:lnTo>
                    <a:pt x="2969044" y="4383024"/>
                  </a:lnTo>
                  <a:lnTo>
                    <a:pt x="2973540" y="4378515"/>
                  </a:lnTo>
                  <a:lnTo>
                    <a:pt x="2973540" y="4372965"/>
                  </a:lnTo>
                  <a:lnTo>
                    <a:pt x="2973540" y="4367415"/>
                  </a:lnTo>
                  <a:close/>
                </a:path>
                <a:path w="8605520" h="4383405">
                  <a:moveTo>
                    <a:pt x="2975038" y="2180209"/>
                  </a:moveTo>
                  <a:lnTo>
                    <a:pt x="2969869" y="2175040"/>
                  </a:lnTo>
                  <a:lnTo>
                    <a:pt x="2960420" y="2175040"/>
                  </a:lnTo>
                  <a:lnTo>
                    <a:pt x="2957487" y="2176259"/>
                  </a:lnTo>
                  <a:lnTo>
                    <a:pt x="2953156" y="2180590"/>
                  </a:lnTo>
                  <a:lnTo>
                    <a:pt x="2951937" y="2183523"/>
                  </a:lnTo>
                  <a:lnTo>
                    <a:pt x="2951937" y="2192959"/>
                  </a:lnTo>
                  <a:lnTo>
                    <a:pt x="2957106" y="2198141"/>
                  </a:lnTo>
                  <a:lnTo>
                    <a:pt x="2969869" y="2198141"/>
                  </a:lnTo>
                  <a:lnTo>
                    <a:pt x="2975038" y="2192959"/>
                  </a:lnTo>
                  <a:lnTo>
                    <a:pt x="2975038" y="2186584"/>
                  </a:lnTo>
                  <a:lnTo>
                    <a:pt x="2975038" y="2180209"/>
                  </a:lnTo>
                  <a:close/>
                </a:path>
                <a:path w="8605520" h="4383405">
                  <a:moveTo>
                    <a:pt x="3514788" y="2745752"/>
                  </a:moveTo>
                  <a:lnTo>
                    <a:pt x="3510292" y="2741257"/>
                  </a:lnTo>
                  <a:lnTo>
                    <a:pt x="3502075" y="2741257"/>
                  </a:lnTo>
                  <a:lnTo>
                    <a:pt x="3499523" y="2742311"/>
                  </a:lnTo>
                  <a:lnTo>
                    <a:pt x="3495751" y="2746083"/>
                  </a:lnTo>
                  <a:lnTo>
                    <a:pt x="3494697" y="2748635"/>
                  </a:lnTo>
                  <a:lnTo>
                    <a:pt x="3494697" y="2756852"/>
                  </a:lnTo>
                  <a:lnTo>
                    <a:pt x="3499193" y="2761361"/>
                  </a:lnTo>
                  <a:lnTo>
                    <a:pt x="3510292" y="2761361"/>
                  </a:lnTo>
                  <a:lnTo>
                    <a:pt x="3514788" y="2756852"/>
                  </a:lnTo>
                  <a:lnTo>
                    <a:pt x="3514788" y="2751302"/>
                  </a:lnTo>
                  <a:lnTo>
                    <a:pt x="3514788" y="2745752"/>
                  </a:lnTo>
                  <a:close/>
                </a:path>
                <a:path w="8605520" h="4383405">
                  <a:moveTo>
                    <a:pt x="3517087" y="3478873"/>
                  </a:moveTo>
                  <a:lnTo>
                    <a:pt x="3511918" y="3473704"/>
                  </a:lnTo>
                  <a:lnTo>
                    <a:pt x="3502482" y="3473704"/>
                  </a:lnTo>
                  <a:lnTo>
                    <a:pt x="3499535" y="3474923"/>
                  </a:lnTo>
                  <a:lnTo>
                    <a:pt x="3495205" y="3479254"/>
                  </a:lnTo>
                  <a:lnTo>
                    <a:pt x="3493998" y="3482187"/>
                  </a:lnTo>
                  <a:lnTo>
                    <a:pt x="3493998" y="3491636"/>
                  </a:lnTo>
                  <a:lnTo>
                    <a:pt x="3499167" y="3496805"/>
                  </a:lnTo>
                  <a:lnTo>
                    <a:pt x="3511918" y="3496805"/>
                  </a:lnTo>
                  <a:lnTo>
                    <a:pt x="3517087" y="3491636"/>
                  </a:lnTo>
                  <a:lnTo>
                    <a:pt x="3517087" y="3485261"/>
                  </a:lnTo>
                  <a:lnTo>
                    <a:pt x="3517087" y="3478873"/>
                  </a:lnTo>
                  <a:close/>
                </a:path>
                <a:path w="8605520" h="4383405">
                  <a:moveTo>
                    <a:pt x="3517087" y="1840217"/>
                  </a:moveTo>
                  <a:lnTo>
                    <a:pt x="3511918" y="1835035"/>
                  </a:lnTo>
                  <a:lnTo>
                    <a:pt x="3502482" y="1835035"/>
                  </a:lnTo>
                  <a:lnTo>
                    <a:pt x="3499535" y="1836254"/>
                  </a:lnTo>
                  <a:lnTo>
                    <a:pt x="3495205" y="1840585"/>
                  </a:lnTo>
                  <a:lnTo>
                    <a:pt x="3493998" y="1843532"/>
                  </a:lnTo>
                  <a:lnTo>
                    <a:pt x="3493998" y="1852968"/>
                  </a:lnTo>
                  <a:lnTo>
                    <a:pt x="3499167" y="1858137"/>
                  </a:lnTo>
                  <a:lnTo>
                    <a:pt x="3511918" y="1858137"/>
                  </a:lnTo>
                  <a:lnTo>
                    <a:pt x="3517087" y="1852968"/>
                  </a:lnTo>
                  <a:lnTo>
                    <a:pt x="3517087" y="1846592"/>
                  </a:lnTo>
                  <a:lnTo>
                    <a:pt x="3517087" y="1840217"/>
                  </a:lnTo>
                  <a:close/>
                </a:path>
                <a:path w="8605520" h="4383405">
                  <a:moveTo>
                    <a:pt x="3646690" y="2181060"/>
                  </a:moveTo>
                  <a:lnTo>
                    <a:pt x="3642195" y="2176551"/>
                  </a:lnTo>
                  <a:lnTo>
                    <a:pt x="3633978" y="2176551"/>
                  </a:lnTo>
                  <a:lnTo>
                    <a:pt x="3631425" y="2177618"/>
                  </a:lnTo>
                  <a:lnTo>
                    <a:pt x="3627653" y="2181377"/>
                  </a:lnTo>
                  <a:lnTo>
                    <a:pt x="3626599" y="2183942"/>
                  </a:lnTo>
                  <a:lnTo>
                    <a:pt x="3626599" y="2192159"/>
                  </a:lnTo>
                  <a:lnTo>
                    <a:pt x="3631095" y="2196655"/>
                  </a:lnTo>
                  <a:lnTo>
                    <a:pt x="3642195" y="2196655"/>
                  </a:lnTo>
                  <a:lnTo>
                    <a:pt x="3646690" y="2192159"/>
                  </a:lnTo>
                  <a:lnTo>
                    <a:pt x="3646690" y="2186609"/>
                  </a:lnTo>
                  <a:lnTo>
                    <a:pt x="3646690" y="2181060"/>
                  </a:lnTo>
                  <a:close/>
                </a:path>
                <a:path w="8605520" h="4383405">
                  <a:moveTo>
                    <a:pt x="4251718" y="3123958"/>
                  </a:moveTo>
                  <a:lnTo>
                    <a:pt x="4246550" y="3118789"/>
                  </a:lnTo>
                  <a:lnTo>
                    <a:pt x="4237101" y="3118789"/>
                  </a:lnTo>
                  <a:lnTo>
                    <a:pt x="4234167" y="3120009"/>
                  </a:lnTo>
                  <a:lnTo>
                    <a:pt x="4229836" y="3124339"/>
                  </a:lnTo>
                  <a:lnTo>
                    <a:pt x="4228617" y="3127273"/>
                  </a:lnTo>
                  <a:lnTo>
                    <a:pt x="4228617" y="3136709"/>
                  </a:lnTo>
                  <a:lnTo>
                    <a:pt x="4233786" y="3141891"/>
                  </a:lnTo>
                  <a:lnTo>
                    <a:pt x="4246550" y="3141891"/>
                  </a:lnTo>
                  <a:lnTo>
                    <a:pt x="4251718" y="3136709"/>
                  </a:lnTo>
                  <a:lnTo>
                    <a:pt x="4251718" y="3130334"/>
                  </a:lnTo>
                  <a:lnTo>
                    <a:pt x="4251718" y="3123958"/>
                  </a:lnTo>
                  <a:close/>
                </a:path>
                <a:path w="8605520" h="4383405">
                  <a:moveTo>
                    <a:pt x="5027777" y="2691447"/>
                  </a:moveTo>
                  <a:lnTo>
                    <a:pt x="5021338" y="2684996"/>
                  </a:lnTo>
                  <a:lnTo>
                    <a:pt x="5009566" y="2684996"/>
                  </a:lnTo>
                  <a:lnTo>
                    <a:pt x="5005908" y="2686507"/>
                  </a:lnTo>
                  <a:lnTo>
                    <a:pt x="5000498" y="2691917"/>
                  </a:lnTo>
                  <a:lnTo>
                    <a:pt x="4998986" y="2695575"/>
                  </a:lnTo>
                  <a:lnTo>
                    <a:pt x="4998986" y="2707348"/>
                  </a:lnTo>
                  <a:lnTo>
                    <a:pt x="5005425" y="2713799"/>
                  </a:lnTo>
                  <a:lnTo>
                    <a:pt x="5021338" y="2713799"/>
                  </a:lnTo>
                  <a:lnTo>
                    <a:pt x="5027777" y="2707348"/>
                  </a:lnTo>
                  <a:lnTo>
                    <a:pt x="5027777" y="2699397"/>
                  </a:lnTo>
                  <a:lnTo>
                    <a:pt x="5027777" y="2691447"/>
                  </a:lnTo>
                  <a:close/>
                </a:path>
                <a:path w="8605520" h="4383405">
                  <a:moveTo>
                    <a:pt x="5139017" y="3763873"/>
                  </a:moveTo>
                  <a:lnTo>
                    <a:pt x="5133848" y="3758692"/>
                  </a:lnTo>
                  <a:lnTo>
                    <a:pt x="5121084" y="3758692"/>
                  </a:lnTo>
                  <a:lnTo>
                    <a:pt x="5115915" y="3763873"/>
                  </a:lnTo>
                  <a:lnTo>
                    <a:pt x="5115915" y="3770249"/>
                  </a:lnTo>
                  <a:lnTo>
                    <a:pt x="5115915" y="3776624"/>
                  </a:lnTo>
                  <a:lnTo>
                    <a:pt x="5121084" y="3781793"/>
                  </a:lnTo>
                  <a:lnTo>
                    <a:pt x="5130520" y="3781793"/>
                  </a:lnTo>
                  <a:lnTo>
                    <a:pt x="5133467" y="3780574"/>
                  </a:lnTo>
                  <a:lnTo>
                    <a:pt x="5137797" y="3776243"/>
                  </a:lnTo>
                  <a:lnTo>
                    <a:pt x="5139017" y="3773309"/>
                  </a:lnTo>
                  <a:lnTo>
                    <a:pt x="5139017" y="3763873"/>
                  </a:lnTo>
                  <a:close/>
                </a:path>
                <a:path w="8605520" h="4383405">
                  <a:moveTo>
                    <a:pt x="5460428" y="1558137"/>
                  </a:moveTo>
                  <a:lnTo>
                    <a:pt x="5453989" y="1551698"/>
                  </a:lnTo>
                  <a:lnTo>
                    <a:pt x="5442216" y="1551698"/>
                  </a:lnTo>
                  <a:lnTo>
                    <a:pt x="5438546" y="1553210"/>
                  </a:lnTo>
                  <a:lnTo>
                    <a:pt x="5433149" y="1558620"/>
                  </a:lnTo>
                  <a:lnTo>
                    <a:pt x="5431637" y="1562277"/>
                  </a:lnTo>
                  <a:lnTo>
                    <a:pt x="5431637" y="1574050"/>
                  </a:lnTo>
                  <a:lnTo>
                    <a:pt x="5438076" y="1580502"/>
                  </a:lnTo>
                  <a:lnTo>
                    <a:pt x="5453989" y="1580502"/>
                  </a:lnTo>
                  <a:lnTo>
                    <a:pt x="5460428" y="1574050"/>
                  </a:lnTo>
                  <a:lnTo>
                    <a:pt x="5460428" y="1566100"/>
                  </a:lnTo>
                  <a:lnTo>
                    <a:pt x="5460428" y="1558137"/>
                  </a:lnTo>
                  <a:close/>
                </a:path>
                <a:path w="8605520" h="4383405">
                  <a:moveTo>
                    <a:pt x="5947715" y="137883"/>
                  </a:moveTo>
                  <a:lnTo>
                    <a:pt x="5942546" y="132715"/>
                  </a:lnTo>
                  <a:lnTo>
                    <a:pt x="5929782" y="132715"/>
                  </a:lnTo>
                  <a:lnTo>
                    <a:pt x="5924613" y="137883"/>
                  </a:lnTo>
                  <a:lnTo>
                    <a:pt x="5924613" y="144259"/>
                  </a:lnTo>
                  <a:lnTo>
                    <a:pt x="5924613" y="150647"/>
                  </a:lnTo>
                  <a:lnTo>
                    <a:pt x="5929782" y="155816"/>
                  </a:lnTo>
                  <a:lnTo>
                    <a:pt x="5939231" y="155816"/>
                  </a:lnTo>
                  <a:lnTo>
                    <a:pt x="5942165" y="154597"/>
                  </a:lnTo>
                  <a:lnTo>
                    <a:pt x="5946495" y="150266"/>
                  </a:lnTo>
                  <a:lnTo>
                    <a:pt x="5947715" y="147332"/>
                  </a:lnTo>
                  <a:lnTo>
                    <a:pt x="5947715" y="137883"/>
                  </a:lnTo>
                  <a:close/>
                </a:path>
                <a:path w="8605520" h="4383405">
                  <a:moveTo>
                    <a:pt x="6054077" y="3503244"/>
                  </a:moveTo>
                  <a:lnTo>
                    <a:pt x="6047638" y="3496792"/>
                  </a:lnTo>
                  <a:lnTo>
                    <a:pt x="6035865" y="3496792"/>
                  </a:lnTo>
                  <a:lnTo>
                    <a:pt x="6032208" y="3498316"/>
                  </a:lnTo>
                  <a:lnTo>
                    <a:pt x="6026797" y="3503714"/>
                  </a:lnTo>
                  <a:lnTo>
                    <a:pt x="6025286" y="3507371"/>
                  </a:lnTo>
                  <a:lnTo>
                    <a:pt x="6025286" y="3519144"/>
                  </a:lnTo>
                  <a:lnTo>
                    <a:pt x="6031725" y="3525596"/>
                  </a:lnTo>
                  <a:lnTo>
                    <a:pt x="6047638" y="3525596"/>
                  </a:lnTo>
                  <a:lnTo>
                    <a:pt x="6054077" y="3519144"/>
                  </a:lnTo>
                  <a:lnTo>
                    <a:pt x="6054077" y="3511194"/>
                  </a:lnTo>
                  <a:lnTo>
                    <a:pt x="6054077" y="3503244"/>
                  </a:lnTo>
                  <a:close/>
                </a:path>
                <a:path w="8605520" h="4383405">
                  <a:moveTo>
                    <a:pt x="6078982" y="2500452"/>
                  </a:moveTo>
                  <a:lnTo>
                    <a:pt x="6073406" y="2494889"/>
                  </a:lnTo>
                  <a:lnTo>
                    <a:pt x="6063221" y="2494889"/>
                  </a:lnTo>
                  <a:lnTo>
                    <a:pt x="6060059" y="2496197"/>
                  </a:lnTo>
                  <a:lnTo>
                    <a:pt x="6055385" y="2500871"/>
                  </a:lnTo>
                  <a:lnTo>
                    <a:pt x="6054077" y="2504033"/>
                  </a:lnTo>
                  <a:lnTo>
                    <a:pt x="6054077" y="2514206"/>
                  </a:lnTo>
                  <a:lnTo>
                    <a:pt x="6059652" y="2519781"/>
                  </a:lnTo>
                  <a:lnTo>
                    <a:pt x="6073406" y="2519781"/>
                  </a:lnTo>
                  <a:lnTo>
                    <a:pt x="6078982" y="2514206"/>
                  </a:lnTo>
                  <a:lnTo>
                    <a:pt x="6078982" y="2507335"/>
                  </a:lnTo>
                  <a:lnTo>
                    <a:pt x="6078982" y="2500452"/>
                  </a:lnTo>
                  <a:close/>
                </a:path>
                <a:path w="8605520" h="4383405">
                  <a:moveTo>
                    <a:pt x="6235192" y="4343603"/>
                  </a:moveTo>
                  <a:lnTo>
                    <a:pt x="6229616" y="4338028"/>
                  </a:lnTo>
                  <a:lnTo>
                    <a:pt x="6219444" y="4338028"/>
                  </a:lnTo>
                  <a:lnTo>
                    <a:pt x="6216281" y="4339348"/>
                  </a:lnTo>
                  <a:lnTo>
                    <a:pt x="6211608" y="4344009"/>
                  </a:lnTo>
                  <a:lnTo>
                    <a:pt x="6210300" y="4347184"/>
                  </a:lnTo>
                  <a:lnTo>
                    <a:pt x="6210300" y="4357357"/>
                  </a:lnTo>
                  <a:lnTo>
                    <a:pt x="6215875" y="4362932"/>
                  </a:lnTo>
                  <a:lnTo>
                    <a:pt x="6229616" y="4362932"/>
                  </a:lnTo>
                  <a:lnTo>
                    <a:pt x="6235192" y="4357357"/>
                  </a:lnTo>
                  <a:lnTo>
                    <a:pt x="6235192" y="4350486"/>
                  </a:lnTo>
                  <a:lnTo>
                    <a:pt x="6235192" y="4343603"/>
                  </a:lnTo>
                  <a:close/>
                </a:path>
                <a:path w="8605520" h="4383405">
                  <a:moveTo>
                    <a:pt x="6392227" y="1367891"/>
                  </a:moveTo>
                  <a:lnTo>
                    <a:pt x="6385788" y="1361440"/>
                  </a:lnTo>
                  <a:lnTo>
                    <a:pt x="6374016" y="1361440"/>
                  </a:lnTo>
                  <a:lnTo>
                    <a:pt x="6370358" y="1362964"/>
                  </a:lnTo>
                  <a:lnTo>
                    <a:pt x="6364948" y="1368361"/>
                  </a:lnTo>
                  <a:lnTo>
                    <a:pt x="6363436" y="1372031"/>
                  </a:lnTo>
                  <a:lnTo>
                    <a:pt x="6363436" y="1383804"/>
                  </a:lnTo>
                  <a:lnTo>
                    <a:pt x="6369875" y="1390243"/>
                  </a:lnTo>
                  <a:lnTo>
                    <a:pt x="6385788" y="1390243"/>
                  </a:lnTo>
                  <a:lnTo>
                    <a:pt x="6392227" y="1383804"/>
                  </a:lnTo>
                  <a:lnTo>
                    <a:pt x="6392227" y="1375841"/>
                  </a:lnTo>
                  <a:lnTo>
                    <a:pt x="6392227" y="1367891"/>
                  </a:lnTo>
                  <a:close/>
                </a:path>
                <a:path w="8605520" h="4383405">
                  <a:moveTo>
                    <a:pt x="6962203" y="2212429"/>
                  </a:moveTo>
                  <a:lnTo>
                    <a:pt x="6956628" y="2206853"/>
                  </a:lnTo>
                  <a:lnTo>
                    <a:pt x="6946455" y="2206853"/>
                  </a:lnTo>
                  <a:lnTo>
                    <a:pt x="6943293" y="2208161"/>
                  </a:lnTo>
                  <a:lnTo>
                    <a:pt x="6940956" y="2210498"/>
                  </a:lnTo>
                  <a:lnTo>
                    <a:pt x="6938619" y="2212835"/>
                  </a:lnTo>
                  <a:lnTo>
                    <a:pt x="6937311" y="2215997"/>
                  </a:lnTo>
                  <a:lnTo>
                    <a:pt x="6937311" y="2226183"/>
                  </a:lnTo>
                  <a:lnTo>
                    <a:pt x="6942887" y="2231758"/>
                  </a:lnTo>
                  <a:lnTo>
                    <a:pt x="6956628" y="2231758"/>
                  </a:lnTo>
                  <a:lnTo>
                    <a:pt x="6962203" y="2226183"/>
                  </a:lnTo>
                  <a:lnTo>
                    <a:pt x="6962203" y="2219299"/>
                  </a:lnTo>
                  <a:lnTo>
                    <a:pt x="6962203" y="2212429"/>
                  </a:lnTo>
                  <a:close/>
                </a:path>
                <a:path w="8605520" h="4383405">
                  <a:moveTo>
                    <a:pt x="7233183" y="136321"/>
                  </a:moveTo>
                  <a:lnTo>
                    <a:pt x="7226732" y="129870"/>
                  </a:lnTo>
                  <a:lnTo>
                    <a:pt x="7214959" y="129870"/>
                  </a:lnTo>
                  <a:lnTo>
                    <a:pt x="7211301" y="131394"/>
                  </a:lnTo>
                  <a:lnTo>
                    <a:pt x="7205904" y="136791"/>
                  </a:lnTo>
                  <a:lnTo>
                    <a:pt x="7204380" y="140449"/>
                  </a:lnTo>
                  <a:lnTo>
                    <a:pt x="7204380" y="152222"/>
                  </a:lnTo>
                  <a:lnTo>
                    <a:pt x="7210831" y="158673"/>
                  </a:lnTo>
                  <a:lnTo>
                    <a:pt x="7226732" y="158673"/>
                  </a:lnTo>
                  <a:lnTo>
                    <a:pt x="7233183" y="152222"/>
                  </a:lnTo>
                  <a:lnTo>
                    <a:pt x="7233183" y="144272"/>
                  </a:lnTo>
                  <a:lnTo>
                    <a:pt x="7233183" y="136321"/>
                  </a:lnTo>
                  <a:close/>
                </a:path>
                <a:path w="8605520" h="4383405">
                  <a:moveTo>
                    <a:pt x="7543546" y="1847799"/>
                  </a:moveTo>
                  <a:lnTo>
                    <a:pt x="7537971" y="1842223"/>
                  </a:lnTo>
                  <a:lnTo>
                    <a:pt x="7527785" y="1842223"/>
                  </a:lnTo>
                  <a:lnTo>
                    <a:pt x="7524623" y="1843532"/>
                  </a:lnTo>
                  <a:lnTo>
                    <a:pt x="7522286" y="1845868"/>
                  </a:lnTo>
                  <a:lnTo>
                    <a:pt x="7519949" y="1848205"/>
                  </a:lnTo>
                  <a:lnTo>
                    <a:pt x="7518641" y="1851367"/>
                  </a:lnTo>
                  <a:lnTo>
                    <a:pt x="7518641" y="1861553"/>
                  </a:lnTo>
                  <a:lnTo>
                    <a:pt x="7524216" y="1867115"/>
                  </a:lnTo>
                  <a:lnTo>
                    <a:pt x="7537971" y="1867115"/>
                  </a:lnTo>
                  <a:lnTo>
                    <a:pt x="7543546" y="1861553"/>
                  </a:lnTo>
                  <a:lnTo>
                    <a:pt x="7543546" y="1854669"/>
                  </a:lnTo>
                  <a:lnTo>
                    <a:pt x="7543546" y="1847799"/>
                  </a:lnTo>
                  <a:close/>
                </a:path>
                <a:path w="8605520" h="4383405">
                  <a:moveTo>
                    <a:pt x="7546403" y="2472537"/>
                  </a:moveTo>
                  <a:lnTo>
                    <a:pt x="7539964" y="2466098"/>
                  </a:lnTo>
                  <a:lnTo>
                    <a:pt x="7528192" y="2466098"/>
                  </a:lnTo>
                  <a:lnTo>
                    <a:pt x="7524521" y="2467610"/>
                  </a:lnTo>
                  <a:lnTo>
                    <a:pt x="7519124" y="2473020"/>
                  </a:lnTo>
                  <a:lnTo>
                    <a:pt x="7517612" y="2476677"/>
                  </a:lnTo>
                  <a:lnTo>
                    <a:pt x="7517612" y="2488450"/>
                  </a:lnTo>
                  <a:lnTo>
                    <a:pt x="7524051" y="2494902"/>
                  </a:lnTo>
                  <a:lnTo>
                    <a:pt x="7539964" y="2494902"/>
                  </a:lnTo>
                  <a:lnTo>
                    <a:pt x="7546403" y="2488450"/>
                  </a:lnTo>
                  <a:lnTo>
                    <a:pt x="7546403" y="2480500"/>
                  </a:lnTo>
                  <a:lnTo>
                    <a:pt x="7546403" y="2472537"/>
                  </a:lnTo>
                  <a:close/>
                </a:path>
                <a:path w="8605520" h="4383405">
                  <a:moveTo>
                    <a:pt x="8326615" y="3342944"/>
                  </a:moveTo>
                  <a:lnTo>
                    <a:pt x="8321040" y="3337369"/>
                  </a:lnTo>
                  <a:lnTo>
                    <a:pt x="8310867" y="3337369"/>
                  </a:lnTo>
                  <a:lnTo>
                    <a:pt x="8307692" y="3338677"/>
                  </a:lnTo>
                  <a:lnTo>
                    <a:pt x="8305368" y="3341014"/>
                  </a:lnTo>
                  <a:lnTo>
                    <a:pt x="8303031" y="3343351"/>
                  </a:lnTo>
                  <a:lnTo>
                    <a:pt x="8301710" y="3346513"/>
                  </a:lnTo>
                  <a:lnTo>
                    <a:pt x="8301710" y="3356686"/>
                  </a:lnTo>
                  <a:lnTo>
                    <a:pt x="8307286" y="3362261"/>
                  </a:lnTo>
                  <a:lnTo>
                    <a:pt x="8321040" y="3362261"/>
                  </a:lnTo>
                  <a:lnTo>
                    <a:pt x="8326615" y="3356686"/>
                  </a:lnTo>
                  <a:lnTo>
                    <a:pt x="8326615" y="3349815"/>
                  </a:lnTo>
                  <a:lnTo>
                    <a:pt x="8326615" y="3342944"/>
                  </a:lnTo>
                  <a:close/>
                </a:path>
                <a:path w="8605520" h="4383405">
                  <a:moveTo>
                    <a:pt x="8460803" y="1741525"/>
                  </a:moveTo>
                  <a:lnTo>
                    <a:pt x="8455241" y="1735950"/>
                  </a:lnTo>
                  <a:lnTo>
                    <a:pt x="8445055" y="1735950"/>
                  </a:lnTo>
                  <a:lnTo>
                    <a:pt x="8441893" y="1737258"/>
                  </a:lnTo>
                  <a:lnTo>
                    <a:pt x="8437220" y="1741932"/>
                  </a:lnTo>
                  <a:lnTo>
                    <a:pt x="8435911" y="1745094"/>
                  </a:lnTo>
                  <a:lnTo>
                    <a:pt x="8435911" y="1755267"/>
                  </a:lnTo>
                  <a:lnTo>
                    <a:pt x="8441487" y="1760842"/>
                  </a:lnTo>
                  <a:lnTo>
                    <a:pt x="8455241" y="1760842"/>
                  </a:lnTo>
                  <a:lnTo>
                    <a:pt x="8460803" y="1755267"/>
                  </a:lnTo>
                  <a:lnTo>
                    <a:pt x="8460803" y="1748396"/>
                  </a:lnTo>
                  <a:lnTo>
                    <a:pt x="8460803" y="1741525"/>
                  </a:lnTo>
                  <a:close/>
                </a:path>
                <a:path w="8605520" h="4383405">
                  <a:moveTo>
                    <a:pt x="8604961" y="611098"/>
                  </a:moveTo>
                  <a:lnTo>
                    <a:pt x="8598510" y="604647"/>
                  </a:lnTo>
                  <a:lnTo>
                    <a:pt x="8586737" y="604647"/>
                  </a:lnTo>
                  <a:lnTo>
                    <a:pt x="8583079" y="606158"/>
                  </a:lnTo>
                  <a:lnTo>
                    <a:pt x="8577682" y="611568"/>
                  </a:lnTo>
                  <a:lnTo>
                    <a:pt x="8576158" y="615226"/>
                  </a:lnTo>
                  <a:lnTo>
                    <a:pt x="8576158" y="626999"/>
                  </a:lnTo>
                  <a:lnTo>
                    <a:pt x="8582609" y="633450"/>
                  </a:lnTo>
                  <a:lnTo>
                    <a:pt x="8598510" y="633450"/>
                  </a:lnTo>
                  <a:lnTo>
                    <a:pt x="8604961" y="626999"/>
                  </a:lnTo>
                  <a:lnTo>
                    <a:pt x="8604961" y="619048"/>
                  </a:lnTo>
                  <a:lnTo>
                    <a:pt x="8604961" y="611098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3046" y="3925250"/>
              <a:ext cx="737203" cy="5676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675" y="3972299"/>
              <a:ext cx="673490" cy="4743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363" y="1094349"/>
              <a:ext cx="290467" cy="29971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89699" y="1042512"/>
              <a:ext cx="374899" cy="4035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363097" y="4098531"/>
              <a:ext cx="516890" cy="510540"/>
            </a:xfrm>
            <a:custGeom>
              <a:avLst/>
              <a:gdLst/>
              <a:ahLst/>
              <a:cxnLst/>
              <a:rect l="l" t="t" r="r" b="b"/>
              <a:pathLst>
                <a:path w="516889" h="510539">
                  <a:moveTo>
                    <a:pt x="516369" y="3771"/>
                  </a:moveTo>
                  <a:lnTo>
                    <a:pt x="513994" y="0"/>
                  </a:lnTo>
                  <a:lnTo>
                    <a:pt x="509892" y="0"/>
                  </a:lnTo>
                  <a:lnTo>
                    <a:pt x="509244" y="127"/>
                  </a:lnTo>
                  <a:lnTo>
                    <a:pt x="508571" y="381"/>
                  </a:lnTo>
                  <a:lnTo>
                    <a:pt x="502945" y="2755"/>
                  </a:lnTo>
                  <a:lnTo>
                    <a:pt x="502945" y="61175"/>
                  </a:lnTo>
                  <a:lnTo>
                    <a:pt x="500583" y="89789"/>
                  </a:lnTo>
                  <a:lnTo>
                    <a:pt x="493509" y="146723"/>
                  </a:lnTo>
                  <a:lnTo>
                    <a:pt x="481126" y="206171"/>
                  </a:lnTo>
                  <a:lnTo>
                    <a:pt x="463511" y="266077"/>
                  </a:lnTo>
                  <a:lnTo>
                    <a:pt x="453415" y="297599"/>
                  </a:lnTo>
                  <a:lnTo>
                    <a:pt x="453402" y="290220"/>
                  </a:lnTo>
                  <a:lnTo>
                    <a:pt x="452843" y="286905"/>
                  </a:lnTo>
                  <a:lnTo>
                    <a:pt x="452297" y="286346"/>
                  </a:lnTo>
                  <a:lnTo>
                    <a:pt x="454888" y="275094"/>
                  </a:lnTo>
                  <a:lnTo>
                    <a:pt x="462648" y="241363"/>
                  </a:lnTo>
                  <a:lnTo>
                    <a:pt x="472046" y="199644"/>
                  </a:lnTo>
                  <a:lnTo>
                    <a:pt x="492874" y="106159"/>
                  </a:lnTo>
                  <a:lnTo>
                    <a:pt x="502945" y="61175"/>
                  </a:lnTo>
                  <a:lnTo>
                    <a:pt x="502945" y="2755"/>
                  </a:lnTo>
                  <a:lnTo>
                    <a:pt x="502399" y="2984"/>
                  </a:lnTo>
                  <a:lnTo>
                    <a:pt x="502399" y="15570"/>
                  </a:lnTo>
                  <a:lnTo>
                    <a:pt x="490105" y="67538"/>
                  </a:lnTo>
                  <a:lnTo>
                    <a:pt x="477634" y="119418"/>
                  </a:lnTo>
                  <a:lnTo>
                    <a:pt x="452450" y="223139"/>
                  </a:lnTo>
                  <a:lnTo>
                    <a:pt x="441591" y="268058"/>
                  </a:lnTo>
                  <a:lnTo>
                    <a:pt x="441591" y="291973"/>
                  </a:lnTo>
                  <a:lnTo>
                    <a:pt x="439889" y="298170"/>
                  </a:lnTo>
                  <a:lnTo>
                    <a:pt x="438772" y="310553"/>
                  </a:lnTo>
                  <a:lnTo>
                    <a:pt x="409473" y="290296"/>
                  </a:lnTo>
                  <a:lnTo>
                    <a:pt x="396646" y="281851"/>
                  </a:lnTo>
                  <a:lnTo>
                    <a:pt x="394436" y="280390"/>
                  </a:lnTo>
                  <a:lnTo>
                    <a:pt x="379095" y="271145"/>
                  </a:lnTo>
                  <a:lnTo>
                    <a:pt x="378548" y="271145"/>
                  </a:lnTo>
                  <a:lnTo>
                    <a:pt x="378548" y="266077"/>
                  </a:lnTo>
                  <a:lnTo>
                    <a:pt x="377418" y="261023"/>
                  </a:lnTo>
                  <a:lnTo>
                    <a:pt x="375907" y="257619"/>
                  </a:lnTo>
                  <a:lnTo>
                    <a:pt x="375170" y="255955"/>
                  </a:lnTo>
                  <a:lnTo>
                    <a:pt x="391642" y="265137"/>
                  </a:lnTo>
                  <a:lnTo>
                    <a:pt x="424802" y="283095"/>
                  </a:lnTo>
                  <a:lnTo>
                    <a:pt x="441591" y="291973"/>
                  </a:lnTo>
                  <a:lnTo>
                    <a:pt x="441591" y="268058"/>
                  </a:lnTo>
                  <a:lnTo>
                    <a:pt x="439889" y="275094"/>
                  </a:lnTo>
                  <a:lnTo>
                    <a:pt x="405079" y="255955"/>
                  </a:lnTo>
                  <a:lnTo>
                    <a:pt x="375716" y="240169"/>
                  </a:lnTo>
                  <a:lnTo>
                    <a:pt x="374599" y="239623"/>
                  </a:lnTo>
                  <a:lnTo>
                    <a:pt x="374396" y="239522"/>
                  </a:lnTo>
                  <a:lnTo>
                    <a:pt x="373265" y="239255"/>
                  </a:lnTo>
                  <a:lnTo>
                    <a:pt x="371500" y="239255"/>
                  </a:lnTo>
                  <a:lnTo>
                    <a:pt x="370801" y="239395"/>
                  </a:lnTo>
                  <a:lnTo>
                    <a:pt x="370090" y="239623"/>
                  </a:lnTo>
                  <a:lnTo>
                    <a:pt x="368871" y="238404"/>
                  </a:lnTo>
                  <a:lnTo>
                    <a:pt x="367118" y="237502"/>
                  </a:lnTo>
                  <a:lnTo>
                    <a:pt x="363867" y="237502"/>
                  </a:lnTo>
                  <a:lnTo>
                    <a:pt x="363829" y="279641"/>
                  </a:lnTo>
                  <a:lnTo>
                    <a:pt x="354406" y="299427"/>
                  </a:lnTo>
                  <a:lnTo>
                    <a:pt x="339178" y="317322"/>
                  </a:lnTo>
                  <a:lnTo>
                    <a:pt x="309854" y="347662"/>
                  </a:lnTo>
                  <a:lnTo>
                    <a:pt x="296341" y="361911"/>
                  </a:lnTo>
                  <a:lnTo>
                    <a:pt x="282841" y="376377"/>
                  </a:lnTo>
                  <a:lnTo>
                    <a:pt x="247116" y="414959"/>
                  </a:lnTo>
                  <a:lnTo>
                    <a:pt x="225031" y="438353"/>
                  </a:lnTo>
                  <a:lnTo>
                    <a:pt x="202272" y="462775"/>
                  </a:lnTo>
                  <a:lnTo>
                    <a:pt x="180365" y="487324"/>
                  </a:lnTo>
                  <a:lnTo>
                    <a:pt x="179247" y="487870"/>
                  </a:lnTo>
                  <a:lnTo>
                    <a:pt x="178701" y="489000"/>
                  </a:lnTo>
                  <a:lnTo>
                    <a:pt x="178117" y="489572"/>
                  </a:lnTo>
                  <a:lnTo>
                    <a:pt x="178117" y="489000"/>
                  </a:lnTo>
                  <a:lnTo>
                    <a:pt x="178701" y="487870"/>
                  </a:lnTo>
                  <a:lnTo>
                    <a:pt x="178701" y="487324"/>
                  </a:lnTo>
                  <a:lnTo>
                    <a:pt x="179247" y="479996"/>
                  </a:lnTo>
                  <a:lnTo>
                    <a:pt x="180276" y="473798"/>
                  </a:lnTo>
                  <a:lnTo>
                    <a:pt x="180365" y="464794"/>
                  </a:lnTo>
                  <a:lnTo>
                    <a:pt x="179819" y="464223"/>
                  </a:lnTo>
                  <a:lnTo>
                    <a:pt x="179819" y="463677"/>
                  </a:lnTo>
                  <a:lnTo>
                    <a:pt x="192773" y="449097"/>
                  </a:lnTo>
                  <a:lnTo>
                    <a:pt x="326174" y="299059"/>
                  </a:lnTo>
                  <a:lnTo>
                    <a:pt x="362216" y="257619"/>
                  </a:lnTo>
                  <a:lnTo>
                    <a:pt x="363829" y="279641"/>
                  </a:lnTo>
                  <a:lnTo>
                    <a:pt x="363829" y="237528"/>
                  </a:lnTo>
                  <a:lnTo>
                    <a:pt x="362343" y="238099"/>
                  </a:lnTo>
                  <a:lnTo>
                    <a:pt x="361403" y="239255"/>
                  </a:lnTo>
                  <a:lnTo>
                    <a:pt x="323291" y="280771"/>
                  </a:lnTo>
                  <a:lnTo>
                    <a:pt x="285800" y="322237"/>
                  </a:lnTo>
                  <a:lnTo>
                    <a:pt x="211340" y="405701"/>
                  </a:lnTo>
                  <a:lnTo>
                    <a:pt x="203263" y="415988"/>
                  </a:lnTo>
                  <a:lnTo>
                    <a:pt x="194398" y="427647"/>
                  </a:lnTo>
                  <a:lnTo>
                    <a:pt x="184988" y="438467"/>
                  </a:lnTo>
                  <a:lnTo>
                    <a:pt x="175323" y="446227"/>
                  </a:lnTo>
                  <a:lnTo>
                    <a:pt x="171716" y="448297"/>
                  </a:lnTo>
                  <a:lnTo>
                    <a:pt x="169697" y="448703"/>
                  </a:lnTo>
                  <a:lnTo>
                    <a:pt x="169697" y="467626"/>
                  </a:lnTo>
                  <a:lnTo>
                    <a:pt x="167995" y="473798"/>
                  </a:lnTo>
                  <a:lnTo>
                    <a:pt x="166319" y="480580"/>
                  </a:lnTo>
                  <a:lnTo>
                    <a:pt x="165201" y="487324"/>
                  </a:lnTo>
                  <a:lnTo>
                    <a:pt x="165201" y="489572"/>
                  </a:lnTo>
                  <a:lnTo>
                    <a:pt x="164045" y="494080"/>
                  </a:lnTo>
                  <a:lnTo>
                    <a:pt x="121983" y="478104"/>
                  </a:lnTo>
                  <a:lnTo>
                    <a:pt x="69748" y="466966"/>
                  </a:lnTo>
                  <a:lnTo>
                    <a:pt x="40690" y="460730"/>
                  </a:lnTo>
                  <a:lnTo>
                    <a:pt x="19138" y="447090"/>
                  </a:lnTo>
                  <a:lnTo>
                    <a:pt x="16002" y="420903"/>
                  </a:lnTo>
                  <a:lnTo>
                    <a:pt x="169697" y="467626"/>
                  </a:lnTo>
                  <a:lnTo>
                    <a:pt x="169697" y="448703"/>
                  </a:lnTo>
                  <a:lnTo>
                    <a:pt x="167627" y="449097"/>
                  </a:lnTo>
                  <a:lnTo>
                    <a:pt x="163220" y="449097"/>
                  </a:lnTo>
                  <a:lnTo>
                    <a:pt x="152704" y="447840"/>
                  </a:lnTo>
                  <a:lnTo>
                    <a:pt x="141998" y="444842"/>
                  </a:lnTo>
                  <a:lnTo>
                    <a:pt x="131838" y="441286"/>
                  </a:lnTo>
                  <a:lnTo>
                    <a:pt x="122974" y="438353"/>
                  </a:lnTo>
                  <a:lnTo>
                    <a:pt x="98564" y="430847"/>
                  </a:lnTo>
                  <a:lnTo>
                    <a:pt x="65112" y="420903"/>
                  </a:lnTo>
                  <a:lnTo>
                    <a:pt x="25565" y="409625"/>
                  </a:lnTo>
                  <a:lnTo>
                    <a:pt x="142748" y="294233"/>
                  </a:lnTo>
                  <a:lnTo>
                    <a:pt x="181432" y="255549"/>
                  </a:lnTo>
                  <a:lnTo>
                    <a:pt x="219798" y="216547"/>
                  </a:lnTo>
                  <a:lnTo>
                    <a:pt x="221475" y="215976"/>
                  </a:lnTo>
                  <a:lnTo>
                    <a:pt x="222592" y="213728"/>
                  </a:lnTo>
                  <a:lnTo>
                    <a:pt x="230466" y="205854"/>
                  </a:lnTo>
                  <a:lnTo>
                    <a:pt x="231051" y="205270"/>
                  </a:lnTo>
                  <a:lnTo>
                    <a:pt x="235000" y="200774"/>
                  </a:lnTo>
                  <a:lnTo>
                    <a:pt x="236118" y="199644"/>
                  </a:lnTo>
                  <a:lnTo>
                    <a:pt x="236118" y="198526"/>
                  </a:lnTo>
                  <a:lnTo>
                    <a:pt x="236474" y="198628"/>
                  </a:lnTo>
                  <a:lnTo>
                    <a:pt x="236816" y="198678"/>
                  </a:lnTo>
                  <a:lnTo>
                    <a:pt x="240499" y="198678"/>
                  </a:lnTo>
                  <a:lnTo>
                    <a:pt x="240563" y="198526"/>
                  </a:lnTo>
                  <a:lnTo>
                    <a:pt x="242519" y="193827"/>
                  </a:lnTo>
                  <a:lnTo>
                    <a:pt x="238925" y="191770"/>
                  </a:lnTo>
                  <a:lnTo>
                    <a:pt x="229920" y="185928"/>
                  </a:lnTo>
                  <a:lnTo>
                    <a:pt x="229920" y="196278"/>
                  </a:lnTo>
                  <a:lnTo>
                    <a:pt x="226542" y="199097"/>
                  </a:lnTo>
                  <a:lnTo>
                    <a:pt x="219798" y="205854"/>
                  </a:lnTo>
                  <a:lnTo>
                    <a:pt x="211734" y="199644"/>
                  </a:lnTo>
                  <a:lnTo>
                    <a:pt x="203034" y="194170"/>
                  </a:lnTo>
                  <a:lnTo>
                    <a:pt x="194132" y="188899"/>
                  </a:lnTo>
                  <a:lnTo>
                    <a:pt x="185445" y="183324"/>
                  </a:lnTo>
                  <a:lnTo>
                    <a:pt x="178117" y="178828"/>
                  </a:lnTo>
                  <a:lnTo>
                    <a:pt x="176441" y="175450"/>
                  </a:lnTo>
                  <a:lnTo>
                    <a:pt x="173621" y="167576"/>
                  </a:lnTo>
                  <a:lnTo>
                    <a:pt x="173075" y="167005"/>
                  </a:lnTo>
                  <a:lnTo>
                    <a:pt x="173075" y="166446"/>
                  </a:lnTo>
                  <a:lnTo>
                    <a:pt x="172491" y="165874"/>
                  </a:lnTo>
                  <a:lnTo>
                    <a:pt x="186855" y="173786"/>
                  </a:lnTo>
                  <a:lnTo>
                    <a:pt x="201206" y="181495"/>
                  </a:lnTo>
                  <a:lnTo>
                    <a:pt x="215557" y="188988"/>
                  </a:lnTo>
                  <a:lnTo>
                    <a:pt x="229920" y="196278"/>
                  </a:lnTo>
                  <a:lnTo>
                    <a:pt x="229920" y="185928"/>
                  </a:lnTo>
                  <a:lnTo>
                    <a:pt x="197231" y="165874"/>
                  </a:lnTo>
                  <a:lnTo>
                    <a:pt x="176441" y="154051"/>
                  </a:lnTo>
                  <a:lnTo>
                    <a:pt x="502399" y="15570"/>
                  </a:lnTo>
                  <a:lnTo>
                    <a:pt x="502399" y="2984"/>
                  </a:lnTo>
                  <a:lnTo>
                    <a:pt x="162915" y="146177"/>
                  </a:lnTo>
                  <a:lnTo>
                    <a:pt x="161798" y="146177"/>
                  </a:lnTo>
                  <a:lnTo>
                    <a:pt x="160667" y="146723"/>
                  </a:lnTo>
                  <a:lnTo>
                    <a:pt x="160121" y="147294"/>
                  </a:lnTo>
                  <a:lnTo>
                    <a:pt x="156171" y="150126"/>
                  </a:lnTo>
                  <a:lnTo>
                    <a:pt x="154495" y="155752"/>
                  </a:lnTo>
                  <a:lnTo>
                    <a:pt x="159550" y="158546"/>
                  </a:lnTo>
                  <a:lnTo>
                    <a:pt x="160121" y="158546"/>
                  </a:lnTo>
                  <a:lnTo>
                    <a:pt x="160667" y="159131"/>
                  </a:lnTo>
                  <a:lnTo>
                    <a:pt x="182930" y="197027"/>
                  </a:lnTo>
                  <a:lnTo>
                    <a:pt x="211340" y="213728"/>
                  </a:lnTo>
                  <a:lnTo>
                    <a:pt x="177101" y="245668"/>
                  </a:lnTo>
                  <a:lnTo>
                    <a:pt x="130009" y="290220"/>
                  </a:lnTo>
                  <a:lnTo>
                    <a:pt x="7569" y="407949"/>
                  </a:lnTo>
                  <a:lnTo>
                    <a:pt x="4749" y="411327"/>
                  </a:lnTo>
                  <a:lnTo>
                    <a:pt x="5295" y="415251"/>
                  </a:lnTo>
                  <a:lnTo>
                    <a:pt x="8699" y="418071"/>
                  </a:lnTo>
                  <a:lnTo>
                    <a:pt x="2171" y="432358"/>
                  </a:lnTo>
                  <a:lnTo>
                    <a:pt x="88" y="446227"/>
                  </a:lnTo>
                  <a:lnTo>
                    <a:pt x="0" y="447090"/>
                  </a:lnTo>
                  <a:lnTo>
                    <a:pt x="4102" y="460260"/>
                  </a:lnTo>
                  <a:lnTo>
                    <a:pt x="16573" y="470420"/>
                  </a:lnTo>
                  <a:lnTo>
                    <a:pt x="31826" y="474941"/>
                  </a:lnTo>
                  <a:lnTo>
                    <a:pt x="48298" y="476973"/>
                  </a:lnTo>
                  <a:lnTo>
                    <a:pt x="65087" y="478269"/>
                  </a:lnTo>
                  <a:lnTo>
                    <a:pt x="81292" y="480580"/>
                  </a:lnTo>
                  <a:lnTo>
                    <a:pt x="122999" y="491934"/>
                  </a:lnTo>
                  <a:lnTo>
                    <a:pt x="166319" y="509270"/>
                  </a:lnTo>
                  <a:lnTo>
                    <a:pt x="167322" y="509778"/>
                  </a:lnTo>
                  <a:lnTo>
                    <a:pt x="168490" y="510019"/>
                  </a:lnTo>
                  <a:lnTo>
                    <a:pt x="172377" y="510019"/>
                  </a:lnTo>
                  <a:lnTo>
                    <a:pt x="175094" y="508647"/>
                  </a:lnTo>
                  <a:lnTo>
                    <a:pt x="175869" y="505904"/>
                  </a:lnTo>
                  <a:lnTo>
                    <a:pt x="194449" y="487324"/>
                  </a:lnTo>
                  <a:lnTo>
                    <a:pt x="226580" y="455117"/>
                  </a:lnTo>
                  <a:lnTo>
                    <a:pt x="258127" y="422160"/>
                  </a:lnTo>
                  <a:lnTo>
                    <a:pt x="320548" y="356146"/>
                  </a:lnTo>
                  <a:lnTo>
                    <a:pt x="335534" y="340982"/>
                  </a:lnTo>
                  <a:lnTo>
                    <a:pt x="352577" y="323011"/>
                  </a:lnTo>
                  <a:lnTo>
                    <a:pt x="367817" y="303034"/>
                  </a:lnTo>
                  <a:lnTo>
                    <a:pt x="377418" y="281851"/>
                  </a:lnTo>
                  <a:lnTo>
                    <a:pt x="392976" y="294474"/>
                  </a:lnTo>
                  <a:lnTo>
                    <a:pt x="409079" y="306400"/>
                  </a:lnTo>
                  <a:lnTo>
                    <a:pt x="441591" y="329704"/>
                  </a:lnTo>
                  <a:lnTo>
                    <a:pt x="442722" y="330250"/>
                  </a:lnTo>
                  <a:lnTo>
                    <a:pt x="443852" y="330555"/>
                  </a:lnTo>
                  <a:lnTo>
                    <a:pt x="445947" y="330555"/>
                  </a:lnTo>
                  <a:lnTo>
                    <a:pt x="446951" y="330250"/>
                  </a:lnTo>
                  <a:lnTo>
                    <a:pt x="447776" y="329704"/>
                  </a:lnTo>
                  <a:lnTo>
                    <a:pt x="448525" y="330073"/>
                  </a:lnTo>
                  <a:lnTo>
                    <a:pt x="449351" y="330250"/>
                  </a:lnTo>
                  <a:lnTo>
                    <a:pt x="451726" y="330250"/>
                  </a:lnTo>
                  <a:lnTo>
                    <a:pt x="452818" y="329704"/>
                  </a:lnTo>
                  <a:lnTo>
                    <a:pt x="453224" y="329501"/>
                  </a:lnTo>
                  <a:lnTo>
                    <a:pt x="453974" y="328002"/>
                  </a:lnTo>
                  <a:lnTo>
                    <a:pt x="460997" y="310553"/>
                  </a:lnTo>
                  <a:lnTo>
                    <a:pt x="466217" y="297599"/>
                  </a:lnTo>
                  <a:lnTo>
                    <a:pt x="481139" y="251231"/>
                  </a:lnTo>
                  <a:lnTo>
                    <a:pt x="490867" y="211226"/>
                  </a:lnTo>
                  <a:lnTo>
                    <a:pt x="499021" y="171500"/>
                  </a:lnTo>
                  <a:lnTo>
                    <a:pt x="505752" y="132295"/>
                  </a:lnTo>
                  <a:lnTo>
                    <a:pt x="511111" y="92557"/>
                  </a:lnTo>
                  <a:lnTo>
                    <a:pt x="514375" y="52603"/>
                  </a:lnTo>
                  <a:lnTo>
                    <a:pt x="514769" y="11074"/>
                  </a:lnTo>
                  <a:lnTo>
                    <a:pt x="515340" y="8826"/>
                  </a:lnTo>
                  <a:lnTo>
                    <a:pt x="515899" y="7124"/>
                  </a:lnTo>
                  <a:lnTo>
                    <a:pt x="516369" y="3771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53734" y="2200149"/>
              <a:ext cx="996204" cy="96149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50685" y="3229546"/>
              <a:ext cx="104735" cy="10902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06177" y="2972346"/>
              <a:ext cx="955040" cy="693420"/>
            </a:xfrm>
            <a:custGeom>
              <a:avLst/>
              <a:gdLst/>
              <a:ahLst/>
              <a:cxnLst/>
              <a:rect l="l" t="t" r="r" b="b"/>
              <a:pathLst>
                <a:path w="955039" h="693420">
                  <a:moveTo>
                    <a:pt x="13779" y="104051"/>
                  </a:moveTo>
                  <a:lnTo>
                    <a:pt x="11036" y="101180"/>
                  </a:lnTo>
                  <a:lnTo>
                    <a:pt x="7569" y="101180"/>
                  </a:lnTo>
                  <a:lnTo>
                    <a:pt x="6197" y="101180"/>
                  </a:lnTo>
                  <a:lnTo>
                    <a:pt x="3441" y="102603"/>
                  </a:lnTo>
                  <a:lnTo>
                    <a:pt x="2755" y="103339"/>
                  </a:lnTo>
                  <a:lnTo>
                    <a:pt x="2755" y="104762"/>
                  </a:lnTo>
                  <a:lnTo>
                    <a:pt x="2070" y="105473"/>
                  </a:lnTo>
                  <a:lnTo>
                    <a:pt x="876" y="115620"/>
                  </a:lnTo>
                  <a:lnTo>
                    <a:pt x="266" y="125780"/>
                  </a:lnTo>
                  <a:lnTo>
                    <a:pt x="38" y="135928"/>
                  </a:lnTo>
                  <a:lnTo>
                    <a:pt x="0" y="146075"/>
                  </a:lnTo>
                  <a:lnTo>
                    <a:pt x="0" y="149656"/>
                  </a:lnTo>
                  <a:lnTo>
                    <a:pt x="2755" y="152501"/>
                  </a:lnTo>
                  <a:lnTo>
                    <a:pt x="9652" y="152501"/>
                  </a:lnTo>
                  <a:lnTo>
                    <a:pt x="12407" y="149656"/>
                  </a:lnTo>
                  <a:lnTo>
                    <a:pt x="12407" y="146075"/>
                  </a:lnTo>
                  <a:lnTo>
                    <a:pt x="12141" y="136448"/>
                  </a:lnTo>
                  <a:lnTo>
                    <a:pt x="12319" y="126758"/>
                  </a:lnTo>
                  <a:lnTo>
                    <a:pt x="12890" y="116928"/>
                  </a:lnTo>
                  <a:lnTo>
                    <a:pt x="13779" y="106895"/>
                  </a:lnTo>
                  <a:lnTo>
                    <a:pt x="13779" y="104051"/>
                  </a:lnTo>
                  <a:close/>
                </a:path>
                <a:path w="955039" h="693420">
                  <a:moveTo>
                    <a:pt x="24117" y="242277"/>
                  </a:moveTo>
                  <a:lnTo>
                    <a:pt x="22745" y="235140"/>
                  </a:lnTo>
                  <a:lnTo>
                    <a:pt x="21374" y="230886"/>
                  </a:lnTo>
                  <a:lnTo>
                    <a:pt x="17221" y="228041"/>
                  </a:lnTo>
                  <a:lnTo>
                    <a:pt x="13093" y="228041"/>
                  </a:lnTo>
                  <a:lnTo>
                    <a:pt x="10350" y="228041"/>
                  </a:lnTo>
                  <a:lnTo>
                    <a:pt x="6197" y="229463"/>
                  </a:lnTo>
                  <a:lnTo>
                    <a:pt x="2755" y="233718"/>
                  </a:lnTo>
                  <a:lnTo>
                    <a:pt x="2755" y="244411"/>
                  </a:lnTo>
                  <a:lnTo>
                    <a:pt x="3441" y="250837"/>
                  </a:lnTo>
                  <a:lnTo>
                    <a:pt x="3441" y="262953"/>
                  </a:lnTo>
                  <a:lnTo>
                    <a:pt x="8280" y="267919"/>
                  </a:lnTo>
                  <a:lnTo>
                    <a:pt x="19304" y="267919"/>
                  </a:lnTo>
                  <a:lnTo>
                    <a:pt x="24117" y="262953"/>
                  </a:lnTo>
                  <a:lnTo>
                    <a:pt x="24117" y="242277"/>
                  </a:lnTo>
                  <a:close/>
                </a:path>
                <a:path w="955039" h="693420">
                  <a:moveTo>
                    <a:pt x="27559" y="5715"/>
                  </a:moveTo>
                  <a:lnTo>
                    <a:pt x="26187" y="3581"/>
                  </a:lnTo>
                  <a:lnTo>
                    <a:pt x="25501" y="2159"/>
                  </a:lnTo>
                  <a:lnTo>
                    <a:pt x="24117" y="711"/>
                  </a:lnTo>
                  <a:lnTo>
                    <a:pt x="22059" y="0"/>
                  </a:lnTo>
                  <a:lnTo>
                    <a:pt x="17221" y="0"/>
                  </a:lnTo>
                  <a:lnTo>
                    <a:pt x="14465" y="2159"/>
                  </a:lnTo>
                  <a:lnTo>
                    <a:pt x="13779" y="5715"/>
                  </a:lnTo>
                  <a:lnTo>
                    <a:pt x="12077" y="11823"/>
                  </a:lnTo>
                  <a:lnTo>
                    <a:pt x="10947" y="18275"/>
                  </a:lnTo>
                  <a:lnTo>
                    <a:pt x="10210" y="24841"/>
                  </a:lnTo>
                  <a:lnTo>
                    <a:pt x="9652" y="31356"/>
                  </a:lnTo>
                  <a:lnTo>
                    <a:pt x="8966" y="35648"/>
                  </a:lnTo>
                  <a:lnTo>
                    <a:pt x="13093" y="39204"/>
                  </a:lnTo>
                  <a:lnTo>
                    <a:pt x="19304" y="39204"/>
                  </a:lnTo>
                  <a:lnTo>
                    <a:pt x="20688" y="38493"/>
                  </a:lnTo>
                  <a:lnTo>
                    <a:pt x="22059" y="37071"/>
                  </a:lnTo>
                  <a:lnTo>
                    <a:pt x="24117" y="34912"/>
                  </a:lnTo>
                  <a:lnTo>
                    <a:pt x="24117" y="33489"/>
                  </a:lnTo>
                  <a:lnTo>
                    <a:pt x="24803" y="31356"/>
                  </a:lnTo>
                  <a:lnTo>
                    <a:pt x="24803" y="27089"/>
                  </a:lnTo>
                  <a:lnTo>
                    <a:pt x="25501" y="23507"/>
                  </a:lnTo>
                  <a:lnTo>
                    <a:pt x="25501" y="19964"/>
                  </a:lnTo>
                  <a:lnTo>
                    <a:pt x="26873" y="12852"/>
                  </a:lnTo>
                  <a:lnTo>
                    <a:pt x="26873" y="9271"/>
                  </a:lnTo>
                  <a:lnTo>
                    <a:pt x="27559" y="7137"/>
                  </a:lnTo>
                  <a:lnTo>
                    <a:pt x="27559" y="5715"/>
                  </a:lnTo>
                  <a:close/>
                </a:path>
                <a:path w="955039" h="693420">
                  <a:moveTo>
                    <a:pt x="48234" y="343458"/>
                  </a:moveTo>
                  <a:lnTo>
                    <a:pt x="47548" y="342036"/>
                  </a:lnTo>
                  <a:lnTo>
                    <a:pt x="47548" y="341299"/>
                  </a:lnTo>
                  <a:lnTo>
                    <a:pt x="46863" y="341299"/>
                  </a:lnTo>
                  <a:lnTo>
                    <a:pt x="43878" y="332752"/>
                  </a:lnTo>
                  <a:lnTo>
                    <a:pt x="41097" y="324205"/>
                  </a:lnTo>
                  <a:lnTo>
                    <a:pt x="38430" y="315645"/>
                  </a:lnTo>
                  <a:lnTo>
                    <a:pt x="35839" y="307098"/>
                  </a:lnTo>
                  <a:lnTo>
                    <a:pt x="35839" y="304965"/>
                  </a:lnTo>
                  <a:lnTo>
                    <a:pt x="33083" y="303542"/>
                  </a:lnTo>
                  <a:lnTo>
                    <a:pt x="28930" y="303542"/>
                  </a:lnTo>
                  <a:lnTo>
                    <a:pt x="26873" y="305676"/>
                  </a:lnTo>
                  <a:lnTo>
                    <a:pt x="26187" y="307098"/>
                  </a:lnTo>
                  <a:lnTo>
                    <a:pt x="26187" y="309968"/>
                  </a:lnTo>
                  <a:lnTo>
                    <a:pt x="28105" y="319468"/>
                  </a:lnTo>
                  <a:lnTo>
                    <a:pt x="30670" y="328764"/>
                  </a:lnTo>
                  <a:lnTo>
                    <a:pt x="33743" y="337921"/>
                  </a:lnTo>
                  <a:lnTo>
                    <a:pt x="37211" y="347014"/>
                  </a:lnTo>
                  <a:lnTo>
                    <a:pt x="37211" y="347726"/>
                  </a:lnTo>
                  <a:lnTo>
                    <a:pt x="39954" y="350570"/>
                  </a:lnTo>
                  <a:lnTo>
                    <a:pt x="41363" y="350570"/>
                  </a:lnTo>
                  <a:lnTo>
                    <a:pt x="42049" y="350939"/>
                  </a:lnTo>
                  <a:lnTo>
                    <a:pt x="42735" y="351116"/>
                  </a:lnTo>
                  <a:lnTo>
                    <a:pt x="44107" y="351116"/>
                  </a:lnTo>
                  <a:lnTo>
                    <a:pt x="44805" y="350939"/>
                  </a:lnTo>
                  <a:lnTo>
                    <a:pt x="45491" y="350570"/>
                  </a:lnTo>
                  <a:lnTo>
                    <a:pt x="47548" y="348437"/>
                  </a:lnTo>
                  <a:lnTo>
                    <a:pt x="48234" y="347014"/>
                  </a:lnTo>
                  <a:lnTo>
                    <a:pt x="48234" y="343458"/>
                  </a:lnTo>
                  <a:close/>
                </a:path>
                <a:path w="955039" h="693420">
                  <a:moveTo>
                    <a:pt x="776541" y="688289"/>
                  </a:moveTo>
                  <a:lnTo>
                    <a:pt x="775830" y="686866"/>
                  </a:lnTo>
                  <a:lnTo>
                    <a:pt x="773696" y="686866"/>
                  </a:lnTo>
                  <a:lnTo>
                    <a:pt x="758748" y="687578"/>
                  </a:lnTo>
                  <a:lnTo>
                    <a:pt x="756615" y="687578"/>
                  </a:lnTo>
                  <a:lnTo>
                    <a:pt x="755192" y="689000"/>
                  </a:lnTo>
                  <a:lnTo>
                    <a:pt x="755192" y="691642"/>
                  </a:lnTo>
                  <a:lnTo>
                    <a:pt x="756246" y="693407"/>
                  </a:lnTo>
                  <a:lnTo>
                    <a:pt x="758177" y="693407"/>
                  </a:lnTo>
                  <a:lnTo>
                    <a:pt x="758456" y="693381"/>
                  </a:lnTo>
                  <a:lnTo>
                    <a:pt x="758748" y="693267"/>
                  </a:lnTo>
                  <a:lnTo>
                    <a:pt x="775119" y="693267"/>
                  </a:lnTo>
                  <a:lnTo>
                    <a:pt x="776541" y="691845"/>
                  </a:lnTo>
                  <a:lnTo>
                    <a:pt x="776541" y="688289"/>
                  </a:lnTo>
                  <a:close/>
                </a:path>
                <a:path w="955039" h="693420">
                  <a:moveTo>
                    <a:pt x="875588" y="657644"/>
                  </a:moveTo>
                  <a:lnTo>
                    <a:pt x="874877" y="656221"/>
                  </a:lnTo>
                  <a:lnTo>
                    <a:pt x="874877" y="655510"/>
                  </a:lnTo>
                  <a:lnTo>
                    <a:pt x="874166" y="654088"/>
                  </a:lnTo>
                  <a:lnTo>
                    <a:pt x="872744" y="653376"/>
                  </a:lnTo>
                  <a:lnTo>
                    <a:pt x="872032" y="653376"/>
                  </a:lnTo>
                  <a:lnTo>
                    <a:pt x="871334" y="652665"/>
                  </a:lnTo>
                  <a:lnTo>
                    <a:pt x="870623" y="652665"/>
                  </a:lnTo>
                  <a:lnTo>
                    <a:pt x="869200" y="652665"/>
                  </a:lnTo>
                  <a:lnTo>
                    <a:pt x="869200" y="653376"/>
                  </a:lnTo>
                  <a:lnTo>
                    <a:pt x="862063" y="656221"/>
                  </a:lnTo>
                  <a:lnTo>
                    <a:pt x="854214" y="659066"/>
                  </a:lnTo>
                  <a:lnTo>
                    <a:pt x="847102" y="662647"/>
                  </a:lnTo>
                  <a:lnTo>
                    <a:pt x="844943" y="663359"/>
                  </a:lnTo>
                  <a:lnTo>
                    <a:pt x="844232" y="666915"/>
                  </a:lnTo>
                  <a:lnTo>
                    <a:pt x="845680" y="668337"/>
                  </a:lnTo>
                  <a:lnTo>
                    <a:pt x="846251" y="669493"/>
                  </a:lnTo>
                  <a:lnTo>
                    <a:pt x="847788" y="670661"/>
                  </a:lnTo>
                  <a:lnTo>
                    <a:pt x="849858" y="670661"/>
                  </a:lnTo>
                  <a:lnTo>
                    <a:pt x="871334" y="661936"/>
                  </a:lnTo>
                  <a:lnTo>
                    <a:pt x="872744" y="661936"/>
                  </a:lnTo>
                  <a:lnTo>
                    <a:pt x="873455" y="661225"/>
                  </a:lnTo>
                  <a:lnTo>
                    <a:pt x="874166" y="659803"/>
                  </a:lnTo>
                  <a:lnTo>
                    <a:pt x="874877" y="659066"/>
                  </a:lnTo>
                  <a:lnTo>
                    <a:pt x="875588" y="657644"/>
                  </a:lnTo>
                  <a:close/>
                </a:path>
                <a:path w="955039" h="693420">
                  <a:moveTo>
                    <a:pt x="929754" y="304228"/>
                  </a:moveTo>
                  <a:lnTo>
                    <a:pt x="928331" y="301383"/>
                  </a:lnTo>
                  <a:lnTo>
                    <a:pt x="925652" y="294563"/>
                  </a:lnTo>
                  <a:lnTo>
                    <a:pt x="922896" y="287934"/>
                  </a:lnTo>
                  <a:lnTo>
                    <a:pt x="911923" y="271449"/>
                  </a:lnTo>
                  <a:lnTo>
                    <a:pt x="907656" y="271449"/>
                  </a:lnTo>
                  <a:lnTo>
                    <a:pt x="906246" y="272161"/>
                  </a:lnTo>
                  <a:lnTo>
                    <a:pt x="904113" y="272872"/>
                  </a:lnTo>
                  <a:lnTo>
                    <a:pt x="903401" y="275031"/>
                  </a:lnTo>
                  <a:lnTo>
                    <a:pt x="901979" y="279298"/>
                  </a:lnTo>
                  <a:lnTo>
                    <a:pt x="902690" y="280720"/>
                  </a:lnTo>
                  <a:lnTo>
                    <a:pt x="914082" y="307073"/>
                  </a:lnTo>
                  <a:lnTo>
                    <a:pt x="914793" y="309232"/>
                  </a:lnTo>
                  <a:lnTo>
                    <a:pt x="916927" y="310654"/>
                  </a:lnTo>
                  <a:lnTo>
                    <a:pt x="918349" y="310654"/>
                  </a:lnTo>
                  <a:lnTo>
                    <a:pt x="919226" y="310934"/>
                  </a:lnTo>
                  <a:lnTo>
                    <a:pt x="920115" y="311111"/>
                  </a:lnTo>
                  <a:lnTo>
                    <a:pt x="922248" y="311111"/>
                  </a:lnTo>
                  <a:lnTo>
                    <a:pt x="923493" y="310769"/>
                  </a:lnTo>
                  <a:lnTo>
                    <a:pt x="924775" y="309943"/>
                  </a:lnTo>
                  <a:lnTo>
                    <a:pt x="927620" y="308521"/>
                  </a:lnTo>
                  <a:lnTo>
                    <a:pt x="929754" y="304228"/>
                  </a:lnTo>
                  <a:close/>
                </a:path>
                <a:path w="955039" h="693420">
                  <a:moveTo>
                    <a:pt x="939736" y="573570"/>
                  </a:moveTo>
                  <a:lnTo>
                    <a:pt x="939025" y="571449"/>
                  </a:lnTo>
                  <a:lnTo>
                    <a:pt x="936891" y="569315"/>
                  </a:lnTo>
                  <a:lnTo>
                    <a:pt x="935431" y="569315"/>
                  </a:lnTo>
                  <a:lnTo>
                    <a:pt x="934732" y="568566"/>
                  </a:lnTo>
                  <a:lnTo>
                    <a:pt x="933310" y="568566"/>
                  </a:lnTo>
                  <a:lnTo>
                    <a:pt x="931176" y="568566"/>
                  </a:lnTo>
                  <a:lnTo>
                    <a:pt x="929043" y="570026"/>
                  </a:lnTo>
                  <a:lnTo>
                    <a:pt x="905535" y="610616"/>
                  </a:lnTo>
                  <a:lnTo>
                    <a:pt x="904113" y="613460"/>
                  </a:lnTo>
                  <a:lnTo>
                    <a:pt x="905535" y="617042"/>
                  </a:lnTo>
                  <a:lnTo>
                    <a:pt x="907656" y="618464"/>
                  </a:lnTo>
                  <a:lnTo>
                    <a:pt x="908456" y="618718"/>
                  </a:lnTo>
                  <a:lnTo>
                    <a:pt x="909307" y="618896"/>
                  </a:lnTo>
                  <a:lnTo>
                    <a:pt x="911694" y="618896"/>
                  </a:lnTo>
                  <a:lnTo>
                    <a:pt x="913180" y="618375"/>
                  </a:lnTo>
                  <a:lnTo>
                    <a:pt x="914082" y="617042"/>
                  </a:lnTo>
                  <a:lnTo>
                    <a:pt x="919060" y="611327"/>
                  </a:lnTo>
                  <a:lnTo>
                    <a:pt x="923328" y="605650"/>
                  </a:lnTo>
                  <a:lnTo>
                    <a:pt x="927620" y="598512"/>
                  </a:lnTo>
                  <a:lnTo>
                    <a:pt x="931887" y="592112"/>
                  </a:lnTo>
                  <a:lnTo>
                    <a:pt x="935431" y="584974"/>
                  </a:lnTo>
                  <a:lnTo>
                    <a:pt x="939025" y="577837"/>
                  </a:lnTo>
                  <a:lnTo>
                    <a:pt x="939736" y="576414"/>
                  </a:lnTo>
                  <a:lnTo>
                    <a:pt x="939736" y="573570"/>
                  </a:lnTo>
                  <a:close/>
                </a:path>
                <a:path w="955039" h="693420">
                  <a:moveTo>
                    <a:pt x="952550" y="506590"/>
                  </a:moveTo>
                  <a:lnTo>
                    <a:pt x="952423" y="497928"/>
                  </a:lnTo>
                  <a:lnTo>
                    <a:pt x="952017" y="489140"/>
                  </a:lnTo>
                  <a:lnTo>
                    <a:pt x="951357" y="480339"/>
                  </a:lnTo>
                  <a:lnTo>
                    <a:pt x="950417" y="471678"/>
                  </a:lnTo>
                  <a:lnTo>
                    <a:pt x="950417" y="468845"/>
                  </a:lnTo>
                  <a:lnTo>
                    <a:pt x="948994" y="467423"/>
                  </a:lnTo>
                  <a:lnTo>
                    <a:pt x="946124" y="467423"/>
                  </a:lnTo>
                  <a:lnTo>
                    <a:pt x="943991" y="467423"/>
                  </a:lnTo>
                  <a:lnTo>
                    <a:pt x="941857" y="468845"/>
                  </a:lnTo>
                  <a:lnTo>
                    <a:pt x="941857" y="471678"/>
                  </a:lnTo>
                  <a:lnTo>
                    <a:pt x="942390" y="480339"/>
                  </a:lnTo>
                  <a:lnTo>
                    <a:pt x="943457" y="497928"/>
                  </a:lnTo>
                  <a:lnTo>
                    <a:pt x="943991" y="506590"/>
                  </a:lnTo>
                  <a:lnTo>
                    <a:pt x="943991" y="508723"/>
                  </a:lnTo>
                  <a:lnTo>
                    <a:pt x="945413" y="510857"/>
                  </a:lnTo>
                  <a:lnTo>
                    <a:pt x="950417" y="510857"/>
                  </a:lnTo>
                  <a:lnTo>
                    <a:pt x="952550" y="508723"/>
                  </a:lnTo>
                  <a:lnTo>
                    <a:pt x="952550" y="506590"/>
                  </a:lnTo>
                  <a:close/>
                </a:path>
                <a:path w="955039" h="693420">
                  <a:moveTo>
                    <a:pt x="954684" y="402564"/>
                  </a:moveTo>
                  <a:lnTo>
                    <a:pt x="937602" y="356971"/>
                  </a:lnTo>
                  <a:lnTo>
                    <a:pt x="936891" y="354838"/>
                  </a:lnTo>
                  <a:lnTo>
                    <a:pt x="934021" y="353415"/>
                  </a:lnTo>
                  <a:lnTo>
                    <a:pt x="931887" y="353415"/>
                  </a:lnTo>
                  <a:lnTo>
                    <a:pt x="930465" y="353415"/>
                  </a:lnTo>
                  <a:lnTo>
                    <a:pt x="929754" y="354126"/>
                  </a:lnTo>
                  <a:lnTo>
                    <a:pt x="925487" y="356260"/>
                  </a:lnTo>
                  <a:lnTo>
                    <a:pt x="924775" y="360527"/>
                  </a:lnTo>
                  <a:lnTo>
                    <a:pt x="926198" y="363359"/>
                  </a:lnTo>
                  <a:lnTo>
                    <a:pt x="929754" y="369785"/>
                  </a:lnTo>
                  <a:lnTo>
                    <a:pt x="932599" y="376212"/>
                  </a:lnTo>
                  <a:lnTo>
                    <a:pt x="935431" y="382612"/>
                  </a:lnTo>
                  <a:lnTo>
                    <a:pt x="938314" y="389039"/>
                  </a:lnTo>
                  <a:lnTo>
                    <a:pt x="940435" y="395439"/>
                  </a:lnTo>
                  <a:lnTo>
                    <a:pt x="942568" y="402564"/>
                  </a:lnTo>
                  <a:lnTo>
                    <a:pt x="943686" y="404787"/>
                  </a:lnTo>
                  <a:lnTo>
                    <a:pt x="945667" y="406577"/>
                  </a:lnTo>
                  <a:lnTo>
                    <a:pt x="948461" y="406577"/>
                  </a:lnTo>
                  <a:lnTo>
                    <a:pt x="949083" y="406438"/>
                  </a:lnTo>
                  <a:lnTo>
                    <a:pt x="949706" y="406120"/>
                  </a:lnTo>
                  <a:lnTo>
                    <a:pt x="953262" y="405409"/>
                  </a:lnTo>
                  <a:lnTo>
                    <a:pt x="954684" y="402564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667924" y="1190707"/>
            <a:ext cx="7571740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Organisasi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pada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dasarnya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merupakan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tempat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wadah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dimana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orangorang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berkumpul,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bekerjasama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secara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rasional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sistematis,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terkendali,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memanfaatkan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sumber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daya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20">
                <a:solidFill>
                  <a:srgbClr val="FFFFFF"/>
                </a:solidFill>
                <a:latin typeface="Tahoma"/>
                <a:cs typeface="Tahoma"/>
              </a:rPr>
              <a:t>(dana,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material,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lingkungan,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metode, 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sarana, 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prasarana,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data) dan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lain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sebagainya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digunakan secara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eﬁsien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105">
                <a:solidFill>
                  <a:srgbClr val="FFFFFF"/>
                </a:solidFill>
                <a:latin typeface="Tahoma"/>
                <a:cs typeface="Tahoma"/>
              </a:rPr>
              <a:t>efektif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mencapai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tujuan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bersama.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(diambil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wikipedia).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Organisasi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merupakan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sistem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kerjasama antara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dua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orang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lebih,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atau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setiap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bentuk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erjasama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untuk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pencapaian 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sama.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78242" y="323612"/>
            <a:ext cx="361061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 spc="30">
                <a:solidFill>
                  <a:srgbClr val="E06666"/>
                </a:solidFill>
              </a:rPr>
              <a:t>Pengertian</a:t>
            </a:r>
            <a:r>
              <a:rPr dirty="0" sz="2500" spc="100">
                <a:solidFill>
                  <a:srgbClr val="E06666"/>
                </a:solidFill>
              </a:rPr>
              <a:t> </a:t>
            </a:r>
            <a:r>
              <a:rPr dirty="0" sz="2500" spc="20">
                <a:solidFill>
                  <a:srgbClr val="E06666"/>
                </a:solidFill>
              </a:rPr>
              <a:t>Organisasi</a:t>
            </a:r>
            <a:endParaRPr sz="2500"/>
          </a:p>
        </p:txBody>
      </p:sp>
      <p:sp>
        <p:nvSpPr>
          <p:cNvPr id="15" name="object 15"/>
          <p:cNvSpPr/>
          <p:nvPr/>
        </p:nvSpPr>
        <p:spPr>
          <a:xfrm>
            <a:off x="1937190" y="275713"/>
            <a:ext cx="4216400" cy="571500"/>
          </a:xfrm>
          <a:custGeom>
            <a:avLst/>
            <a:gdLst/>
            <a:ahLst/>
            <a:cxnLst/>
            <a:rect l="l" t="t" r="r" b="b"/>
            <a:pathLst>
              <a:path w="4216400" h="571500">
                <a:moveTo>
                  <a:pt x="4177007" y="43179"/>
                </a:moveTo>
                <a:lnTo>
                  <a:pt x="3416695" y="43179"/>
                </a:lnTo>
                <a:lnTo>
                  <a:pt x="3467559" y="41909"/>
                </a:lnTo>
                <a:lnTo>
                  <a:pt x="3518420" y="41909"/>
                </a:lnTo>
                <a:lnTo>
                  <a:pt x="3569278" y="40639"/>
                </a:lnTo>
                <a:lnTo>
                  <a:pt x="3620132" y="40639"/>
                </a:lnTo>
                <a:lnTo>
                  <a:pt x="3772674" y="36829"/>
                </a:lnTo>
                <a:lnTo>
                  <a:pt x="3823514" y="36829"/>
                </a:lnTo>
                <a:lnTo>
                  <a:pt x="3976012" y="33019"/>
                </a:lnTo>
                <a:lnTo>
                  <a:pt x="4026836" y="30479"/>
                </a:lnTo>
                <a:lnTo>
                  <a:pt x="4077657" y="29209"/>
                </a:lnTo>
                <a:lnTo>
                  <a:pt x="4077657" y="25399"/>
                </a:lnTo>
                <a:lnTo>
                  <a:pt x="2377393" y="25399"/>
                </a:lnTo>
                <a:lnTo>
                  <a:pt x="2479289" y="24129"/>
                </a:lnTo>
                <a:lnTo>
                  <a:pt x="2683082" y="24129"/>
                </a:lnTo>
                <a:lnTo>
                  <a:pt x="2784979" y="22859"/>
                </a:lnTo>
                <a:lnTo>
                  <a:pt x="2886876" y="22859"/>
                </a:lnTo>
                <a:lnTo>
                  <a:pt x="3090672" y="20319"/>
                </a:lnTo>
                <a:lnTo>
                  <a:pt x="3192570" y="20319"/>
                </a:lnTo>
                <a:lnTo>
                  <a:pt x="4109632" y="8889"/>
                </a:lnTo>
                <a:lnTo>
                  <a:pt x="4109632" y="3809"/>
                </a:lnTo>
                <a:lnTo>
                  <a:pt x="4110725" y="2539"/>
                </a:lnTo>
                <a:lnTo>
                  <a:pt x="4110725" y="0"/>
                </a:lnTo>
                <a:lnTo>
                  <a:pt x="4123326" y="0"/>
                </a:lnTo>
                <a:lnTo>
                  <a:pt x="4123326" y="8889"/>
                </a:lnTo>
                <a:lnTo>
                  <a:pt x="4132498" y="11429"/>
                </a:lnTo>
                <a:lnTo>
                  <a:pt x="4136008" y="16509"/>
                </a:lnTo>
                <a:lnTo>
                  <a:pt x="4133743" y="21589"/>
                </a:lnTo>
                <a:lnTo>
                  <a:pt x="4125584" y="24129"/>
                </a:lnTo>
                <a:lnTo>
                  <a:pt x="4125584" y="27939"/>
                </a:lnTo>
                <a:lnTo>
                  <a:pt x="4193333" y="27939"/>
                </a:lnTo>
                <a:lnTo>
                  <a:pt x="4196518" y="34289"/>
                </a:lnTo>
                <a:lnTo>
                  <a:pt x="4192479" y="39369"/>
                </a:lnTo>
                <a:lnTo>
                  <a:pt x="4181523" y="41909"/>
                </a:lnTo>
                <a:lnTo>
                  <a:pt x="4177007" y="43179"/>
                </a:lnTo>
                <a:close/>
              </a:path>
              <a:path w="4216400" h="571500">
                <a:moveTo>
                  <a:pt x="4145031" y="567689"/>
                </a:moveTo>
                <a:lnTo>
                  <a:pt x="2817559" y="567689"/>
                </a:lnTo>
                <a:lnTo>
                  <a:pt x="2613218" y="566419"/>
                </a:lnTo>
                <a:lnTo>
                  <a:pt x="2255701" y="565149"/>
                </a:lnTo>
                <a:lnTo>
                  <a:pt x="2051482" y="565149"/>
                </a:lnTo>
                <a:lnTo>
                  <a:pt x="2000431" y="563879"/>
                </a:lnTo>
                <a:lnTo>
                  <a:pt x="1336016" y="562609"/>
                </a:lnTo>
                <a:lnTo>
                  <a:pt x="1080312" y="562609"/>
                </a:lnTo>
                <a:lnTo>
                  <a:pt x="1029174" y="561339"/>
                </a:lnTo>
                <a:lnTo>
                  <a:pt x="875781" y="561339"/>
                </a:lnTo>
                <a:lnTo>
                  <a:pt x="824659" y="560069"/>
                </a:lnTo>
                <a:lnTo>
                  <a:pt x="722432" y="560069"/>
                </a:lnTo>
                <a:lnTo>
                  <a:pt x="671329" y="558799"/>
                </a:lnTo>
                <a:lnTo>
                  <a:pt x="620234" y="558799"/>
                </a:lnTo>
                <a:lnTo>
                  <a:pt x="569148" y="557529"/>
                </a:lnTo>
                <a:lnTo>
                  <a:pt x="518071" y="557529"/>
                </a:lnTo>
                <a:lnTo>
                  <a:pt x="415948" y="554989"/>
                </a:lnTo>
                <a:lnTo>
                  <a:pt x="364904" y="554989"/>
                </a:lnTo>
                <a:lnTo>
                  <a:pt x="58920" y="547369"/>
                </a:lnTo>
                <a:lnTo>
                  <a:pt x="53239" y="547369"/>
                </a:lnTo>
                <a:lnTo>
                  <a:pt x="49816" y="546099"/>
                </a:lnTo>
                <a:lnTo>
                  <a:pt x="49816" y="543559"/>
                </a:lnTo>
                <a:lnTo>
                  <a:pt x="46392" y="543559"/>
                </a:lnTo>
                <a:lnTo>
                  <a:pt x="42969" y="542289"/>
                </a:lnTo>
                <a:lnTo>
                  <a:pt x="42969" y="532129"/>
                </a:lnTo>
                <a:lnTo>
                  <a:pt x="39546" y="532129"/>
                </a:lnTo>
                <a:lnTo>
                  <a:pt x="19773" y="481329"/>
                </a:lnTo>
                <a:lnTo>
                  <a:pt x="9004" y="429259"/>
                </a:lnTo>
                <a:lnTo>
                  <a:pt x="3773" y="377189"/>
                </a:lnTo>
                <a:lnTo>
                  <a:pt x="1780" y="325119"/>
                </a:lnTo>
                <a:lnTo>
                  <a:pt x="723" y="274319"/>
                </a:lnTo>
                <a:lnTo>
                  <a:pt x="0" y="223519"/>
                </a:lnTo>
                <a:lnTo>
                  <a:pt x="213" y="172719"/>
                </a:lnTo>
                <a:lnTo>
                  <a:pt x="2842" y="121919"/>
                </a:lnTo>
                <a:lnTo>
                  <a:pt x="9366" y="72389"/>
                </a:lnTo>
                <a:lnTo>
                  <a:pt x="21263" y="22859"/>
                </a:lnTo>
                <a:lnTo>
                  <a:pt x="14252" y="20319"/>
                </a:lnTo>
                <a:lnTo>
                  <a:pt x="12150" y="16509"/>
                </a:lnTo>
                <a:lnTo>
                  <a:pt x="15169" y="11429"/>
                </a:lnTo>
                <a:lnTo>
                  <a:pt x="23521" y="10159"/>
                </a:lnTo>
                <a:lnTo>
                  <a:pt x="125938" y="10159"/>
                </a:lnTo>
                <a:lnTo>
                  <a:pt x="177145" y="11429"/>
                </a:lnTo>
                <a:lnTo>
                  <a:pt x="330767" y="11429"/>
                </a:lnTo>
                <a:lnTo>
                  <a:pt x="381974" y="12699"/>
                </a:lnTo>
                <a:lnTo>
                  <a:pt x="484387" y="12699"/>
                </a:lnTo>
                <a:lnTo>
                  <a:pt x="1457275" y="22859"/>
                </a:lnTo>
                <a:lnTo>
                  <a:pt x="1559681" y="22859"/>
                </a:lnTo>
                <a:lnTo>
                  <a:pt x="1610885" y="24129"/>
                </a:lnTo>
                <a:lnTo>
                  <a:pt x="63509" y="24129"/>
                </a:lnTo>
                <a:lnTo>
                  <a:pt x="63509" y="34289"/>
                </a:lnTo>
                <a:lnTo>
                  <a:pt x="62344" y="38099"/>
                </a:lnTo>
                <a:lnTo>
                  <a:pt x="2971899" y="38099"/>
                </a:lnTo>
                <a:lnTo>
                  <a:pt x="2871396" y="39369"/>
                </a:lnTo>
                <a:lnTo>
                  <a:pt x="2770889" y="39369"/>
                </a:lnTo>
                <a:lnTo>
                  <a:pt x="2670375" y="40639"/>
                </a:lnTo>
                <a:lnTo>
                  <a:pt x="2368774" y="40639"/>
                </a:lnTo>
                <a:lnTo>
                  <a:pt x="2268215" y="41909"/>
                </a:lnTo>
                <a:lnTo>
                  <a:pt x="2266348" y="41909"/>
                </a:lnTo>
                <a:lnTo>
                  <a:pt x="2365056" y="43179"/>
                </a:lnTo>
                <a:lnTo>
                  <a:pt x="2463762" y="43179"/>
                </a:lnTo>
                <a:lnTo>
                  <a:pt x="2513114" y="44449"/>
                </a:lnTo>
                <a:lnTo>
                  <a:pt x="2759858" y="44449"/>
                </a:lnTo>
                <a:lnTo>
                  <a:pt x="2809202" y="45719"/>
                </a:lnTo>
                <a:lnTo>
                  <a:pt x="4077657" y="45719"/>
                </a:lnTo>
                <a:lnTo>
                  <a:pt x="3978057" y="48259"/>
                </a:lnTo>
                <a:lnTo>
                  <a:pt x="766071" y="48259"/>
                </a:lnTo>
                <a:lnTo>
                  <a:pt x="716186" y="49529"/>
                </a:lnTo>
                <a:lnTo>
                  <a:pt x="62344" y="50799"/>
                </a:lnTo>
                <a:lnTo>
                  <a:pt x="61251" y="54609"/>
                </a:lnTo>
                <a:lnTo>
                  <a:pt x="61251" y="62229"/>
                </a:lnTo>
                <a:lnTo>
                  <a:pt x="65767" y="64769"/>
                </a:lnTo>
                <a:lnTo>
                  <a:pt x="65767" y="66039"/>
                </a:lnTo>
                <a:lnTo>
                  <a:pt x="70709" y="113029"/>
                </a:lnTo>
                <a:lnTo>
                  <a:pt x="71476" y="161289"/>
                </a:lnTo>
                <a:lnTo>
                  <a:pt x="69664" y="208279"/>
                </a:lnTo>
                <a:lnTo>
                  <a:pt x="66865" y="256539"/>
                </a:lnTo>
                <a:lnTo>
                  <a:pt x="64674" y="303529"/>
                </a:lnTo>
                <a:lnTo>
                  <a:pt x="64299" y="325119"/>
                </a:lnTo>
                <a:lnTo>
                  <a:pt x="31533" y="325119"/>
                </a:lnTo>
                <a:lnTo>
                  <a:pt x="33609" y="347979"/>
                </a:lnTo>
                <a:lnTo>
                  <a:pt x="36231" y="369569"/>
                </a:lnTo>
                <a:lnTo>
                  <a:pt x="39072" y="392429"/>
                </a:lnTo>
                <a:lnTo>
                  <a:pt x="41804" y="415289"/>
                </a:lnTo>
                <a:lnTo>
                  <a:pt x="62377" y="415289"/>
                </a:lnTo>
                <a:lnTo>
                  <a:pt x="60639" y="466089"/>
                </a:lnTo>
                <a:lnTo>
                  <a:pt x="57828" y="519429"/>
                </a:lnTo>
                <a:lnTo>
                  <a:pt x="723517" y="530859"/>
                </a:lnTo>
                <a:lnTo>
                  <a:pt x="57828" y="530859"/>
                </a:lnTo>
                <a:lnTo>
                  <a:pt x="57828" y="533399"/>
                </a:lnTo>
                <a:lnTo>
                  <a:pt x="56662" y="535939"/>
                </a:lnTo>
                <a:lnTo>
                  <a:pt x="56662" y="537209"/>
                </a:lnTo>
                <a:lnTo>
                  <a:pt x="1235194" y="537209"/>
                </a:lnTo>
                <a:lnTo>
                  <a:pt x="1286361" y="538479"/>
                </a:lnTo>
                <a:lnTo>
                  <a:pt x="1388702" y="538479"/>
                </a:lnTo>
                <a:lnTo>
                  <a:pt x="1439876" y="539749"/>
                </a:lnTo>
                <a:lnTo>
                  <a:pt x="1593418" y="539749"/>
                </a:lnTo>
                <a:lnTo>
                  <a:pt x="1644606" y="541019"/>
                </a:lnTo>
                <a:lnTo>
                  <a:pt x="3413097" y="541019"/>
                </a:lnTo>
                <a:lnTo>
                  <a:pt x="2760172" y="549909"/>
                </a:lnTo>
                <a:lnTo>
                  <a:pt x="4145031" y="551179"/>
                </a:lnTo>
                <a:lnTo>
                  <a:pt x="4156585" y="553719"/>
                </a:lnTo>
                <a:lnTo>
                  <a:pt x="4160436" y="558799"/>
                </a:lnTo>
                <a:lnTo>
                  <a:pt x="4156585" y="565149"/>
                </a:lnTo>
                <a:lnTo>
                  <a:pt x="4145031" y="567689"/>
                </a:lnTo>
                <a:close/>
              </a:path>
              <a:path w="4216400" h="571500">
                <a:moveTo>
                  <a:pt x="3072398" y="38099"/>
                </a:moveTo>
                <a:lnTo>
                  <a:pt x="62344" y="38099"/>
                </a:lnTo>
                <a:lnTo>
                  <a:pt x="113240" y="36829"/>
                </a:lnTo>
                <a:lnTo>
                  <a:pt x="164297" y="34289"/>
                </a:lnTo>
                <a:lnTo>
                  <a:pt x="318118" y="30479"/>
                </a:lnTo>
                <a:lnTo>
                  <a:pt x="369499" y="30479"/>
                </a:lnTo>
                <a:lnTo>
                  <a:pt x="165161" y="25399"/>
                </a:lnTo>
                <a:lnTo>
                  <a:pt x="63509" y="24129"/>
                </a:lnTo>
                <a:lnTo>
                  <a:pt x="1764494" y="24129"/>
                </a:lnTo>
                <a:lnTo>
                  <a:pt x="1815697" y="25399"/>
                </a:lnTo>
                <a:lnTo>
                  <a:pt x="4077657" y="25399"/>
                </a:lnTo>
                <a:lnTo>
                  <a:pt x="3876521" y="27939"/>
                </a:lnTo>
                <a:lnTo>
                  <a:pt x="3775975" y="30479"/>
                </a:lnTo>
                <a:lnTo>
                  <a:pt x="3574920" y="33019"/>
                </a:lnTo>
                <a:lnTo>
                  <a:pt x="3474406" y="33019"/>
                </a:lnTo>
                <a:lnTo>
                  <a:pt x="3072398" y="38099"/>
                </a:lnTo>
                <a:close/>
              </a:path>
              <a:path w="4216400" h="571500">
                <a:moveTo>
                  <a:pt x="4193333" y="27939"/>
                </a:moveTo>
                <a:lnTo>
                  <a:pt x="4138184" y="27939"/>
                </a:lnTo>
                <a:lnTo>
                  <a:pt x="4140588" y="25399"/>
                </a:lnTo>
                <a:lnTo>
                  <a:pt x="4145687" y="24129"/>
                </a:lnTo>
                <a:lnTo>
                  <a:pt x="4155083" y="24129"/>
                </a:lnTo>
                <a:lnTo>
                  <a:pt x="4159453" y="25399"/>
                </a:lnTo>
                <a:lnTo>
                  <a:pt x="4162148" y="26669"/>
                </a:lnTo>
                <a:lnTo>
                  <a:pt x="4187974" y="26669"/>
                </a:lnTo>
                <a:lnTo>
                  <a:pt x="4193333" y="27939"/>
                </a:lnTo>
                <a:close/>
              </a:path>
              <a:path w="4216400" h="571500">
                <a:moveTo>
                  <a:pt x="4187974" y="26669"/>
                </a:moveTo>
                <a:lnTo>
                  <a:pt x="4175841" y="26669"/>
                </a:lnTo>
                <a:lnTo>
                  <a:pt x="4181887" y="25399"/>
                </a:lnTo>
                <a:lnTo>
                  <a:pt x="4182615" y="25399"/>
                </a:lnTo>
                <a:lnTo>
                  <a:pt x="4187974" y="26669"/>
                </a:lnTo>
                <a:close/>
              </a:path>
              <a:path w="4216400" h="571500">
                <a:moveTo>
                  <a:pt x="4171479" y="71119"/>
                </a:moveTo>
                <a:lnTo>
                  <a:pt x="4134761" y="71119"/>
                </a:lnTo>
                <a:lnTo>
                  <a:pt x="4134761" y="67309"/>
                </a:lnTo>
                <a:lnTo>
                  <a:pt x="4137019" y="64769"/>
                </a:lnTo>
                <a:lnTo>
                  <a:pt x="4139277" y="63499"/>
                </a:lnTo>
                <a:lnTo>
                  <a:pt x="4139277" y="57149"/>
                </a:lnTo>
                <a:lnTo>
                  <a:pt x="4138184" y="50799"/>
                </a:lnTo>
                <a:lnTo>
                  <a:pt x="4137019" y="44449"/>
                </a:lnTo>
                <a:lnTo>
                  <a:pt x="3264082" y="44449"/>
                </a:lnTo>
                <a:lnTo>
                  <a:pt x="3314956" y="43179"/>
                </a:lnTo>
                <a:lnTo>
                  <a:pt x="4167829" y="43179"/>
                </a:lnTo>
                <a:lnTo>
                  <a:pt x="4171479" y="71119"/>
                </a:lnTo>
                <a:close/>
              </a:path>
              <a:path w="4216400" h="571500">
                <a:moveTo>
                  <a:pt x="3413097" y="541019"/>
                </a:moveTo>
                <a:lnTo>
                  <a:pt x="2071982" y="541019"/>
                </a:lnTo>
                <a:lnTo>
                  <a:pt x="2178515" y="539749"/>
                </a:lnTo>
                <a:lnTo>
                  <a:pt x="2280242" y="539749"/>
                </a:lnTo>
                <a:lnTo>
                  <a:pt x="2331105" y="538479"/>
                </a:lnTo>
                <a:lnTo>
                  <a:pt x="2432828" y="538479"/>
                </a:lnTo>
                <a:lnTo>
                  <a:pt x="2483689" y="537209"/>
                </a:lnTo>
                <a:lnTo>
                  <a:pt x="2534548" y="537209"/>
                </a:lnTo>
                <a:lnTo>
                  <a:pt x="2585407" y="535939"/>
                </a:lnTo>
                <a:lnTo>
                  <a:pt x="2636264" y="535939"/>
                </a:lnTo>
                <a:lnTo>
                  <a:pt x="4160983" y="510539"/>
                </a:lnTo>
                <a:lnTo>
                  <a:pt x="4146954" y="459739"/>
                </a:lnTo>
                <a:lnTo>
                  <a:pt x="4135171" y="408939"/>
                </a:lnTo>
                <a:lnTo>
                  <a:pt x="4124877" y="358139"/>
                </a:lnTo>
                <a:lnTo>
                  <a:pt x="4115314" y="307339"/>
                </a:lnTo>
                <a:lnTo>
                  <a:pt x="4105160" y="255269"/>
                </a:lnTo>
                <a:lnTo>
                  <a:pt x="4094832" y="203199"/>
                </a:lnTo>
                <a:lnTo>
                  <a:pt x="4085814" y="149859"/>
                </a:lnTo>
                <a:lnTo>
                  <a:pt x="4079594" y="97789"/>
                </a:lnTo>
                <a:lnTo>
                  <a:pt x="4077657" y="45719"/>
                </a:lnTo>
                <a:lnTo>
                  <a:pt x="3009670" y="45719"/>
                </a:lnTo>
                <a:lnTo>
                  <a:pt x="3060558" y="44449"/>
                </a:lnTo>
                <a:lnTo>
                  <a:pt x="4127914" y="44449"/>
                </a:lnTo>
                <a:lnTo>
                  <a:pt x="4133025" y="64769"/>
                </a:lnTo>
                <a:lnTo>
                  <a:pt x="4134761" y="71119"/>
                </a:lnTo>
                <a:lnTo>
                  <a:pt x="4171479" y="71119"/>
                </a:lnTo>
                <a:lnTo>
                  <a:pt x="4174962" y="97789"/>
                </a:lnTo>
                <a:lnTo>
                  <a:pt x="4178101" y="124459"/>
                </a:lnTo>
                <a:lnTo>
                  <a:pt x="4123326" y="124459"/>
                </a:lnTo>
                <a:lnTo>
                  <a:pt x="4128143" y="165099"/>
                </a:lnTo>
                <a:lnTo>
                  <a:pt x="4132749" y="205739"/>
                </a:lnTo>
                <a:lnTo>
                  <a:pt x="4137778" y="246379"/>
                </a:lnTo>
                <a:lnTo>
                  <a:pt x="4143866" y="287019"/>
                </a:lnTo>
                <a:lnTo>
                  <a:pt x="4150712" y="328929"/>
                </a:lnTo>
                <a:lnTo>
                  <a:pt x="4204845" y="328929"/>
                </a:lnTo>
                <a:lnTo>
                  <a:pt x="4209326" y="365759"/>
                </a:lnTo>
                <a:lnTo>
                  <a:pt x="4178100" y="365759"/>
                </a:lnTo>
                <a:lnTo>
                  <a:pt x="4177997" y="396239"/>
                </a:lnTo>
                <a:lnTo>
                  <a:pt x="4177963" y="401319"/>
                </a:lnTo>
                <a:lnTo>
                  <a:pt x="4177639" y="420369"/>
                </a:lnTo>
                <a:lnTo>
                  <a:pt x="4177007" y="438149"/>
                </a:lnTo>
                <a:lnTo>
                  <a:pt x="4177007" y="439419"/>
                </a:lnTo>
                <a:lnTo>
                  <a:pt x="4174676" y="440689"/>
                </a:lnTo>
                <a:lnTo>
                  <a:pt x="4172418" y="440689"/>
                </a:lnTo>
                <a:lnTo>
                  <a:pt x="4175830" y="458469"/>
                </a:lnTo>
                <a:lnTo>
                  <a:pt x="4179119" y="474979"/>
                </a:lnTo>
                <a:lnTo>
                  <a:pt x="4182190" y="492759"/>
                </a:lnTo>
                <a:lnTo>
                  <a:pt x="4184946" y="510539"/>
                </a:lnTo>
                <a:lnTo>
                  <a:pt x="4214703" y="510539"/>
                </a:lnTo>
                <a:lnTo>
                  <a:pt x="4214664" y="515619"/>
                </a:lnTo>
                <a:lnTo>
                  <a:pt x="4215829" y="516889"/>
                </a:lnTo>
                <a:lnTo>
                  <a:pt x="4215829" y="519429"/>
                </a:lnTo>
                <a:lnTo>
                  <a:pt x="4214664" y="520699"/>
                </a:lnTo>
                <a:lnTo>
                  <a:pt x="4214088" y="527049"/>
                </a:lnTo>
                <a:lnTo>
                  <a:pt x="4165571" y="527049"/>
                </a:lnTo>
                <a:lnTo>
                  <a:pt x="3413097" y="541019"/>
                </a:lnTo>
                <a:close/>
              </a:path>
              <a:path w="4216400" h="571500">
                <a:moveTo>
                  <a:pt x="3380479" y="59689"/>
                </a:moveTo>
                <a:lnTo>
                  <a:pt x="2415145" y="59689"/>
                </a:lnTo>
                <a:lnTo>
                  <a:pt x="1324866" y="49529"/>
                </a:lnTo>
                <a:lnTo>
                  <a:pt x="1220849" y="49529"/>
                </a:lnTo>
                <a:lnTo>
                  <a:pt x="1116786" y="48259"/>
                </a:lnTo>
                <a:lnTo>
                  <a:pt x="3978057" y="48259"/>
                </a:lnTo>
                <a:lnTo>
                  <a:pt x="3729060" y="54609"/>
                </a:lnTo>
                <a:lnTo>
                  <a:pt x="3679262" y="54609"/>
                </a:lnTo>
                <a:lnTo>
                  <a:pt x="3579667" y="57149"/>
                </a:lnTo>
                <a:lnTo>
                  <a:pt x="3529870" y="57149"/>
                </a:lnTo>
                <a:lnTo>
                  <a:pt x="3480073" y="58419"/>
                </a:lnTo>
                <a:lnTo>
                  <a:pt x="3430276" y="58419"/>
                </a:lnTo>
                <a:lnTo>
                  <a:pt x="3380479" y="59689"/>
                </a:lnTo>
                <a:close/>
              </a:path>
              <a:path w="4216400" h="571500">
                <a:moveTo>
                  <a:pt x="366898" y="52069"/>
                </a:moveTo>
                <a:lnTo>
                  <a:pt x="164699" y="52069"/>
                </a:lnTo>
                <a:lnTo>
                  <a:pt x="113501" y="50799"/>
                </a:lnTo>
                <a:lnTo>
                  <a:pt x="416786" y="50799"/>
                </a:lnTo>
                <a:lnTo>
                  <a:pt x="366898" y="52069"/>
                </a:lnTo>
                <a:close/>
              </a:path>
              <a:path w="4216400" h="571500">
                <a:moveTo>
                  <a:pt x="3181287" y="60959"/>
                </a:moveTo>
                <a:lnTo>
                  <a:pt x="2621995" y="60959"/>
                </a:lnTo>
                <a:lnTo>
                  <a:pt x="2570282" y="59689"/>
                </a:lnTo>
                <a:lnTo>
                  <a:pt x="3231086" y="59689"/>
                </a:lnTo>
                <a:lnTo>
                  <a:pt x="3181287" y="60959"/>
                </a:lnTo>
                <a:close/>
              </a:path>
              <a:path w="4216400" h="571500">
                <a:moveTo>
                  <a:pt x="4204845" y="328929"/>
                </a:moveTo>
                <a:lnTo>
                  <a:pt x="4150712" y="328929"/>
                </a:lnTo>
                <a:lnTo>
                  <a:pt x="4146857" y="289559"/>
                </a:lnTo>
                <a:lnTo>
                  <a:pt x="4143738" y="250189"/>
                </a:lnTo>
                <a:lnTo>
                  <a:pt x="4141248" y="212089"/>
                </a:lnTo>
                <a:lnTo>
                  <a:pt x="4139277" y="172719"/>
                </a:lnTo>
                <a:lnTo>
                  <a:pt x="4135033" y="160019"/>
                </a:lnTo>
                <a:lnTo>
                  <a:pt x="4130892" y="148589"/>
                </a:lnTo>
                <a:lnTo>
                  <a:pt x="4126955" y="135889"/>
                </a:lnTo>
                <a:lnTo>
                  <a:pt x="4123326" y="124459"/>
                </a:lnTo>
                <a:lnTo>
                  <a:pt x="4178101" y="124459"/>
                </a:lnTo>
                <a:lnTo>
                  <a:pt x="4181241" y="151129"/>
                </a:lnTo>
                <a:lnTo>
                  <a:pt x="4192958" y="260349"/>
                </a:lnTo>
                <a:lnTo>
                  <a:pt x="4192958" y="262889"/>
                </a:lnTo>
                <a:lnTo>
                  <a:pt x="4194124" y="266699"/>
                </a:lnTo>
                <a:lnTo>
                  <a:pt x="4195216" y="270509"/>
                </a:lnTo>
                <a:lnTo>
                  <a:pt x="4203609" y="318769"/>
                </a:lnTo>
                <a:lnTo>
                  <a:pt x="4204845" y="328929"/>
                </a:lnTo>
                <a:close/>
              </a:path>
              <a:path w="4216400" h="571500">
                <a:moveTo>
                  <a:pt x="62377" y="415289"/>
                </a:moveTo>
                <a:lnTo>
                  <a:pt x="41804" y="415289"/>
                </a:lnTo>
                <a:lnTo>
                  <a:pt x="41804" y="379729"/>
                </a:lnTo>
                <a:lnTo>
                  <a:pt x="38611" y="365759"/>
                </a:lnTo>
                <a:lnTo>
                  <a:pt x="35822" y="353059"/>
                </a:lnTo>
                <a:lnTo>
                  <a:pt x="33456" y="339089"/>
                </a:lnTo>
                <a:lnTo>
                  <a:pt x="31533" y="325119"/>
                </a:lnTo>
                <a:lnTo>
                  <a:pt x="64299" y="325119"/>
                </a:lnTo>
                <a:lnTo>
                  <a:pt x="63719" y="358139"/>
                </a:lnTo>
                <a:lnTo>
                  <a:pt x="62508" y="411479"/>
                </a:lnTo>
                <a:lnTo>
                  <a:pt x="62377" y="415289"/>
                </a:lnTo>
                <a:close/>
              </a:path>
              <a:path w="4216400" h="571500">
                <a:moveTo>
                  <a:pt x="4214703" y="510539"/>
                </a:moveTo>
                <a:lnTo>
                  <a:pt x="4184946" y="510539"/>
                </a:lnTo>
                <a:lnTo>
                  <a:pt x="4185213" y="492759"/>
                </a:lnTo>
                <a:lnTo>
                  <a:pt x="4185287" y="474979"/>
                </a:lnTo>
                <a:lnTo>
                  <a:pt x="4183666" y="424179"/>
                </a:lnTo>
                <a:lnTo>
                  <a:pt x="4178100" y="365759"/>
                </a:lnTo>
                <a:lnTo>
                  <a:pt x="4209326" y="365759"/>
                </a:lnTo>
                <a:lnTo>
                  <a:pt x="4209635" y="368299"/>
                </a:lnTo>
                <a:lnTo>
                  <a:pt x="4213409" y="417829"/>
                </a:lnTo>
                <a:lnTo>
                  <a:pt x="4215047" y="466089"/>
                </a:lnTo>
                <a:lnTo>
                  <a:pt x="4214703" y="510539"/>
                </a:lnTo>
                <a:close/>
              </a:path>
              <a:path w="4216400" h="571500">
                <a:moveTo>
                  <a:pt x="4188369" y="571499"/>
                </a:moveTo>
                <a:lnTo>
                  <a:pt x="4183416" y="571499"/>
                </a:lnTo>
                <a:lnTo>
                  <a:pt x="4181159" y="570229"/>
                </a:lnTo>
                <a:lnTo>
                  <a:pt x="4180430" y="568959"/>
                </a:lnTo>
                <a:lnTo>
                  <a:pt x="4176818" y="558799"/>
                </a:lnTo>
                <a:lnTo>
                  <a:pt x="4173001" y="548639"/>
                </a:lnTo>
                <a:lnTo>
                  <a:pt x="4169184" y="537209"/>
                </a:lnTo>
                <a:lnTo>
                  <a:pt x="4165571" y="527049"/>
                </a:lnTo>
                <a:lnTo>
                  <a:pt x="4214088" y="527049"/>
                </a:lnTo>
                <a:lnTo>
                  <a:pt x="4213973" y="528319"/>
                </a:lnTo>
                <a:lnTo>
                  <a:pt x="4213056" y="543559"/>
                </a:lnTo>
                <a:lnTo>
                  <a:pt x="4212499" y="551179"/>
                </a:lnTo>
                <a:lnTo>
                  <a:pt x="4212406" y="554989"/>
                </a:lnTo>
                <a:lnTo>
                  <a:pt x="4208910" y="557529"/>
                </a:lnTo>
                <a:lnTo>
                  <a:pt x="4204394" y="557529"/>
                </a:lnTo>
                <a:lnTo>
                  <a:pt x="4203229" y="562609"/>
                </a:lnTo>
                <a:lnTo>
                  <a:pt x="4202063" y="566419"/>
                </a:lnTo>
                <a:lnTo>
                  <a:pt x="4200970" y="568959"/>
                </a:lnTo>
                <a:lnTo>
                  <a:pt x="4200643" y="570229"/>
                </a:lnTo>
                <a:lnTo>
                  <a:pt x="4189535" y="570229"/>
                </a:lnTo>
                <a:lnTo>
                  <a:pt x="4188369" y="571499"/>
                </a:lnTo>
                <a:close/>
              </a:path>
              <a:path w="4216400" h="571500">
                <a:moveTo>
                  <a:pt x="1081697" y="535939"/>
                </a:moveTo>
                <a:lnTo>
                  <a:pt x="175388" y="535939"/>
                </a:lnTo>
                <a:lnTo>
                  <a:pt x="57828" y="530859"/>
                </a:lnTo>
                <a:lnTo>
                  <a:pt x="723517" y="530859"/>
                </a:lnTo>
                <a:lnTo>
                  <a:pt x="774692" y="532129"/>
                </a:lnTo>
                <a:lnTo>
                  <a:pt x="979367" y="534669"/>
                </a:lnTo>
                <a:lnTo>
                  <a:pt x="1030532" y="534669"/>
                </a:lnTo>
                <a:lnTo>
                  <a:pt x="1081697" y="535939"/>
                </a:lnTo>
                <a:close/>
              </a:path>
              <a:path w="4216400" h="571500">
                <a:moveTo>
                  <a:pt x="1184028" y="537209"/>
                </a:moveTo>
                <a:lnTo>
                  <a:pt x="117154" y="537209"/>
                </a:lnTo>
                <a:lnTo>
                  <a:pt x="146271" y="535939"/>
                </a:lnTo>
                <a:lnTo>
                  <a:pt x="1132862" y="535939"/>
                </a:lnTo>
                <a:lnTo>
                  <a:pt x="1184028" y="537209"/>
                </a:lnTo>
                <a:close/>
              </a:path>
              <a:path w="4216400" h="571500">
                <a:moveTo>
                  <a:pt x="4200315" y="571499"/>
                </a:moveTo>
                <a:lnTo>
                  <a:pt x="4191064" y="571499"/>
                </a:lnTo>
                <a:lnTo>
                  <a:pt x="4189535" y="570229"/>
                </a:lnTo>
                <a:lnTo>
                  <a:pt x="4200643" y="570229"/>
                </a:lnTo>
                <a:lnTo>
                  <a:pt x="4200315" y="571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98119" y="5404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615226"/>
                  </a:moveTo>
                  <a:lnTo>
                    <a:pt x="27279" y="611568"/>
                  </a:lnTo>
                  <a:lnTo>
                    <a:pt x="21882" y="606158"/>
                  </a:lnTo>
                  <a:lnTo>
                    <a:pt x="18211" y="604647"/>
                  </a:lnTo>
                  <a:lnTo>
                    <a:pt x="6451" y="604647"/>
                  </a:lnTo>
                  <a:lnTo>
                    <a:pt x="0" y="611098"/>
                  </a:lnTo>
                  <a:lnTo>
                    <a:pt x="0" y="619048"/>
                  </a:lnTo>
                  <a:lnTo>
                    <a:pt x="0" y="626999"/>
                  </a:lnTo>
                  <a:lnTo>
                    <a:pt x="6451" y="633450"/>
                  </a:lnTo>
                  <a:lnTo>
                    <a:pt x="22352" y="633450"/>
                  </a:lnTo>
                  <a:lnTo>
                    <a:pt x="28803" y="626999"/>
                  </a:lnTo>
                  <a:lnTo>
                    <a:pt x="28803" y="615226"/>
                  </a:lnTo>
                  <a:close/>
                </a:path>
                <a:path w="8605520" h="4383405">
                  <a:moveTo>
                    <a:pt x="169049" y="1745094"/>
                  </a:moveTo>
                  <a:lnTo>
                    <a:pt x="167741" y="1741932"/>
                  </a:lnTo>
                  <a:lnTo>
                    <a:pt x="163068" y="1737258"/>
                  </a:lnTo>
                  <a:lnTo>
                    <a:pt x="159905" y="1735950"/>
                  </a:lnTo>
                  <a:lnTo>
                    <a:pt x="149720" y="1735950"/>
                  </a:lnTo>
                  <a:lnTo>
                    <a:pt x="144145" y="1741525"/>
                  </a:lnTo>
                  <a:lnTo>
                    <a:pt x="144145" y="1748396"/>
                  </a:lnTo>
                  <a:lnTo>
                    <a:pt x="144145" y="1755267"/>
                  </a:lnTo>
                  <a:lnTo>
                    <a:pt x="149720" y="1760842"/>
                  </a:lnTo>
                  <a:lnTo>
                    <a:pt x="163474" y="1760842"/>
                  </a:lnTo>
                  <a:lnTo>
                    <a:pt x="169049" y="1755267"/>
                  </a:lnTo>
                  <a:lnTo>
                    <a:pt x="169049" y="1745094"/>
                  </a:lnTo>
                  <a:close/>
                </a:path>
                <a:path w="8605520" h="4383405">
                  <a:moveTo>
                    <a:pt x="303237" y="3346513"/>
                  </a:moveTo>
                  <a:lnTo>
                    <a:pt x="301929" y="3343351"/>
                  </a:lnTo>
                  <a:lnTo>
                    <a:pt x="297256" y="3338677"/>
                  </a:lnTo>
                  <a:lnTo>
                    <a:pt x="294093" y="3337369"/>
                  </a:lnTo>
                  <a:lnTo>
                    <a:pt x="283921" y="3337369"/>
                  </a:lnTo>
                  <a:lnTo>
                    <a:pt x="278345" y="3342944"/>
                  </a:lnTo>
                  <a:lnTo>
                    <a:pt x="278345" y="3349815"/>
                  </a:lnTo>
                  <a:lnTo>
                    <a:pt x="278345" y="3356686"/>
                  </a:lnTo>
                  <a:lnTo>
                    <a:pt x="283921" y="3362261"/>
                  </a:lnTo>
                  <a:lnTo>
                    <a:pt x="297662" y="3362261"/>
                  </a:lnTo>
                  <a:lnTo>
                    <a:pt x="303237" y="3356686"/>
                  </a:lnTo>
                  <a:lnTo>
                    <a:pt x="303237" y="3346513"/>
                  </a:lnTo>
                  <a:close/>
                </a:path>
                <a:path w="8605520" h="4383405">
                  <a:moveTo>
                    <a:pt x="1086319" y="1851367"/>
                  </a:moveTo>
                  <a:lnTo>
                    <a:pt x="1085011" y="1848205"/>
                  </a:lnTo>
                  <a:lnTo>
                    <a:pt x="1080338" y="1843532"/>
                  </a:lnTo>
                  <a:lnTo>
                    <a:pt x="1077163" y="1842223"/>
                  </a:lnTo>
                  <a:lnTo>
                    <a:pt x="1066990" y="1842223"/>
                  </a:lnTo>
                  <a:lnTo>
                    <a:pt x="1061415" y="1847799"/>
                  </a:lnTo>
                  <a:lnTo>
                    <a:pt x="1061415" y="1854669"/>
                  </a:lnTo>
                  <a:lnTo>
                    <a:pt x="1061415" y="1861553"/>
                  </a:lnTo>
                  <a:lnTo>
                    <a:pt x="1066990" y="1867115"/>
                  </a:lnTo>
                  <a:lnTo>
                    <a:pt x="1080744" y="1867115"/>
                  </a:lnTo>
                  <a:lnTo>
                    <a:pt x="1086319" y="1861553"/>
                  </a:lnTo>
                  <a:lnTo>
                    <a:pt x="1086319" y="1851367"/>
                  </a:lnTo>
                  <a:close/>
                </a:path>
                <a:path w="8605520" h="4383405">
                  <a:moveTo>
                    <a:pt x="1087348" y="2476677"/>
                  </a:moveTo>
                  <a:lnTo>
                    <a:pt x="1085837" y="2473020"/>
                  </a:lnTo>
                  <a:lnTo>
                    <a:pt x="1080427" y="2467610"/>
                  </a:lnTo>
                  <a:lnTo>
                    <a:pt x="1076769" y="2466098"/>
                  </a:lnTo>
                  <a:lnTo>
                    <a:pt x="1064996" y="2466098"/>
                  </a:lnTo>
                  <a:lnTo>
                    <a:pt x="1058545" y="2472537"/>
                  </a:lnTo>
                  <a:lnTo>
                    <a:pt x="1058545" y="2480500"/>
                  </a:lnTo>
                  <a:lnTo>
                    <a:pt x="1058545" y="2488450"/>
                  </a:lnTo>
                  <a:lnTo>
                    <a:pt x="1064996" y="2494902"/>
                  </a:lnTo>
                  <a:lnTo>
                    <a:pt x="1080897" y="2494902"/>
                  </a:lnTo>
                  <a:lnTo>
                    <a:pt x="1087348" y="2488450"/>
                  </a:lnTo>
                  <a:lnTo>
                    <a:pt x="1087348" y="2476677"/>
                  </a:lnTo>
                  <a:close/>
                </a:path>
                <a:path w="8605520" h="4383405">
                  <a:moveTo>
                    <a:pt x="1400568" y="140449"/>
                  </a:moveTo>
                  <a:lnTo>
                    <a:pt x="1399057" y="136791"/>
                  </a:lnTo>
                  <a:lnTo>
                    <a:pt x="1393659" y="131394"/>
                  </a:lnTo>
                  <a:lnTo>
                    <a:pt x="1389989" y="129870"/>
                  </a:lnTo>
                  <a:lnTo>
                    <a:pt x="1378216" y="129870"/>
                  </a:lnTo>
                  <a:lnTo>
                    <a:pt x="1371777" y="136321"/>
                  </a:lnTo>
                  <a:lnTo>
                    <a:pt x="1371777" y="144272"/>
                  </a:lnTo>
                  <a:lnTo>
                    <a:pt x="1371777" y="152222"/>
                  </a:lnTo>
                  <a:lnTo>
                    <a:pt x="1378216" y="158673"/>
                  </a:lnTo>
                  <a:lnTo>
                    <a:pt x="1394129" y="158673"/>
                  </a:lnTo>
                  <a:lnTo>
                    <a:pt x="1400568" y="152222"/>
                  </a:lnTo>
                  <a:lnTo>
                    <a:pt x="1400568" y="140449"/>
                  </a:lnTo>
                  <a:close/>
                </a:path>
                <a:path w="8605520" h="4383405">
                  <a:moveTo>
                    <a:pt x="1667649" y="2215997"/>
                  </a:moveTo>
                  <a:lnTo>
                    <a:pt x="1666341" y="2212835"/>
                  </a:lnTo>
                  <a:lnTo>
                    <a:pt x="1661668" y="2208161"/>
                  </a:lnTo>
                  <a:lnTo>
                    <a:pt x="1658505" y="2206853"/>
                  </a:lnTo>
                  <a:lnTo>
                    <a:pt x="1648320" y="2206853"/>
                  </a:lnTo>
                  <a:lnTo>
                    <a:pt x="1642745" y="2212429"/>
                  </a:lnTo>
                  <a:lnTo>
                    <a:pt x="1642745" y="2219299"/>
                  </a:lnTo>
                  <a:lnTo>
                    <a:pt x="1642745" y="2226183"/>
                  </a:lnTo>
                  <a:lnTo>
                    <a:pt x="1648320" y="2231758"/>
                  </a:lnTo>
                  <a:lnTo>
                    <a:pt x="1662074" y="2231758"/>
                  </a:lnTo>
                  <a:lnTo>
                    <a:pt x="1667649" y="2226183"/>
                  </a:lnTo>
                  <a:lnTo>
                    <a:pt x="1667649" y="2215997"/>
                  </a:lnTo>
                  <a:close/>
                </a:path>
                <a:path w="8605520" h="4383405">
                  <a:moveTo>
                    <a:pt x="2241524" y="1372031"/>
                  </a:moveTo>
                  <a:lnTo>
                    <a:pt x="2240000" y="1368361"/>
                  </a:lnTo>
                  <a:lnTo>
                    <a:pt x="2237308" y="1365669"/>
                  </a:lnTo>
                  <a:lnTo>
                    <a:pt x="2234603" y="1362964"/>
                  </a:lnTo>
                  <a:lnTo>
                    <a:pt x="2230945" y="1361440"/>
                  </a:lnTo>
                  <a:lnTo>
                    <a:pt x="2219172" y="1361440"/>
                  </a:lnTo>
                  <a:lnTo>
                    <a:pt x="2212721" y="1367891"/>
                  </a:lnTo>
                  <a:lnTo>
                    <a:pt x="2212721" y="1375841"/>
                  </a:lnTo>
                  <a:lnTo>
                    <a:pt x="2212721" y="1383804"/>
                  </a:lnTo>
                  <a:lnTo>
                    <a:pt x="2219172" y="1390243"/>
                  </a:lnTo>
                  <a:lnTo>
                    <a:pt x="2235073" y="1390243"/>
                  </a:lnTo>
                  <a:lnTo>
                    <a:pt x="2241524" y="1383804"/>
                  </a:lnTo>
                  <a:lnTo>
                    <a:pt x="2241524" y="1372031"/>
                  </a:lnTo>
                  <a:close/>
                </a:path>
                <a:path w="8605520" h="4383405">
                  <a:moveTo>
                    <a:pt x="2394661" y="4347184"/>
                  </a:moveTo>
                  <a:lnTo>
                    <a:pt x="2393353" y="4344009"/>
                  </a:lnTo>
                  <a:lnTo>
                    <a:pt x="2388679" y="4339348"/>
                  </a:lnTo>
                  <a:lnTo>
                    <a:pt x="2385517" y="4338028"/>
                  </a:lnTo>
                  <a:lnTo>
                    <a:pt x="2375331" y="4338028"/>
                  </a:lnTo>
                  <a:lnTo>
                    <a:pt x="2369756" y="4343603"/>
                  </a:lnTo>
                  <a:lnTo>
                    <a:pt x="2369756" y="4350486"/>
                  </a:lnTo>
                  <a:lnTo>
                    <a:pt x="2369756" y="4357357"/>
                  </a:lnTo>
                  <a:lnTo>
                    <a:pt x="2375331" y="4362932"/>
                  </a:lnTo>
                  <a:lnTo>
                    <a:pt x="2389086" y="4362932"/>
                  </a:lnTo>
                  <a:lnTo>
                    <a:pt x="2394661" y="4357357"/>
                  </a:lnTo>
                  <a:lnTo>
                    <a:pt x="2394661" y="4347184"/>
                  </a:lnTo>
                  <a:close/>
                </a:path>
                <a:path w="8605520" h="4383405">
                  <a:moveTo>
                    <a:pt x="2550884" y="2504033"/>
                  </a:moveTo>
                  <a:lnTo>
                    <a:pt x="2549563" y="2500871"/>
                  </a:lnTo>
                  <a:lnTo>
                    <a:pt x="2544902" y="2496197"/>
                  </a:lnTo>
                  <a:lnTo>
                    <a:pt x="2541727" y="2494889"/>
                  </a:lnTo>
                  <a:lnTo>
                    <a:pt x="2531554" y="2494889"/>
                  </a:lnTo>
                  <a:lnTo>
                    <a:pt x="2525979" y="2500452"/>
                  </a:lnTo>
                  <a:lnTo>
                    <a:pt x="2525979" y="2507335"/>
                  </a:lnTo>
                  <a:lnTo>
                    <a:pt x="2525979" y="2514206"/>
                  </a:lnTo>
                  <a:lnTo>
                    <a:pt x="2531554" y="2519781"/>
                  </a:lnTo>
                  <a:lnTo>
                    <a:pt x="2545308" y="2519781"/>
                  </a:lnTo>
                  <a:lnTo>
                    <a:pt x="2550884" y="2514206"/>
                  </a:lnTo>
                  <a:lnTo>
                    <a:pt x="2550884" y="2504033"/>
                  </a:lnTo>
                  <a:close/>
                </a:path>
                <a:path w="8605520" h="4383405">
                  <a:moveTo>
                    <a:pt x="2579674" y="3507371"/>
                  </a:moveTo>
                  <a:lnTo>
                    <a:pt x="2578150" y="3503714"/>
                  </a:lnTo>
                  <a:lnTo>
                    <a:pt x="2575458" y="3501009"/>
                  </a:lnTo>
                  <a:lnTo>
                    <a:pt x="2572753" y="3498316"/>
                  </a:lnTo>
                  <a:lnTo>
                    <a:pt x="2569095" y="3496792"/>
                  </a:lnTo>
                  <a:lnTo>
                    <a:pt x="2557322" y="3496792"/>
                  </a:lnTo>
                  <a:lnTo>
                    <a:pt x="2550871" y="3503244"/>
                  </a:lnTo>
                  <a:lnTo>
                    <a:pt x="2550871" y="3511194"/>
                  </a:lnTo>
                  <a:lnTo>
                    <a:pt x="2550871" y="3519144"/>
                  </a:lnTo>
                  <a:lnTo>
                    <a:pt x="2557322" y="3525596"/>
                  </a:lnTo>
                  <a:lnTo>
                    <a:pt x="2573223" y="3525596"/>
                  </a:lnTo>
                  <a:lnTo>
                    <a:pt x="2579674" y="3519144"/>
                  </a:lnTo>
                  <a:lnTo>
                    <a:pt x="2579674" y="3507371"/>
                  </a:lnTo>
                  <a:close/>
                </a:path>
                <a:path w="8605520" h="4383405">
                  <a:moveTo>
                    <a:pt x="2680347" y="137883"/>
                  </a:moveTo>
                  <a:lnTo>
                    <a:pt x="2675166" y="132715"/>
                  </a:lnTo>
                  <a:lnTo>
                    <a:pt x="2662415" y="132715"/>
                  </a:lnTo>
                  <a:lnTo>
                    <a:pt x="2657246" y="137883"/>
                  </a:lnTo>
                  <a:lnTo>
                    <a:pt x="2657246" y="147332"/>
                  </a:lnTo>
                  <a:lnTo>
                    <a:pt x="2658465" y="150266"/>
                  </a:lnTo>
                  <a:lnTo>
                    <a:pt x="2662796" y="154597"/>
                  </a:lnTo>
                  <a:lnTo>
                    <a:pt x="2665730" y="155816"/>
                  </a:lnTo>
                  <a:lnTo>
                    <a:pt x="2675166" y="155816"/>
                  </a:lnTo>
                  <a:lnTo>
                    <a:pt x="2680347" y="150647"/>
                  </a:lnTo>
                  <a:lnTo>
                    <a:pt x="2680347" y="144259"/>
                  </a:lnTo>
                  <a:lnTo>
                    <a:pt x="2680347" y="137883"/>
                  </a:lnTo>
                  <a:close/>
                </a:path>
                <a:path w="8605520" h="4383405">
                  <a:moveTo>
                    <a:pt x="3173323" y="1562277"/>
                  </a:moveTo>
                  <a:lnTo>
                    <a:pt x="3171812" y="1558620"/>
                  </a:lnTo>
                  <a:lnTo>
                    <a:pt x="3169107" y="1555915"/>
                  </a:lnTo>
                  <a:lnTo>
                    <a:pt x="3166402" y="1553210"/>
                  </a:lnTo>
                  <a:lnTo>
                    <a:pt x="3162744" y="1551698"/>
                  </a:lnTo>
                  <a:lnTo>
                    <a:pt x="3150971" y="1551698"/>
                  </a:lnTo>
                  <a:lnTo>
                    <a:pt x="3144520" y="1558137"/>
                  </a:lnTo>
                  <a:lnTo>
                    <a:pt x="3144520" y="1566100"/>
                  </a:lnTo>
                  <a:lnTo>
                    <a:pt x="3144520" y="1574050"/>
                  </a:lnTo>
                  <a:lnTo>
                    <a:pt x="3150971" y="1580502"/>
                  </a:lnTo>
                  <a:lnTo>
                    <a:pt x="3166872" y="1580502"/>
                  </a:lnTo>
                  <a:lnTo>
                    <a:pt x="3173323" y="1574050"/>
                  </a:lnTo>
                  <a:lnTo>
                    <a:pt x="3173323" y="1562277"/>
                  </a:lnTo>
                  <a:close/>
                </a:path>
                <a:path w="8605520" h="4383405">
                  <a:moveTo>
                    <a:pt x="3489045" y="3763873"/>
                  </a:moveTo>
                  <a:lnTo>
                    <a:pt x="3483876" y="3758692"/>
                  </a:lnTo>
                  <a:lnTo>
                    <a:pt x="3471113" y="3758692"/>
                  </a:lnTo>
                  <a:lnTo>
                    <a:pt x="3465944" y="3763873"/>
                  </a:lnTo>
                  <a:lnTo>
                    <a:pt x="3465944" y="3773309"/>
                  </a:lnTo>
                  <a:lnTo>
                    <a:pt x="3467163" y="3776243"/>
                  </a:lnTo>
                  <a:lnTo>
                    <a:pt x="3471494" y="3780574"/>
                  </a:lnTo>
                  <a:lnTo>
                    <a:pt x="3474428" y="3781793"/>
                  </a:lnTo>
                  <a:lnTo>
                    <a:pt x="3483876" y="3781793"/>
                  </a:lnTo>
                  <a:lnTo>
                    <a:pt x="3489045" y="3776624"/>
                  </a:lnTo>
                  <a:lnTo>
                    <a:pt x="3489045" y="3770249"/>
                  </a:lnTo>
                  <a:lnTo>
                    <a:pt x="3489045" y="3763873"/>
                  </a:lnTo>
                  <a:close/>
                </a:path>
                <a:path w="8605520" h="4383405">
                  <a:moveTo>
                    <a:pt x="3605974" y="2695575"/>
                  </a:moveTo>
                  <a:lnTo>
                    <a:pt x="3604450" y="2691917"/>
                  </a:lnTo>
                  <a:lnTo>
                    <a:pt x="3601758" y="2689212"/>
                  </a:lnTo>
                  <a:lnTo>
                    <a:pt x="3599053" y="2686507"/>
                  </a:lnTo>
                  <a:lnTo>
                    <a:pt x="3595395" y="2684996"/>
                  </a:lnTo>
                  <a:lnTo>
                    <a:pt x="3583622" y="2684996"/>
                  </a:lnTo>
                  <a:lnTo>
                    <a:pt x="3577171" y="2691447"/>
                  </a:lnTo>
                  <a:lnTo>
                    <a:pt x="3577171" y="2699397"/>
                  </a:lnTo>
                  <a:lnTo>
                    <a:pt x="3577171" y="2707348"/>
                  </a:lnTo>
                  <a:lnTo>
                    <a:pt x="3583622" y="2713799"/>
                  </a:lnTo>
                  <a:lnTo>
                    <a:pt x="3599523" y="2713799"/>
                  </a:lnTo>
                  <a:lnTo>
                    <a:pt x="3605974" y="2707348"/>
                  </a:lnTo>
                  <a:lnTo>
                    <a:pt x="3605974" y="2695575"/>
                  </a:lnTo>
                  <a:close/>
                </a:path>
                <a:path w="8605520" h="4383405">
                  <a:moveTo>
                    <a:pt x="4255668" y="1744433"/>
                  </a:moveTo>
                  <a:lnTo>
                    <a:pt x="4254462" y="1741500"/>
                  </a:lnTo>
                  <a:lnTo>
                    <a:pt x="4250131" y="1737156"/>
                  </a:lnTo>
                  <a:lnTo>
                    <a:pt x="4247185" y="1735950"/>
                  </a:lnTo>
                  <a:lnTo>
                    <a:pt x="4237748" y="1735950"/>
                  </a:lnTo>
                  <a:lnTo>
                    <a:pt x="4232580" y="1741119"/>
                  </a:lnTo>
                  <a:lnTo>
                    <a:pt x="4232580" y="1747494"/>
                  </a:lnTo>
                  <a:lnTo>
                    <a:pt x="4232580" y="1753870"/>
                  </a:lnTo>
                  <a:lnTo>
                    <a:pt x="4237748" y="1759051"/>
                  </a:lnTo>
                  <a:lnTo>
                    <a:pt x="4250499" y="1759051"/>
                  </a:lnTo>
                  <a:lnTo>
                    <a:pt x="4255668" y="1753870"/>
                  </a:lnTo>
                  <a:lnTo>
                    <a:pt x="4255668" y="1744433"/>
                  </a:lnTo>
                  <a:close/>
                </a:path>
                <a:path w="8605520" h="4383405">
                  <a:moveTo>
                    <a:pt x="4374858" y="2013229"/>
                  </a:moveTo>
                  <a:lnTo>
                    <a:pt x="4373804" y="2010676"/>
                  </a:lnTo>
                  <a:lnTo>
                    <a:pt x="4371911" y="2008797"/>
                  </a:lnTo>
                  <a:lnTo>
                    <a:pt x="4370032" y="2006904"/>
                  </a:lnTo>
                  <a:lnTo>
                    <a:pt x="4367479" y="2005850"/>
                  </a:lnTo>
                  <a:lnTo>
                    <a:pt x="4359262" y="2005850"/>
                  </a:lnTo>
                  <a:lnTo>
                    <a:pt x="4354754" y="2010346"/>
                  </a:lnTo>
                  <a:lnTo>
                    <a:pt x="4354754" y="2015896"/>
                  </a:lnTo>
                  <a:lnTo>
                    <a:pt x="4354754" y="2021446"/>
                  </a:lnTo>
                  <a:lnTo>
                    <a:pt x="4359262" y="2025954"/>
                  </a:lnTo>
                  <a:lnTo>
                    <a:pt x="4370362" y="2025954"/>
                  </a:lnTo>
                  <a:lnTo>
                    <a:pt x="4374858" y="2021446"/>
                  </a:lnTo>
                  <a:lnTo>
                    <a:pt x="4374858" y="2013229"/>
                  </a:lnTo>
                  <a:close/>
                </a:path>
                <a:path w="8605520" h="4383405">
                  <a:moveTo>
                    <a:pt x="4376344" y="3127273"/>
                  </a:moveTo>
                  <a:lnTo>
                    <a:pt x="4375124" y="3124339"/>
                  </a:lnTo>
                  <a:lnTo>
                    <a:pt x="4370794" y="3120009"/>
                  </a:lnTo>
                  <a:lnTo>
                    <a:pt x="4367847" y="3118789"/>
                  </a:lnTo>
                  <a:lnTo>
                    <a:pt x="4358411" y="3118789"/>
                  </a:lnTo>
                  <a:lnTo>
                    <a:pt x="4353242" y="3123958"/>
                  </a:lnTo>
                  <a:lnTo>
                    <a:pt x="4353242" y="3130334"/>
                  </a:lnTo>
                  <a:lnTo>
                    <a:pt x="4353242" y="3136709"/>
                  </a:lnTo>
                  <a:lnTo>
                    <a:pt x="4358411" y="3141891"/>
                  </a:lnTo>
                  <a:lnTo>
                    <a:pt x="4371162" y="3141891"/>
                  </a:lnTo>
                  <a:lnTo>
                    <a:pt x="4376344" y="3136709"/>
                  </a:lnTo>
                  <a:lnTo>
                    <a:pt x="4376344" y="3127273"/>
                  </a:lnTo>
                  <a:close/>
                </a:path>
                <a:path w="8605520" h="4383405">
                  <a:moveTo>
                    <a:pt x="4978362" y="2183942"/>
                  </a:moveTo>
                  <a:lnTo>
                    <a:pt x="4977308" y="2181377"/>
                  </a:lnTo>
                  <a:lnTo>
                    <a:pt x="4973536" y="2177618"/>
                  </a:lnTo>
                  <a:lnTo>
                    <a:pt x="4970983" y="2176551"/>
                  </a:lnTo>
                  <a:lnTo>
                    <a:pt x="4962766" y="2176551"/>
                  </a:lnTo>
                  <a:lnTo>
                    <a:pt x="4958258" y="2181060"/>
                  </a:lnTo>
                  <a:lnTo>
                    <a:pt x="4958258" y="2186609"/>
                  </a:lnTo>
                  <a:lnTo>
                    <a:pt x="4958258" y="2192159"/>
                  </a:lnTo>
                  <a:lnTo>
                    <a:pt x="4962766" y="2196655"/>
                  </a:lnTo>
                  <a:lnTo>
                    <a:pt x="4973866" y="2196655"/>
                  </a:lnTo>
                  <a:lnTo>
                    <a:pt x="4978362" y="2192159"/>
                  </a:lnTo>
                  <a:lnTo>
                    <a:pt x="4978362" y="2183942"/>
                  </a:lnTo>
                  <a:close/>
                </a:path>
                <a:path w="8605520" h="4383405">
                  <a:moveTo>
                    <a:pt x="5110264" y="2748635"/>
                  </a:moveTo>
                  <a:lnTo>
                    <a:pt x="5109210" y="2746083"/>
                  </a:lnTo>
                  <a:lnTo>
                    <a:pt x="5105438" y="2742311"/>
                  </a:lnTo>
                  <a:lnTo>
                    <a:pt x="5102885" y="2741257"/>
                  </a:lnTo>
                  <a:lnTo>
                    <a:pt x="5094668" y="2741257"/>
                  </a:lnTo>
                  <a:lnTo>
                    <a:pt x="5090160" y="2745752"/>
                  </a:lnTo>
                  <a:lnTo>
                    <a:pt x="5090160" y="2751302"/>
                  </a:lnTo>
                  <a:lnTo>
                    <a:pt x="5090160" y="2756852"/>
                  </a:lnTo>
                  <a:lnTo>
                    <a:pt x="5094668" y="2761361"/>
                  </a:lnTo>
                  <a:lnTo>
                    <a:pt x="5105768" y="2761361"/>
                  </a:lnTo>
                  <a:lnTo>
                    <a:pt x="5110264" y="2756852"/>
                  </a:lnTo>
                  <a:lnTo>
                    <a:pt x="5110264" y="2748635"/>
                  </a:lnTo>
                  <a:close/>
                </a:path>
                <a:path w="8605520" h="4383405">
                  <a:moveTo>
                    <a:pt x="5110962" y="3482187"/>
                  </a:moveTo>
                  <a:lnTo>
                    <a:pt x="5109743" y="3479254"/>
                  </a:lnTo>
                  <a:lnTo>
                    <a:pt x="5105412" y="3474923"/>
                  </a:lnTo>
                  <a:lnTo>
                    <a:pt x="5102479" y="3473704"/>
                  </a:lnTo>
                  <a:lnTo>
                    <a:pt x="5093030" y="3473704"/>
                  </a:lnTo>
                  <a:lnTo>
                    <a:pt x="5087861" y="3478873"/>
                  </a:lnTo>
                  <a:lnTo>
                    <a:pt x="5087861" y="3485261"/>
                  </a:lnTo>
                  <a:lnTo>
                    <a:pt x="5087861" y="3491636"/>
                  </a:lnTo>
                  <a:lnTo>
                    <a:pt x="5093030" y="3496805"/>
                  </a:lnTo>
                  <a:lnTo>
                    <a:pt x="5105793" y="3496805"/>
                  </a:lnTo>
                  <a:lnTo>
                    <a:pt x="5110962" y="3491636"/>
                  </a:lnTo>
                  <a:lnTo>
                    <a:pt x="5110962" y="3482187"/>
                  </a:lnTo>
                  <a:close/>
                </a:path>
                <a:path w="8605520" h="4383405">
                  <a:moveTo>
                    <a:pt x="5110962" y="1843532"/>
                  </a:moveTo>
                  <a:lnTo>
                    <a:pt x="5109743" y="1840585"/>
                  </a:lnTo>
                  <a:lnTo>
                    <a:pt x="5105412" y="1836254"/>
                  </a:lnTo>
                  <a:lnTo>
                    <a:pt x="5102479" y="1835035"/>
                  </a:lnTo>
                  <a:lnTo>
                    <a:pt x="5093030" y="1835035"/>
                  </a:lnTo>
                  <a:lnTo>
                    <a:pt x="5087861" y="1840217"/>
                  </a:lnTo>
                  <a:lnTo>
                    <a:pt x="5087861" y="1846592"/>
                  </a:lnTo>
                  <a:lnTo>
                    <a:pt x="5087861" y="1852968"/>
                  </a:lnTo>
                  <a:lnTo>
                    <a:pt x="5093030" y="1858137"/>
                  </a:lnTo>
                  <a:lnTo>
                    <a:pt x="5105793" y="1858137"/>
                  </a:lnTo>
                  <a:lnTo>
                    <a:pt x="5110962" y="1852968"/>
                  </a:lnTo>
                  <a:lnTo>
                    <a:pt x="5110962" y="1843532"/>
                  </a:lnTo>
                  <a:close/>
                </a:path>
                <a:path w="8605520" h="4383405">
                  <a:moveTo>
                    <a:pt x="5651512" y="4370298"/>
                  </a:moveTo>
                  <a:lnTo>
                    <a:pt x="5650458" y="4367746"/>
                  </a:lnTo>
                  <a:lnTo>
                    <a:pt x="5646686" y="4363974"/>
                  </a:lnTo>
                  <a:lnTo>
                    <a:pt x="5644134" y="4362920"/>
                  </a:lnTo>
                  <a:lnTo>
                    <a:pt x="5635917" y="4362920"/>
                  </a:lnTo>
                  <a:lnTo>
                    <a:pt x="5631408" y="4367415"/>
                  </a:lnTo>
                  <a:lnTo>
                    <a:pt x="5631408" y="4372965"/>
                  </a:lnTo>
                  <a:lnTo>
                    <a:pt x="5631408" y="4378515"/>
                  </a:lnTo>
                  <a:lnTo>
                    <a:pt x="5635917" y="4383024"/>
                  </a:lnTo>
                  <a:lnTo>
                    <a:pt x="5647017" y="4383024"/>
                  </a:lnTo>
                  <a:lnTo>
                    <a:pt x="5651512" y="4378515"/>
                  </a:lnTo>
                  <a:lnTo>
                    <a:pt x="5651512" y="4370298"/>
                  </a:lnTo>
                  <a:close/>
                </a:path>
                <a:path w="8605520" h="4383405">
                  <a:moveTo>
                    <a:pt x="5653011" y="2183523"/>
                  </a:moveTo>
                  <a:lnTo>
                    <a:pt x="5651805" y="2180590"/>
                  </a:lnTo>
                  <a:lnTo>
                    <a:pt x="5647474" y="2176259"/>
                  </a:lnTo>
                  <a:lnTo>
                    <a:pt x="5644527" y="2175040"/>
                  </a:lnTo>
                  <a:lnTo>
                    <a:pt x="5635091" y="2175040"/>
                  </a:lnTo>
                  <a:lnTo>
                    <a:pt x="5629922" y="2180209"/>
                  </a:lnTo>
                  <a:lnTo>
                    <a:pt x="5629922" y="2186584"/>
                  </a:lnTo>
                  <a:lnTo>
                    <a:pt x="5629922" y="2192959"/>
                  </a:lnTo>
                  <a:lnTo>
                    <a:pt x="5635091" y="2198141"/>
                  </a:lnTo>
                  <a:lnTo>
                    <a:pt x="5647842" y="2198141"/>
                  </a:lnTo>
                  <a:lnTo>
                    <a:pt x="5653011" y="2192959"/>
                  </a:lnTo>
                  <a:lnTo>
                    <a:pt x="5653011" y="2183523"/>
                  </a:lnTo>
                  <a:close/>
                </a:path>
                <a:path w="8605520" h="4383405">
                  <a:moveTo>
                    <a:pt x="5730405" y="712139"/>
                  </a:moveTo>
                  <a:lnTo>
                    <a:pt x="5725223" y="706970"/>
                  </a:lnTo>
                  <a:lnTo>
                    <a:pt x="5712472" y="706970"/>
                  </a:lnTo>
                  <a:lnTo>
                    <a:pt x="5707304" y="712139"/>
                  </a:lnTo>
                  <a:lnTo>
                    <a:pt x="5707304" y="721575"/>
                  </a:lnTo>
                  <a:lnTo>
                    <a:pt x="5708510" y="724522"/>
                  </a:lnTo>
                  <a:lnTo>
                    <a:pt x="5712853" y="728853"/>
                  </a:lnTo>
                  <a:lnTo>
                    <a:pt x="5715787" y="730059"/>
                  </a:lnTo>
                  <a:lnTo>
                    <a:pt x="5725223" y="730059"/>
                  </a:lnTo>
                  <a:lnTo>
                    <a:pt x="5730405" y="724890"/>
                  </a:lnTo>
                  <a:lnTo>
                    <a:pt x="5730405" y="718515"/>
                  </a:lnTo>
                  <a:lnTo>
                    <a:pt x="5730405" y="712139"/>
                  </a:lnTo>
                  <a:close/>
                </a:path>
                <a:path w="8605520" h="4383405">
                  <a:moveTo>
                    <a:pt x="6011138" y="589038"/>
                  </a:moveTo>
                  <a:lnTo>
                    <a:pt x="6006643" y="584542"/>
                  </a:lnTo>
                  <a:lnTo>
                    <a:pt x="5995530" y="584542"/>
                  </a:lnTo>
                  <a:lnTo>
                    <a:pt x="5991034" y="589038"/>
                  </a:lnTo>
                  <a:lnTo>
                    <a:pt x="5991034" y="597255"/>
                  </a:lnTo>
                  <a:lnTo>
                    <a:pt x="5992101" y="599821"/>
                  </a:lnTo>
                  <a:lnTo>
                    <a:pt x="5995860" y="603580"/>
                  </a:lnTo>
                  <a:lnTo>
                    <a:pt x="5998426" y="604647"/>
                  </a:lnTo>
                  <a:lnTo>
                    <a:pt x="6006643" y="604647"/>
                  </a:lnTo>
                  <a:lnTo>
                    <a:pt x="6011138" y="600151"/>
                  </a:lnTo>
                  <a:lnTo>
                    <a:pt x="6011138" y="594588"/>
                  </a:lnTo>
                  <a:lnTo>
                    <a:pt x="6011138" y="589038"/>
                  </a:lnTo>
                  <a:close/>
                </a:path>
                <a:path w="8605520" h="4383405">
                  <a:moveTo>
                    <a:pt x="6307417" y="3426066"/>
                  </a:moveTo>
                  <a:lnTo>
                    <a:pt x="6306197" y="3423132"/>
                  </a:lnTo>
                  <a:lnTo>
                    <a:pt x="6301867" y="3418802"/>
                  </a:lnTo>
                  <a:lnTo>
                    <a:pt x="6298920" y="3417582"/>
                  </a:lnTo>
                  <a:lnTo>
                    <a:pt x="6289484" y="3417582"/>
                  </a:lnTo>
                  <a:lnTo>
                    <a:pt x="6284315" y="3422751"/>
                  </a:lnTo>
                  <a:lnTo>
                    <a:pt x="6284315" y="3429139"/>
                  </a:lnTo>
                  <a:lnTo>
                    <a:pt x="6284315" y="3435515"/>
                  </a:lnTo>
                  <a:lnTo>
                    <a:pt x="6289484" y="3440684"/>
                  </a:lnTo>
                  <a:lnTo>
                    <a:pt x="6302248" y="3440684"/>
                  </a:lnTo>
                  <a:lnTo>
                    <a:pt x="6307417" y="3435515"/>
                  </a:lnTo>
                  <a:lnTo>
                    <a:pt x="6307417" y="3426066"/>
                  </a:lnTo>
                  <a:close/>
                </a:path>
                <a:path w="8605520" h="4383405">
                  <a:moveTo>
                    <a:pt x="6309385" y="1370291"/>
                  </a:moveTo>
                  <a:lnTo>
                    <a:pt x="6304889" y="1365796"/>
                  </a:lnTo>
                  <a:lnTo>
                    <a:pt x="6293790" y="1365796"/>
                  </a:lnTo>
                  <a:lnTo>
                    <a:pt x="6289281" y="1370291"/>
                  </a:lnTo>
                  <a:lnTo>
                    <a:pt x="6289281" y="1378508"/>
                  </a:lnTo>
                  <a:lnTo>
                    <a:pt x="6290348" y="1381061"/>
                  </a:lnTo>
                  <a:lnTo>
                    <a:pt x="6294120" y="1384833"/>
                  </a:lnTo>
                  <a:lnTo>
                    <a:pt x="6296672" y="1385887"/>
                  </a:lnTo>
                  <a:lnTo>
                    <a:pt x="6304889" y="1385887"/>
                  </a:lnTo>
                  <a:lnTo>
                    <a:pt x="6309385" y="1381391"/>
                  </a:lnTo>
                  <a:lnTo>
                    <a:pt x="6309385" y="1375841"/>
                  </a:lnTo>
                  <a:lnTo>
                    <a:pt x="6309385" y="1370291"/>
                  </a:lnTo>
                  <a:close/>
                </a:path>
                <a:path w="8605520" h="4383405">
                  <a:moveTo>
                    <a:pt x="6548247" y="2118296"/>
                  </a:moveTo>
                  <a:lnTo>
                    <a:pt x="6547180" y="2115731"/>
                  </a:lnTo>
                  <a:lnTo>
                    <a:pt x="6543421" y="2111972"/>
                  </a:lnTo>
                  <a:lnTo>
                    <a:pt x="6540855" y="2110905"/>
                  </a:lnTo>
                  <a:lnTo>
                    <a:pt x="6532639" y="2110905"/>
                  </a:lnTo>
                  <a:lnTo>
                    <a:pt x="6528143" y="2115413"/>
                  </a:lnTo>
                  <a:lnTo>
                    <a:pt x="6528143" y="2120963"/>
                  </a:lnTo>
                  <a:lnTo>
                    <a:pt x="6528143" y="2126513"/>
                  </a:lnTo>
                  <a:lnTo>
                    <a:pt x="6532639" y="2131009"/>
                  </a:lnTo>
                  <a:lnTo>
                    <a:pt x="6543751" y="2131009"/>
                  </a:lnTo>
                  <a:lnTo>
                    <a:pt x="6548247" y="2126513"/>
                  </a:lnTo>
                  <a:lnTo>
                    <a:pt x="6548247" y="2118296"/>
                  </a:lnTo>
                  <a:close/>
                </a:path>
                <a:path w="8605520" h="4383405">
                  <a:moveTo>
                    <a:pt x="6553213" y="61290"/>
                  </a:moveTo>
                  <a:lnTo>
                    <a:pt x="6548044" y="56121"/>
                  </a:lnTo>
                  <a:lnTo>
                    <a:pt x="6535293" y="56121"/>
                  </a:lnTo>
                  <a:lnTo>
                    <a:pt x="6530124" y="61290"/>
                  </a:lnTo>
                  <a:lnTo>
                    <a:pt x="6530124" y="70726"/>
                  </a:lnTo>
                  <a:lnTo>
                    <a:pt x="6531330" y="73672"/>
                  </a:lnTo>
                  <a:lnTo>
                    <a:pt x="6533502" y="75831"/>
                  </a:lnTo>
                  <a:lnTo>
                    <a:pt x="6535674" y="78003"/>
                  </a:lnTo>
                  <a:lnTo>
                    <a:pt x="6538608" y="79222"/>
                  </a:lnTo>
                  <a:lnTo>
                    <a:pt x="6548044" y="79222"/>
                  </a:lnTo>
                  <a:lnTo>
                    <a:pt x="6553213" y="74041"/>
                  </a:lnTo>
                  <a:lnTo>
                    <a:pt x="6553213" y="67665"/>
                  </a:lnTo>
                  <a:lnTo>
                    <a:pt x="6553213" y="61290"/>
                  </a:lnTo>
                  <a:close/>
                </a:path>
                <a:path w="8605520" h="4383405">
                  <a:moveTo>
                    <a:pt x="6846494" y="2899537"/>
                  </a:moveTo>
                  <a:lnTo>
                    <a:pt x="6845440" y="2896984"/>
                  </a:lnTo>
                  <a:lnTo>
                    <a:pt x="6843547" y="2895104"/>
                  </a:lnTo>
                  <a:lnTo>
                    <a:pt x="6841668" y="2893212"/>
                  </a:lnTo>
                  <a:lnTo>
                    <a:pt x="6839115" y="2892158"/>
                  </a:lnTo>
                  <a:lnTo>
                    <a:pt x="6830898" y="2892158"/>
                  </a:lnTo>
                  <a:lnTo>
                    <a:pt x="6826390" y="2896654"/>
                  </a:lnTo>
                  <a:lnTo>
                    <a:pt x="6826390" y="2902204"/>
                  </a:lnTo>
                  <a:lnTo>
                    <a:pt x="6826390" y="2907754"/>
                  </a:lnTo>
                  <a:lnTo>
                    <a:pt x="6830898" y="2912262"/>
                  </a:lnTo>
                  <a:lnTo>
                    <a:pt x="6841998" y="2912262"/>
                  </a:lnTo>
                  <a:lnTo>
                    <a:pt x="6846494" y="2907754"/>
                  </a:lnTo>
                  <a:lnTo>
                    <a:pt x="6846494" y="2899537"/>
                  </a:lnTo>
                  <a:close/>
                </a:path>
                <a:path w="8605520" h="4383405">
                  <a:moveTo>
                    <a:pt x="7130237" y="2775216"/>
                  </a:moveTo>
                  <a:lnTo>
                    <a:pt x="7129018" y="2772283"/>
                  </a:lnTo>
                  <a:lnTo>
                    <a:pt x="7126846" y="2770124"/>
                  </a:lnTo>
                  <a:lnTo>
                    <a:pt x="7124687" y="2767952"/>
                  </a:lnTo>
                  <a:lnTo>
                    <a:pt x="7121741" y="2766733"/>
                  </a:lnTo>
                  <a:lnTo>
                    <a:pt x="7112305" y="2766733"/>
                  </a:lnTo>
                  <a:lnTo>
                    <a:pt x="7107136" y="2771902"/>
                  </a:lnTo>
                  <a:lnTo>
                    <a:pt x="7107136" y="2778290"/>
                  </a:lnTo>
                  <a:lnTo>
                    <a:pt x="7107136" y="2784665"/>
                  </a:lnTo>
                  <a:lnTo>
                    <a:pt x="7112305" y="2789834"/>
                  </a:lnTo>
                  <a:lnTo>
                    <a:pt x="7125068" y="2789834"/>
                  </a:lnTo>
                  <a:lnTo>
                    <a:pt x="7130237" y="2784665"/>
                  </a:lnTo>
                  <a:lnTo>
                    <a:pt x="7130237" y="2775216"/>
                  </a:lnTo>
                  <a:close/>
                </a:path>
                <a:path w="8605520" h="4383405">
                  <a:moveTo>
                    <a:pt x="7281291" y="1097813"/>
                  </a:moveTo>
                  <a:lnTo>
                    <a:pt x="7276795" y="1093304"/>
                  </a:lnTo>
                  <a:lnTo>
                    <a:pt x="7265695" y="1093304"/>
                  </a:lnTo>
                  <a:lnTo>
                    <a:pt x="7261199" y="1097813"/>
                  </a:lnTo>
                  <a:lnTo>
                    <a:pt x="7261199" y="1106017"/>
                  </a:lnTo>
                  <a:lnTo>
                    <a:pt x="7262254" y="1108583"/>
                  </a:lnTo>
                  <a:lnTo>
                    <a:pt x="7266025" y="1112354"/>
                  </a:lnTo>
                  <a:lnTo>
                    <a:pt x="7268578" y="1113409"/>
                  </a:lnTo>
                  <a:lnTo>
                    <a:pt x="7276795" y="1113409"/>
                  </a:lnTo>
                  <a:lnTo>
                    <a:pt x="7281291" y="1108913"/>
                  </a:lnTo>
                  <a:lnTo>
                    <a:pt x="7281291" y="1103363"/>
                  </a:lnTo>
                  <a:lnTo>
                    <a:pt x="7281291" y="1097813"/>
                  </a:lnTo>
                  <a:close/>
                </a:path>
                <a:path w="8605520" h="4383405">
                  <a:moveTo>
                    <a:pt x="7487869" y="4056913"/>
                  </a:moveTo>
                  <a:lnTo>
                    <a:pt x="7482687" y="4051744"/>
                  </a:lnTo>
                  <a:lnTo>
                    <a:pt x="7469937" y="4051744"/>
                  </a:lnTo>
                  <a:lnTo>
                    <a:pt x="7464768" y="4056913"/>
                  </a:lnTo>
                  <a:lnTo>
                    <a:pt x="7464768" y="4066349"/>
                  </a:lnTo>
                  <a:lnTo>
                    <a:pt x="7465987" y="4069296"/>
                  </a:lnTo>
                  <a:lnTo>
                    <a:pt x="7470318" y="4073626"/>
                  </a:lnTo>
                  <a:lnTo>
                    <a:pt x="7473251" y="4074845"/>
                  </a:lnTo>
                  <a:lnTo>
                    <a:pt x="7482687" y="4074845"/>
                  </a:lnTo>
                  <a:lnTo>
                    <a:pt x="7487869" y="4069664"/>
                  </a:lnTo>
                  <a:lnTo>
                    <a:pt x="7487869" y="4063288"/>
                  </a:lnTo>
                  <a:lnTo>
                    <a:pt x="7487869" y="4056913"/>
                  </a:lnTo>
                  <a:close/>
                </a:path>
                <a:path w="8605520" h="4383405">
                  <a:moveTo>
                    <a:pt x="7747368" y="1390142"/>
                  </a:moveTo>
                  <a:lnTo>
                    <a:pt x="7742872" y="1385646"/>
                  </a:lnTo>
                  <a:lnTo>
                    <a:pt x="7731773" y="1385646"/>
                  </a:lnTo>
                  <a:lnTo>
                    <a:pt x="7727264" y="1390142"/>
                  </a:lnTo>
                  <a:lnTo>
                    <a:pt x="7727264" y="1398358"/>
                  </a:lnTo>
                  <a:lnTo>
                    <a:pt x="7728331" y="1400924"/>
                  </a:lnTo>
                  <a:lnTo>
                    <a:pt x="7730210" y="1402803"/>
                  </a:lnTo>
                  <a:lnTo>
                    <a:pt x="7732090" y="1404683"/>
                  </a:lnTo>
                  <a:lnTo>
                    <a:pt x="7734655" y="1405750"/>
                  </a:lnTo>
                  <a:lnTo>
                    <a:pt x="7742872" y="1405750"/>
                  </a:lnTo>
                  <a:lnTo>
                    <a:pt x="7747368" y="1401241"/>
                  </a:lnTo>
                  <a:lnTo>
                    <a:pt x="7747368" y="1395691"/>
                  </a:lnTo>
                  <a:lnTo>
                    <a:pt x="7747368" y="1390142"/>
                  </a:lnTo>
                  <a:close/>
                </a:path>
                <a:path w="8605520" h="4383405">
                  <a:moveTo>
                    <a:pt x="7747368" y="739940"/>
                  </a:moveTo>
                  <a:lnTo>
                    <a:pt x="7742872" y="735444"/>
                  </a:lnTo>
                  <a:lnTo>
                    <a:pt x="7731773" y="735444"/>
                  </a:lnTo>
                  <a:lnTo>
                    <a:pt x="7727264" y="739940"/>
                  </a:lnTo>
                  <a:lnTo>
                    <a:pt x="7727264" y="748157"/>
                  </a:lnTo>
                  <a:lnTo>
                    <a:pt x="7728331" y="750722"/>
                  </a:lnTo>
                  <a:lnTo>
                    <a:pt x="7730210" y="752602"/>
                  </a:lnTo>
                  <a:lnTo>
                    <a:pt x="7732090" y="754481"/>
                  </a:lnTo>
                  <a:lnTo>
                    <a:pt x="7734655" y="755548"/>
                  </a:lnTo>
                  <a:lnTo>
                    <a:pt x="7742872" y="755548"/>
                  </a:lnTo>
                  <a:lnTo>
                    <a:pt x="7747368" y="751039"/>
                  </a:lnTo>
                  <a:lnTo>
                    <a:pt x="7747368" y="745490"/>
                  </a:lnTo>
                  <a:lnTo>
                    <a:pt x="7747368" y="739940"/>
                  </a:lnTo>
                  <a:close/>
                </a:path>
                <a:path w="8605520" h="4383405">
                  <a:moveTo>
                    <a:pt x="7749667" y="5168"/>
                  </a:moveTo>
                  <a:lnTo>
                    <a:pt x="7744498" y="0"/>
                  </a:lnTo>
                  <a:lnTo>
                    <a:pt x="7731734" y="0"/>
                  </a:lnTo>
                  <a:lnTo>
                    <a:pt x="7726566" y="5168"/>
                  </a:lnTo>
                  <a:lnTo>
                    <a:pt x="7726566" y="14605"/>
                  </a:lnTo>
                  <a:lnTo>
                    <a:pt x="7727785" y="17551"/>
                  </a:lnTo>
                  <a:lnTo>
                    <a:pt x="7729956" y="19710"/>
                  </a:lnTo>
                  <a:lnTo>
                    <a:pt x="7732115" y="21882"/>
                  </a:lnTo>
                  <a:lnTo>
                    <a:pt x="7735049" y="23101"/>
                  </a:lnTo>
                  <a:lnTo>
                    <a:pt x="7744498" y="23101"/>
                  </a:lnTo>
                  <a:lnTo>
                    <a:pt x="7749667" y="17919"/>
                  </a:lnTo>
                  <a:lnTo>
                    <a:pt x="7749667" y="11544"/>
                  </a:lnTo>
                  <a:lnTo>
                    <a:pt x="7749667" y="5168"/>
                  </a:lnTo>
                  <a:close/>
                </a:path>
                <a:path w="8605520" h="4383405">
                  <a:moveTo>
                    <a:pt x="8044510" y="2402395"/>
                  </a:moveTo>
                  <a:lnTo>
                    <a:pt x="8043291" y="2399449"/>
                  </a:lnTo>
                  <a:lnTo>
                    <a:pt x="8038960" y="2395118"/>
                  </a:lnTo>
                  <a:lnTo>
                    <a:pt x="8036026" y="2393899"/>
                  </a:lnTo>
                  <a:lnTo>
                    <a:pt x="8026578" y="2393899"/>
                  </a:lnTo>
                  <a:lnTo>
                    <a:pt x="8021409" y="2399080"/>
                  </a:lnTo>
                  <a:lnTo>
                    <a:pt x="8021409" y="2405456"/>
                  </a:lnTo>
                  <a:lnTo>
                    <a:pt x="8021409" y="2411831"/>
                  </a:lnTo>
                  <a:lnTo>
                    <a:pt x="8026578" y="2417000"/>
                  </a:lnTo>
                  <a:lnTo>
                    <a:pt x="8039341" y="2417000"/>
                  </a:lnTo>
                  <a:lnTo>
                    <a:pt x="8044510" y="2411831"/>
                  </a:lnTo>
                  <a:lnTo>
                    <a:pt x="8044510" y="2402395"/>
                  </a:lnTo>
                  <a:close/>
                </a:path>
                <a:path w="8605520" h="4383405">
                  <a:moveTo>
                    <a:pt x="8351393" y="3976535"/>
                  </a:moveTo>
                  <a:lnTo>
                    <a:pt x="8346224" y="3971366"/>
                  </a:lnTo>
                  <a:lnTo>
                    <a:pt x="8333460" y="3971366"/>
                  </a:lnTo>
                  <a:lnTo>
                    <a:pt x="8328292" y="3976535"/>
                  </a:lnTo>
                  <a:lnTo>
                    <a:pt x="8328292" y="3985971"/>
                  </a:lnTo>
                  <a:lnTo>
                    <a:pt x="8329511" y="3988917"/>
                  </a:lnTo>
                  <a:lnTo>
                    <a:pt x="8331682" y="3991076"/>
                  </a:lnTo>
                  <a:lnTo>
                    <a:pt x="8333841" y="3993248"/>
                  </a:lnTo>
                  <a:lnTo>
                    <a:pt x="8336775" y="3994467"/>
                  </a:lnTo>
                  <a:lnTo>
                    <a:pt x="8346224" y="3994467"/>
                  </a:lnTo>
                  <a:lnTo>
                    <a:pt x="8351393" y="3989286"/>
                  </a:lnTo>
                  <a:lnTo>
                    <a:pt x="8351393" y="3982910"/>
                  </a:lnTo>
                  <a:lnTo>
                    <a:pt x="8351393" y="3976535"/>
                  </a:lnTo>
                  <a:close/>
                </a:path>
                <a:path w="8605520" h="4383405">
                  <a:moveTo>
                    <a:pt x="8482774" y="1475346"/>
                  </a:moveTo>
                  <a:lnTo>
                    <a:pt x="8478279" y="1470850"/>
                  </a:lnTo>
                  <a:lnTo>
                    <a:pt x="8467179" y="1470850"/>
                  </a:lnTo>
                  <a:lnTo>
                    <a:pt x="8462670" y="1475346"/>
                  </a:lnTo>
                  <a:lnTo>
                    <a:pt x="8462670" y="1483563"/>
                  </a:lnTo>
                  <a:lnTo>
                    <a:pt x="8463737" y="1486128"/>
                  </a:lnTo>
                  <a:lnTo>
                    <a:pt x="8465617" y="1488008"/>
                  </a:lnTo>
                  <a:lnTo>
                    <a:pt x="8467509" y="1489887"/>
                  </a:lnTo>
                  <a:lnTo>
                    <a:pt x="8470062" y="1490954"/>
                  </a:lnTo>
                  <a:lnTo>
                    <a:pt x="8478279" y="1490954"/>
                  </a:lnTo>
                  <a:lnTo>
                    <a:pt x="8482774" y="1486458"/>
                  </a:lnTo>
                  <a:lnTo>
                    <a:pt x="8482774" y="1480896"/>
                  </a:lnTo>
                  <a:lnTo>
                    <a:pt x="8482774" y="1475346"/>
                  </a:lnTo>
                  <a:close/>
                </a:path>
                <a:path w="8605520" h="4383405">
                  <a:moveTo>
                    <a:pt x="8604961" y="1742922"/>
                  </a:moveTo>
                  <a:lnTo>
                    <a:pt x="8599792" y="1737753"/>
                  </a:lnTo>
                  <a:lnTo>
                    <a:pt x="8587029" y="1737753"/>
                  </a:lnTo>
                  <a:lnTo>
                    <a:pt x="8581860" y="1742922"/>
                  </a:lnTo>
                  <a:lnTo>
                    <a:pt x="8581860" y="1752371"/>
                  </a:lnTo>
                  <a:lnTo>
                    <a:pt x="8583079" y="1755305"/>
                  </a:lnTo>
                  <a:lnTo>
                    <a:pt x="8585238" y="1757476"/>
                  </a:lnTo>
                  <a:lnTo>
                    <a:pt x="8587410" y="1759635"/>
                  </a:lnTo>
                  <a:lnTo>
                    <a:pt x="8590343" y="1760855"/>
                  </a:lnTo>
                  <a:lnTo>
                    <a:pt x="8599792" y="1760855"/>
                  </a:lnTo>
                  <a:lnTo>
                    <a:pt x="8604961" y="1755686"/>
                  </a:lnTo>
                  <a:lnTo>
                    <a:pt x="8604961" y="1749310"/>
                  </a:lnTo>
                  <a:lnTo>
                    <a:pt x="8604961" y="1742922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82178" y="539493"/>
              <a:ext cx="802955" cy="6159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7923" y="576269"/>
              <a:ext cx="566689" cy="5432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997" y="3898619"/>
              <a:ext cx="959778" cy="7099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1674" y="2936300"/>
              <a:ext cx="493549" cy="3230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45265" y="1875497"/>
              <a:ext cx="3626485" cy="2538095"/>
            </a:xfrm>
            <a:custGeom>
              <a:avLst/>
              <a:gdLst/>
              <a:ahLst/>
              <a:cxnLst/>
              <a:rect l="l" t="t" r="r" b="b"/>
              <a:pathLst>
                <a:path w="3626484" h="2538095">
                  <a:moveTo>
                    <a:pt x="747699" y="2284780"/>
                  </a:moveTo>
                  <a:lnTo>
                    <a:pt x="408927" y="2099564"/>
                  </a:lnTo>
                  <a:lnTo>
                    <a:pt x="353187" y="2069096"/>
                  </a:lnTo>
                  <a:lnTo>
                    <a:pt x="22898" y="1888528"/>
                  </a:lnTo>
                  <a:lnTo>
                    <a:pt x="22352" y="1891118"/>
                  </a:lnTo>
                  <a:lnTo>
                    <a:pt x="19939" y="1900567"/>
                  </a:lnTo>
                  <a:lnTo>
                    <a:pt x="18008" y="1909686"/>
                  </a:lnTo>
                  <a:lnTo>
                    <a:pt x="16471" y="1918538"/>
                  </a:lnTo>
                  <a:lnTo>
                    <a:pt x="15227" y="1927212"/>
                  </a:lnTo>
                  <a:lnTo>
                    <a:pt x="14173" y="1927898"/>
                  </a:lnTo>
                  <a:lnTo>
                    <a:pt x="13474" y="1929104"/>
                  </a:lnTo>
                  <a:lnTo>
                    <a:pt x="13284" y="1929968"/>
                  </a:lnTo>
                  <a:lnTo>
                    <a:pt x="10960" y="1936737"/>
                  </a:lnTo>
                  <a:lnTo>
                    <a:pt x="11417" y="1943163"/>
                  </a:lnTo>
                  <a:lnTo>
                    <a:pt x="12776" y="1947532"/>
                  </a:lnTo>
                  <a:lnTo>
                    <a:pt x="11823" y="1958962"/>
                  </a:lnTo>
                  <a:lnTo>
                    <a:pt x="10960" y="1970684"/>
                  </a:lnTo>
                  <a:lnTo>
                    <a:pt x="10210" y="1982749"/>
                  </a:lnTo>
                  <a:lnTo>
                    <a:pt x="9525" y="1995271"/>
                  </a:lnTo>
                  <a:lnTo>
                    <a:pt x="8712" y="2006015"/>
                  </a:lnTo>
                  <a:lnTo>
                    <a:pt x="8128" y="2016772"/>
                  </a:lnTo>
                  <a:lnTo>
                    <a:pt x="7823" y="2027326"/>
                  </a:lnTo>
                  <a:lnTo>
                    <a:pt x="7899" y="2037499"/>
                  </a:lnTo>
                  <a:lnTo>
                    <a:pt x="6324" y="2038527"/>
                  </a:lnTo>
                  <a:lnTo>
                    <a:pt x="5626" y="2039734"/>
                  </a:lnTo>
                  <a:lnTo>
                    <a:pt x="4572" y="2040407"/>
                  </a:lnTo>
                  <a:lnTo>
                    <a:pt x="4394" y="2041283"/>
                  </a:lnTo>
                  <a:lnTo>
                    <a:pt x="3873" y="2041613"/>
                  </a:lnTo>
                  <a:lnTo>
                    <a:pt x="3695" y="2042490"/>
                  </a:lnTo>
                  <a:lnTo>
                    <a:pt x="5740" y="2045627"/>
                  </a:lnTo>
                  <a:lnTo>
                    <a:pt x="6235" y="2049805"/>
                  </a:lnTo>
                  <a:lnTo>
                    <a:pt x="8648" y="2051215"/>
                  </a:lnTo>
                  <a:lnTo>
                    <a:pt x="9105" y="2055393"/>
                  </a:lnTo>
                  <a:lnTo>
                    <a:pt x="10121" y="2059241"/>
                  </a:lnTo>
                  <a:lnTo>
                    <a:pt x="10782" y="2062543"/>
                  </a:lnTo>
                  <a:lnTo>
                    <a:pt x="9347" y="2067204"/>
                  </a:lnTo>
                  <a:lnTo>
                    <a:pt x="7594" y="2069096"/>
                  </a:lnTo>
                  <a:lnTo>
                    <a:pt x="6388" y="2068398"/>
                  </a:lnTo>
                  <a:lnTo>
                    <a:pt x="5511" y="2068220"/>
                  </a:lnTo>
                  <a:lnTo>
                    <a:pt x="5473" y="2072754"/>
                  </a:lnTo>
                  <a:lnTo>
                    <a:pt x="5981" y="2074659"/>
                  </a:lnTo>
                  <a:lnTo>
                    <a:pt x="7340" y="2076754"/>
                  </a:lnTo>
                  <a:lnTo>
                    <a:pt x="7327" y="2079015"/>
                  </a:lnTo>
                  <a:lnTo>
                    <a:pt x="8178" y="2081466"/>
                  </a:lnTo>
                  <a:lnTo>
                    <a:pt x="7277" y="2085797"/>
                  </a:lnTo>
                  <a:lnTo>
                    <a:pt x="8953" y="2090661"/>
                  </a:lnTo>
                  <a:lnTo>
                    <a:pt x="9232" y="2097976"/>
                  </a:lnTo>
                  <a:lnTo>
                    <a:pt x="9893" y="2101278"/>
                  </a:lnTo>
                  <a:lnTo>
                    <a:pt x="12509" y="2099564"/>
                  </a:lnTo>
                  <a:lnTo>
                    <a:pt x="11607" y="2107577"/>
                  </a:lnTo>
                  <a:lnTo>
                    <a:pt x="10909" y="2115578"/>
                  </a:lnTo>
                  <a:lnTo>
                    <a:pt x="10502" y="2123402"/>
                  </a:lnTo>
                  <a:lnTo>
                    <a:pt x="10464" y="2130844"/>
                  </a:lnTo>
                  <a:lnTo>
                    <a:pt x="5715" y="2138756"/>
                  </a:lnTo>
                  <a:lnTo>
                    <a:pt x="2070" y="2148471"/>
                  </a:lnTo>
                  <a:lnTo>
                    <a:pt x="0" y="2159127"/>
                  </a:lnTo>
                  <a:lnTo>
                    <a:pt x="0" y="2169820"/>
                  </a:lnTo>
                  <a:lnTo>
                    <a:pt x="520" y="2171750"/>
                  </a:lnTo>
                  <a:lnTo>
                    <a:pt x="152" y="2173490"/>
                  </a:lnTo>
                  <a:lnTo>
                    <a:pt x="317" y="2174875"/>
                  </a:lnTo>
                  <a:lnTo>
                    <a:pt x="663765" y="2537866"/>
                  </a:lnTo>
                  <a:lnTo>
                    <a:pt x="665924" y="2529700"/>
                  </a:lnTo>
                  <a:lnTo>
                    <a:pt x="666000" y="2522944"/>
                  </a:lnTo>
                  <a:lnTo>
                    <a:pt x="666915" y="2516340"/>
                  </a:lnTo>
                  <a:lnTo>
                    <a:pt x="683793" y="2479141"/>
                  </a:lnTo>
                  <a:lnTo>
                    <a:pt x="686523" y="2466136"/>
                  </a:lnTo>
                  <a:lnTo>
                    <a:pt x="686231" y="2461107"/>
                  </a:lnTo>
                  <a:lnTo>
                    <a:pt x="688149" y="2458326"/>
                  </a:lnTo>
                  <a:lnTo>
                    <a:pt x="689584" y="2455900"/>
                  </a:lnTo>
                  <a:lnTo>
                    <a:pt x="691324" y="2454008"/>
                  </a:lnTo>
                  <a:lnTo>
                    <a:pt x="699020" y="2450185"/>
                  </a:lnTo>
                  <a:lnTo>
                    <a:pt x="706450" y="2443492"/>
                  </a:lnTo>
                  <a:lnTo>
                    <a:pt x="723265" y="2404643"/>
                  </a:lnTo>
                  <a:lnTo>
                    <a:pt x="724458" y="2386736"/>
                  </a:lnTo>
                  <a:lnTo>
                    <a:pt x="726922" y="2385885"/>
                  </a:lnTo>
                  <a:lnTo>
                    <a:pt x="729538" y="2384171"/>
                  </a:lnTo>
                  <a:lnTo>
                    <a:pt x="733044" y="2380386"/>
                  </a:lnTo>
                  <a:lnTo>
                    <a:pt x="734288" y="2378837"/>
                  </a:lnTo>
                  <a:lnTo>
                    <a:pt x="736193" y="2378329"/>
                  </a:lnTo>
                  <a:lnTo>
                    <a:pt x="737946" y="2376436"/>
                  </a:lnTo>
                  <a:lnTo>
                    <a:pt x="739178" y="2374887"/>
                  </a:lnTo>
                  <a:lnTo>
                    <a:pt x="740930" y="2372995"/>
                  </a:lnTo>
                  <a:lnTo>
                    <a:pt x="741832" y="2370912"/>
                  </a:lnTo>
                  <a:lnTo>
                    <a:pt x="745553" y="2361742"/>
                  </a:lnTo>
                  <a:lnTo>
                    <a:pt x="744435" y="2354262"/>
                  </a:lnTo>
                  <a:lnTo>
                    <a:pt x="738962" y="2352281"/>
                  </a:lnTo>
                  <a:lnTo>
                    <a:pt x="738530" y="2352116"/>
                  </a:lnTo>
                  <a:lnTo>
                    <a:pt x="737666" y="2351938"/>
                  </a:lnTo>
                  <a:lnTo>
                    <a:pt x="737133" y="2352281"/>
                  </a:lnTo>
                  <a:lnTo>
                    <a:pt x="736269" y="2352103"/>
                  </a:lnTo>
                  <a:lnTo>
                    <a:pt x="729170" y="2351506"/>
                  </a:lnTo>
                  <a:lnTo>
                    <a:pt x="728014" y="2344026"/>
                  </a:lnTo>
                  <a:lnTo>
                    <a:pt x="727722" y="2336723"/>
                  </a:lnTo>
                  <a:lnTo>
                    <a:pt x="727786" y="2332202"/>
                  </a:lnTo>
                  <a:lnTo>
                    <a:pt x="733729" y="2327579"/>
                  </a:lnTo>
                  <a:lnTo>
                    <a:pt x="737095" y="2322398"/>
                  </a:lnTo>
                  <a:lnTo>
                    <a:pt x="740422" y="2317204"/>
                  </a:lnTo>
                  <a:lnTo>
                    <a:pt x="742403" y="2312187"/>
                  </a:lnTo>
                  <a:lnTo>
                    <a:pt x="742962" y="2307336"/>
                  </a:lnTo>
                  <a:lnTo>
                    <a:pt x="743724" y="2301595"/>
                  </a:lnTo>
                  <a:lnTo>
                    <a:pt x="744283" y="2296744"/>
                  </a:lnTo>
                  <a:lnTo>
                    <a:pt x="745020" y="2291003"/>
                  </a:lnTo>
                  <a:lnTo>
                    <a:pt x="745566" y="2288413"/>
                  </a:lnTo>
                  <a:lnTo>
                    <a:pt x="746480" y="2286330"/>
                  </a:lnTo>
                  <a:lnTo>
                    <a:pt x="747699" y="2284780"/>
                  </a:lnTo>
                  <a:close/>
                </a:path>
                <a:path w="3626484" h="2538095">
                  <a:moveTo>
                    <a:pt x="3625913" y="466496"/>
                  </a:moveTo>
                  <a:lnTo>
                    <a:pt x="3623729" y="463448"/>
                  </a:lnTo>
                  <a:lnTo>
                    <a:pt x="3623056" y="459282"/>
                  </a:lnTo>
                  <a:lnTo>
                    <a:pt x="3620579" y="457987"/>
                  </a:lnTo>
                  <a:lnTo>
                    <a:pt x="3619944" y="453834"/>
                  </a:lnTo>
                  <a:lnTo>
                    <a:pt x="3618763" y="450037"/>
                  </a:lnTo>
                  <a:lnTo>
                    <a:pt x="3617963" y="446760"/>
                  </a:lnTo>
                  <a:lnTo>
                    <a:pt x="3619182" y="442036"/>
                  </a:lnTo>
                  <a:lnTo>
                    <a:pt x="3620859" y="440080"/>
                  </a:lnTo>
                  <a:lnTo>
                    <a:pt x="3622090" y="440728"/>
                  </a:lnTo>
                  <a:lnTo>
                    <a:pt x="3622979" y="440855"/>
                  </a:lnTo>
                  <a:lnTo>
                    <a:pt x="3622954" y="440080"/>
                  </a:lnTo>
                  <a:lnTo>
                    <a:pt x="3622814" y="436333"/>
                  </a:lnTo>
                  <a:lnTo>
                    <a:pt x="3622230" y="434441"/>
                  </a:lnTo>
                  <a:lnTo>
                    <a:pt x="3620782" y="432409"/>
                  </a:lnTo>
                  <a:lnTo>
                    <a:pt x="3620706" y="430161"/>
                  </a:lnTo>
                  <a:lnTo>
                    <a:pt x="3619741" y="427748"/>
                  </a:lnTo>
                  <a:lnTo>
                    <a:pt x="3620465" y="423379"/>
                  </a:lnTo>
                  <a:lnTo>
                    <a:pt x="3618573" y="418592"/>
                  </a:lnTo>
                  <a:lnTo>
                    <a:pt x="3617988" y="411289"/>
                  </a:lnTo>
                  <a:lnTo>
                    <a:pt x="3617633" y="409841"/>
                  </a:lnTo>
                  <a:lnTo>
                    <a:pt x="3617176" y="408025"/>
                  </a:lnTo>
                  <a:lnTo>
                    <a:pt x="3614636" y="409841"/>
                  </a:lnTo>
                  <a:lnTo>
                    <a:pt x="3615194" y="401802"/>
                  </a:lnTo>
                  <a:lnTo>
                    <a:pt x="3615550" y="393776"/>
                  </a:lnTo>
                  <a:lnTo>
                    <a:pt x="3615613" y="385940"/>
                  </a:lnTo>
                  <a:lnTo>
                    <a:pt x="3615321" y="378510"/>
                  </a:lnTo>
                  <a:lnTo>
                    <a:pt x="3619741" y="370395"/>
                  </a:lnTo>
                  <a:lnTo>
                    <a:pt x="3622967" y="360527"/>
                  </a:lnTo>
                  <a:lnTo>
                    <a:pt x="3624567" y="349808"/>
                  </a:lnTo>
                  <a:lnTo>
                    <a:pt x="3624097" y="339115"/>
                  </a:lnTo>
                  <a:lnTo>
                    <a:pt x="3623500" y="337197"/>
                  </a:lnTo>
                  <a:lnTo>
                    <a:pt x="3623792" y="335457"/>
                  </a:lnTo>
                  <a:lnTo>
                    <a:pt x="3623576" y="334073"/>
                  </a:lnTo>
                  <a:lnTo>
                    <a:pt x="3328073" y="188582"/>
                  </a:lnTo>
                  <a:lnTo>
                    <a:pt x="2945066" y="0"/>
                  </a:lnTo>
                  <a:lnTo>
                    <a:pt x="2943263" y="8255"/>
                  </a:lnTo>
                  <a:lnTo>
                    <a:pt x="2943491" y="15011"/>
                  </a:lnTo>
                  <a:lnTo>
                    <a:pt x="2942856" y="21640"/>
                  </a:lnTo>
                  <a:lnTo>
                    <a:pt x="2927591" y="59537"/>
                  </a:lnTo>
                  <a:lnTo>
                    <a:pt x="2925419" y="72656"/>
                  </a:lnTo>
                  <a:lnTo>
                    <a:pt x="2925940" y="77660"/>
                  </a:lnTo>
                  <a:lnTo>
                    <a:pt x="2924137" y="80518"/>
                  </a:lnTo>
                  <a:lnTo>
                    <a:pt x="2922816" y="83007"/>
                  </a:lnTo>
                  <a:lnTo>
                    <a:pt x="2921139" y="84975"/>
                  </a:lnTo>
                  <a:lnTo>
                    <a:pt x="2913634" y="89128"/>
                  </a:lnTo>
                  <a:lnTo>
                    <a:pt x="2906496" y="96126"/>
                  </a:lnTo>
                  <a:lnTo>
                    <a:pt x="2891371" y="135661"/>
                  </a:lnTo>
                  <a:lnTo>
                    <a:pt x="2890672" y="144373"/>
                  </a:lnTo>
                  <a:lnTo>
                    <a:pt x="2890939" y="153619"/>
                  </a:lnTo>
                  <a:lnTo>
                    <a:pt x="2888526" y="154571"/>
                  </a:lnTo>
                  <a:lnTo>
                    <a:pt x="2885986" y="156400"/>
                  </a:lnTo>
                  <a:lnTo>
                    <a:pt x="2882646" y="160324"/>
                  </a:lnTo>
                  <a:lnTo>
                    <a:pt x="2881465" y="161937"/>
                  </a:lnTo>
                  <a:lnTo>
                    <a:pt x="2879572" y="162521"/>
                  </a:lnTo>
                  <a:lnTo>
                    <a:pt x="2877909" y="164477"/>
                  </a:lnTo>
                  <a:lnTo>
                    <a:pt x="2876753" y="166077"/>
                  </a:lnTo>
                  <a:lnTo>
                    <a:pt x="2875076" y="168046"/>
                  </a:lnTo>
                  <a:lnTo>
                    <a:pt x="2874264" y="170167"/>
                  </a:lnTo>
                  <a:lnTo>
                    <a:pt x="2870949" y="179489"/>
                  </a:lnTo>
                  <a:lnTo>
                    <a:pt x="2872384" y="186918"/>
                  </a:lnTo>
                  <a:lnTo>
                    <a:pt x="2878378" y="188798"/>
                  </a:lnTo>
                  <a:lnTo>
                    <a:pt x="2879255" y="188950"/>
                  </a:lnTo>
                  <a:lnTo>
                    <a:pt x="2879763" y="188582"/>
                  </a:lnTo>
                  <a:lnTo>
                    <a:pt x="2880639" y="188734"/>
                  </a:lnTo>
                  <a:lnTo>
                    <a:pt x="2887751" y="189014"/>
                  </a:lnTo>
                  <a:lnTo>
                    <a:pt x="2889224" y="196443"/>
                  </a:lnTo>
                  <a:lnTo>
                    <a:pt x="2889834" y="203720"/>
                  </a:lnTo>
                  <a:lnTo>
                    <a:pt x="2889961" y="208241"/>
                  </a:lnTo>
                  <a:lnTo>
                    <a:pt x="2884233" y="213118"/>
                  </a:lnTo>
                  <a:lnTo>
                    <a:pt x="2881096" y="218440"/>
                  </a:lnTo>
                  <a:lnTo>
                    <a:pt x="2877985" y="223774"/>
                  </a:lnTo>
                  <a:lnTo>
                    <a:pt x="2876232" y="228866"/>
                  </a:lnTo>
                  <a:lnTo>
                    <a:pt x="2875877" y="233743"/>
                  </a:lnTo>
                  <a:lnTo>
                    <a:pt x="2875369" y="239509"/>
                  </a:lnTo>
                  <a:lnTo>
                    <a:pt x="2872117" y="256476"/>
                  </a:lnTo>
                  <a:lnTo>
                    <a:pt x="3613353" y="621144"/>
                  </a:lnTo>
                  <a:lnTo>
                    <a:pt x="3613785" y="618528"/>
                  </a:lnTo>
                  <a:lnTo>
                    <a:pt x="3615791" y="608990"/>
                  </a:lnTo>
                  <a:lnTo>
                    <a:pt x="3617328" y="599795"/>
                  </a:lnTo>
                  <a:lnTo>
                    <a:pt x="3618484" y="590880"/>
                  </a:lnTo>
                  <a:lnTo>
                    <a:pt x="3619347" y="582168"/>
                  </a:lnTo>
                  <a:lnTo>
                    <a:pt x="3620376" y="581431"/>
                  </a:lnTo>
                  <a:lnTo>
                    <a:pt x="3621024" y="580199"/>
                  </a:lnTo>
                  <a:lnTo>
                    <a:pt x="3621163" y="579323"/>
                  </a:lnTo>
                  <a:lnTo>
                    <a:pt x="3623195" y="572465"/>
                  </a:lnTo>
                  <a:lnTo>
                    <a:pt x="3622459" y="566064"/>
                  </a:lnTo>
                  <a:lnTo>
                    <a:pt x="3620922" y="561759"/>
                  </a:lnTo>
                  <a:lnTo>
                    <a:pt x="3621392" y="550291"/>
                  </a:lnTo>
                  <a:lnTo>
                    <a:pt x="3621735" y="538556"/>
                  </a:lnTo>
                  <a:lnTo>
                    <a:pt x="3621976" y="526453"/>
                  </a:lnTo>
                  <a:lnTo>
                    <a:pt x="3622116" y="513918"/>
                  </a:lnTo>
                  <a:lnTo>
                    <a:pt x="3622459" y="503148"/>
                  </a:lnTo>
                  <a:lnTo>
                    <a:pt x="3622586" y="492379"/>
                  </a:lnTo>
                  <a:lnTo>
                    <a:pt x="3622433" y="481825"/>
                  </a:lnTo>
                  <a:lnTo>
                    <a:pt x="3621925" y="471665"/>
                  </a:lnTo>
                  <a:lnTo>
                    <a:pt x="3623449" y="470573"/>
                  </a:lnTo>
                  <a:lnTo>
                    <a:pt x="3624097" y="469328"/>
                  </a:lnTo>
                  <a:lnTo>
                    <a:pt x="3625113" y="468604"/>
                  </a:lnTo>
                  <a:lnTo>
                    <a:pt x="3625253" y="467728"/>
                  </a:lnTo>
                  <a:lnTo>
                    <a:pt x="3625761" y="467372"/>
                  </a:lnTo>
                  <a:lnTo>
                    <a:pt x="3625913" y="466496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605975" y="283907"/>
            <a:ext cx="7429500" cy="4414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Menurut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Nur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350">
                <a:solidFill>
                  <a:srgbClr val="FF9900"/>
                </a:solidFill>
                <a:latin typeface="Tahoma"/>
                <a:cs typeface="Tahoma"/>
              </a:rPr>
              <a:t>(2011:162)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229">
                <a:solidFill>
                  <a:srgbClr val="FF9900"/>
                </a:solidFill>
                <a:latin typeface="Tahoma"/>
                <a:cs typeface="Tahoma"/>
              </a:rPr>
              <a:t>IPA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adalah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suatu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organisasi </a:t>
            </a:r>
            <a:r>
              <a:rPr dirty="0" sz="2400" spc="-73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9900"/>
                </a:solidFill>
                <a:latin typeface="Tahoma"/>
                <a:cs typeface="Tahoma"/>
              </a:rPr>
              <a:t>sis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em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9900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sama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Tahoma"/>
                <a:cs typeface="Tahoma"/>
              </a:rPr>
              <a:t>dari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9900"/>
                </a:solidFill>
                <a:latin typeface="Tahoma"/>
                <a:cs typeface="Tahoma"/>
              </a:rPr>
              <a:t>k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elompok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o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r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an</a:t>
            </a:r>
            <a:r>
              <a:rPr dirty="0" sz="2400" spc="-229">
                <a:solidFill>
                  <a:srgbClr val="FF9900"/>
                </a:solidFill>
                <a:latin typeface="Tahoma"/>
                <a:cs typeface="Tahoma"/>
              </a:rPr>
              <a:t>g</a:t>
            </a:r>
            <a:r>
              <a:rPr dirty="0" sz="2400" spc="-320">
                <a:solidFill>
                  <a:srgbClr val="FF9900"/>
                </a:solidFill>
                <a:latin typeface="Tahoma"/>
                <a:cs typeface="Tahoma"/>
              </a:rPr>
              <a:t>,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ba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r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an</a:t>
            </a:r>
            <a:r>
              <a:rPr dirty="0" sz="2400" spc="-229">
                <a:solidFill>
                  <a:srgbClr val="FF9900"/>
                </a:solidFill>
                <a:latin typeface="Tahoma"/>
                <a:cs typeface="Tahoma"/>
              </a:rPr>
              <a:t>g</a:t>
            </a:r>
            <a:r>
              <a:rPr dirty="0" sz="2400" spc="-320">
                <a:solidFill>
                  <a:srgbClr val="FF9900"/>
                </a:solidFill>
                <a:latin typeface="Tahoma"/>
                <a:cs typeface="Tahoma"/>
              </a:rPr>
              <a:t>,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atau  </a:t>
            </a:r>
            <a:r>
              <a:rPr dirty="0" sz="2400" spc="-125">
                <a:solidFill>
                  <a:srgbClr val="FF9900"/>
                </a:solidFill>
                <a:latin typeface="Tahoma"/>
                <a:cs typeface="Tahoma"/>
              </a:rPr>
              <a:t>unit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tertentu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tentang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250">
                <a:solidFill>
                  <a:srgbClr val="FF9900"/>
                </a:solidFill>
                <a:latin typeface="Tahoma"/>
                <a:cs typeface="Tahoma"/>
              </a:rPr>
              <a:t>IPA,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untuk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mencapai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9900"/>
                </a:solidFill>
                <a:latin typeface="Tahoma"/>
                <a:cs typeface="Tahoma"/>
              </a:rPr>
              <a:t>tujuan.</a:t>
            </a:r>
            <a:endParaRPr sz="2400">
              <a:latin typeface="Tahoma"/>
              <a:cs typeface="Tahoma"/>
            </a:endParaRPr>
          </a:p>
          <a:p>
            <a:pPr marL="12700" marR="121920">
              <a:lnSpc>
                <a:spcPct val="100000"/>
              </a:lnSpc>
            </a:pP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 </a:t>
            </a:r>
            <a:r>
              <a:rPr dirty="0" sz="2400" spc="-204">
                <a:solidFill>
                  <a:srgbClr val="FF9900"/>
                </a:solidFill>
                <a:latin typeface="Tahoma"/>
                <a:cs typeface="Tahoma"/>
              </a:rPr>
              <a:t>juga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merupakan salah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satu </a:t>
            </a:r>
            <a:r>
              <a:rPr dirty="0" sz="2400" spc="-125">
                <a:solidFill>
                  <a:srgbClr val="FF9900"/>
                </a:solidFill>
                <a:latin typeface="Tahoma"/>
                <a:cs typeface="Tahoma"/>
              </a:rPr>
              <a:t>fasilitas 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yang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harus </a:t>
            </a:r>
            <a:r>
              <a:rPr dirty="0" sz="2400" spc="-14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10">
                <a:solidFill>
                  <a:srgbClr val="FF9900"/>
                </a:solidFill>
                <a:latin typeface="Tahoma"/>
                <a:cs typeface="Tahoma"/>
              </a:rPr>
              <a:t>dimiliki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sekolah </a:t>
            </a:r>
            <a:r>
              <a:rPr dirty="0" sz="2400" spc="-190">
                <a:solidFill>
                  <a:srgbClr val="FF9900"/>
                </a:solidFill>
                <a:latin typeface="Tahoma"/>
                <a:cs typeface="Tahoma"/>
              </a:rPr>
              <a:t>guna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menunjang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proses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pembelajaran </a:t>
            </a:r>
            <a:r>
              <a:rPr dirty="0" sz="2400" spc="-250">
                <a:solidFill>
                  <a:srgbClr val="FF9900"/>
                </a:solidFill>
                <a:latin typeface="Tahoma"/>
                <a:cs typeface="Tahoma"/>
              </a:rPr>
              <a:t>IPA. </a:t>
            </a:r>
            <a:r>
              <a:rPr dirty="0" sz="2400" spc="-24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Pengelolaan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 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yang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baik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diharapkan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mampu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memenuhi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9900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ebutuhan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siswa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untuk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memahami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9900"/>
                </a:solidFill>
                <a:latin typeface="Tahoma"/>
                <a:cs typeface="Tahoma"/>
              </a:rPr>
              <a:t>ma</a:t>
            </a:r>
            <a:r>
              <a:rPr dirty="0" sz="2400" spc="-110">
                <a:solidFill>
                  <a:srgbClr val="FF9900"/>
                </a:solidFill>
                <a:latin typeface="Tahoma"/>
                <a:cs typeface="Tahoma"/>
              </a:rPr>
              <a:t>t</a:t>
            </a:r>
            <a:r>
              <a:rPr dirty="0" sz="2400" spc="-105">
                <a:solidFill>
                  <a:srgbClr val="FF9900"/>
                </a:solidFill>
                <a:latin typeface="Tahoma"/>
                <a:cs typeface="Tahoma"/>
              </a:rPr>
              <a:t>eri 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pembelajaran </a:t>
            </a:r>
            <a:r>
              <a:rPr dirty="0" sz="2400" spc="-250">
                <a:solidFill>
                  <a:srgbClr val="FF9900"/>
                </a:solidFill>
                <a:latin typeface="Tahoma"/>
                <a:cs typeface="Tahoma"/>
              </a:rPr>
              <a:t>IPA. 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Mengorganisasikan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 </a:t>
            </a:r>
            <a:r>
              <a:rPr dirty="0" sz="2400" spc="-229">
                <a:solidFill>
                  <a:srgbClr val="FF9900"/>
                </a:solidFill>
                <a:latin typeface="Tahoma"/>
                <a:cs typeface="Tahoma"/>
              </a:rPr>
              <a:t>IPA </a:t>
            </a:r>
            <a:r>
              <a:rPr dirty="0" sz="2400" spc="-135">
                <a:solidFill>
                  <a:srgbClr val="FF9900"/>
                </a:solidFill>
                <a:latin typeface="Tahoma"/>
                <a:cs typeface="Tahoma"/>
              </a:rPr>
              <a:t>berarti 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menyusun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sekelompok </a:t>
            </a:r>
            <a:r>
              <a:rPr dirty="0" sz="2400" spc="-185">
                <a:solidFill>
                  <a:srgbClr val="FF9900"/>
                </a:solidFill>
                <a:latin typeface="Tahoma"/>
                <a:cs typeface="Tahoma"/>
              </a:rPr>
              <a:t>orang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atau 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petugas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dan </a:t>
            </a:r>
            <a:r>
              <a:rPr dirty="0" sz="2400" spc="-140">
                <a:solidFill>
                  <a:srgbClr val="FF9900"/>
                </a:solidFill>
                <a:latin typeface="Tahoma"/>
                <a:cs typeface="Tahoma"/>
              </a:rPr>
              <a:t>sumber 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daya </a:t>
            </a:r>
            <a:r>
              <a:rPr dirty="0" sz="2400" spc="-19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9900"/>
                </a:solidFill>
                <a:latin typeface="Tahoma"/>
                <a:cs typeface="Tahoma"/>
              </a:rPr>
              <a:t>untuk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melaksanakan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suatu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9900"/>
                </a:solidFill>
                <a:latin typeface="Tahoma"/>
                <a:cs typeface="Tahoma"/>
              </a:rPr>
              <a:t>r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encana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atau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p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9900"/>
                </a:solidFill>
                <a:latin typeface="Tahoma"/>
                <a:cs typeface="Tahoma"/>
              </a:rPr>
              <a:t>og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am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guna 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mencapai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9900"/>
                </a:solidFill>
                <a:latin typeface="Tahoma"/>
                <a:cs typeface="Tahoma"/>
              </a:rPr>
              <a:t>tujuan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Tahoma"/>
                <a:cs typeface="Tahoma"/>
              </a:rPr>
              <a:t>telah</a:t>
            </a:r>
            <a:r>
              <a:rPr dirty="0" sz="2400" spc="-26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9900"/>
                </a:solidFill>
                <a:latin typeface="Tahoma"/>
                <a:cs typeface="Tahoma"/>
              </a:rPr>
              <a:t>ditetapkan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dengan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9900"/>
                </a:solidFill>
                <a:latin typeface="Tahoma"/>
                <a:cs typeface="Tahoma"/>
              </a:rPr>
              <a:t>cara</a:t>
            </a:r>
            <a:r>
              <a:rPr dirty="0" sz="2400" spc="-26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9900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9900"/>
                </a:solidFill>
                <a:latin typeface="Tahoma"/>
                <a:cs typeface="Tahoma"/>
              </a:rPr>
              <a:t>paling </a:t>
            </a:r>
            <a:r>
              <a:rPr dirty="0" sz="2400" spc="-735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9900"/>
                </a:solidFill>
                <a:latin typeface="Tahoma"/>
                <a:cs typeface="Tahoma"/>
              </a:rPr>
              <a:t>berdaya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90">
                <a:solidFill>
                  <a:srgbClr val="FF9900"/>
                </a:solidFill>
                <a:latin typeface="Tahoma"/>
                <a:cs typeface="Tahoma"/>
              </a:rPr>
              <a:t>guna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9900"/>
                </a:solidFill>
                <a:latin typeface="Tahoma"/>
                <a:cs typeface="Tahoma"/>
              </a:rPr>
              <a:t>terhadap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9900"/>
                </a:solidFill>
                <a:latin typeface="Tahoma"/>
                <a:cs typeface="Tahoma"/>
              </a:rPr>
              <a:t> </a:t>
            </a:r>
            <a:r>
              <a:rPr dirty="0" sz="2400" spc="-250">
                <a:solidFill>
                  <a:srgbClr val="FF9900"/>
                </a:solidFill>
                <a:latin typeface="Tahoma"/>
                <a:cs typeface="Tahoma"/>
              </a:rPr>
              <a:t>IPA.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8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9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4612" y="0"/>
                </a:lnTo>
                <a:lnTo>
                  <a:pt x="17551" y="1216"/>
                </a:lnTo>
                <a:lnTo>
                  <a:pt x="19716" y="3382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9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4" y="0"/>
                </a:lnTo>
                <a:lnTo>
                  <a:pt x="15271" y="1058"/>
                </a:lnTo>
                <a:lnTo>
                  <a:pt x="17155" y="2943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2714" y="0"/>
                </a:lnTo>
                <a:lnTo>
                  <a:pt x="15270" y="1058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2715" y="0"/>
                </a:lnTo>
                <a:lnTo>
                  <a:pt x="15271" y="1058"/>
                </a:lnTo>
                <a:lnTo>
                  <a:pt x="17155" y="2943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8487" y="23099"/>
                </a:lnTo>
                <a:lnTo>
                  <a:pt x="5548" y="21883"/>
                </a:lnTo>
                <a:lnTo>
                  <a:pt x="3383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1216" y="17550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1216" y="17550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8486" y="23099"/>
                </a:lnTo>
                <a:lnTo>
                  <a:pt x="5549" y="21883"/>
                </a:lnTo>
                <a:lnTo>
                  <a:pt x="3382" y="19717"/>
                </a:lnTo>
                <a:lnTo>
                  <a:pt x="1217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1" y="0"/>
                </a:lnTo>
                <a:lnTo>
                  <a:pt x="17929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3382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762891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8486" y="23099"/>
                </a:lnTo>
                <a:lnTo>
                  <a:pt x="5548" y="21882"/>
                </a:lnTo>
                <a:lnTo>
                  <a:pt x="1215" y="17550"/>
                </a:lnTo>
                <a:lnTo>
                  <a:pt x="0" y="14613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626419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3382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55369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8486" y="23099"/>
                </a:lnTo>
                <a:lnTo>
                  <a:pt x="5549" y="21883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760800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2942" y="17156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87413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89163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55931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7384" y="20099"/>
                </a:lnTo>
                <a:lnTo>
                  <a:pt x="4827" y="19040"/>
                </a:lnTo>
                <a:lnTo>
                  <a:pt x="2943" y="17156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8025394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599" y="20099"/>
                  </a:moveTo>
                  <a:lnTo>
                    <a:pt x="7384" y="20099"/>
                  </a:lnTo>
                  <a:lnTo>
                    <a:pt x="4827" y="19041"/>
                  </a:lnTo>
                  <a:lnTo>
                    <a:pt x="2943" y="17156"/>
                  </a:lnTo>
                  <a:lnTo>
                    <a:pt x="1058" y="15271"/>
                  </a:lnTo>
                  <a:lnTo>
                    <a:pt x="0" y="12715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599" y="0"/>
                  </a:lnTo>
                  <a:lnTo>
                    <a:pt x="20099" y="4499"/>
                  </a:lnTo>
                  <a:lnTo>
                    <a:pt x="20099" y="10049"/>
                  </a:lnTo>
                  <a:lnTo>
                    <a:pt x="20099" y="15600"/>
                  </a:lnTo>
                  <a:lnTo>
                    <a:pt x="15599" y="200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77774" y="2196700"/>
              <a:ext cx="576449" cy="57276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6807416" y="3358768"/>
              <a:ext cx="1104265" cy="1048385"/>
            </a:xfrm>
            <a:custGeom>
              <a:avLst/>
              <a:gdLst/>
              <a:ahLst/>
              <a:cxnLst/>
              <a:rect l="l" t="t" r="r" b="b"/>
              <a:pathLst>
                <a:path w="1104265" h="1048385">
                  <a:moveTo>
                    <a:pt x="566991" y="164363"/>
                  </a:moveTo>
                  <a:lnTo>
                    <a:pt x="542099" y="138950"/>
                  </a:lnTo>
                  <a:lnTo>
                    <a:pt x="539457" y="138950"/>
                  </a:lnTo>
                  <a:lnTo>
                    <a:pt x="511556" y="169151"/>
                  </a:lnTo>
                  <a:lnTo>
                    <a:pt x="514451" y="179362"/>
                  </a:lnTo>
                  <a:lnTo>
                    <a:pt x="520979" y="187807"/>
                  </a:lnTo>
                  <a:lnTo>
                    <a:pt x="530504" y="193370"/>
                  </a:lnTo>
                  <a:lnTo>
                    <a:pt x="533247" y="194195"/>
                  </a:lnTo>
                  <a:lnTo>
                    <a:pt x="536054" y="194576"/>
                  </a:lnTo>
                  <a:lnTo>
                    <a:pt x="538772" y="194576"/>
                  </a:lnTo>
                  <a:lnTo>
                    <a:pt x="566991" y="164363"/>
                  </a:lnTo>
                  <a:close/>
                </a:path>
                <a:path w="1104265" h="1048385">
                  <a:moveTo>
                    <a:pt x="702945" y="208851"/>
                  </a:moveTo>
                  <a:lnTo>
                    <a:pt x="677583" y="183743"/>
                  </a:lnTo>
                  <a:lnTo>
                    <a:pt x="674700" y="183743"/>
                  </a:lnTo>
                  <a:lnTo>
                    <a:pt x="647534" y="214249"/>
                  </a:lnTo>
                  <a:lnTo>
                    <a:pt x="650481" y="224396"/>
                  </a:lnTo>
                  <a:lnTo>
                    <a:pt x="657212" y="232664"/>
                  </a:lnTo>
                  <a:lnTo>
                    <a:pt x="667105" y="237871"/>
                  </a:lnTo>
                  <a:lnTo>
                    <a:pt x="669975" y="238874"/>
                  </a:lnTo>
                  <a:lnTo>
                    <a:pt x="672896" y="239344"/>
                  </a:lnTo>
                  <a:lnTo>
                    <a:pt x="675805" y="239344"/>
                  </a:lnTo>
                  <a:lnTo>
                    <a:pt x="702945" y="208851"/>
                  </a:lnTo>
                  <a:close/>
                </a:path>
                <a:path w="1104265" h="1048385">
                  <a:moveTo>
                    <a:pt x="716800" y="1047915"/>
                  </a:moveTo>
                  <a:lnTo>
                    <a:pt x="704430" y="1008545"/>
                  </a:lnTo>
                  <a:lnTo>
                    <a:pt x="661111" y="917587"/>
                  </a:lnTo>
                  <a:lnTo>
                    <a:pt x="577494" y="815835"/>
                  </a:lnTo>
                  <a:lnTo>
                    <a:pt x="444258" y="744042"/>
                  </a:lnTo>
                  <a:lnTo>
                    <a:pt x="475399" y="718908"/>
                  </a:lnTo>
                  <a:lnTo>
                    <a:pt x="499325" y="686777"/>
                  </a:lnTo>
                  <a:lnTo>
                    <a:pt x="514667" y="649135"/>
                  </a:lnTo>
                  <a:lnTo>
                    <a:pt x="520077" y="607441"/>
                  </a:lnTo>
                  <a:lnTo>
                    <a:pt x="514324" y="564616"/>
                  </a:lnTo>
                  <a:lnTo>
                    <a:pt x="498068" y="526148"/>
                  </a:lnTo>
                  <a:lnTo>
                    <a:pt x="472846" y="493560"/>
                  </a:lnTo>
                  <a:lnTo>
                    <a:pt x="440143" y="468388"/>
                  </a:lnTo>
                  <a:lnTo>
                    <a:pt x="401485" y="452158"/>
                  </a:lnTo>
                  <a:lnTo>
                    <a:pt x="358406" y="446417"/>
                  </a:lnTo>
                  <a:lnTo>
                    <a:pt x="315582" y="452158"/>
                  </a:lnTo>
                  <a:lnTo>
                    <a:pt x="277114" y="468388"/>
                  </a:lnTo>
                  <a:lnTo>
                    <a:pt x="244525" y="493560"/>
                  </a:lnTo>
                  <a:lnTo>
                    <a:pt x="219354" y="526148"/>
                  </a:lnTo>
                  <a:lnTo>
                    <a:pt x="203123" y="564616"/>
                  </a:lnTo>
                  <a:lnTo>
                    <a:pt x="197383" y="607441"/>
                  </a:lnTo>
                  <a:lnTo>
                    <a:pt x="202552" y="648144"/>
                  </a:lnTo>
                  <a:lnTo>
                    <a:pt x="217195" y="684911"/>
                  </a:lnTo>
                  <a:lnTo>
                    <a:pt x="239928" y="716622"/>
                  </a:lnTo>
                  <a:lnTo>
                    <a:pt x="269430" y="742162"/>
                  </a:lnTo>
                  <a:lnTo>
                    <a:pt x="137985" y="812406"/>
                  </a:lnTo>
                  <a:lnTo>
                    <a:pt x="55295" y="915009"/>
                  </a:lnTo>
                  <a:lnTo>
                    <a:pt x="12319" y="1007630"/>
                  </a:lnTo>
                  <a:lnTo>
                    <a:pt x="0" y="1047915"/>
                  </a:lnTo>
                  <a:lnTo>
                    <a:pt x="716800" y="1047915"/>
                  </a:lnTo>
                  <a:close/>
                </a:path>
                <a:path w="1104265" h="1048385">
                  <a:moveTo>
                    <a:pt x="839190" y="252082"/>
                  </a:moveTo>
                  <a:lnTo>
                    <a:pt x="813930" y="226999"/>
                  </a:lnTo>
                  <a:lnTo>
                    <a:pt x="810983" y="226999"/>
                  </a:lnTo>
                  <a:lnTo>
                    <a:pt x="783767" y="257492"/>
                  </a:lnTo>
                  <a:lnTo>
                    <a:pt x="786688" y="267639"/>
                  </a:lnTo>
                  <a:lnTo>
                    <a:pt x="793254" y="275894"/>
                  </a:lnTo>
                  <a:lnTo>
                    <a:pt x="803059" y="281101"/>
                  </a:lnTo>
                  <a:lnTo>
                    <a:pt x="805954" y="282105"/>
                  </a:lnTo>
                  <a:lnTo>
                    <a:pt x="808875" y="282575"/>
                  </a:lnTo>
                  <a:lnTo>
                    <a:pt x="811758" y="282575"/>
                  </a:lnTo>
                  <a:lnTo>
                    <a:pt x="839190" y="252082"/>
                  </a:lnTo>
                  <a:close/>
                </a:path>
                <a:path w="1104265" h="1048385">
                  <a:moveTo>
                    <a:pt x="964501" y="292176"/>
                  </a:moveTo>
                  <a:lnTo>
                    <a:pt x="939749" y="266750"/>
                  </a:lnTo>
                  <a:lnTo>
                    <a:pt x="937031" y="266750"/>
                  </a:lnTo>
                  <a:lnTo>
                    <a:pt x="909078" y="296976"/>
                  </a:lnTo>
                  <a:lnTo>
                    <a:pt x="911999" y="307187"/>
                  </a:lnTo>
                  <a:lnTo>
                    <a:pt x="918578" y="315633"/>
                  </a:lnTo>
                  <a:lnTo>
                    <a:pt x="928382" y="321195"/>
                  </a:lnTo>
                  <a:lnTo>
                    <a:pt x="931024" y="321995"/>
                  </a:lnTo>
                  <a:lnTo>
                    <a:pt x="933704" y="322402"/>
                  </a:lnTo>
                  <a:lnTo>
                    <a:pt x="936358" y="322402"/>
                  </a:lnTo>
                  <a:lnTo>
                    <a:pt x="964501" y="292176"/>
                  </a:lnTo>
                  <a:close/>
                </a:path>
                <a:path w="1104265" h="1048385">
                  <a:moveTo>
                    <a:pt x="1103833" y="290830"/>
                  </a:moveTo>
                  <a:lnTo>
                    <a:pt x="1103172" y="284480"/>
                  </a:lnTo>
                  <a:lnTo>
                    <a:pt x="1102550" y="276860"/>
                  </a:lnTo>
                  <a:lnTo>
                    <a:pt x="1101305" y="270510"/>
                  </a:lnTo>
                  <a:lnTo>
                    <a:pt x="1101305" y="269240"/>
                  </a:lnTo>
                  <a:lnTo>
                    <a:pt x="1094955" y="246380"/>
                  </a:lnTo>
                  <a:lnTo>
                    <a:pt x="1085024" y="225310"/>
                  </a:lnTo>
                  <a:lnTo>
                    <a:pt x="1085024" y="284480"/>
                  </a:lnTo>
                  <a:lnTo>
                    <a:pt x="1085024" y="297180"/>
                  </a:lnTo>
                  <a:lnTo>
                    <a:pt x="1073708" y="335280"/>
                  </a:lnTo>
                  <a:lnTo>
                    <a:pt x="1064348" y="354330"/>
                  </a:lnTo>
                  <a:lnTo>
                    <a:pt x="1052423" y="374650"/>
                  </a:lnTo>
                  <a:lnTo>
                    <a:pt x="1043025" y="391160"/>
                  </a:lnTo>
                  <a:lnTo>
                    <a:pt x="1039279" y="396240"/>
                  </a:lnTo>
                  <a:lnTo>
                    <a:pt x="1036154" y="401320"/>
                  </a:lnTo>
                  <a:lnTo>
                    <a:pt x="1032383" y="406400"/>
                  </a:lnTo>
                  <a:lnTo>
                    <a:pt x="1027087" y="414020"/>
                  </a:lnTo>
                  <a:lnTo>
                    <a:pt x="1021499" y="420370"/>
                  </a:lnTo>
                  <a:lnTo>
                    <a:pt x="1015555" y="427990"/>
                  </a:lnTo>
                  <a:lnTo>
                    <a:pt x="1009205" y="434340"/>
                  </a:lnTo>
                  <a:lnTo>
                    <a:pt x="1000429" y="441960"/>
                  </a:lnTo>
                  <a:lnTo>
                    <a:pt x="996048" y="444500"/>
                  </a:lnTo>
                  <a:lnTo>
                    <a:pt x="993533" y="447040"/>
                  </a:lnTo>
                  <a:lnTo>
                    <a:pt x="991031" y="448310"/>
                  </a:lnTo>
                  <a:lnTo>
                    <a:pt x="989152" y="449580"/>
                  </a:lnTo>
                  <a:lnTo>
                    <a:pt x="986650" y="450850"/>
                  </a:lnTo>
                  <a:lnTo>
                    <a:pt x="984783" y="452120"/>
                  </a:lnTo>
                  <a:lnTo>
                    <a:pt x="981633" y="453390"/>
                  </a:lnTo>
                  <a:lnTo>
                    <a:pt x="976630" y="455930"/>
                  </a:lnTo>
                  <a:lnTo>
                    <a:pt x="971600" y="457200"/>
                  </a:lnTo>
                  <a:lnTo>
                    <a:pt x="954697" y="461010"/>
                  </a:lnTo>
                  <a:lnTo>
                    <a:pt x="942149" y="462280"/>
                  </a:lnTo>
                  <a:lnTo>
                    <a:pt x="935901" y="463550"/>
                  </a:lnTo>
                  <a:lnTo>
                    <a:pt x="905700" y="463550"/>
                  </a:lnTo>
                  <a:lnTo>
                    <a:pt x="902500" y="466090"/>
                  </a:lnTo>
                  <a:lnTo>
                    <a:pt x="900798" y="468630"/>
                  </a:lnTo>
                  <a:lnTo>
                    <a:pt x="896607" y="476250"/>
                  </a:lnTo>
                  <a:lnTo>
                    <a:pt x="891641" y="482600"/>
                  </a:lnTo>
                  <a:lnTo>
                    <a:pt x="886091" y="488950"/>
                  </a:lnTo>
                  <a:lnTo>
                    <a:pt x="880122" y="495300"/>
                  </a:lnTo>
                  <a:lnTo>
                    <a:pt x="875753" y="499110"/>
                  </a:lnTo>
                  <a:lnTo>
                    <a:pt x="871347" y="501650"/>
                  </a:lnTo>
                  <a:lnTo>
                    <a:pt x="866355" y="505460"/>
                  </a:lnTo>
                  <a:lnTo>
                    <a:pt x="858824" y="509270"/>
                  </a:lnTo>
                  <a:lnTo>
                    <a:pt x="857351" y="509270"/>
                  </a:lnTo>
                  <a:lnTo>
                    <a:pt x="856157" y="510540"/>
                  </a:lnTo>
                  <a:lnTo>
                    <a:pt x="854976" y="510540"/>
                  </a:lnTo>
                  <a:lnTo>
                    <a:pt x="855878" y="505460"/>
                  </a:lnTo>
                  <a:lnTo>
                    <a:pt x="856322" y="499110"/>
                  </a:lnTo>
                  <a:lnTo>
                    <a:pt x="845680" y="454660"/>
                  </a:lnTo>
                  <a:lnTo>
                    <a:pt x="844423" y="452120"/>
                  </a:lnTo>
                  <a:lnTo>
                    <a:pt x="843153" y="450850"/>
                  </a:lnTo>
                  <a:lnTo>
                    <a:pt x="840651" y="449580"/>
                  </a:lnTo>
                  <a:lnTo>
                    <a:pt x="753554" y="424180"/>
                  </a:lnTo>
                  <a:lnTo>
                    <a:pt x="667105" y="396240"/>
                  </a:lnTo>
                  <a:lnTo>
                    <a:pt x="581253" y="367030"/>
                  </a:lnTo>
                  <a:lnTo>
                    <a:pt x="559663" y="359410"/>
                  </a:lnTo>
                  <a:lnTo>
                    <a:pt x="538251" y="353060"/>
                  </a:lnTo>
                  <a:lnTo>
                    <a:pt x="517194" y="344170"/>
                  </a:lnTo>
                  <a:lnTo>
                    <a:pt x="496671" y="336550"/>
                  </a:lnTo>
                  <a:lnTo>
                    <a:pt x="477367" y="326390"/>
                  </a:lnTo>
                  <a:lnTo>
                    <a:pt x="442747" y="302260"/>
                  </a:lnTo>
                  <a:lnTo>
                    <a:pt x="416991" y="270510"/>
                  </a:lnTo>
                  <a:lnTo>
                    <a:pt x="402209" y="229870"/>
                  </a:lnTo>
                  <a:lnTo>
                    <a:pt x="397802" y="190500"/>
                  </a:lnTo>
                  <a:lnTo>
                    <a:pt x="397840" y="185420"/>
                  </a:lnTo>
                  <a:lnTo>
                    <a:pt x="402831" y="144780"/>
                  </a:lnTo>
                  <a:lnTo>
                    <a:pt x="419277" y="105410"/>
                  </a:lnTo>
                  <a:lnTo>
                    <a:pt x="445262" y="71120"/>
                  </a:lnTo>
                  <a:lnTo>
                    <a:pt x="478256" y="45720"/>
                  </a:lnTo>
                  <a:lnTo>
                    <a:pt x="516648" y="30480"/>
                  </a:lnTo>
                  <a:lnTo>
                    <a:pt x="538454" y="27940"/>
                  </a:lnTo>
                  <a:lnTo>
                    <a:pt x="546671" y="27940"/>
                  </a:lnTo>
                  <a:lnTo>
                    <a:pt x="551599" y="29210"/>
                  </a:lnTo>
                  <a:lnTo>
                    <a:pt x="556196" y="29210"/>
                  </a:lnTo>
                  <a:lnTo>
                    <a:pt x="563079" y="30480"/>
                  </a:lnTo>
                  <a:lnTo>
                    <a:pt x="569976" y="33020"/>
                  </a:lnTo>
                  <a:lnTo>
                    <a:pt x="577507" y="34290"/>
                  </a:lnTo>
                  <a:lnTo>
                    <a:pt x="599109" y="39370"/>
                  </a:lnTo>
                  <a:lnTo>
                    <a:pt x="609930" y="43180"/>
                  </a:lnTo>
                  <a:lnTo>
                    <a:pt x="620725" y="45720"/>
                  </a:lnTo>
                  <a:lnTo>
                    <a:pt x="631545" y="49530"/>
                  </a:lnTo>
                  <a:lnTo>
                    <a:pt x="653148" y="55880"/>
                  </a:lnTo>
                  <a:lnTo>
                    <a:pt x="663956" y="58420"/>
                  </a:lnTo>
                  <a:lnTo>
                    <a:pt x="674865" y="62230"/>
                  </a:lnTo>
                  <a:lnTo>
                    <a:pt x="741387" y="77470"/>
                  </a:lnTo>
                  <a:lnTo>
                    <a:pt x="752297" y="81280"/>
                  </a:lnTo>
                  <a:lnTo>
                    <a:pt x="759206" y="83820"/>
                  </a:lnTo>
                  <a:lnTo>
                    <a:pt x="766724" y="86360"/>
                  </a:lnTo>
                  <a:lnTo>
                    <a:pt x="773607" y="88900"/>
                  </a:lnTo>
                  <a:lnTo>
                    <a:pt x="837755" y="111760"/>
                  </a:lnTo>
                  <a:lnTo>
                    <a:pt x="858964" y="120650"/>
                  </a:lnTo>
                  <a:lnTo>
                    <a:pt x="880122" y="128270"/>
                  </a:lnTo>
                  <a:lnTo>
                    <a:pt x="901357" y="137160"/>
                  </a:lnTo>
                  <a:lnTo>
                    <a:pt x="943571" y="153670"/>
                  </a:lnTo>
                  <a:lnTo>
                    <a:pt x="984123" y="170180"/>
                  </a:lnTo>
                  <a:lnTo>
                    <a:pt x="1022070" y="190500"/>
                  </a:lnTo>
                  <a:lnTo>
                    <a:pt x="1054862" y="218440"/>
                  </a:lnTo>
                  <a:lnTo>
                    <a:pt x="1078052" y="252730"/>
                  </a:lnTo>
                  <a:lnTo>
                    <a:pt x="1084402" y="279400"/>
                  </a:lnTo>
                  <a:lnTo>
                    <a:pt x="1085024" y="284480"/>
                  </a:lnTo>
                  <a:lnTo>
                    <a:pt x="1085024" y="225310"/>
                  </a:lnTo>
                  <a:lnTo>
                    <a:pt x="1084783" y="224790"/>
                  </a:lnTo>
                  <a:lnTo>
                    <a:pt x="1055573" y="185420"/>
                  </a:lnTo>
                  <a:lnTo>
                    <a:pt x="1017816" y="156210"/>
                  </a:lnTo>
                  <a:lnTo>
                    <a:pt x="975372" y="134620"/>
                  </a:lnTo>
                  <a:lnTo>
                    <a:pt x="909904" y="111760"/>
                  </a:lnTo>
                  <a:lnTo>
                    <a:pt x="866559" y="99060"/>
                  </a:lnTo>
                  <a:lnTo>
                    <a:pt x="822896" y="85090"/>
                  </a:lnTo>
                  <a:lnTo>
                    <a:pt x="801179" y="77470"/>
                  </a:lnTo>
                  <a:lnTo>
                    <a:pt x="779881" y="71120"/>
                  </a:lnTo>
                  <a:lnTo>
                    <a:pt x="764857" y="66040"/>
                  </a:lnTo>
                  <a:lnTo>
                    <a:pt x="757948" y="63500"/>
                  </a:lnTo>
                  <a:lnTo>
                    <a:pt x="736409" y="55880"/>
                  </a:lnTo>
                  <a:lnTo>
                    <a:pt x="725792" y="50800"/>
                  </a:lnTo>
                  <a:lnTo>
                    <a:pt x="715352" y="46990"/>
                  </a:lnTo>
                  <a:lnTo>
                    <a:pt x="705002" y="41910"/>
                  </a:lnTo>
                  <a:lnTo>
                    <a:pt x="684060" y="34290"/>
                  </a:lnTo>
                  <a:lnTo>
                    <a:pt x="673354" y="29210"/>
                  </a:lnTo>
                  <a:lnTo>
                    <a:pt x="669721" y="27940"/>
                  </a:lnTo>
                  <a:lnTo>
                    <a:pt x="662444" y="25400"/>
                  </a:lnTo>
                  <a:lnTo>
                    <a:pt x="651344" y="22860"/>
                  </a:lnTo>
                  <a:lnTo>
                    <a:pt x="606856" y="10160"/>
                  </a:lnTo>
                  <a:lnTo>
                    <a:pt x="584377" y="5080"/>
                  </a:lnTo>
                  <a:lnTo>
                    <a:pt x="576872" y="2540"/>
                  </a:lnTo>
                  <a:lnTo>
                    <a:pt x="569353" y="1270"/>
                  </a:lnTo>
                  <a:lnTo>
                    <a:pt x="555447" y="0"/>
                  </a:lnTo>
                  <a:lnTo>
                    <a:pt x="534898" y="0"/>
                  </a:lnTo>
                  <a:lnTo>
                    <a:pt x="486562" y="11430"/>
                  </a:lnTo>
                  <a:lnTo>
                    <a:pt x="445300" y="38100"/>
                  </a:lnTo>
                  <a:lnTo>
                    <a:pt x="413016" y="73660"/>
                  </a:lnTo>
                  <a:lnTo>
                    <a:pt x="390156" y="116840"/>
                  </a:lnTo>
                  <a:lnTo>
                    <a:pt x="378256" y="163830"/>
                  </a:lnTo>
                  <a:lnTo>
                    <a:pt x="376529" y="185420"/>
                  </a:lnTo>
                  <a:lnTo>
                    <a:pt x="376605" y="203200"/>
                  </a:lnTo>
                  <a:lnTo>
                    <a:pt x="387172" y="257810"/>
                  </a:lnTo>
                  <a:lnTo>
                    <a:pt x="409575" y="300990"/>
                  </a:lnTo>
                  <a:lnTo>
                    <a:pt x="417728" y="311150"/>
                  </a:lnTo>
                  <a:lnTo>
                    <a:pt x="422732" y="316230"/>
                  </a:lnTo>
                  <a:lnTo>
                    <a:pt x="454647" y="342900"/>
                  </a:lnTo>
                  <a:lnTo>
                    <a:pt x="529336" y="377190"/>
                  </a:lnTo>
                  <a:lnTo>
                    <a:pt x="573100" y="392430"/>
                  </a:lnTo>
                  <a:lnTo>
                    <a:pt x="660196" y="417830"/>
                  </a:lnTo>
                  <a:lnTo>
                    <a:pt x="748550" y="441960"/>
                  </a:lnTo>
                  <a:lnTo>
                    <a:pt x="769886" y="447040"/>
                  </a:lnTo>
                  <a:lnTo>
                    <a:pt x="791159" y="453390"/>
                  </a:lnTo>
                  <a:lnTo>
                    <a:pt x="833348" y="464820"/>
                  </a:lnTo>
                  <a:lnTo>
                    <a:pt x="840028" y="499110"/>
                  </a:lnTo>
                  <a:lnTo>
                    <a:pt x="839406" y="504190"/>
                  </a:lnTo>
                  <a:lnTo>
                    <a:pt x="838149" y="510540"/>
                  </a:lnTo>
                  <a:lnTo>
                    <a:pt x="836904" y="514350"/>
                  </a:lnTo>
                  <a:lnTo>
                    <a:pt x="836282" y="515620"/>
                  </a:lnTo>
                  <a:lnTo>
                    <a:pt x="836282" y="516890"/>
                  </a:lnTo>
                  <a:lnTo>
                    <a:pt x="835647" y="518160"/>
                  </a:lnTo>
                  <a:lnTo>
                    <a:pt x="835647" y="523240"/>
                  </a:lnTo>
                  <a:lnTo>
                    <a:pt x="837526" y="525780"/>
                  </a:lnTo>
                  <a:lnTo>
                    <a:pt x="838771" y="528320"/>
                  </a:lnTo>
                  <a:lnTo>
                    <a:pt x="840028" y="528320"/>
                  </a:lnTo>
                  <a:lnTo>
                    <a:pt x="840651" y="529590"/>
                  </a:lnTo>
                  <a:lnTo>
                    <a:pt x="841273" y="529590"/>
                  </a:lnTo>
                  <a:lnTo>
                    <a:pt x="842530" y="530860"/>
                  </a:lnTo>
                  <a:lnTo>
                    <a:pt x="854456" y="530860"/>
                  </a:lnTo>
                  <a:lnTo>
                    <a:pt x="859447" y="528320"/>
                  </a:lnTo>
                  <a:lnTo>
                    <a:pt x="863206" y="527050"/>
                  </a:lnTo>
                  <a:lnTo>
                    <a:pt x="899071" y="505460"/>
                  </a:lnTo>
                  <a:lnTo>
                    <a:pt x="916076" y="486410"/>
                  </a:lnTo>
                  <a:lnTo>
                    <a:pt x="924953" y="486410"/>
                  </a:lnTo>
                  <a:lnTo>
                    <a:pt x="929627" y="487680"/>
                  </a:lnTo>
                  <a:lnTo>
                    <a:pt x="950302" y="487680"/>
                  </a:lnTo>
                  <a:lnTo>
                    <a:pt x="992898" y="478790"/>
                  </a:lnTo>
                  <a:lnTo>
                    <a:pt x="1002931" y="473710"/>
                  </a:lnTo>
                  <a:lnTo>
                    <a:pt x="1009205" y="471170"/>
                  </a:lnTo>
                  <a:lnTo>
                    <a:pt x="1012329" y="468630"/>
                  </a:lnTo>
                  <a:lnTo>
                    <a:pt x="1017981" y="464820"/>
                  </a:lnTo>
                  <a:lnTo>
                    <a:pt x="1024255" y="459740"/>
                  </a:lnTo>
                  <a:lnTo>
                    <a:pt x="1057452" y="424180"/>
                  </a:lnTo>
                  <a:lnTo>
                    <a:pt x="1061199" y="419100"/>
                  </a:lnTo>
                  <a:lnTo>
                    <a:pt x="1065606" y="412750"/>
                  </a:lnTo>
                  <a:lnTo>
                    <a:pt x="1068730" y="407670"/>
                  </a:lnTo>
                  <a:lnTo>
                    <a:pt x="1076248" y="397510"/>
                  </a:lnTo>
                  <a:lnTo>
                    <a:pt x="1079373" y="391160"/>
                  </a:lnTo>
                  <a:lnTo>
                    <a:pt x="1084211" y="382270"/>
                  </a:lnTo>
                  <a:lnTo>
                    <a:pt x="1088390" y="372110"/>
                  </a:lnTo>
                  <a:lnTo>
                    <a:pt x="1100518" y="332740"/>
                  </a:lnTo>
                  <a:lnTo>
                    <a:pt x="1103172" y="312420"/>
                  </a:lnTo>
                  <a:lnTo>
                    <a:pt x="1103172" y="304800"/>
                  </a:lnTo>
                  <a:lnTo>
                    <a:pt x="1103833" y="298450"/>
                  </a:lnTo>
                  <a:lnTo>
                    <a:pt x="1103833" y="290830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9314" y="3360924"/>
              <a:ext cx="831110" cy="758637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8374" y="843049"/>
              <a:ext cx="493549" cy="32307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66502" y="754187"/>
              <a:ext cx="560011" cy="500799"/>
            </a:xfrm>
            <a:prstGeom prst="rect">
              <a:avLst/>
            </a:prstGeom>
          </p:spPr>
        </p:pic>
      </p:grp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2015093" y="919677"/>
            <a:ext cx="498538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0">
                <a:solidFill>
                  <a:srgbClr val="FF9900"/>
                </a:solidFill>
              </a:rPr>
              <a:t>Fungsi</a:t>
            </a:r>
            <a:r>
              <a:rPr dirty="0" sz="2400" spc="110">
                <a:solidFill>
                  <a:srgbClr val="FF9900"/>
                </a:solidFill>
              </a:rPr>
              <a:t> </a:t>
            </a:r>
            <a:r>
              <a:rPr dirty="0" sz="2400" spc="20">
                <a:solidFill>
                  <a:srgbClr val="FF9900"/>
                </a:solidFill>
              </a:rPr>
              <a:t>Organisasi</a:t>
            </a:r>
            <a:r>
              <a:rPr dirty="0" sz="2400" spc="114">
                <a:solidFill>
                  <a:srgbClr val="FF9900"/>
                </a:solidFill>
              </a:rPr>
              <a:t> </a:t>
            </a:r>
            <a:r>
              <a:rPr dirty="0" sz="2400" spc="35">
                <a:solidFill>
                  <a:srgbClr val="FF9900"/>
                </a:solidFill>
              </a:rPr>
              <a:t>Laboratorium</a:t>
            </a:r>
            <a:endParaRPr sz="2400"/>
          </a:p>
        </p:txBody>
      </p:sp>
      <p:sp>
        <p:nvSpPr>
          <p:cNvPr id="52" name="object 52"/>
          <p:cNvSpPr txBox="1"/>
          <p:nvPr/>
        </p:nvSpPr>
        <p:spPr>
          <a:xfrm>
            <a:off x="1636161" y="1860133"/>
            <a:ext cx="355981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1959" indent="-35306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ejelasan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6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10">
                <a:solidFill>
                  <a:srgbClr val="FFFFFF"/>
                </a:solidFill>
                <a:latin typeface="Tahoma"/>
                <a:cs typeface="Tahoma"/>
              </a:rPr>
              <a:t>g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gung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204">
                <a:solidFill>
                  <a:srgbClr val="FFFFFF"/>
                </a:solidFill>
                <a:latin typeface="Tahoma"/>
                <a:cs typeface="Tahoma"/>
              </a:rPr>
              <a:t>J</a:t>
            </a:r>
            <a:r>
              <a:rPr dirty="0" sz="2400" spc="-2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wab</a:t>
            </a:r>
            <a:endParaRPr sz="2400">
              <a:latin typeface="Tahoma"/>
              <a:cs typeface="Tahoma"/>
            </a:endParaRPr>
          </a:p>
          <a:p>
            <a:pPr marL="441959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ejelasan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edudukan</a:t>
            </a:r>
            <a:endParaRPr sz="2400">
              <a:latin typeface="Tahoma"/>
              <a:cs typeface="Tahoma"/>
            </a:endParaRPr>
          </a:p>
          <a:p>
            <a:pPr marL="441959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ejelasan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4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aian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ugas</a:t>
            </a:r>
            <a:endParaRPr sz="2400">
              <a:latin typeface="Tahoma"/>
              <a:cs typeface="Tahoma"/>
            </a:endParaRPr>
          </a:p>
          <a:p>
            <a:pPr marL="441959" indent="-41465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ejelasan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204">
                <a:solidFill>
                  <a:srgbClr val="FFFFFF"/>
                </a:solidFill>
                <a:latin typeface="Tahoma"/>
                <a:cs typeface="Tahoma"/>
              </a:rPr>
              <a:t>J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alur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H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ubungan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789662" y="803393"/>
            <a:ext cx="5447030" cy="647700"/>
          </a:xfrm>
          <a:custGeom>
            <a:avLst/>
            <a:gdLst/>
            <a:ahLst/>
            <a:cxnLst/>
            <a:rect l="l" t="t" r="r" b="b"/>
            <a:pathLst>
              <a:path w="5447030" h="647700">
                <a:moveTo>
                  <a:pt x="5402680" y="48259"/>
                </a:moveTo>
                <a:lnTo>
                  <a:pt x="4462700" y="48259"/>
                </a:lnTo>
                <a:lnTo>
                  <a:pt x="4513081" y="46989"/>
                </a:lnTo>
                <a:lnTo>
                  <a:pt x="4563461" y="46989"/>
                </a:lnTo>
                <a:lnTo>
                  <a:pt x="4613837" y="45719"/>
                </a:lnTo>
                <a:lnTo>
                  <a:pt x="4664211" y="45719"/>
                </a:lnTo>
                <a:lnTo>
                  <a:pt x="4714583" y="44449"/>
                </a:lnTo>
                <a:lnTo>
                  <a:pt x="4764951" y="44449"/>
                </a:lnTo>
                <a:lnTo>
                  <a:pt x="4865681" y="41909"/>
                </a:lnTo>
                <a:lnTo>
                  <a:pt x="4916041" y="41909"/>
                </a:lnTo>
                <a:lnTo>
                  <a:pt x="5268482" y="33019"/>
                </a:lnTo>
                <a:lnTo>
                  <a:pt x="5268482" y="29209"/>
                </a:lnTo>
                <a:lnTo>
                  <a:pt x="2879297" y="27939"/>
                </a:lnTo>
                <a:lnTo>
                  <a:pt x="3335012" y="26669"/>
                </a:lnTo>
                <a:lnTo>
                  <a:pt x="3638826" y="25399"/>
                </a:lnTo>
                <a:lnTo>
                  <a:pt x="3790734" y="25399"/>
                </a:lnTo>
                <a:lnTo>
                  <a:pt x="3892006" y="24129"/>
                </a:lnTo>
                <a:lnTo>
                  <a:pt x="3993279" y="24129"/>
                </a:lnTo>
                <a:lnTo>
                  <a:pt x="4195823" y="21589"/>
                </a:lnTo>
                <a:lnTo>
                  <a:pt x="4297095" y="21589"/>
                </a:lnTo>
                <a:lnTo>
                  <a:pt x="4600910" y="17779"/>
                </a:lnTo>
                <a:lnTo>
                  <a:pt x="4702181" y="17779"/>
                </a:lnTo>
                <a:lnTo>
                  <a:pt x="5309796" y="10159"/>
                </a:lnTo>
                <a:lnTo>
                  <a:pt x="5309796" y="5079"/>
                </a:lnTo>
                <a:lnTo>
                  <a:pt x="5311207" y="2539"/>
                </a:lnTo>
                <a:lnTo>
                  <a:pt x="5311207" y="0"/>
                </a:lnTo>
                <a:lnTo>
                  <a:pt x="5327488" y="0"/>
                </a:lnTo>
                <a:lnTo>
                  <a:pt x="5327488" y="10159"/>
                </a:lnTo>
                <a:lnTo>
                  <a:pt x="5339338" y="12699"/>
                </a:lnTo>
                <a:lnTo>
                  <a:pt x="5343874" y="17779"/>
                </a:lnTo>
                <a:lnTo>
                  <a:pt x="5340947" y="24129"/>
                </a:lnTo>
                <a:lnTo>
                  <a:pt x="5330405" y="27939"/>
                </a:lnTo>
                <a:lnTo>
                  <a:pt x="5330405" y="31749"/>
                </a:lnTo>
                <a:lnTo>
                  <a:pt x="5417938" y="31749"/>
                </a:lnTo>
                <a:lnTo>
                  <a:pt x="5422054" y="38099"/>
                </a:lnTo>
                <a:lnTo>
                  <a:pt x="5416836" y="44449"/>
                </a:lnTo>
                <a:lnTo>
                  <a:pt x="5402680" y="48259"/>
                </a:lnTo>
                <a:close/>
              </a:path>
              <a:path w="5447030" h="647700">
                <a:moveTo>
                  <a:pt x="3566266" y="623569"/>
                </a:moveTo>
                <a:lnTo>
                  <a:pt x="228167" y="623569"/>
                </a:lnTo>
                <a:lnTo>
                  <a:pt x="76195" y="619759"/>
                </a:lnTo>
                <a:lnTo>
                  <a:pt x="68855" y="619759"/>
                </a:lnTo>
                <a:lnTo>
                  <a:pt x="64432" y="617219"/>
                </a:lnTo>
                <a:lnTo>
                  <a:pt x="64432" y="614679"/>
                </a:lnTo>
                <a:lnTo>
                  <a:pt x="60009" y="614679"/>
                </a:lnTo>
                <a:lnTo>
                  <a:pt x="55586" y="613409"/>
                </a:lnTo>
                <a:lnTo>
                  <a:pt x="55586" y="601979"/>
                </a:lnTo>
                <a:lnTo>
                  <a:pt x="51163" y="601979"/>
                </a:lnTo>
                <a:lnTo>
                  <a:pt x="28839" y="553719"/>
                </a:lnTo>
                <a:lnTo>
                  <a:pt x="15398" y="505459"/>
                </a:lnTo>
                <a:lnTo>
                  <a:pt x="7614" y="457199"/>
                </a:lnTo>
                <a:lnTo>
                  <a:pt x="3767" y="407669"/>
                </a:lnTo>
                <a:lnTo>
                  <a:pt x="2137" y="358139"/>
                </a:lnTo>
                <a:lnTo>
                  <a:pt x="1003" y="311149"/>
                </a:lnTo>
                <a:lnTo>
                  <a:pt x="192" y="262889"/>
                </a:lnTo>
                <a:lnTo>
                  <a:pt x="0" y="215899"/>
                </a:lnTo>
                <a:lnTo>
                  <a:pt x="1533" y="167639"/>
                </a:lnTo>
                <a:lnTo>
                  <a:pt x="5897" y="119379"/>
                </a:lnTo>
                <a:lnTo>
                  <a:pt x="14198" y="72389"/>
                </a:lnTo>
                <a:lnTo>
                  <a:pt x="27542" y="25399"/>
                </a:lnTo>
                <a:lnTo>
                  <a:pt x="18482" y="22859"/>
                </a:lnTo>
                <a:lnTo>
                  <a:pt x="15767" y="17779"/>
                </a:lnTo>
                <a:lnTo>
                  <a:pt x="19668" y="13969"/>
                </a:lnTo>
                <a:lnTo>
                  <a:pt x="30459" y="11429"/>
                </a:lnTo>
                <a:lnTo>
                  <a:pt x="81353" y="11429"/>
                </a:lnTo>
                <a:lnTo>
                  <a:pt x="183140" y="12699"/>
                </a:lnTo>
                <a:lnTo>
                  <a:pt x="284927" y="12699"/>
                </a:lnTo>
                <a:lnTo>
                  <a:pt x="386712" y="13969"/>
                </a:lnTo>
                <a:lnTo>
                  <a:pt x="488497" y="13969"/>
                </a:lnTo>
                <a:lnTo>
                  <a:pt x="1913430" y="25399"/>
                </a:lnTo>
                <a:lnTo>
                  <a:pt x="2015208" y="26669"/>
                </a:lnTo>
                <a:lnTo>
                  <a:pt x="82124" y="26669"/>
                </a:lnTo>
                <a:lnTo>
                  <a:pt x="82124" y="38099"/>
                </a:lnTo>
                <a:lnTo>
                  <a:pt x="80618" y="43179"/>
                </a:lnTo>
                <a:lnTo>
                  <a:pt x="3808022" y="43179"/>
                </a:lnTo>
                <a:lnTo>
                  <a:pt x="3707320" y="44449"/>
                </a:lnTo>
                <a:lnTo>
                  <a:pt x="3606615" y="44449"/>
                </a:lnTo>
                <a:lnTo>
                  <a:pt x="3505905" y="45719"/>
                </a:lnTo>
                <a:lnTo>
                  <a:pt x="3304466" y="45719"/>
                </a:lnTo>
                <a:lnTo>
                  <a:pt x="3203734" y="46989"/>
                </a:lnTo>
                <a:lnTo>
                  <a:pt x="2800702" y="46989"/>
                </a:lnTo>
                <a:lnTo>
                  <a:pt x="2901387" y="48259"/>
                </a:lnTo>
                <a:lnTo>
                  <a:pt x="3002071" y="48259"/>
                </a:lnTo>
                <a:lnTo>
                  <a:pt x="3102754" y="49529"/>
                </a:lnTo>
                <a:lnTo>
                  <a:pt x="3203435" y="49529"/>
                </a:lnTo>
                <a:lnTo>
                  <a:pt x="3304113" y="50799"/>
                </a:lnTo>
                <a:lnTo>
                  <a:pt x="5333765" y="50799"/>
                </a:lnTo>
                <a:lnTo>
                  <a:pt x="5334112" y="52069"/>
                </a:lnTo>
                <a:lnTo>
                  <a:pt x="5268482" y="52069"/>
                </a:lnTo>
                <a:lnTo>
                  <a:pt x="5166421" y="54609"/>
                </a:lnTo>
                <a:lnTo>
                  <a:pt x="997008" y="54609"/>
                </a:lnTo>
                <a:lnTo>
                  <a:pt x="946881" y="55879"/>
                </a:lnTo>
                <a:lnTo>
                  <a:pt x="896746" y="55879"/>
                </a:lnTo>
                <a:lnTo>
                  <a:pt x="80618" y="57149"/>
                </a:lnTo>
                <a:lnTo>
                  <a:pt x="79207" y="60959"/>
                </a:lnTo>
                <a:lnTo>
                  <a:pt x="79207" y="71119"/>
                </a:lnTo>
                <a:lnTo>
                  <a:pt x="82124" y="71119"/>
                </a:lnTo>
                <a:lnTo>
                  <a:pt x="85041" y="73659"/>
                </a:lnTo>
                <a:lnTo>
                  <a:pt x="85041" y="74929"/>
                </a:lnTo>
                <a:lnTo>
                  <a:pt x="91426" y="128269"/>
                </a:lnTo>
                <a:lnTo>
                  <a:pt x="92418" y="181609"/>
                </a:lnTo>
                <a:lnTo>
                  <a:pt x="90076" y="236219"/>
                </a:lnTo>
                <a:lnTo>
                  <a:pt x="86460" y="289559"/>
                </a:lnTo>
                <a:lnTo>
                  <a:pt x="83630" y="342899"/>
                </a:lnTo>
                <a:lnTo>
                  <a:pt x="83149" y="368299"/>
                </a:lnTo>
                <a:lnTo>
                  <a:pt x="40811" y="368299"/>
                </a:lnTo>
                <a:lnTo>
                  <a:pt x="43493" y="393699"/>
                </a:lnTo>
                <a:lnTo>
                  <a:pt x="46881" y="419099"/>
                </a:lnTo>
                <a:lnTo>
                  <a:pt x="50551" y="444499"/>
                </a:lnTo>
                <a:lnTo>
                  <a:pt x="54080" y="469899"/>
                </a:lnTo>
                <a:lnTo>
                  <a:pt x="80625" y="469899"/>
                </a:lnTo>
                <a:lnTo>
                  <a:pt x="79984" y="490219"/>
                </a:lnTo>
                <a:lnTo>
                  <a:pt x="77800" y="539749"/>
                </a:lnTo>
                <a:lnTo>
                  <a:pt x="74784" y="588009"/>
                </a:lnTo>
                <a:lnTo>
                  <a:pt x="905393" y="600709"/>
                </a:lnTo>
                <a:lnTo>
                  <a:pt x="74784" y="600709"/>
                </a:lnTo>
                <a:lnTo>
                  <a:pt x="74784" y="603249"/>
                </a:lnTo>
                <a:lnTo>
                  <a:pt x="73278" y="605789"/>
                </a:lnTo>
                <a:lnTo>
                  <a:pt x="73278" y="608329"/>
                </a:lnTo>
                <a:lnTo>
                  <a:pt x="1584469" y="608329"/>
                </a:lnTo>
                <a:lnTo>
                  <a:pt x="1685069" y="609599"/>
                </a:lnTo>
                <a:lnTo>
                  <a:pt x="1785676" y="609599"/>
                </a:lnTo>
                <a:lnTo>
                  <a:pt x="1835982" y="610869"/>
                </a:lnTo>
                <a:lnTo>
                  <a:pt x="1986915" y="610869"/>
                </a:lnTo>
                <a:lnTo>
                  <a:pt x="2037231" y="612139"/>
                </a:lnTo>
                <a:lnTo>
                  <a:pt x="4373835" y="612139"/>
                </a:lnTo>
                <a:lnTo>
                  <a:pt x="3566266" y="623569"/>
                </a:lnTo>
                <a:close/>
              </a:path>
              <a:path w="5447030" h="647700">
                <a:moveTo>
                  <a:pt x="2524096" y="29209"/>
                </a:moveTo>
                <a:lnTo>
                  <a:pt x="180608" y="29209"/>
                </a:lnTo>
                <a:lnTo>
                  <a:pt x="82124" y="26669"/>
                </a:lnTo>
                <a:lnTo>
                  <a:pt x="2116986" y="26669"/>
                </a:lnTo>
                <a:lnTo>
                  <a:pt x="2218764" y="27939"/>
                </a:lnTo>
                <a:lnTo>
                  <a:pt x="2473207" y="27939"/>
                </a:lnTo>
                <a:lnTo>
                  <a:pt x="2524096" y="29209"/>
                </a:lnTo>
                <a:close/>
              </a:path>
              <a:path w="5447030" h="647700">
                <a:moveTo>
                  <a:pt x="5417938" y="31749"/>
                </a:moveTo>
                <a:lnTo>
                  <a:pt x="5346686" y="31749"/>
                </a:lnTo>
                <a:lnTo>
                  <a:pt x="5349791" y="29209"/>
                </a:lnTo>
                <a:lnTo>
                  <a:pt x="5356379" y="26669"/>
                </a:lnTo>
                <a:lnTo>
                  <a:pt x="5368519" y="26669"/>
                </a:lnTo>
                <a:lnTo>
                  <a:pt x="5374165" y="27939"/>
                </a:lnTo>
                <a:lnTo>
                  <a:pt x="5377647" y="30479"/>
                </a:lnTo>
                <a:lnTo>
                  <a:pt x="5411015" y="30479"/>
                </a:lnTo>
                <a:lnTo>
                  <a:pt x="5417938" y="31749"/>
                </a:lnTo>
                <a:close/>
              </a:path>
              <a:path w="5447030" h="647700">
                <a:moveTo>
                  <a:pt x="3908720" y="43179"/>
                </a:moveTo>
                <a:lnTo>
                  <a:pt x="80618" y="43179"/>
                </a:lnTo>
                <a:lnTo>
                  <a:pt x="179337" y="40639"/>
                </a:lnTo>
                <a:lnTo>
                  <a:pt x="228864" y="38099"/>
                </a:lnTo>
                <a:lnTo>
                  <a:pt x="278479" y="38099"/>
                </a:lnTo>
                <a:lnTo>
                  <a:pt x="427678" y="34289"/>
                </a:lnTo>
                <a:lnTo>
                  <a:pt x="477470" y="34289"/>
                </a:lnTo>
                <a:lnTo>
                  <a:pt x="427743" y="33019"/>
                </a:lnTo>
                <a:lnTo>
                  <a:pt x="378139" y="33019"/>
                </a:lnTo>
                <a:lnTo>
                  <a:pt x="229893" y="29209"/>
                </a:lnTo>
                <a:lnTo>
                  <a:pt x="5218092" y="29209"/>
                </a:lnTo>
                <a:lnTo>
                  <a:pt x="4412216" y="39369"/>
                </a:lnTo>
                <a:lnTo>
                  <a:pt x="4311512" y="39369"/>
                </a:lnTo>
                <a:lnTo>
                  <a:pt x="4110115" y="41909"/>
                </a:lnTo>
                <a:lnTo>
                  <a:pt x="4009418" y="41909"/>
                </a:lnTo>
                <a:lnTo>
                  <a:pt x="3908720" y="43179"/>
                </a:lnTo>
                <a:close/>
              </a:path>
              <a:path w="5447030" h="647700">
                <a:moveTo>
                  <a:pt x="5411015" y="30479"/>
                </a:moveTo>
                <a:lnTo>
                  <a:pt x="5395340" y="30479"/>
                </a:lnTo>
                <a:lnTo>
                  <a:pt x="5403150" y="29209"/>
                </a:lnTo>
                <a:lnTo>
                  <a:pt x="5404091" y="29209"/>
                </a:lnTo>
                <a:lnTo>
                  <a:pt x="5411015" y="30479"/>
                </a:lnTo>
                <a:close/>
              </a:path>
              <a:path w="5447030" h="647700">
                <a:moveTo>
                  <a:pt x="5389973" y="81279"/>
                </a:moveTo>
                <a:lnTo>
                  <a:pt x="5342263" y="81279"/>
                </a:lnTo>
                <a:lnTo>
                  <a:pt x="5342263" y="76199"/>
                </a:lnTo>
                <a:lnTo>
                  <a:pt x="5345180" y="73659"/>
                </a:lnTo>
                <a:lnTo>
                  <a:pt x="5348097" y="72389"/>
                </a:lnTo>
                <a:lnTo>
                  <a:pt x="5348097" y="64769"/>
                </a:lnTo>
                <a:lnTo>
                  <a:pt x="5346686" y="57149"/>
                </a:lnTo>
                <a:lnTo>
                  <a:pt x="5345180" y="49529"/>
                </a:lnTo>
                <a:lnTo>
                  <a:pt x="4361929" y="49529"/>
                </a:lnTo>
                <a:lnTo>
                  <a:pt x="4412316" y="48259"/>
                </a:lnTo>
                <a:lnTo>
                  <a:pt x="5384988" y="48259"/>
                </a:lnTo>
                <a:lnTo>
                  <a:pt x="5389973" y="81279"/>
                </a:lnTo>
                <a:close/>
              </a:path>
              <a:path w="5447030" h="647700">
                <a:moveTo>
                  <a:pt x="5333765" y="50799"/>
                </a:moveTo>
                <a:lnTo>
                  <a:pt x="4160359" y="50799"/>
                </a:lnTo>
                <a:lnTo>
                  <a:pt x="4210755" y="49529"/>
                </a:lnTo>
                <a:lnTo>
                  <a:pt x="5333417" y="49529"/>
                </a:lnTo>
                <a:lnTo>
                  <a:pt x="5333765" y="50799"/>
                </a:lnTo>
                <a:close/>
              </a:path>
              <a:path w="5447030" h="647700">
                <a:moveTo>
                  <a:pt x="4373835" y="612139"/>
                </a:moveTo>
                <a:lnTo>
                  <a:pt x="2697659" y="612139"/>
                </a:lnTo>
                <a:lnTo>
                  <a:pt x="2850140" y="610869"/>
                </a:lnTo>
                <a:lnTo>
                  <a:pt x="2951242" y="610869"/>
                </a:lnTo>
                <a:lnTo>
                  <a:pt x="3153441" y="608329"/>
                </a:lnTo>
                <a:lnTo>
                  <a:pt x="3254537" y="608329"/>
                </a:lnTo>
                <a:lnTo>
                  <a:pt x="3557804" y="604519"/>
                </a:lnTo>
                <a:lnTo>
                  <a:pt x="3658884" y="604519"/>
                </a:lnTo>
                <a:lnTo>
                  <a:pt x="5376142" y="577849"/>
                </a:lnTo>
                <a:lnTo>
                  <a:pt x="5361378" y="532129"/>
                </a:lnTo>
                <a:lnTo>
                  <a:pt x="5348596" y="486409"/>
                </a:lnTo>
                <a:lnTo>
                  <a:pt x="5337297" y="439419"/>
                </a:lnTo>
                <a:lnTo>
                  <a:pt x="5326977" y="393699"/>
                </a:lnTo>
                <a:lnTo>
                  <a:pt x="5317136" y="346709"/>
                </a:lnTo>
                <a:lnTo>
                  <a:pt x="5306271" y="298449"/>
                </a:lnTo>
                <a:lnTo>
                  <a:pt x="5295028" y="248919"/>
                </a:lnTo>
                <a:lnTo>
                  <a:pt x="5284516" y="199389"/>
                </a:lnTo>
                <a:lnTo>
                  <a:pt x="5275847" y="149859"/>
                </a:lnTo>
                <a:lnTo>
                  <a:pt x="5270132" y="101599"/>
                </a:lnTo>
                <a:lnTo>
                  <a:pt x="5268482" y="52069"/>
                </a:lnTo>
                <a:lnTo>
                  <a:pt x="5334112" y="52069"/>
                </a:lnTo>
                <a:lnTo>
                  <a:pt x="5340020" y="73659"/>
                </a:lnTo>
                <a:lnTo>
                  <a:pt x="5342263" y="81279"/>
                </a:lnTo>
                <a:lnTo>
                  <a:pt x="5389973" y="81279"/>
                </a:lnTo>
                <a:lnTo>
                  <a:pt x="5392466" y="97789"/>
                </a:lnTo>
                <a:lnTo>
                  <a:pt x="5398308" y="140969"/>
                </a:lnTo>
                <a:lnTo>
                  <a:pt x="5327488" y="140969"/>
                </a:lnTo>
                <a:lnTo>
                  <a:pt x="5333712" y="186689"/>
                </a:lnTo>
                <a:lnTo>
                  <a:pt x="5339663" y="233679"/>
                </a:lnTo>
                <a:lnTo>
                  <a:pt x="5346161" y="279399"/>
                </a:lnTo>
                <a:lnTo>
                  <a:pt x="5354026" y="325119"/>
                </a:lnTo>
                <a:lnTo>
                  <a:pt x="5362872" y="372109"/>
                </a:lnTo>
                <a:lnTo>
                  <a:pt x="5432700" y="372109"/>
                </a:lnTo>
                <a:lnTo>
                  <a:pt x="5436736" y="398779"/>
                </a:lnTo>
                <a:lnTo>
                  <a:pt x="5438281" y="412749"/>
                </a:lnTo>
                <a:lnTo>
                  <a:pt x="5398257" y="412749"/>
                </a:lnTo>
                <a:lnTo>
                  <a:pt x="5398157" y="444499"/>
                </a:lnTo>
                <a:lnTo>
                  <a:pt x="5398080" y="454659"/>
                </a:lnTo>
                <a:lnTo>
                  <a:pt x="5397661" y="474979"/>
                </a:lnTo>
                <a:lnTo>
                  <a:pt x="5396845" y="495299"/>
                </a:lnTo>
                <a:lnTo>
                  <a:pt x="5396845" y="497839"/>
                </a:lnTo>
                <a:lnTo>
                  <a:pt x="5390916" y="497839"/>
                </a:lnTo>
                <a:lnTo>
                  <a:pt x="5395324" y="518159"/>
                </a:lnTo>
                <a:lnTo>
                  <a:pt x="5403541" y="557529"/>
                </a:lnTo>
                <a:lnTo>
                  <a:pt x="5407103" y="577849"/>
                </a:lnTo>
                <a:lnTo>
                  <a:pt x="5445564" y="577849"/>
                </a:lnTo>
                <a:lnTo>
                  <a:pt x="5445499" y="582929"/>
                </a:lnTo>
                <a:lnTo>
                  <a:pt x="5447005" y="585469"/>
                </a:lnTo>
                <a:lnTo>
                  <a:pt x="5447005" y="588009"/>
                </a:lnTo>
                <a:lnTo>
                  <a:pt x="5445499" y="589279"/>
                </a:lnTo>
                <a:lnTo>
                  <a:pt x="5444733" y="596899"/>
                </a:lnTo>
                <a:lnTo>
                  <a:pt x="5382070" y="596899"/>
                </a:lnTo>
                <a:lnTo>
                  <a:pt x="4373835" y="612139"/>
                </a:lnTo>
                <a:close/>
              </a:path>
              <a:path w="5447030" h="647700">
                <a:moveTo>
                  <a:pt x="4400994" y="67309"/>
                </a:moveTo>
                <a:lnTo>
                  <a:pt x="3075942" y="67309"/>
                </a:lnTo>
                <a:lnTo>
                  <a:pt x="1634294" y="55879"/>
                </a:lnTo>
                <a:lnTo>
                  <a:pt x="1530897" y="55879"/>
                </a:lnTo>
                <a:lnTo>
                  <a:pt x="1427461" y="54609"/>
                </a:lnTo>
                <a:lnTo>
                  <a:pt x="5166421" y="54609"/>
                </a:lnTo>
                <a:lnTo>
                  <a:pt x="5013328" y="58419"/>
                </a:lnTo>
                <a:lnTo>
                  <a:pt x="4962299" y="58419"/>
                </a:lnTo>
                <a:lnTo>
                  <a:pt x="4809214" y="62229"/>
                </a:lnTo>
                <a:lnTo>
                  <a:pt x="4758186" y="62229"/>
                </a:lnTo>
                <a:lnTo>
                  <a:pt x="4707158" y="63499"/>
                </a:lnTo>
                <a:lnTo>
                  <a:pt x="4656131" y="63499"/>
                </a:lnTo>
                <a:lnTo>
                  <a:pt x="4605103" y="64769"/>
                </a:lnTo>
                <a:lnTo>
                  <a:pt x="4554076" y="64769"/>
                </a:lnTo>
                <a:lnTo>
                  <a:pt x="4503048" y="66039"/>
                </a:lnTo>
                <a:lnTo>
                  <a:pt x="4452021" y="66039"/>
                </a:lnTo>
                <a:lnTo>
                  <a:pt x="4400994" y="67309"/>
                </a:lnTo>
                <a:close/>
              </a:path>
              <a:path w="5447030" h="647700">
                <a:moveTo>
                  <a:pt x="595867" y="58419"/>
                </a:moveTo>
                <a:lnTo>
                  <a:pt x="133490" y="58419"/>
                </a:lnTo>
                <a:lnTo>
                  <a:pt x="80618" y="57149"/>
                </a:lnTo>
                <a:lnTo>
                  <a:pt x="646013" y="57149"/>
                </a:lnTo>
                <a:lnTo>
                  <a:pt x="595867" y="58419"/>
                </a:lnTo>
                <a:close/>
              </a:path>
              <a:path w="5447030" h="647700">
                <a:moveTo>
                  <a:pt x="4196882" y="68579"/>
                </a:moveTo>
                <a:lnTo>
                  <a:pt x="3279564" y="68579"/>
                </a:lnTo>
                <a:lnTo>
                  <a:pt x="3177753" y="67309"/>
                </a:lnTo>
                <a:lnTo>
                  <a:pt x="4247910" y="67309"/>
                </a:lnTo>
                <a:lnTo>
                  <a:pt x="4196882" y="68579"/>
                </a:lnTo>
                <a:close/>
              </a:path>
              <a:path w="5447030" h="647700">
                <a:moveTo>
                  <a:pt x="3890705" y="69849"/>
                </a:moveTo>
                <a:lnTo>
                  <a:pt x="3686820" y="69849"/>
                </a:lnTo>
                <a:lnTo>
                  <a:pt x="3635911" y="68579"/>
                </a:lnTo>
                <a:lnTo>
                  <a:pt x="3941736" y="68579"/>
                </a:lnTo>
                <a:lnTo>
                  <a:pt x="3890705" y="69849"/>
                </a:lnTo>
                <a:close/>
              </a:path>
              <a:path w="5447030" h="647700">
                <a:moveTo>
                  <a:pt x="5432700" y="372109"/>
                </a:moveTo>
                <a:lnTo>
                  <a:pt x="5362872" y="372109"/>
                </a:lnTo>
                <a:lnTo>
                  <a:pt x="5357890" y="327659"/>
                </a:lnTo>
                <a:lnTo>
                  <a:pt x="5353861" y="284479"/>
                </a:lnTo>
                <a:lnTo>
                  <a:pt x="5350644" y="240029"/>
                </a:lnTo>
                <a:lnTo>
                  <a:pt x="5348097" y="195579"/>
                </a:lnTo>
                <a:lnTo>
                  <a:pt x="5342614" y="181609"/>
                </a:lnTo>
                <a:lnTo>
                  <a:pt x="5337263" y="167639"/>
                </a:lnTo>
                <a:lnTo>
                  <a:pt x="5332177" y="153669"/>
                </a:lnTo>
                <a:lnTo>
                  <a:pt x="5327488" y="140969"/>
                </a:lnTo>
                <a:lnTo>
                  <a:pt x="5398308" y="140969"/>
                </a:lnTo>
                <a:lnTo>
                  <a:pt x="5399167" y="147319"/>
                </a:lnTo>
                <a:lnTo>
                  <a:pt x="5405376" y="196849"/>
                </a:lnTo>
                <a:lnTo>
                  <a:pt x="5411377" y="245109"/>
                </a:lnTo>
                <a:lnTo>
                  <a:pt x="5417455" y="294639"/>
                </a:lnTo>
                <a:lnTo>
                  <a:pt x="5417455" y="298449"/>
                </a:lnTo>
                <a:lnTo>
                  <a:pt x="5418961" y="302259"/>
                </a:lnTo>
                <a:lnTo>
                  <a:pt x="5420372" y="306069"/>
                </a:lnTo>
                <a:lnTo>
                  <a:pt x="5429624" y="351789"/>
                </a:lnTo>
                <a:lnTo>
                  <a:pt x="5432700" y="372109"/>
                </a:lnTo>
                <a:close/>
              </a:path>
              <a:path w="5447030" h="647700">
                <a:moveTo>
                  <a:pt x="80625" y="469899"/>
                </a:moveTo>
                <a:lnTo>
                  <a:pt x="54080" y="469899"/>
                </a:lnTo>
                <a:lnTo>
                  <a:pt x="54080" y="430529"/>
                </a:lnTo>
                <a:lnTo>
                  <a:pt x="49955" y="415289"/>
                </a:lnTo>
                <a:lnTo>
                  <a:pt x="46351" y="398779"/>
                </a:lnTo>
                <a:lnTo>
                  <a:pt x="43294" y="383539"/>
                </a:lnTo>
                <a:lnTo>
                  <a:pt x="40811" y="368299"/>
                </a:lnTo>
                <a:lnTo>
                  <a:pt x="83149" y="368299"/>
                </a:lnTo>
                <a:lnTo>
                  <a:pt x="82661" y="393699"/>
                </a:lnTo>
                <a:lnTo>
                  <a:pt x="81546" y="440689"/>
                </a:lnTo>
                <a:lnTo>
                  <a:pt x="80625" y="469899"/>
                </a:lnTo>
                <a:close/>
              </a:path>
              <a:path w="5447030" h="647700">
                <a:moveTo>
                  <a:pt x="5445564" y="577849"/>
                </a:moveTo>
                <a:lnTo>
                  <a:pt x="5407103" y="577849"/>
                </a:lnTo>
                <a:lnTo>
                  <a:pt x="5407516" y="553719"/>
                </a:lnTo>
                <a:lnTo>
                  <a:pt x="5407580" y="539749"/>
                </a:lnTo>
                <a:lnTo>
                  <a:pt x="5405449" y="480059"/>
                </a:lnTo>
                <a:lnTo>
                  <a:pt x="5400503" y="430529"/>
                </a:lnTo>
                <a:lnTo>
                  <a:pt x="5398257" y="412749"/>
                </a:lnTo>
                <a:lnTo>
                  <a:pt x="5438281" y="412749"/>
                </a:lnTo>
                <a:lnTo>
                  <a:pt x="5441793" y="444499"/>
                </a:lnTo>
                <a:lnTo>
                  <a:pt x="5444882" y="491489"/>
                </a:lnTo>
                <a:lnTo>
                  <a:pt x="5446088" y="537209"/>
                </a:lnTo>
                <a:lnTo>
                  <a:pt x="5445564" y="577849"/>
                </a:lnTo>
                <a:close/>
              </a:path>
              <a:path w="5447030" h="647700">
                <a:moveTo>
                  <a:pt x="5423760" y="647699"/>
                </a:moveTo>
                <a:lnTo>
                  <a:pt x="5417737" y="647699"/>
                </a:lnTo>
                <a:lnTo>
                  <a:pt x="5415008" y="646429"/>
                </a:lnTo>
                <a:lnTo>
                  <a:pt x="5402209" y="646429"/>
                </a:lnTo>
                <a:lnTo>
                  <a:pt x="5401268" y="643889"/>
                </a:lnTo>
                <a:lnTo>
                  <a:pt x="5396601" y="632459"/>
                </a:lnTo>
                <a:lnTo>
                  <a:pt x="5391669" y="621029"/>
                </a:lnTo>
                <a:lnTo>
                  <a:pt x="5386737" y="608329"/>
                </a:lnTo>
                <a:lnTo>
                  <a:pt x="5382070" y="596899"/>
                </a:lnTo>
                <a:lnTo>
                  <a:pt x="5444733" y="596899"/>
                </a:lnTo>
                <a:lnTo>
                  <a:pt x="5444606" y="598169"/>
                </a:lnTo>
                <a:lnTo>
                  <a:pt x="5443421" y="615949"/>
                </a:lnTo>
                <a:lnTo>
                  <a:pt x="5442701" y="623569"/>
                </a:lnTo>
                <a:lnTo>
                  <a:pt x="5442582" y="628649"/>
                </a:lnTo>
                <a:lnTo>
                  <a:pt x="5438065" y="631189"/>
                </a:lnTo>
                <a:lnTo>
                  <a:pt x="5432230" y="631189"/>
                </a:lnTo>
                <a:lnTo>
                  <a:pt x="5430724" y="636269"/>
                </a:lnTo>
                <a:lnTo>
                  <a:pt x="5429218" y="640079"/>
                </a:lnTo>
                <a:lnTo>
                  <a:pt x="5427807" y="645159"/>
                </a:lnTo>
                <a:lnTo>
                  <a:pt x="5426960" y="646429"/>
                </a:lnTo>
                <a:lnTo>
                  <a:pt x="5423760" y="647699"/>
                </a:lnTo>
                <a:close/>
              </a:path>
              <a:path w="5447030" h="647700">
                <a:moveTo>
                  <a:pt x="1383272" y="607059"/>
                </a:moveTo>
                <a:lnTo>
                  <a:pt x="226673" y="607059"/>
                </a:lnTo>
                <a:lnTo>
                  <a:pt x="74784" y="600709"/>
                </a:lnTo>
                <a:lnTo>
                  <a:pt x="905393" y="600709"/>
                </a:lnTo>
                <a:lnTo>
                  <a:pt x="1383272" y="607059"/>
                </a:lnTo>
                <a:close/>
              </a:path>
              <a:path w="5447030" h="647700">
                <a:moveTo>
                  <a:pt x="1584469" y="608329"/>
                </a:moveTo>
                <a:lnTo>
                  <a:pt x="76195" y="608329"/>
                </a:lnTo>
                <a:lnTo>
                  <a:pt x="113815" y="607059"/>
                </a:lnTo>
                <a:lnTo>
                  <a:pt x="1483869" y="607059"/>
                </a:lnTo>
                <a:lnTo>
                  <a:pt x="1584469" y="608329"/>
                </a:lnTo>
                <a:close/>
              </a:path>
              <a:path w="5447030" h="647700">
                <a:moveTo>
                  <a:pt x="5355532" y="642619"/>
                </a:moveTo>
                <a:lnTo>
                  <a:pt x="3790581" y="642619"/>
                </a:lnTo>
                <a:lnTo>
                  <a:pt x="3483651" y="641349"/>
                </a:lnTo>
                <a:lnTo>
                  <a:pt x="2615110" y="638809"/>
                </a:lnTo>
                <a:lnTo>
                  <a:pt x="1751641" y="637539"/>
                </a:lnTo>
                <a:lnTo>
                  <a:pt x="1599160" y="637539"/>
                </a:lnTo>
                <a:lnTo>
                  <a:pt x="1497505" y="636269"/>
                </a:lnTo>
                <a:lnTo>
                  <a:pt x="1294207" y="636269"/>
                </a:lnTo>
                <a:lnTo>
                  <a:pt x="1192571" y="634999"/>
                </a:lnTo>
                <a:lnTo>
                  <a:pt x="1090948" y="634999"/>
                </a:lnTo>
                <a:lnTo>
                  <a:pt x="1040142" y="633729"/>
                </a:lnTo>
                <a:lnTo>
                  <a:pt x="938545" y="633729"/>
                </a:lnTo>
                <a:lnTo>
                  <a:pt x="887754" y="632459"/>
                </a:lnTo>
                <a:lnTo>
                  <a:pt x="786191" y="632459"/>
                </a:lnTo>
                <a:lnTo>
                  <a:pt x="735420" y="631189"/>
                </a:lnTo>
                <a:lnTo>
                  <a:pt x="684655" y="631189"/>
                </a:lnTo>
                <a:lnTo>
                  <a:pt x="633898" y="629919"/>
                </a:lnTo>
                <a:lnTo>
                  <a:pt x="583149" y="629919"/>
                </a:lnTo>
                <a:lnTo>
                  <a:pt x="481677" y="627379"/>
                </a:lnTo>
                <a:lnTo>
                  <a:pt x="430955" y="627379"/>
                </a:lnTo>
                <a:lnTo>
                  <a:pt x="278848" y="623569"/>
                </a:lnTo>
                <a:lnTo>
                  <a:pt x="5355532" y="623569"/>
                </a:lnTo>
                <a:lnTo>
                  <a:pt x="5370459" y="626109"/>
                </a:lnTo>
                <a:lnTo>
                  <a:pt x="5375435" y="633729"/>
                </a:lnTo>
                <a:lnTo>
                  <a:pt x="5370459" y="640079"/>
                </a:lnTo>
                <a:lnTo>
                  <a:pt x="5355532" y="64261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23841"/>
            <a:ext cx="8936355" cy="5067935"/>
            <a:chOff x="103912" y="23841"/>
            <a:chExt cx="8936355" cy="5067935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464248" y="23850"/>
              <a:ext cx="8461375" cy="4742815"/>
            </a:xfrm>
            <a:custGeom>
              <a:avLst/>
              <a:gdLst/>
              <a:ahLst/>
              <a:cxnLst/>
              <a:rect l="l" t="t" r="r" b="b"/>
              <a:pathLst>
                <a:path w="8461375" h="4742815">
                  <a:moveTo>
                    <a:pt x="25946" y="3061258"/>
                  </a:moveTo>
                  <a:lnTo>
                    <a:pt x="25031" y="3057956"/>
                  </a:lnTo>
                  <a:lnTo>
                    <a:pt x="20967" y="3052749"/>
                  </a:lnTo>
                  <a:lnTo>
                    <a:pt x="17983" y="3051060"/>
                  </a:lnTo>
                  <a:lnTo>
                    <a:pt x="7886" y="3049816"/>
                  </a:lnTo>
                  <a:lnTo>
                    <a:pt x="1676" y="3054667"/>
                  </a:lnTo>
                  <a:lnTo>
                    <a:pt x="0" y="3068320"/>
                  </a:lnTo>
                  <a:lnTo>
                    <a:pt x="4851" y="3074530"/>
                  </a:lnTo>
                  <a:lnTo>
                    <a:pt x="18491" y="3076219"/>
                  </a:lnTo>
                  <a:lnTo>
                    <a:pt x="24714" y="3071355"/>
                  </a:lnTo>
                  <a:lnTo>
                    <a:pt x="25946" y="3061258"/>
                  </a:lnTo>
                  <a:close/>
                </a:path>
                <a:path w="8461375" h="4742815">
                  <a:moveTo>
                    <a:pt x="87058" y="316953"/>
                  </a:moveTo>
                  <a:lnTo>
                    <a:pt x="85991" y="313131"/>
                  </a:lnTo>
                  <a:lnTo>
                    <a:pt x="81292" y="307111"/>
                  </a:lnTo>
                  <a:lnTo>
                    <a:pt x="77851" y="305155"/>
                  </a:lnTo>
                  <a:lnTo>
                    <a:pt x="66167" y="303720"/>
                  </a:lnTo>
                  <a:lnTo>
                    <a:pt x="58978" y="309333"/>
                  </a:lnTo>
                  <a:lnTo>
                    <a:pt x="57035" y="325120"/>
                  </a:lnTo>
                  <a:lnTo>
                    <a:pt x="62649" y="332295"/>
                  </a:lnTo>
                  <a:lnTo>
                    <a:pt x="78435" y="334238"/>
                  </a:lnTo>
                  <a:lnTo>
                    <a:pt x="85623" y="328637"/>
                  </a:lnTo>
                  <a:lnTo>
                    <a:pt x="87058" y="316953"/>
                  </a:lnTo>
                  <a:close/>
                </a:path>
                <a:path w="8461375" h="4742815">
                  <a:moveTo>
                    <a:pt x="88303" y="1455470"/>
                  </a:moveTo>
                  <a:lnTo>
                    <a:pt x="87388" y="1452168"/>
                  </a:lnTo>
                  <a:lnTo>
                    <a:pt x="83312" y="1446961"/>
                  </a:lnTo>
                  <a:lnTo>
                    <a:pt x="80340" y="1445272"/>
                  </a:lnTo>
                  <a:lnTo>
                    <a:pt x="70231" y="1444028"/>
                  </a:lnTo>
                  <a:lnTo>
                    <a:pt x="64020" y="1448879"/>
                  </a:lnTo>
                  <a:lnTo>
                    <a:pt x="62344" y="1462532"/>
                  </a:lnTo>
                  <a:lnTo>
                    <a:pt x="67195" y="1468742"/>
                  </a:lnTo>
                  <a:lnTo>
                    <a:pt x="80848" y="1470418"/>
                  </a:lnTo>
                  <a:lnTo>
                    <a:pt x="87058" y="1465567"/>
                  </a:lnTo>
                  <a:lnTo>
                    <a:pt x="88303" y="1455470"/>
                  </a:lnTo>
                  <a:close/>
                </a:path>
                <a:path w="8461375" h="4742815">
                  <a:moveTo>
                    <a:pt x="775982" y="3386137"/>
                  </a:moveTo>
                  <a:lnTo>
                    <a:pt x="774928" y="3382314"/>
                  </a:lnTo>
                  <a:lnTo>
                    <a:pt x="770229" y="3376295"/>
                  </a:lnTo>
                  <a:lnTo>
                    <a:pt x="766775" y="3374339"/>
                  </a:lnTo>
                  <a:lnTo>
                    <a:pt x="755091" y="3372904"/>
                  </a:lnTo>
                  <a:lnTo>
                    <a:pt x="747915" y="3378517"/>
                  </a:lnTo>
                  <a:lnTo>
                    <a:pt x="745972" y="3394303"/>
                  </a:lnTo>
                  <a:lnTo>
                    <a:pt x="751573" y="3401479"/>
                  </a:lnTo>
                  <a:lnTo>
                    <a:pt x="767359" y="3403422"/>
                  </a:lnTo>
                  <a:lnTo>
                    <a:pt x="774547" y="3397821"/>
                  </a:lnTo>
                  <a:lnTo>
                    <a:pt x="775982" y="3386137"/>
                  </a:lnTo>
                  <a:close/>
                </a:path>
                <a:path w="8461375" h="4742815">
                  <a:moveTo>
                    <a:pt x="910386" y="2293683"/>
                  </a:moveTo>
                  <a:lnTo>
                    <a:pt x="909320" y="2289860"/>
                  </a:lnTo>
                  <a:lnTo>
                    <a:pt x="904621" y="2283841"/>
                  </a:lnTo>
                  <a:lnTo>
                    <a:pt x="901179" y="2281898"/>
                  </a:lnTo>
                  <a:lnTo>
                    <a:pt x="889495" y="2280450"/>
                  </a:lnTo>
                  <a:lnTo>
                    <a:pt x="882307" y="2286063"/>
                  </a:lnTo>
                  <a:lnTo>
                    <a:pt x="880364" y="2301849"/>
                  </a:lnTo>
                  <a:lnTo>
                    <a:pt x="885977" y="2309037"/>
                  </a:lnTo>
                  <a:lnTo>
                    <a:pt x="901763" y="2310981"/>
                  </a:lnTo>
                  <a:lnTo>
                    <a:pt x="908951" y="2305367"/>
                  </a:lnTo>
                  <a:lnTo>
                    <a:pt x="910386" y="2293683"/>
                  </a:lnTo>
                  <a:close/>
                </a:path>
                <a:path w="8461375" h="4742815">
                  <a:moveTo>
                    <a:pt x="985710" y="1672945"/>
                  </a:moveTo>
                  <a:lnTo>
                    <a:pt x="984796" y="1669643"/>
                  </a:lnTo>
                  <a:lnTo>
                    <a:pt x="980732" y="1664436"/>
                  </a:lnTo>
                  <a:lnTo>
                    <a:pt x="977747" y="1662747"/>
                  </a:lnTo>
                  <a:lnTo>
                    <a:pt x="967651" y="1661502"/>
                  </a:lnTo>
                  <a:lnTo>
                    <a:pt x="961428" y="1666354"/>
                  </a:lnTo>
                  <a:lnTo>
                    <a:pt x="959751" y="1680006"/>
                  </a:lnTo>
                  <a:lnTo>
                    <a:pt x="964603" y="1686217"/>
                  </a:lnTo>
                  <a:lnTo>
                    <a:pt x="978255" y="1687893"/>
                  </a:lnTo>
                  <a:lnTo>
                    <a:pt x="984465" y="1683042"/>
                  </a:lnTo>
                  <a:lnTo>
                    <a:pt x="985710" y="1672945"/>
                  </a:lnTo>
                  <a:close/>
                </a:path>
                <a:path w="8461375" h="4742815">
                  <a:moveTo>
                    <a:pt x="1506512" y="13233"/>
                  </a:moveTo>
                  <a:lnTo>
                    <a:pt x="1505458" y="9410"/>
                  </a:lnTo>
                  <a:lnTo>
                    <a:pt x="1500759" y="3390"/>
                  </a:lnTo>
                  <a:lnTo>
                    <a:pt x="1497304" y="1435"/>
                  </a:lnTo>
                  <a:lnTo>
                    <a:pt x="1485620" y="0"/>
                  </a:lnTo>
                  <a:lnTo>
                    <a:pt x="1478432" y="5613"/>
                  </a:lnTo>
                  <a:lnTo>
                    <a:pt x="1476489" y="21399"/>
                  </a:lnTo>
                  <a:lnTo>
                    <a:pt x="1482102" y="28575"/>
                  </a:lnTo>
                  <a:lnTo>
                    <a:pt x="1497888" y="30518"/>
                  </a:lnTo>
                  <a:lnTo>
                    <a:pt x="1505077" y="24917"/>
                  </a:lnTo>
                  <a:lnTo>
                    <a:pt x="1506512" y="13233"/>
                  </a:lnTo>
                  <a:close/>
                </a:path>
                <a:path w="8461375" h="4742815">
                  <a:moveTo>
                    <a:pt x="1518158" y="2105825"/>
                  </a:moveTo>
                  <a:lnTo>
                    <a:pt x="1517243" y="2102523"/>
                  </a:lnTo>
                  <a:lnTo>
                    <a:pt x="1513179" y="2097316"/>
                  </a:lnTo>
                  <a:lnTo>
                    <a:pt x="1510195" y="2095627"/>
                  </a:lnTo>
                  <a:lnTo>
                    <a:pt x="1500098" y="2094382"/>
                  </a:lnTo>
                  <a:lnTo>
                    <a:pt x="1493888" y="2099233"/>
                  </a:lnTo>
                  <a:lnTo>
                    <a:pt x="1492199" y="2112886"/>
                  </a:lnTo>
                  <a:lnTo>
                    <a:pt x="1497050" y="2119096"/>
                  </a:lnTo>
                  <a:lnTo>
                    <a:pt x="1510703" y="2120773"/>
                  </a:lnTo>
                  <a:lnTo>
                    <a:pt x="1516913" y="2115921"/>
                  </a:lnTo>
                  <a:lnTo>
                    <a:pt x="1518158" y="2105825"/>
                  </a:lnTo>
                  <a:close/>
                </a:path>
                <a:path w="8461375" h="4742815">
                  <a:moveTo>
                    <a:pt x="1979498" y="4309783"/>
                  </a:moveTo>
                  <a:lnTo>
                    <a:pt x="1978583" y="4306481"/>
                  </a:lnTo>
                  <a:lnTo>
                    <a:pt x="1974519" y="4301274"/>
                  </a:lnTo>
                  <a:lnTo>
                    <a:pt x="1971535" y="4299585"/>
                  </a:lnTo>
                  <a:lnTo>
                    <a:pt x="1961438" y="4298340"/>
                  </a:lnTo>
                  <a:lnTo>
                    <a:pt x="1955228" y="4303192"/>
                  </a:lnTo>
                  <a:lnTo>
                    <a:pt x="1953552" y="4316844"/>
                  </a:lnTo>
                  <a:lnTo>
                    <a:pt x="1958403" y="4323054"/>
                  </a:lnTo>
                  <a:lnTo>
                    <a:pt x="1972043" y="4324743"/>
                  </a:lnTo>
                  <a:lnTo>
                    <a:pt x="1978253" y="4319892"/>
                  </a:lnTo>
                  <a:lnTo>
                    <a:pt x="1979498" y="4309783"/>
                  </a:lnTo>
                  <a:close/>
                </a:path>
                <a:path w="8461375" h="4742815">
                  <a:moveTo>
                    <a:pt x="2190775" y="1338249"/>
                  </a:moveTo>
                  <a:lnTo>
                    <a:pt x="2189721" y="1334427"/>
                  </a:lnTo>
                  <a:lnTo>
                    <a:pt x="2185022" y="1328407"/>
                  </a:lnTo>
                  <a:lnTo>
                    <a:pt x="2181568" y="1326451"/>
                  </a:lnTo>
                  <a:lnTo>
                    <a:pt x="2169884" y="1325016"/>
                  </a:lnTo>
                  <a:lnTo>
                    <a:pt x="2162695" y="1330629"/>
                  </a:lnTo>
                  <a:lnTo>
                    <a:pt x="2160765" y="1346415"/>
                  </a:lnTo>
                  <a:lnTo>
                    <a:pt x="2166366" y="1353604"/>
                  </a:lnTo>
                  <a:lnTo>
                    <a:pt x="2182152" y="1355547"/>
                  </a:lnTo>
                  <a:lnTo>
                    <a:pt x="2189340" y="1349933"/>
                  </a:lnTo>
                  <a:lnTo>
                    <a:pt x="2190775" y="1338249"/>
                  </a:lnTo>
                  <a:close/>
                </a:path>
                <a:path w="8461375" h="4742815">
                  <a:moveTo>
                    <a:pt x="2265667" y="3498875"/>
                  </a:moveTo>
                  <a:lnTo>
                    <a:pt x="2264613" y="3495052"/>
                  </a:lnTo>
                  <a:lnTo>
                    <a:pt x="2259914" y="3489033"/>
                  </a:lnTo>
                  <a:lnTo>
                    <a:pt x="2256459" y="3487077"/>
                  </a:lnTo>
                  <a:lnTo>
                    <a:pt x="2244775" y="3485642"/>
                  </a:lnTo>
                  <a:lnTo>
                    <a:pt x="2237587" y="3491255"/>
                  </a:lnTo>
                  <a:lnTo>
                    <a:pt x="2235644" y="3507041"/>
                  </a:lnTo>
                  <a:lnTo>
                    <a:pt x="2241258" y="3514217"/>
                  </a:lnTo>
                  <a:lnTo>
                    <a:pt x="2257044" y="3516160"/>
                  </a:lnTo>
                  <a:lnTo>
                    <a:pt x="2264232" y="3510546"/>
                  </a:lnTo>
                  <a:lnTo>
                    <a:pt x="2265667" y="3498875"/>
                  </a:lnTo>
                  <a:close/>
                </a:path>
                <a:path w="8461375" h="4742815">
                  <a:moveTo>
                    <a:pt x="2359596" y="2499537"/>
                  </a:moveTo>
                  <a:lnTo>
                    <a:pt x="2358682" y="2496235"/>
                  </a:lnTo>
                  <a:lnTo>
                    <a:pt x="2354618" y="2491028"/>
                  </a:lnTo>
                  <a:lnTo>
                    <a:pt x="2351633" y="2489339"/>
                  </a:lnTo>
                  <a:lnTo>
                    <a:pt x="2341537" y="2488095"/>
                  </a:lnTo>
                  <a:lnTo>
                    <a:pt x="2335326" y="2492946"/>
                  </a:lnTo>
                  <a:lnTo>
                    <a:pt x="2333637" y="2506599"/>
                  </a:lnTo>
                  <a:lnTo>
                    <a:pt x="2338489" y="2512809"/>
                  </a:lnTo>
                  <a:lnTo>
                    <a:pt x="2352141" y="2514485"/>
                  </a:lnTo>
                  <a:lnTo>
                    <a:pt x="2358352" y="2509634"/>
                  </a:lnTo>
                  <a:lnTo>
                    <a:pt x="2359596" y="2499537"/>
                  </a:lnTo>
                  <a:close/>
                </a:path>
                <a:path w="8461375" h="4742815">
                  <a:moveTo>
                    <a:pt x="2776994" y="166941"/>
                  </a:moveTo>
                  <a:lnTo>
                    <a:pt x="2772499" y="161175"/>
                  </a:lnTo>
                  <a:lnTo>
                    <a:pt x="2759837" y="159626"/>
                  </a:lnTo>
                  <a:lnTo>
                    <a:pt x="2754071" y="164122"/>
                  </a:lnTo>
                  <a:lnTo>
                    <a:pt x="2752915" y="173494"/>
                  </a:lnTo>
                  <a:lnTo>
                    <a:pt x="2753766" y="176555"/>
                  </a:lnTo>
                  <a:lnTo>
                    <a:pt x="2757538" y="181381"/>
                  </a:lnTo>
                  <a:lnTo>
                    <a:pt x="2760307" y="182956"/>
                  </a:lnTo>
                  <a:lnTo>
                    <a:pt x="2769679" y="184099"/>
                  </a:lnTo>
                  <a:lnTo>
                    <a:pt x="2775445" y="179603"/>
                  </a:lnTo>
                  <a:lnTo>
                    <a:pt x="2776994" y="166941"/>
                  </a:lnTo>
                  <a:close/>
                </a:path>
                <a:path w="8461375" h="4742815">
                  <a:moveTo>
                    <a:pt x="3092361" y="1640840"/>
                  </a:moveTo>
                  <a:lnTo>
                    <a:pt x="3091307" y="1637017"/>
                  </a:lnTo>
                  <a:lnTo>
                    <a:pt x="3086608" y="1630997"/>
                  </a:lnTo>
                  <a:lnTo>
                    <a:pt x="3083153" y="1629054"/>
                  </a:lnTo>
                  <a:lnTo>
                    <a:pt x="3071469" y="1627606"/>
                  </a:lnTo>
                  <a:lnTo>
                    <a:pt x="3064281" y="1633220"/>
                  </a:lnTo>
                  <a:lnTo>
                    <a:pt x="3062338" y="1649006"/>
                  </a:lnTo>
                  <a:lnTo>
                    <a:pt x="3067951" y="1656194"/>
                  </a:lnTo>
                  <a:lnTo>
                    <a:pt x="3083737" y="1658137"/>
                  </a:lnTo>
                  <a:lnTo>
                    <a:pt x="3090926" y="1652524"/>
                  </a:lnTo>
                  <a:lnTo>
                    <a:pt x="3092361" y="1640840"/>
                  </a:lnTo>
                  <a:close/>
                </a:path>
                <a:path w="8461375" h="4742815">
                  <a:moveTo>
                    <a:pt x="3137763" y="3868534"/>
                  </a:moveTo>
                  <a:lnTo>
                    <a:pt x="3135287" y="3861663"/>
                  </a:lnTo>
                  <a:lnTo>
                    <a:pt x="3123768" y="3856240"/>
                  </a:lnTo>
                  <a:lnTo>
                    <a:pt x="3116897" y="3858704"/>
                  </a:lnTo>
                  <a:lnTo>
                    <a:pt x="3111474" y="3870223"/>
                  </a:lnTo>
                  <a:lnTo>
                    <a:pt x="3113951" y="3877094"/>
                  </a:lnTo>
                  <a:lnTo>
                    <a:pt x="3122472" y="3881107"/>
                  </a:lnTo>
                  <a:lnTo>
                    <a:pt x="3125647" y="3881259"/>
                  </a:lnTo>
                  <a:lnTo>
                    <a:pt x="3131401" y="3879189"/>
                  </a:lnTo>
                  <a:lnTo>
                    <a:pt x="3133750" y="3877056"/>
                  </a:lnTo>
                  <a:lnTo>
                    <a:pt x="3137763" y="3868534"/>
                  </a:lnTo>
                  <a:close/>
                </a:path>
                <a:path w="8461375" h="4742815">
                  <a:moveTo>
                    <a:pt x="3383394" y="2818473"/>
                  </a:moveTo>
                  <a:lnTo>
                    <a:pt x="3382327" y="2814650"/>
                  </a:lnTo>
                  <a:lnTo>
                    <a:pt x="3377628" y="2808630"/>
                  </a:lnTo>
                  <a:lnTo>
                    <a:pt x="3374186" y="2806674"/>
                  </a:lnTo>
                  <a:lnTo>
                    <a:pt x="3362502" y="2805239"/>
                  </a:lnTo>
                  <a:lnTo>
                    <a:pt x="3355314" y="2810853"/>
                  </a:lnTo>
                  <a:lnTo>
                    <a:pt x="3353371" y="2826639"/>
                  </a:lnTo>
                  <a:lnTo>
                    <a:pt x="3358985" y="2833827"/>
                  </a:lnTo>
                  <a:lnTo>
                    <a:pt x="3374771" y="2835770"/>
                  </a:lnTo>
                  <a:lnTo>
                    <a:pt x="3381959" y="2830157"/>
                  </a:lnTo>
                  <a:lnTo>
                    <a:pt x="3383394" y="2818473"/>
                  </a:lnTo>
                  <a:close/>
                </a:path>
                <a:path w="8461375" h="4742815">
                  <a:moveTo>
                    <a:pt x="4095267" y="3340989"/>
                  </a:moveTo>
                  <a:lnTo>
                    <a:pt x="4094416" y="3337928"/>
                  </a:lnTo>
                  <a:lnTo>
                    <a:pt x="4090644" y="3333102"/>
                  </a:lnTo>
                  <a:lnTo>
                    <a:pt x="4087888" y="3331527"/>
                  </a:lnTo>
                  <a:lnTo>
                    <a:pt x="4078516" y="3330371"/>
                  </a:lnTo>
                  <a:lnTo>
                    <a:pt x="4072750" y="3334880"/>
                  </a:lnTo>
                  <a:lnTo>
                    <a:pt x="4071188" y="3347542"/>
                  </a:lnTo>
                  <a:lnTo>
                    <a:pt x="4075696" y="3353308"/>
                  </a:lnTo>
                  <a:lnTo>
                    <a:pt x="4088358" y="3354857"/>
                  </a:lnTo>
                  <a:lnTo>
                    <a:pt x="4094111" y="3350361"/>
                  </a:lnTo>
                  <a:lnTo>
                    <a:pt x="4095267" y="3340989"/>
                  </a:lnTo>
                  <a:close/>
                </a:path>
                <a:path w="8461375" h="4742815">
                  <a:moveTo>
                    <a:pt x="4144353" y="1953780"/>
                  </a:moveTo>
                  <a:lnTo>
                    <a:pt x="4143502" y="1950720"/>
                  </a:lnTo>
                  <a:lnTo>
                    <a:pt x="4139730" y="1945894"/>
                  </a:lnTo>
                  <a:lnTo>
                    <a:pt x="4136961" y="1944331"/>
                  </a:lnTo>
                  <a:lnTo>
                    <a:pt x="4127601" y="1943176"/>
                  </a:lnTo>
                  <a:lnTo>
                    <a:pt x="4121835" y="1947672"/>
                  </a:lnTo>
                  <a:lnTo>
                    <a:pt x="4120273" y="1960333"/>
                  </a:lnTo>
                  <a:lnTo>
                    <a:pt x="4124769" y="1966099"/>
                  </a:lnTo>
                  <a:lnTo>
                    <a:pt x="4137431" y="1967661"/>
                  </a:lnTo>
                  <a:lnTo>
                    <a:pt x="4143197" y="1963153"/>
                  </a:lnTo>
                  <a:lnTo>
                    <a:pt x="4144353" y="1953780"/>
                  </a:lnTo>
                  <a:close/>
                </a:path>
                <a:path w="8461375" h="4742815">
                  <a:moveTo>
                    <a:pt x="4229824" y="2235123"/>
                  </a:moveTo>
                  <a:lnTo>
                    <a:pt x="4229087" y="2232456"/>
                  </a:lnTo>
                  <a:lnTo>
                    <a:pt x="4225798" y="2228253"/>
                  </a:lnTo>
                  <a:lnTo>
                    <a:pt x="4223397" y="2226894"/>
                  </a:lnTo>
                  <a:lnTo>
                    <a:pt x="4215244" y="2225891"/>
                  </a:lnTo>
                  <a:lnTo>
                    <a:pt x="4210227" y="2229802"/>
                  </a:lnTo>
                  <a:lnTo>
                    <a:pt x="4208869" y="2240826"/>
                  </a:lnTo>
                  <a:lnTo>
                    <a:pt x="4212793" y="2245842"/>
                  </a:lnTo>
                  <a:lnTo>
                    <a:pt x="4223804" y="2247201"/>
                  </a:lnTo>
                  <a:lnTo>
                    <a:pt x="4228820" y="2243277"/>
                  </a:lnTo>
                  <a:lnTo>
                    <a:pt x="4229824" y="2235123"/>
                  </a:lnTo>
                  <a:close/>
                </a:path>
                <a:path w="8461375" h="4742815">
                  <a:moveTo>
                    <a:pt x="4781054" y="3782949"/>
                  </a:moveTo>
                  <a:lnTo>
                    <a:pt x="4780204" y="3779875"/>
                  </a:lnTo>
                  <a:lnTo>
                    <a:pt x="4776432" y="3775049"/>
                  </a:lnTo>
                  <a:lnTo>
                    <a:pt x="4773663" y="3773487"/>
                  </a:lnTo>
                  <a:lnTo>
                    <a:pt x="4764290" y="3772331"/>
                  </a:lnTo>
                  <a:lnTo>
                    <a:pt x="4758525" y="3776827"/>
                  </a:lnTo>
                  <a:lnTo>
                    <a:pt x="4756975" y="3789489"/>
                  </a:lnTo>
                  <a:lnTo>
                    <a:pt x="4761471" y="3795255"/>
                  </a:lnTo>
                  <a:lnTo>
                    <a:pt x="4774133" y="3796817"/>
                  </a:lnTo>
                  <a:lnTo>
                    <a:pt x="4779899" y="3792321"/>
                  </a:lnTo>
                  <a:lnTo>
                    <a:pt x="4781054" y="3782949"/>
                  </a:lnTo>
                  <a:close/>
                </a:path>
                <a:path w="8461375" h="4742815">
                  <a:moveTo>
                    <a:pt x="4807966" y="2478240"/>
                  </a:moveTo>
                  <a:lnTo>
                    <a:pt x="4807216" y="2475573"/>
                  </a:lnTo>
                  <a:lnTo>
                    <a:pt x="4803940" y="2471369"/>
                  </a:lnTo>
                  <a:lnTo>
                    <a:pt x="4801527" y="2470010"/>
                  </a:lnTo>
                  <a:lnTo>
                    <a:pt x="4793373" y="2469007"/>
                  </a:lnTo>
                  <a:lnTo>
                    <a:pt x="4788357" y="2472918"/>
                  </a:lnTo>
                  <a:lnTo>
                    <a:pt x="4787011" y="2483942"/>
                  </a:lnTo>
                  <a:lnTo>
                    <a:pt x="4790922" y="2488958"/>
                  </a:lnTo>
                  <a:lnTo>
                    <a:pt x="4801946" y="2490305"/>
                  </a:lnTo>
                  <a:lnTo>
                    <a:pt x="4806962" y="2486393"/>
                  </a:lnTo>
                  <a:lnTo>
                    <a:pt x="4807966" y="2478240"/>
                  </a:lnTo>
                  <a:close/>
                </a:path>
                <a:path w="8461375" h="4742815">
                  <a:moveTo>
                    <a:pt x="4869916" y="3054807"/>
                  </a:moveTo>
                  <a:lnTo>
                    <a:pt x="4869180" y="3052140"/>
                  </a:lnTo>
                  <a:lnTo>
                    <a:pt x="4865903" y="3047936"/>
                  </a:lnTo>
                  <a:lnTo>
                    <a:pt x="4863490" y="3046577"/>
                  </a:lnTo>
                  <a:lnTo>
                    <a:pt x="4855337" y="3045574"/>
                  </a:lnTo>
                  <a:lnTo>
                    <a:pt x="4850320" y="3049486"/>
                  </a:lnTo>
                  <a:lnTo>
                    <a:pt x="4848974" y="3060509"/>
                  </a:lnTo>
                  <a:lnTo>
                    <a:pt x="4852886" y="3065526"/>
                  </a:lnTo>
                  <a:lnTo>
                    <a:pt x="4863897" y="3066885"/>
                  </a:lnTo>
                  <a:lnTo>
                    <a:pt x="4868913" y="3062960"/>
                  </a:lnTo>
                  <a:lnTo>
                    <a:pt x="4869916" y="3054807"/>
                  </a:lnTo>
                  <a:close/>
                </a:path>
                <a:path w="8461375" h="4742815">
                  <a:moveTo>
                    <a:pt x="4981130" y="2156574"/>
                  </a:moveTo>
                  <a:lnTo>
                    <a:pt x="4980279" y="2153501"/>
                  </a:lnTo>
                  <a:lnTo>
                    <a:pt x="4976507" y="2148675"/>
                  </a:lnTo>
                  <a:lnTo>
                    <a:pt x="4973739" y="2147112"/>
                  </a:lnTo>
                  <a:lnTo>
                    <a:pt x="4964366" y="2145957"/>
                  </a:lnTo>
                  <a:lnTo>
                    <a:pt x="4958613" y="2150453"/>
                  </a:lnTo>
                  <a:lnTo>
                    <a:pt x="4957051" y="2163114"/>
                  </a:lnTo>
                  <a:lnTo>
                    <a:pt x="4961547" y="2168880"/>
                  </a:lnTo>
                  <a:lnTo>
                    <a:pt x="4974209" y="2170442"/>
                  </a:lnTo>
                  <a:lnTo>
                    <a:pt x="4979975" y="2165934"/>
                  </a:lnTo>
                  <a:lnTo>
                    <a:pt x="4981130" y="2156574"/>
                  </a:lnTo>
                  <a:close/>
                </a:path>
                <a:path w="8461375" h="4742815">
                  <a:moveTo>
                    <a:pt x="5209108" y="4730394"/>
                  </a:moveTo>
                  <a:lnTo>
                    <a:pt x="5208371" y="4727727"/>
                  </a:lnTo>
                  <a:lnTo>
                    <a:pt x="5205082" y="4723523"/>
                  </a:lnTo>
                  <a:lnTo>
                    <a:pt x="5202682" y="4722165"/>
                  </a:lnTo>
                  <a:lnTo>
                    <a:pt x="5194528" y="4721161"/>
                  </a:lnTo>
                  <a:lnTo>
                    <a:pt x="5189512" y="4725073"/>
                  </a:lnTo>
                  <a:lnTo>
                    <a:pt x="5188153" y="4736096"/>
                  </a:lnTo>
                  <a:lnTo>
                    <a:pt x="5192065" y="4741113"/>
                  </a:lnTo>
                  <a:lnTo>
                    <a:pt x="5203088" y="4742472"/>
                  </a:lnTo>
                  <a:lnTo>
                    <a:pt x="5208105" y="4738548"/>
                  </a:lnTo>
                  <a:lnTo>
                    <a:pt x="5209108" y="4730394"/>
                  </a:lnTo>
                  <a:close/>
                </a:path>
                <a:path w="8461375" h="4742815">
                  <a:moveTo>
                    <a:pt x="5477599" y="2560193"/>
                  </a:moveTo>
                  <a:lnTo>
                    <a:pt x="5476760" y="2557132"/>
                  </a:lnTo>
                  <a:lnTo>
                    <a:pt x="5472989" y="2552306"/>
                  </a:lnTo>
                  <a:lnTo>
                    <a:pt x="5470220" y="2550744"/>
                  </a:lnTo>
                  <a:lnTo>
                    <a:pt x="5460847" y="2549588"/>
                  </a:lnTo>
                  <a:lnTo>
                    <a:pt x="5455082" y="2554084"/>
                  </a:lnTo>
                  <a:lnTo>
                    <a:pt x="5453519" y="2566746"/>
                  </a:lnTo>
                  <a:lnTo>
                    <a:pt x="5458028" y="2572512"/>
                  </a:lnTo>
                  <a:lnTo>
                    <a:pt x="5470690" y="2574074"/>
                  </a:lnTo>
                  <a:lnTo>
                    <a:pt x="5476456" y="2569565"/>
                  </a:lnTo>
                  <a:lnTo>
                    <a:pt x="5477599" y="2560193"/>
                  </a:lnTo>
                  <a:close/>
                </a:path>
                <a:path w="8461375" h="4742815">
                  <a:moveTo>
                    <a:pt x="5734062" y="1109294"/>
                  </a:moveTo>
                  <a:lnTo>
                    <a:pt x="5729567" y="1103528"/>
                  </a:lnTo>
                  <a:lnTo>
                    <a:pt x="5716905" y="1101979"/>
                  </a:lnTo>
                  <a:lnTo>
                    <a:pt x="5711139" y="1106474"/>
                  </a:lnTo>
                  <a:lnTo>
                    <a:pt x="5709983" y="1115847"/>
                  </a:lnTo>
                  <a:lnTo>
                    <a:pt x="5710834" y="1118908"/>
                  </a:lnTo>
                  <a:lnTo>
                    <a:pt x="5714606" y="1123746"/>
                  </a:lnTo>
                  <a:lnTo>
                    <a:pt x="5717375" y="1125308"/>
                  </a:lnTo>
                  <a:lnTo>
                    <a:pt x="5726735" y="1126464"/>
                  </a:lnTo>
                  <a:lnTo>
                    <a:pt x="5732500" y="1121956"/>
                  </a:lnTo>
                  <a:lnTo>
                    <a:pt x="5734062" y="1109294"/>
                  </a:lnTo>
                  <a:close/>
                </a:path>
                <a:path w="8461375" h="4742815">
                  <a:moveTo>
                    <a:pt x="5975375" y="3873335"/>
                  </a:moveTo>
                  <a:lnTo>
                    <a:pt x="5974524" y="3870261"/>
                  </a:lnTo>
                  <a:lnTo>
                    <a:pt x="5970752" y="3865435"/>
                  </a:lnTo>
                  <a:lnTo>
                    <a:pt x="5967984" y="3863873"/>
                  </a:lnTo>
                  <a:lnTo>
                    <a:pt x="5958624" y="3862717"/>
                  </a:lnTo>
                  <a:lnTo>
                    <a:pt x="5952858" y="3867213"/>
                  </a:lnTo>
                  <a:lnTo>
                    <a:pt x="5951296" y="3879875"/>
                  </a:lnTo>
                  <a:lnTo>
                    <a:pt x="5955792" y="3885641"/>
                  </a:lnTo>
                  <a:lnTo>
                    <a:pt x="5968466" y="3887203"/>
                  </a:lnTo>
                  <a:lnTo>
                    <a:pt x="5974219" y="3882707"/>
                  </a:lnTo>
                  <a:lnTo>
                    <a:pt x="5975375" y="3873335"/>
                  </a:lnTo>
                  <a:close/>
                </a:path>
                <a:path w="8461375" h="4742815">
                  <a:moveTo>
                    <a:pt x="6027725" y="1021410"/>
                  </a:moveTo>
                  <a:lnTo>
                    <a:pt x="6023813" y="1016393"/>
                  </a:lnTo>
                  <a:lnTo>
                    <a:pt x="6012789" y="1015034"/>
                  </a:lnTo>
                  <a:lnTo>
                    <a:pt x="6007773" y="1018946"/>
                  </a:lnTo>
                  <a:lnTo>
                    <a:pt x="6006770" y="1027099"/>
                  </a:lnTo>
                  <a:lnTo>
                    <a:pt x="6007506" y="1029766"/>
                  </a:lnTo>
                  <a:lnTo>
                    <a:pt x="6010795" y="1033970"/>
                  </a:lnTo>
                  <a:lnTo>
                    <a:pt x="6013196" y="1035342"/>
                  </a:lnTo>
                  <a:lnTo>
                    <a:pt x="6021349" y="1036345"/>
                  </a:lnTo>
                  <a:lnTo>
                    <a:pt x="6026366" y="1032421"/>
                  </a:lnTo>
                  <a:lnTo>
                    <a:pt x="6027725" y="1021410"/>
                  </a:lnTo>
                  <a:close/>
                </a:path>
                <a:path w="8461375" h="4742815">
                  <a:moveTo>
                    <a:pt x="6228346" y="1833206"/>
                  </a:moveTo>
                  <a:lnTo>
                    <a:pt x="6224435" y="1828203"/>
                  </a:lnTo>
                  <a:lnTo>
                    <a:pt x="6213411" y="1826844"/>
                  </a:lnTo>
                  <a:lnTo>
                    <a:pt x="6208395" y="1830755"/>
                  </a:lnTo>
                  <a:lnTo>
                    <a:pt x="6207391" y="1838909"/>
                  </a:lnTo>
                  <a:lnTo>
                    <a:pt x="6208128" y="1841576"/>
                  </a:lnTo>
                  <a:lnTo>
                    <a:pt x="6211417" y="1845779"/>
                  </a:lnTo>
                  <a:lnTo>
                    <a:pt x="6213818" y="1847138"/>
                  </a:lnTo>
                  <a:lnTo>
                    <a:pt x="6221971" y="1848142"/>
                  </a:lnTo>
                  <a:lnTo>
                    <a:pt x="6226988" y="1844230"/>
                  </a:lnTo>
                  <a:lnTo>
                    <a:pt x="6228346" y="1833206"/>
                  </a:lnTo>
                  <a:close/>
                </a:path>
                <a:path w="8461375" h="4742815">
                  <a:moveTo>
                    <a:pt x="6374079" y="2604770"/>
                  </a:moveTo>
                  <a:lnTo>
                    <a:pt x="6373342" y="2602103"/>
                  </a:lnTo>
                  <a:lnTo>
                    <a:pt x="6370066" y="2597899"/>
                  </a:lnTo>
                  <a:lnTo>
                    <a:pt x="6367653" y="2596540"/>
                  </a:lnTo>
                  <a:lnTo>
                    <a:pt x="6359499" y="2595537"/>
                  </a:lnTo>
                  <a:lnTo>
                    <a:pt x="6354483" y="2599448"/>
                  </a:lnTo>
                  <a:lnTo>
                    <a:pt x="6353124" y="2610472"/>
                  </a:lnTo>
                  <a:lnTo>
                    <a:pt x="6357048" y="2615476"/>
                  </a:lnTo>
                  <a:lnTo>
                    <a:pt x="6368059" y="2616835"/>
                  </a:lnTo>
                  <a:lnTo>
                    <a:pt x="6373076" y="2612923"/>
                  </a:lnTo>
                  <a:lnTo>
                    <a:pt x="6374079" y="2604770"/>
                  </a:lnTo>
                  <a:close/>
                </a:path>
                <a:path w="8461375" h="4742815">
                  <a:moveTo>
                    <a:pt x="6574701" y="3416566"/>
                  </a:moveTo>
                  <a:lnTo>
                    <a:pt x="6573964" y="3413899"/>
                  </a:lnTo>
                  <a:lnTo>
                    <a:pt x="6570688" y="3409708"/>
                  </a:lnTo>
                  <a:lnTo>
                    <a:pt x="6568275" y="3408337"/>
                  </a:lnTo>
                  <a:lnTo>
                    <a:pt x="6560121" y="3407333"/>
                  </a:lnTo>
                  <a:lnTo>
                    <a:pt x="6555105" y="3411258"/>
                  </a:lnTo>
                  <a:lnTo>
                    <a:pt x="6553759" y="3422269"/>
                  </a:lnTo>
                  <a:lnTo>
                    <a:pt x="6557670" y="3427285"/>
                  </a:lnTo>
                  <a:lnTo>
                    <a:pt x="6568694" y="3428644"/>
                  </a:lnTo>
                  <a:lnTo>
                    <a:pt x="6573698" y="3424720"/>
                  </a:lnTo>
                  <a:lnTo>
                    <a:pt x="6574701" y="3416566"/>
                  </a:lnTo>
                  <a:close/>
                </a:path>
                <a:path w="8461375" h="4742815">
                  <a:moveTo>
                    <a:pt x="6630175" y="563791"/>
                  </a:moveTo>
                  <a:lnTo>
                    <a:pt x="6625679" y="558038"/>
                  </a:lnTo>
                  <a:lnTo>
                    <a:pt x="6613017" y="556475"/>
                  </a:lnTo>
                  <a:lnTo>
                    <a:pt x="6607251" y="560971"/>
                  </a:lnTo>
                  <a:lnTo>
                    <a:pt x="6606095" y="570344"/>
                  </a:lnTo>
                  <a:lnTo>
                    <a:pt x="6606946" y="573417"/>
                  </a:lnTo>
                  <a:lnTo>
                    <a:pt x="6610718" y="578243"/>
                  </a:lnTo>
                  <a:lnTo>
                    <a:pt x="6613487" y="579805"/>
                  </a:lnTo>
                  <a:lnTo>
                    <a:pt x="6622859" y="580961"/>
                  </a:lnTo>
                  <a:lnTo>
                    <a:pt x="6628625" y="576453"/>
                  </a:lnTo>
                  <a:lnTo>
                    <a:pt x="6630175" y="563791"/>
                  </a:lnTo>
                  <a:close/>
                </a:path>
                <a:path w="8461375" h="4742815">
                  <a:moveTo>
                    <a:pt x="6871500" y="3327831"/>
                  </a:moveTo>
                  <a:lnTo>
                    <a:pt x="6870649" y="3324771"/>
                  </a:lnTo>
                  <a:lnTo>
                    <a:pt x="6866877" y="3319932"/>
                  </a:lnTo>
                  <a:lnTo>
                    <a:pt x="6864109" y="3318370"/>
                  </a:lnTo>
                  <a:lnTo>
                    <a:pt x="6854736" y="3317214"/>
                  </a:lnTo>
                  <a:lnTo>
                    <a:pt x="6848970" y="3321723"/>
                  </a:lnTo>
                  <a:lnTo>
                    <a:pt x="6847421" y="3334385"/>
                  </a:lnTo>
                  <a:lnTo>
                    <a:pt x="6851917" y="3340150"/>
                  </a:lnTo>
                  <a:lnTo>
                    <a:pt x="6864578" y="3341700"/>
                  </a:lnTo>
                  <a:lnTo>
                    <a:pt x="6870344" y="3337204"/>
                  </a:lnTo>
                  <a:lnTo>
                    <a:pt x="6871500" y="3327831"/>
                  </a:lnTo>
                  <a:close/>
                </a:path>
                <a:path w="8461375" h="4742815">
                  <a:moveTo>
                    <a:pt x="7069950" y="4643577"/>
                  </a:moveTo>
                  <a:lnTo>
                    <a:pt x="7065454" y="4637811"/>
                  </a:lnTo>
                  <a:lnTo>
                    <a:pt x="7052792" y="4636249"/>
                  </a:lnTo>
                  <a:lnTo>
                    <a:pt x="7047027" y="4640758"/>
                  </a:lnTo>
                  <a:lnTo>
                    <a:pt x="7045871" y="4650117"/>
                  </a:lnTo>
                  <a:lnTo>
                    <a:pt x="7046722" y="4653191"/>
                  </a:lnTo>
                  <a:lnTo>
                    <a:pt x="7050494" y="4658017"/>
                  </a:lnTo>
                  <a:lnTo>
                    <a:pt x="7053262" y="4659579"/>
                  </a:lnTo>
                  <a:lnTo>
                    <a:pt x="7062622" y="4660735"/>
                  </a:lnTo>
                  <a:lnTo>
                    <a:pt x="7068388" y="4656239"/>
                  </a:lnTo>
                  <a:lnTo>
                    <a:pt x="7069950" y="4643577"/>
                  </a:lnTo>
                  <a:close/>
                </a:path>
                <a:path w="8461375" h="4742815">
                  <a:moveTo>
                    <a:pt x="7226236" y="1681441"/>
                  </a:moveTo>
                  <a:lnTo>
                    <a:pt x="7222325" y="1676425"/>
                  </a:lnTo>
                  <a:lnTo>
                    <a:pt x="7211301" y="1675066"/>
                  </a:lnTo>
                  <a:lnTo>
                    <a:pt x="7206285" y="1678990"/>
                  </a:lnTo>
                  <a:lnTo>
                    <a:pt x="7205281" y="1687144"/>
                  </a:lnTo>
                  <a:lnTo>
                    <a:pt x="7206018" y="1689811"/>
                  </a:lnTo>
                  <a:lnTo>
                    <a:pt x="7209307" y="1694002"/>
                  </a:lnTo>
                  <a:lnTo>
                    <a:pt x="7211708" y="1695373"/>
                  </a:lnTo>
                  <a:lnTo>
                    <a:pt x="7219861" y="1696377"/>
                  </a:lnTo>
                  <a:lnTo>
                    <a:pt x="7224877" y="1692452"/>
                  </a:lnTo>
                  <a:lnTo>
                    <a:pt x="7226236" y="1681441"/>
                  </a:lnTo>
                  <a:close/>
                </a:path>
                <a:path w="8461375" h="4742815">
                  <a:moveTo>
                    <a:pt x="7653121" y="2028494"/>
                  </a:moveTo>
                  <a:lnTo>
                    <a:pt x="7649197" y="2023478"/>
                  </a:lnTo>
                  <a:lnTo>
                    <a:pt x="7638186" y="2022119"/>
                  </a:lnTo>
                  <a:lnTo>
                    <a:pt x="7633170" y="2026043"/>
                  </a:lnTo>
                  <a:lnTo>
                    <a:pt x="7632166" y="2034197"/>
                  </a:lnTo>
                  <a:lnTo>
                    <a:pt x="7632903" y="2036864"/>
                  </a:lnTo>
                  <a:lnTo>
                    <a:pt x="7636180" y="2041067"/>
                  </a:lnTo>
                  <a:lnTo>
                    <a:pt x="7638593" y="2042426"/>
                  </a:lnTo>
                  <a:lnTo>
                    <a:pt x="7646746" y="2043430"/>
                  </a:lnTo>
                  <a:lnTo>
                    <a:pt x="7651763" y="2039505"/>
                  </a:lnTo>
                  <a:lnTo>
                    <a:pt x="7653121" y="2028494"/>
                  </a:lnTo>
                  <a:close/>
                </a:path>
                <a:path w="8461375" h="4742815">
                  <a:moveTo>
                    <a:pt x="7732509" y="1383169"/>
                  </a:moveTo>
                  <a:lnTo>
                    <a:pt x="7728598" y="1378153"/>
                  </a:lnTo>
                  <a:lnTo>
                    <a:pt x="7717574" y="1376794"/>
                  </a:lnTo>
                  <a:lnTo>
                    <a:pt x="7712557" y="1380718"/>
                  </a:lnTo>
                  <a:lnTo>
                    <a:pt x="7711554" y="1388872"/>
                  </a:lnTo>
                  <a:lnTo>
                    <a:pt x="7712291" y="1391539"/>
                  </a:lnTo>
                  <a:lnTo>
                    <a:pt x="7715580" y="1395730"/>
                  </a:lnTo>
                  <a:lnTo>
                    <a:pt x="7717980" y="1397101"/>
                  </a:lnTo>
                  <a:lnTo>
                    <a:pt x="7726134" y="1398104"/>
                  </a:lnTo>
                  <a:lnTo>
                    <a:pt x="7731150" y="1394180"/>
                  </a:lnTo>
                  <a:lnTo>
                    <a:pt x="7732509" y="1383169"/>
                  </a:lnTo>
                  <a:close/>
                </a:path>
                <a:path w="8461375" h="4742815">
                  <a:moveTo>
                    <a:pt x="7824444" y="3069425"/>
                  </a:moveTo>
                  <a:lnTo>
                    <a:pt x="7823594" y="3066364"/>
                  </a:lnTo>
                  <a:lnTo>
                    <a:pt x="7819822" y="3061538"/>
                  </a:lnTo>
                  <a:lnTo>
                    <a:pt x="7817053" y="3059963"/>
                  </a:lnTo>
                  <a:lnTo>
                    <a:pt x="7807680" y="3058820"/>
                  </a:lnTo>
                  <a:lnTo>
                    <a:pt x="7801915" y="3063316"/>
                  </a:lnTo>
                  <a:lnTo>
                    <a:pt x="7800365" y="3075978"/>
                  </a:lnTo>
                  <a:lnTo>
                    <a:pt x="7804861" y="3081744"/>
                  </a:lnTo>
                  <a:lnTo>
                    <a:pt x="7817523" y="3083306"/>
                  </a:lnTo>
                  <a:lnTo>
                    <a:pt x="7823289" y="3078797"/>
                  </a:lnTo>
                  <a:lnTo>
                    <a:pt x="7824444" y="3069425"/>
                  </a:lnTo>
                  <a:close/>
                </a:path>
                <a:path w="8461375" h="4742815">
                  <a:moveTo>
                    <a:pt x="7936814" y="4669231"/>
                  </a:moveTo>
                  <a:lnTo>
                    <a:pt x="7932318" y="4663465"/>
                  </a:lnTo>
                  <a:lnTo>
                    <a:pt x="7919656" y="4661916"/>
                  </a:lnTo>
                  <a:lnTo>
                    <a:pt x="7913891" y="4666412"/>
                  </a:lnTo>
                  <a:lnTo>
                    <a:pt x="7912735" y="4675784"/>
                  </a:lnTo>
                  <a:lnTo>
                    <a:pt x="7913586" y="4678845"/>
                  </a:lnTo>
                  <a:lnTo>
                    <a:pt x="7917358" y="4683671"/>
                  </a:lnTo>
                  <a:lnTo>
                    <a:pt x="7920126" y="4685246"/>
                  </a:lnTo>
                  <a:lnTo>
                    <a:pt x="7929499" y="4686401"/>
                  </a:lnTo>
                  <a:lnTo>
                    <a:pt x="7935252" y="4681893"/>
                  </a:lnTo>
                  <a:lnTo>
                    <a:pt x="7936814" y="4669231"/>
                  </a:lnTo>
                  <a:close/>
                </a:path>
                <a:path w="8461375" h="4742815">
                  <a:moveTo>
                    <a:pt x="8372602" y="2202853"/>
                  </a:moveTo>
                  <a:lnTo>
                    <a:pt x="8368690" y="2197836"/>
                  </a:lnTo>
                  <a:lnTo>
                    <a:pt x="8357667" y="2196477"/>
                  </a:lnTo>
                  <a:lnTo>
                    <a:pt x="8352650" y="2200402"/>
                  </a:lnTo>
                  <a:lnTo>
                    <a:pt x="8351647" y="2208555"/>
                  </a:lnTo>
                  <a:lnTo>
                    <a:pt x="8352396" y="2211222"/>
                  </a:lnTo>
                  <a:lnTo>
                    <a:pt x="8355673" y="2215426"/>
                  </a:lnTo>
                  <a:lnTo>
                    <a:pt x="8358086" y="2216785"/>
                  </a:lnTo>
                  <a:lnTo>
                    <a:pt x="8366239" y="2217788"/>
                  </a:lnTo>
                  <a:lnTo>
                    <a:pt x="8371256" y="2213876"/>
                  </a:lnTo>
                  <a:lnTo>
                    <a:pt x="8372602" y="2202853"/>
                  </a:lnTo>
                  <a:close/>
                </a:path>
                <a:path w="8461375" h="4742815">
                  <a:moveTo>
                    <a:pt x="8461197" y="2483345"/>
                  </a:moveTo>
                  <a:lnTo>
                    <a:pt x="8456701" y="2477579"/>
                  </a:lnTo>
                  <a:lnTo>
                    <a:pt x="8444039" y="2476017"/>
                  </a:lnTo>
                  <a:lnTo>
                    <a:pt x="8438274" y="2480526"/>
                  </a:lnTo>
                  <a:lnTo>
                    <a:pt x="8437118" y="2489885"/>
                  </a:lnTo>
                  <a:lnTo>
                    <a:pt x="8437969" y="2492959"/>
                  </a:lnTo>
                  <a:lnTo>
                    <a:pt x="8441741" y="2497785"/>
                  </a:lnTo>
                  <a:lnTo>
                    <a:pt x="8444509" y="2499347"/>
                  </a:lnTo>
                  <a:lnTo>
                    <a:pt x="8453882" y="2500503"/>
                  </a:lnTo>
                  <a:lnTo>
                    <a:pt x="8459648" y="2496007"/>
                  </a:lnTo>
                  <a:lnTo>
                    <a:pt x="8461197" y="248334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94972" y="597643"/>
              <a:ext cx="766692" cy="60947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6368" y="2177880"/>
              <a:ext cx="265430" cy="250190"/>
            </a:xfrm>
            <a:custGeom>
              <a:avLst/>
              <a:gdLst/>
              <a:ahLst/>
              <a:cxnLst/>
              <a:rect l="l" t="t" r="r" b="b"/>
              <a:pathLst>
                <a:path w="265430" h="250189">
                  <a:moveTo>
                    <a:pt x="120964" y="250189"/>
                  </a:moveTo>
                  <a:lnTo>
                    <a:pt x="112534" y="250189"/>
                  </a:lnTo>
                  <a:lnTo>
                    <a:pt x="93795" y="248919"/>
                  </a:lnTo>
                  <a:lnTo>
                    <a:pt x="43466" y="226059"/>
                  </a:lnTo>
                  <a:lnTo>
                    <a:pt x="10993" y="194309"/>
                  </a:lnTo>
                  <a:lnTo>
                    <a:pt x="69" y="156209"/>
                  </a:lnTo>
                  <a:lnTo>
                    <a:pt x="0" y="148589"/>
                  </a:lnTo>
                  <a:lnTo>
                    <a:pt x="121" y="140969"/>
                  </a:lnTo>
                  <a:lnTo>
                    <a:pt x="6490" y="97789"/>
                  </a:lnTo>
                  <a:lnTo>
                    <a:pt x="27717" y="64769"/>
                  </a:lnTo>
                  <a:lnTo>
                    <a:pt x="45255" y="49529"/>
                  </a:lnTo>
                  <a:lnTo>
                    <a:pt x="59406" y="36829"/>
                  </a:lnTo>
                  <a:lnTo>
                    <a:pt x="101099" y="8889"/>
                  </a:lnTo>
                  <a:lnTo>
                    <a:pt x="128996" y="0"/>
                  </a:lnTo>
                  <a:lnTo>
                    <a:pt x="143576" y="0"/>
                  </a:lnTo>
                  <a:lnTo>
                    <a:pt x="151065" y="1269"/>
                  </a:lnTo>
                  <a:lnTo>
                    <a:pt x="216076" y="1269"/>
                  </a:lnTo>
                  <a:lnTo>
                    <a:pt x="222774" y="3809"/>
                  </a:lnTo>
                  <a:lnTo>
                    <a:pt x="224800" y="6349"/>
                  </a:lnTo>
                  <a:lnTo>
                    <a:pt x="224294" y="6349"/>
                  </a:lnTo>
                  <a:lnTo>
                    <a:pt x="223787" y="7619"/>
                  </a:lnTo>
                  <a:lnTo>
                    <a:pt x="230770" y="7619"/>
                  </a:lnTo>
                  <a:lnTo>
                    <a:pt x="229974" y="10159"/>
                  </a:lnTo>
                  <a:lnTo>
                    <a:pt x="237970" y="10159"/>
                  </a:lnTo>
                  <a:lnTo>
                    <a:pt x="241515" y="11429"/>
                  </a:lnTo>
                  <a:lnTo>
                    <a:pt x="247087" y="15239"/>
                  </a:lnTo>
                  <a:lnTo>
                    <a:pt x="193122" y="15239"/>
                  </a:lnTo>
                  <a:lnTo>
                    <a:pt x="175745" y="17779"/>
                  </a:lnTo>
                  <a:lnTo>
                    <a:pt x="143649" y="17779"/>
                  </a:lnTo>
                  <a:lnTo>
                    <a:pt x="134488" y="19049"/>
                  </a:lnTo>
                  <a:lnTo>
                    <a:pt x="97624" y="34289"/>
                  </a:lnTo>
                  <a:lnTo>
                    <a:pt x="61171" y="60959"/>
                  </a:lnTo>
                  <a:lnTo>
                    <a:pt x="54420" y="67309"/>
                  </a:lnTo>
                  <a:lnTo>
                    <a:pt x="47764" y="72389"/>
                  </a:lnTo>
                  <a:lnTo>
                    <a:pt x="41440" y="78739"/>
                  </a:lnTo>
                  <a:lnTo>
                    <a:pt x="37182" y="85089"/>
                  </a:lnTo>
                  <a:lnTo>
                    <a:pt x="33969" y="90169"/>
                  </a:lnTo>
                  <a:lnTo>
                    <a:pt x="31325" y="96519"/>
                  </a:lnTo>
                  <a:lnTo>
                    <a:pt x="28777" y="101599"/>
                  </a:lnTo>
                  <a:lnTo>
                    <a:pt x="25738" y="110489"/>
                  </a:lnTo>
                  <a:lnTo>
                    <a:pt x="22192" y="116839"/>
                  </a:lnTo>
                  <a:lnTo>
                    <a:pt x="20729" y="144779"/>
                  </a:lnTo>
                  <a:lnTo>
                    <a:pt x="26601" y="182879"/>
                  </a:lnTo>
                  <a:lnTo>
                    <a:pt x="55306" y="210819"/>
                  </a:lnTo>
                  <a:lnTo>
                    <a:pt x="64400" y="215899"/>
                  </a:lnTo>
                  <a:lnTo>
                    <a:pt x="73351" y="222249"/>
                  </a:lnTo>
                  <a:lnTo>
                    <a:pt x="79769" y="224789"/>
                  </a:lnTo>
                  <a:lnTo>
                    <a:pt x="86710" y="227329"/>
                  </a:lnTo>
                  <a:lnTo>
                    <a:pt x="93936" y="229869"/>
                  </a:lnTo>
                  <a:lnTo>
                    <a:pt x="101209" y="231139"/>
                  </a:lnTo>
                  <a:lnTo>
                    <a:pt x="104755" y="233679"/>
                  </a:lnTo>
                  <a:lnTo>
                    <a:pt x="189975" y="233679"/>
                  </a:lnTo>
                  <a:lnTo>
                    <a:pt x="176198" y="240029"/>
                  </a:lnTo>
                  <a:lnTo>
                    <a:pt x="147532" y="248919"/>
                  </a:lnTo>
                  <a:lnTo>
                    <a:pt x="129630" y="248919"/>
                  </a:lnTo>
                  <a:lnTo>
                    <a:pt x="120964" y="250189"/>
                  </a:lnTo>
                  <a:close/>
                </a:path>
                <a:path w="265430" h="250189">
                  <a:moveTo>
                    <a:pt x="216076" y="1269"/>
                  </a:moveTo>
                  <a:lnTo>
                    <a:pt x="172846" y="1269"/>
                  </a:lnTo>
                  <a:lnTo>
                    <a:pt x="179720" y="0"/>
                  </a:lnTo>
                  <a:lnTo>
                    <a:pt x="209243" y="0"/>
                  </a:lnTo>
                  <a:lnTo>
                    <a:pt x="216076" y="1269"/>
                  </a:lnTo>
                  <a:close/>
                </a:path>
                <a:path w="265430" h="250189">
                  <a:moveTo>
                    <a:pt x="230770" y="7619"/>
                  </a:moveTo>
                  <a:lnTo>
                    <a:pt x="224728" y="7619"/>
                  </a:lnTo>
                  <a:lnTo>
                    <a:pt x="224800" y="5079"/>
                  </a:lnTo>
                  <a:lnTo>
                    <a:pt x="228997" y="5079"/>
                  </a:lnTo>
                  <a:lnTo>
                    <a:pt x="230372" y="6349"/>
                  </a:lnTo>
                  <a:lnTo>
                    <a:pt x="230770" y="7619"/>
                  </a:lnTo>
                  <a:close/>
                </a:path>
                <a:path w="265430" h="250189">
                  <a:moveTo>
                    <a:pt x="237970" y="10159"/>
                  </a:moveTo>
                  <a:lnTo>
                    <a:pt x="233230" y="10159"/>
                  </a:lnTo>
                  <a:lnTo>
                    <a:pt x="234424" y="8889"/>
                  </a:lnTo>
                  <a:lnTo>
                    <a:pt x="237970" y="10159"/>
                  </a:lnTo>
                  <a:close/>
                </a:path>
                <a:path w="265430" h="250189">
                  <a:moveTo>
                    <a:pt x="236450" y="25399"/>
                  </a:moveTo>
                  <a:lnTo>
                    <a:pt x="228108" y="20319"/>
                  </a:lnTo>
                  <a:lnTo>
                    <a:pt x="210691" y="15239"/>
                  </a:lnTo>
                  <a:lnTo>
                    <a:pt x="247087" y="15239"/>
                  </a:lnTo>
                  <a:lnTo>
                    <a:pt x="250633" y="21589"/>
                  </a:lnTo>
                  <a:lnTo>
                    <a:pt x="248607" y="24129"/>
                  </a:lnTo>
                  <a:lnTo>
                    <a:pt x="238115" y="24129"/>
                  </a:lnTo>
                  <a:lnTo>
                    <a:pt x="236450" y="25399"/>
                  </a:lnTo>
                  <a:close/>
                </a:path>
                <a:path w="265430" h="250189">
                  <a:moveTo>
                    <a:pt x="167057" y="19049"/>
                  </a:moveTo>
                  <a:lnTo>
                    <a:pt x="149329" y="19049"/>
                  </a:lnTo>
                  <a:lnTo>
                    <a:pt x="147411" y="17779"/>
                  </a:lnTo>
                  <a:lnTo>
                    <a:pt x="175745" y="17779"/>
                  </a:lnTo>
                  <a:lnTo>
                    <a:pt x="167057" y="19049"/>
                  </a:lnTo>
                  <a:close/>
                </a:path>
                <a:path w="265430" h="250189">
                  <a:moveTo>
                    <a:pt x="265322" y="41909"/>
                  </a:moveTo>
                  <a:lnTo>
                    <a:pt x="263296" y="41909"/>
                  </a:lnTo>
                  <a:lnTo>
                    <a:pt x="261776" y="39369"/>
                  </a:lnTo>
                  <a:lnTo>
                    <a:pt x="259244" y="38099"/>
                  </a:lnTo>
                  <a:lnTo>
                    <a:pt x="256205" y="38099"/>
                  </a:lnTo>
                  <a:lnTo>
                    <a:pt x="251139" y="36829"/>
                  </a:lnTo>
                  <a:lnTo>
                    <a:pt x="245568" y="35559"/>
                  </a:lnTo>
                  <a:lnTo>
                    <a:pt x="242529" y="30479"/>
                  </a:lnTo>
                  <a:lnTo>
                    <a:pt x="243252" y="26669"/>
                  </a:lnTo>
                  <a:lnTo>
                    <a:pt x="242709" y="24129"/>
                  </a:lnTo>
                  <a:lnTo>
                    <a:pt x="250126" y="24129"/>
                  </a:lnTo>
                  <a:lnTo>
                    <a:pt x="250560" y="25399"/>
                  </a:lnTo>
                  <a:lnTo>
                    <a:pt x="257471" y="25399"/>
                  </a:lnTo>
                  <a:lnTo>
                    <a:pt x="259750" y="26669"/>
                  </a:lnTo>
                  <a:lnTo>
                    <a:pt x="262283" y="30479"/>
                  </a:lnTo>
                  <a:lnTo>
                    <a:pt x="265322" y="34289"/>
                  </a:lnTo>
                  <a:lnTo>
                    <a:pt x="265322" y="41909"/>
                  </a:lnTo>
                  <a:close/>
                </a:path>
                <a:path w="265430" h="250189">
                  <a:moveTo>
                    <a:pt x="257471" y="25399"/>
                  </a:moveTo>
                  <a:lnTo>
                    <a:pt x="252695" y="25399"/>
                  </a:lnTo>
                  <a:lnTo>
                    <a:pt x="254106" y="24129"/>
                  </a:lnTo>
                  <a:lnTo>
                    <a:pt x="255191" y="24129"/>
                  </a:lnTo>
                  <a:lnTo>
                    <a:pt x="257471" y="25399"/>
                  </a:lnTo>
                  <a:close/>
                </a:path>
                <a:path w="265430" h="250189">
                  <a:moveTo>
                    <a:pt x="125016" y="189229"/>
                  </a:moveTo>
                  <a:lnTo>
                    <a:pt x="123677" y="189229"/>
                  </a:lnTo>
                  <a:lnTo>
                    <a:pt x="115970" y="187959"/>
                  </a:lnTo>
                  <a:lnTo>
                    <a:pt x="109264" y="185419"/>
                  </a:lnTo>
                  <a:lnTo>
                    <a:pt x="103514" y="180339"/>
                  </a:lnTo>
                  <a:lnTo>
                    <a:pt x="98677" y="173989"/>
                  </a:lnTo>
                  <a:lnTo>
                    <a:pt x="96144" y="168909"/>
                  </a:lnTo>
                  <a:lnTo>
                    <a:pt x="92599" y="163829"/>
                  </a:lnTo>
                  <a:lnTo>
                    <a:pt x="89559" y="161289"/>
                  </a:lnTo>
                  <a:lnTo>
                    <a:pt x="83814" y="152399"/>
                  </a:lnTo>
                  <a:lnTo>
                    <a:pt x="80822" y="143509"/>
                  </a:lnTo>
                  <a:lnTo>
                    <a:pt x="79160" y="133349"/>
                  </a:lnTo>
                  <a:lnTo>
                    <a:pt x="77403" y="123189"/>
                  </a:lnTo>
                  <a:lnTo>
                    <a:pt x="76176" y="115569"/>
                  </a:lnTo>
                  <a:lnTo>
                    <a:pt x="75567" y="106679"/>
                  </a:lnTo>
                  <a:lnTo>
                    <a:pt x="75622" y="97789"/>
                  </a:lnTo>
                  <a:lnTo>
                    <a:pt x="103726" y="54609"/>
                  </a:lnTo>
                  <a:lnTo>
                    <a:pt x="148316" y="39369"/>
                  </a:lnTo>
                  <a:lnTo>
                    <a:pt x="152621" y="38099"/>
                  </a:lnTo>
                  <a:lnTo>
                    <a:pt x="168627" y="38099"/>
                  </a:lnTo>
                  <a:lnTo>
                    <a:pt x="190357" y="41909"/>
                  </a:lnTo>
                  <a:lnTo>
                    <a:pt x="199823" y="43179"/>
                  </a:lnTo>
                  <a:lnTo>
                    <a:pt x="209098" y="46989"/>
                  </a:lnTo>
                  <a:lnTo>
                    <a:pt x="217994" y="53339"/>
                  </a:lnTo>
                  <a:lnTo>
                    <a:pt x="226320" y="59689"/>
                  </a:lnTo>
                  <a:lnTo>
                    <a:pt x="162317" y="59689"/>
                  </a:lnTo>
                  <a:lnTo>
                    <a:pt x="158555" y="60959"/>
                  </a:lnTo>
                  <a:lnTo>
                    <a:pt x="154901" y="60959"/>
                  </a:lnTo>
                  <a:lnTo>
                    <a:pt x="135716" y="63499"/>
                  </a:lnTo>
                  <a:lnTo>
                    <a:pt x="126480" y="67309"/>
                  </a:lnTo>
                  <a:lnTo>
                    <a:pt x="121651" y="71119"/>
                  </a:lnTo>
                  <a:lnTo>
                    <a:pt x="110833" y="71119"/>
                  </a:lnTo>
                  <a:lnTo>
                    <a:pt x="110833" y="72389"/>
                  </a:lnTo>
                  <a:lnTo>
                    <a:pt x="109417" y="78739"/>
                  </a:lnTo>
                  <a:lnTo>
                    <a:pt x="105578" y="83819"/>
                  </a:lnTo>
                  <a:lnTo>
                    <a:pt x="101075" y="88899"/>
                  </a:lnTo>
                  <a:lnTo>
                    <a:pt x="97664" y="95249"/>
                  </a:lnTo>
                  <a:lnTo>
                    <a:pt x="97157" y="96519"/>
                  </a:lnTo>
                  <a:lnTo>
                    <a:pt x="95131" y="96519"/>
                  </a:lnTo>
                  <a:lnTo>
                    <a:pt x="95638" y="99059"/>
                  </a:lnTo>
                  <a:lnTo>
                    <a:pt x="104249" y="148589"/>
                  </a:lnTo>
                  <a:lnTo>
                    <a:pt x="129502" y="170179"/>
                  </a:lnTo>
                  <a:lnTo>
                    <a:pt x="167393" y="170179"/>
                  </a:lnTo>
                  <a:lnTo>
                    <a:pt x="161200" y="176529"/>
                  </a:lnTo>
                  <a:lnTo>
                    <a:pt x="150342" y="182879"/>
                  </a:lnTo>
                  <a:lnTo>
                    <a:pt x="138344" y="186689"/>
                  </a:lnTo>
                  <a:lnTo>
                    <a:pt x="125016" y="189229"/>
                  </a:lnTo>
                  <a:close/>
                </a:path>
                <a:path w="265430" h="250189">
                  <a:moveTo>
                    <a:pt x="189975" y="233679"/>
                  </a:moveTo>
                  <a:lnTo>
                    <a:pt x="118974" y="233679"/>
                  </a:lnTo>
                  <a:lnTo>
                    <a:pt x="122483" y="232409"/>
                  </a:lnTo>
                  <a:lnTo>
                    <a:pt x="140204" y="231139"/>
                  </a:lnTo>
                  <a:lnTo>
                    <a:pt x="157496" y="227329"/>
                  </a:lnTo>
                  <a:lnTo>
                    <a:pt x="203819" y="203199"/>
                  </a:lnTo>
                  <a:lnTo>
                    <a:pt x="226826" y="158749"/>
                  </a:lnTo>
                  <a:lnTo>
                    <a:pt x="226826" y="156209"/>
                  </a:lnTo>
                  <a:lnTo>
                    <a:pt x="229865" y="148589"/>
                  </a:lnTo>
                  <a:lnTo>
                    <a:pt x="234424" y="144779"/>
                  </a:lnTo>
                  <a:lnTo>
                    <a:pt x="229865" y="139699"/>
                  </a:lnTo>
                  <a:lnTo>
                    <a:pt x="229865" y="132079"/>
                  </a:lnTo>
                  <a:lnTo>
                    <a:pt x="228346" y="125729"/>
                  </a:lnTo>
                  <a:lnTo>
                    <a:pt x="228245" y="118109"/>
                  </a:lnTo>
                  <a:lnTo>
                    <a:pt x="227839" y="113029"/>
                  </a:lnTo>
                  <a:lnTo>
                    <a:pt x="210032" y="74929"/>
                  </a:lnTo>
                  <a:lnTo>
                    <a:pt x="166080" y="59689"/>
                  </a:lnTo>
                  <a:lnTo>
                    <a:pt x="226320" y="59689"/>
                  </a:lnTo>
                  <a:lnTo>
                    <a:pt x="247119" y="102869"/>
                  </a:lnTo>
                  <a:lnTo>
                    <a:pt x="249493" y="137159"/>
                  </a:lnTo>
                  <a:lnTo>
                    <a:pt x="248179" y="146049"/>
                  </a:lnTo>
                  <a:lnTo>
                    <a:pt x="245061" y="154939"/>
                  </a:lnTo>
                  <a:lnTo>
                    <a:pt x="244048" y="157479"/>
                  </a:lnTo>
                  <a:lnTo>
                    <a:pt x="243542" y="162559"/>
                  </a:lnTo>
                  <a:lnTo>
                    <a:pt x="244048" y="166369"/>
                  </a:lnTo>
                  <a:lnTo>
                    <a:pt x="243510" y="176529"/>
                  </a:lnTo>
                  <a:lnTo>
                    <a:pt x="239743" y="186689"/>
                  </a:lnTo>
                  <a:lnTo>
                    <a:pt x="234076" y="194309"/>
                  </a:lnTo>
                  <a:lnTo>
                    <a:pt x="227839" y="203199"/>
                  </a:lnTo>
                  <a:lnTo>
                    <a:pt x="212968" y="219709"/>
                  </a:lnTo>
                  <a:lnTo>
                    <a:pt x="195485" y="231139"/>
                  </a:lnTo>
                  <a:lnTo>
                    <a:pt x="189975" y="233679"/>
                  </a:lnTo>
                  <a:close/>
                </a:path>
                <a:path w="265430" h="250189">
                  <a:moveTo>
                    <a:pt x="118431" y="73659"/>
                  </a:moveTo>
                  <a:lnTo>
                    <a:pt x="116043" y="73659"/>
                  </a:lnTo>
                  <a:lnTo>
                    <a:pt x="116188" y="71119"/>
                  </a:lnTo>
                  <a:lnTo>
                    <a:pt x="121651" y="71119"/>
                  </a:lnTo>
                  <a:lnTo>
                    <a:pt x="118431" y="73659"/>
                  </a:lnTo>
                  <a:close/>
                </a:path>
                <a:path w="265430" h="250189">
                  <a:moveTo>
                    <a:pt x="141984" y="134619"/>
                  </a:moveTo>
                  <a:lnTo>
                    <a:pt x="137570" y="134619"/>
                  </a:lnTo>
                  <a:lnTo>
                    <a:pt x="135653" y="133349"/>
                  </a:lnTo>
                  <a:lnTo>
                    <a:pt x="135146" y="129539"/>
                  </a:lnTo>
                  <a:lnTo>
                    <a:pt x="134640" y="120649"/>
                  </a:lnTo>
                  <a:lnTo>
                    <a:pt x="142238" y="119379"/>
                  </a:lnTo>
                  <a:lnTo>
                    <a:pt x="148316" y="118109"/>
                  </a:lnTo>
                  <a:lnTo>
                    <a:pt x="150921" y="118109"/>
                  </a:lnTo>
                  <a:lnTo>
                    <a:pt x="159340" y="119379"/>
                  </a:lnTo>
                  <a:lnTo>
                    <a:pt x="167808" y="121919"/>
                  </a:lnTo>
                  <a:lnTo>
                    <a:pt x="174905" y="126999"/>
                  </a:lnTo>
                  <a:lnTo>
                    <a:pt x="179214" y="133349"/>
                  </a:lnTo>
                  <a:lnTo>
                    <a:pt x="144408" y="133349"/>
                  </a:lnTo>
                  <a:lnTo>
                    <a:pt x="141984" y="134619"/>
                  </a:lnTo>
                  <a:close/>
                </a:path>
                <a:path w="265430" h="250189">
                  <a:moveTo>
                    <a:pt x="167393" y="170179"/>
                  </a:moveTo>
                  <a:lnTo>
                    <a:pt x="135472" y="170179"/>
                  </a:lnTo>
                  <a:lnTo>
                    <a:pt x="141731" y="167639"/>
                  </a:lnTo>
                  <a:lnTo>
                    <a:pt x="147303" y="163829"/>
                  </a:lnTo>
                  <a:lnTo>
                    <a:pt x="150848" y="160019"/>
                  </a:lnTo>
                  <a:lnTo>
                    <a:pt x="155407" y="158749"/>
                  </a:lnTo>
                  <a:lnTo>
                    <a:pt x="158953" y="154939"/>
                  </a:lnTo>
                  <a:lnTo>
                    <a:pt x="161485" y="151129"/>
                  </a:lnTo>
                  <a:lnTo>
                    <a:pt x="164524" y="148589"/>
                  </a:lnTo>
                  <a:lnTo>
                    <a:pt x="163005" y="143509"/>
                  </a:lnTo>
                  <a:lnTo>
                    <a:pt x="160979" y="138429"/>
                  </a:lnTo>
                  <a:lnTo>
                    <a:pt x="157433" y="134619"/>
                  </a:lnTo>
                  <a:lnTo>
                    <a:pt x="149835" y="134619"/>
                  </a:lnTo>
                  <a:lnTo>
                    <a:pt x="148822" y="133349"/>
                  </a:lnTo>
                  <a:lnTo>
                    <a:pt x="179214" y="133349"/>
                  </a:lnTo>
                  <a:lnTo>
                    <a:pt x="181366" y="140969"/>
                  </a:lnTo>
                  <a:lnTo>
                    <a:pt x="180480" y="149859"/>
                  </a:lnTo>
                  <a:lnTo>
                    <a:pt x="176934" y="158749"/>
                  </a:lnTo>
                  <a:lnTo>
                    <a:pt x="171109" y="166369"/>
                  </a:lnTo>
                  <a:lnTo>
                    <a:pt x="167393" y="170179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7027" y="1487237"/>
              <a:ext cx="612872" cy="44322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33930" marR="5080" indent="-573405">
              <a:lnSpc>
                <a:spcPct val="100000"/>
              </a:lnSpc>
              <a:spcBef>
                <a:spcPts val="100"/>
              </a:spcBef>
            </a:pPr>
            <a:r>
              <a:rPr dirty="0" sz="2800" spc="130">
                <a:solidFill>
                  <a:srgbClr val="FFE499"/>
                </a:solidFill>
              </a:rPr>
              <a:t>Manfaat</a:t>
            </a:r>
            <a:r>
              <a:rPr dirty="0" sz="2800" spc="100">
                <a:solidFill>
                  <a:srgbClr val="FFE499"/>
                </a:solidFill>
              </a:rPr>
              <a:t> </a:t>
            </a:r>
            <a:r>
              <a:rPr dirty="0" sz="2800" spc="25">
                <a:solidFill>
                  <a:srgbClr val="FFE499"/>
                </a:solidFill>
              </a:rPr>
              <a:t>Organisasi </a:t>
            </a:r>
            <a:r>
              <a:rPr dirty="0" sz="2800" spc="-969">
                <a:solidFill>
                  <a:srgbClr val="FFE499"/>
                </a:solidFill>
              </a:rPr>
              <a:t> </a:t>
            </a:r>
            <a:r>
              <a:rPr dirty="0" sz="2800" spc="40">
                <a:solidFill>
                  <a:srgbClr val="FFE499"/>
                </a:solidFill>
              </a:rPr>
              <a:t>Laboratorium</a:t>
            </a:r>
            <a:endParaRPr sz="2800"/>
          </a:p>
        </p:txBody>
      </p:sp>
      <p:sp>
        <p:nvSpPr>
          <p:cNvPr id="9" name="object 9"/>
          <p:cNvSpPr txBox="1"/>
          <p:nvPr/>
        </p:nvSpPr>
        <p:spPr>
          <a:xfrm>
            <a:off x="1431283" y="1632458"/>
            <a:ext cx="5905500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4815" indent="-342265">
              <a:lnSpc>
                <a:spcPct val="100000"/>
              </a:lnSpc>
              <a:spcBef>
                <a:spcPts val="100"/>
              </a:spcBef>
              <a:buSzPct val="91666"/>
              <a:buAutoNum type="arabicPeriod"/>
              <a:tabLst>
                <a:tab pos="424815" algn="l"/>
                <a:tab pos="425450" algn="l"/>
              </a:tabLst>
            </a:pPr>
            <a:r>
              <a:rPr dirty="0" sz="2400" spc="-39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penuntun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pencapaian</a:t>
            </a:r>
            <a:r>
              <a:rPr dirty="0" sz="2400" spc="-2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tujuan</a:t>
            </a:r>
            <a:endParaRPr sz="2400">
              <a:latin typeface="Tahoma"/>
              <a:cs typeface="Tahoma"/>
            </a:endParaRPr>
          </a:p>
          <a:p>
            <a:pPr marL="424815" marR="1003935" indent="-409575">
              <a:lnSpc>
                <a:spcPct val="100000"/>
              </a:lnSpc>
              <a:buSzPct val="91666"/>
              <a:buAutoNum type="arabicPeriod"/>
              <a:tabLst>
                <a:tab pos="424815" algn="l"/>
                <a:tab pos="425450" algn="l"/>
              </a:tabLst>
            </a:pPr>
            <a:r>
              <a:rPr dirty="0" sz="2400" spc="-39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dapat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mengubah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ehidupan 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masyarakat</a:t>
            </a:r>
            <a:endParaRPr sz="2400">
              <a:latin typeface="Tahoma"/>
              <a:cs typeface="Tahoma"/>
            </a:endParaRPr>
          </a:p>
          <a:p>
            <a:pPr marL="424815" indent="-412750">
              <a:lnSpc>
                <a:spcPct val="100000"/>
              </a:lnSpc>
              <a:buSzPct val="91666"/>
              <a:buAutoNum type="arabicPeriod"/>
              <a:tabLst>
                <a:tab pos="424815" algn="l"/>
                <a:tab pos="425450" algn="l"/>
              </a:tabLst>
            </a:pPr>
            <a:r>
              <a:rPr dirty="0" sz="2400" spc="-39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men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warkan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karier</a:t>
            </a:r>
            <a:endParaRPr sz="2400">
              <a:latin typeface="Tahoma"/>
              <a:cs typeface="Tahoma"/>
            </a:endParaRPr>
          </a:p>
          <a:p>
            <a:pPr marL="424815" indent="-398780">
              <a:lnSpc>
                <a:spcPct val="100000"/>
              </a:lnSpc>
              <a:buSzPct val="91666"/>
              <a:buAutoNum type="arabicPeriod"/>
              <a:tabLst>
                <a:tab pos="424815" algn="l"/>
                <a:tab pos="425450" algn="l"/>
              </a:tabLst>
            </a:pPr>
            <a:r>
              <a:rPr dirty="0" sz="2400" spc="-39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ganisasi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sebagai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cagar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ilmu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pengetahuan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69876" y="639774"/>
            <a:ext cx="5742305" cy="3848100"/>
            <a:chOff x="769876" y="639774"/>
            <a:chExt cx="5742305" cy="3848100"/>
          </a:xfrm>
        </p:grpSpPr>
        <p:sp>
          <p:nvSpPr>
            <p:cNvPr id="11" name="object 11"/>
            <p:cNvSpPr/>
            <p:nvPr/>
          </p:nvSpPr>
          <p:spPr>
            <a:xfrm>
              <a:off x="769874" y="867028"/>
              <a:ext cx="3623945" cy="3620770"/>
            </a:xfrm>
            <a:custGeom>
              <a:avLst/>
              <a:gdLst/>
              <a:ahLst/>
              <a:cxnLst/>
              <a:rect l="l" t="t" r="r" b="b"/>
              <a:pathLst>
                <a:path w="3623945" h="3620770">
                  <a:moveTo>
                    <a:pt x="894118" y="175450"/>
                  </a:moveTo>
                  <a:lnTo>
                    <a:pt x="892251" y="173583"/>
                  </a:lnTo>
                  <a:lnTo>
                    <a:pt x="885659" y="166395"/>
                  </a:lnTo>
                  <a:lnTo>
                    <a:pt x="879081" y="159791"/>
                  </a:lnTo>
                  <a:lnTo>
                    <a:pt x="872502" y="153657"/>
                  </a:lnTo>
                  <a:lnTo>
                    <a:pt x="865924" y="147878"/>
                  </a:lnTo>
                  <a:lnTo>
                    <a:pt x="865924" y="146621"/>
                  </a:lnTo>
                  <a:lnTo>
                    <a:pt x="865301" y="145376"/>
                  </a:lnTo>
                  <a:lnTo>
                    <a:pt x="864666" y="144754"/>
                  </a:lnTo>
                  <a:lnTo>
                    <a:pt x="860272" y="139103"/>
                  </a:lnTo>
                  <a:lnTo>
                    <a:pt x="854646" y="135978"/>
                  </a:lnTo>
                  <a:lnTo>
                    <a:pt x="850252" y="134721"/>
                  </a:lnTo>
                  <a:lnTo>
                    <a:pt x="841197" y="127673"/>
                  </a:lnTo>
                  <a:lnTo>
                    <a:pt x="831850" y="120548"/>
                  </a:lnTo>
                  <a:lnTo>
                    <a:pt x="822147" y="113309"/>
                  </a:lnTo>
                  <a:lnTo>
                    <a:pt x="812050" y="105905"/>
                  </a:lnTo>
                  <a:lnTo>
                    <a:pt x="803490" y="99352"/>
                  </a:lnTo>
                  <a:lnTo>
                    <a:pt x="794804" y="92976"/>
                  </a:lnTo>
                  <a:lnTo>
                    <a:pt x="786130" y="86944"/>
                  </a:lnTo>
                  <a:lnTo>
                    <a:pt x="777570" y="81457"/>
                  </a:lnTo>
                  <a:lnTo>
                    <a:pt x="777570" y="79578"/>
                  </a:lnTo>
                  <a:lnTo>
                    <a:pt x="776947" y="78333"/>
                  </a:lnTo>
                  <a:lnTo>
                    <a:pt x="776947" y="77076"/>
                  </a:lnTo>
                  <a:lnTo>
                    <a:pt x="776325" y="76454"/>
                  </a:lnTo>
                  <a:lnTo>
                    <a:pt x="776325" y="75831"/>
                  </a:lnTo>
                  <a:lnTo>
                    <a:pt x="775690" y="75196"/>
                  </a:lnTo>
                  <a:lnTo>
                    <a:pt x="771944" y="75196"/>
                  </a:lnTo>
                  <a:lnTo>
                    <a:pt x="770686" y="74574"/>
                  </a:lnTo>
                  <a:lnTo>
                    <a:pt x="768172" y="73329"/>
                  </a:lnTo>
                  <a:lnTo>
                    <a:pt x="765670" y="74574"/>
                  </a:lnTo>
                  <a:lnTo>
                    <a:pt x="761923" y="72682"/>
                  </a:lnTo>
                  <a:lnTo>
                    <a:pt x="758151" y="71424"/>
                  </a:lnTo>
                  <a:lnTo>
                    <a:pt x="755027" y="70180"/>
                  </a:lnTo>
                  <a:lnTo>
                    <a:pt x="751890" y="66433"/>
                  </a:lnTo>
                  <a:lnTo>
                    <a:pt x="751268" y="63931"/>
                  </a:lnTo>
                  <a:lnTo>
                    <a:pt x="752525" y="63296"/>
                  </a:lnTo>
                  <a:lnTo>
                    <a:pt x="753148" y="62649"/>
                  </a:lnTo>
                  <a:lnTo>
                    <a:pt x="749376" y="60147"/>
                  </a:lnTo>
                  <a:lnTo>
                    <a:pt x="747496" y="59524"/>
                  </a:lnTo>
                  <a:lnTo>
                    <a:pt x="744994" y="59524"/>
                  </a:lnTo>
                  <a:lnTo>
                    <a:pt x="743127" y="58280"/>
                  </a:lnTo>
                  <a:lnTo>
                    <a:pt x="740600" y="57658"/>
                  </a:lnTo>
                  <a:lnTo>
                    <a:pt x="737476" y="54521"/>
                  </a:lnTo>
                  <a:lnTo>
                    <a:pt x="732472" y="53276"/>
                  </a:lnTo>
                  <a:lnTo>
                    <a:pt x="729310" y="51371"/>
                  </a:lnTo>
                  <a:lnTo>
                    <a:pt x="726198" y="49504"/>
                  </a:lnTo>
                  <a:lnTo>
                    <a:pt x="723074" y="48247"/>
                  </a:lnTo>
                  <a:lnTo>
                    <a:pt x="723074" y="51371"/>
                  </a:lnTo>
                  <a:lnTo>
                    <a:pt x="716864" y="46240"/>
                  </a:lnTo>
                  <a:lnTo>
                    <a:pt x="710539" y="41287"/>
                  </a:lnTo>
                  <a:lnTo>
                    <a:pt x="704202" y="36664"/>
                  </a:lnTo>
                  <a:lnTo>
                    <a:pt x="697992" y="32575"/>
                  </a:lnTo>
                  <a:lnTo>
                    <a:pt x="693966" y="24269"/>
                  </a:lnTo>
                  <a:lnTo>
                    <a:pt x="687819" y="15900"/>
                  </a:lnTo>
                  <a:lnTo>
                    <a:pt x="680034" y="8356"/>
                  </a:lnTo>
                  <a:lnTo>
                    <a:pt x="671068" y="2501"/>
                  </a:lnTo>
                  <a:lnTo>
                    <a:pt x="669175" y="1879"/>
                  </a:lnTo>
                  <a:lnTo>
                    <a:pt x="667918" y="622"/>
                  </a:lnTo>
                  <a:lnTo>
                    <a:pt x="666673" y="0"/>
                  </a:lnTo>
                  <a:lnTo>
                    <a:pt x="0" y="357149"/>
                  </a:lnTo>
                  <a:lnTo>
                    <a:pt x="5651" y="363423"/>
                  </a:lnTo>
                  <a:lnTo>
                    <a:pt x="11277" y="367182"/>
                  </a:lnTo>
                  <a:lnTo>
                    <a:pt x="16294" y="371551"/>
                  </a:lnTo>
                  <a:lnTo>
                    <a:pt x="38227" y="406031"/>
                  </a:lnTo>
                  <a:lnTo>
                    <a:pt x="51993" y="417931"/>
                  </a:lnTo>
                  <a:lnTo>
                    <a:pt x="53276" y="421055"/>
                  </a:lnTo>
                  <a:lnTo>
                    <a:pt x="54521" y="423583"/>
                  </a:lnTo>
                  <a:lnTo>
                    <a:pt x="55143" y="426072"/>
                  </a:lnTo>
                  <a:lnTo>
                    <a:pt x="54152" y="434606"/>
                  </a:lnTo>
                  <a:lnTo>
                    <a:pt x="55689" y="444487"/>
                  </a:lnTo>
                  <a:lnTo>
                    <a:pt x="79032" y="479806"/>
                  </a:lnTo>
                  <a:lnTo>
                    <a:pt x="93370" y="490601"/>
                  </a:lnTo>
                  <a:lnTo>
                    <a:pt x="92748" y="493128"/>
                  </a:lnTo>
                  <a:lnTo>
                    <a:pt x="92748" y="496252"/>
                  </a:lnTo>
                  <a:lnTo>
                    <a:pt x="93992" y="501256"/>
                  </a:lnTo>
                  <a:lnTo>
                    <a:pt x="94627" y="503148"/>
                  </a:lnTo>
                  <a:lnTo>
                    <a:pt x="93992" y="505028"/>
                  </a:lnTo>
                  <a:lnTo>
                    <a:pt x="94627" y="507530"/>
                  </a:lnTo>
                  <a:lnTo>
                    <a:pt x="95250" y="509397"/>
                  </a:lnTo>
                  <a:lnTo>
                    <a:pt x="95872" y="511898"/>
                  </a:lnTo>
                  <a:lnTo>
                    <a:pt x="97116" y="513803"/>
                  </a:lnTo>
                  <a:lnTo>
                    <a:pt x="102768" y="521931"/>
                  </a:lnTo>
                  <a:lnTo>
                    <a:pt x="109651" y="525081"/>
                  </a:lnTo>
                  <a:lnTo>
                    <a:pt x="114668" y="521296"/>
                  </a:lnTo>
                  <a:lnTo>
                    <a:pt x="115290" y="520674"/>
                  </a:lnTo>
                  <a:lnTo>
                    <a:pt x="115290" y="520052"/>
                  </a:lnTo>
                  <a:lnTo>
                    <a:pt x="115925" y="519430"/>
                  </a:lnTo>
                  <a:lnTo>
                    <a:pt x="120294" y="513803"/>
                  </a:lnTo>
                  <a:lnTo>
                    <a:pt x="127190" y="516928"/>
                  </a:lnTo>
                  <a:lnTo>
                    <a:pt x="133477" y="520674"/>
                  </a:lnTo>
                  <a:lnTo>
                    <a:pt x="137223" y="523201"/>
                  </a:lnTo>
                  <a:lnTo>
                    <a:pt x="137845" y="530707"/>
                  </a:lnTo>
                  <a:lnTo>
                    <a:pt x="140347" y="536346"/>
                  </a:lnTo>
                  <a:lnTo>
                    <a:pt x="142875" y="541972"/>
                  </a:lnTo>
                  <a:lnTo>
                    <a:pt x="145999" y="546379"/>
                  </a:lnTo>
                  <a:lnTo>
                    <a:pt x="149745" y="549503"/>
                  </a:lnTo>
                  <a:lnTo>
                    <a:pt x="154152" y="553275"/>
                  </a:lnTo>
                  <a:lnTo>
                    <a:pt x="166052" y="565797"/>
                  </a:lnTo>
                  <a:lnTo>
                    <a:pt x="263042" y="513803"/>
                  </a:lnTo>
                  <a:lnTo>
                    <a:pt x="894118" y="175450"/>
                  </a:lnTo>
                  <a:close/>
                </a:path>
                <a:path w="3623945" h="3620770">
                  <a:moveTo>
                    <a:pt x="3623373" y="3034144"/>
                  </a:moveTo>
                  <a:lnTo>
                    <a:pt x="3615740" y="3030537"/>
                  </a:lnTo>
                  <a:lnTo>
                    <a:pt x="3609111" y="3029242"/>
                  </a:lnTo>
                  <a:lnTo>
                    <a:pt x="3602786" y="3027146"/>
                  </a:lnTo>
                  <a:lnTo>
                    <a:pt x="3569258" y="3003791"/>
                  </a:lnTo>
                  <a:lnTo>
                    <a:pt x="3551961" y="2998127"/>
                  </a:lnTo>
                  <a:lnTo>
                    <a:pt x="3549586" y="2995726"/>
                  </a:lnTo>
                  <a:lnTo>
                    <a:pt x="3547465" y="2993885"/>
                  </a:lnTo>
                  <a:lnTo>
                    <a:pt x="3545916" y="2991815"/>
                  </a:lnTo>
                  <a:lnTo>
                    <a:pt x="3543554" y="2983560"/>
                  </a:lnTo>
                  <a:lnTo>
                    <a:pt x="3538321" y="2975038"/>
                  </a:lnTo>
                  <a:lnTo>
                    <a:pt x="3503168" y="2951454"/>
                  </a:lnTo>
                  <a:lnTo>
                    <a:pt x="3485769" y="2947022"/>
                  </a:lnTo>
                  <a:lnTo>
                    <a:pt x="3485375" y="2944457"/>
                  </a:lnTo>
                  <a:lnTo>
                    <a:pt x="3484168" y="2941574"/>
                  </a:lnTo>
                  <a:lnTo>
                    <a:pt x="3481082" y="2937446"/>
                  </a:lnTo>
                  <a:lnTo>
                    <a:pt x="3479838" y="2936011"/>
                  </a:lnTo>
                  <a:lnTo>
                    <a:pt x="3479635" y="2933954"/>
                  </a:lnTo>
                  <a:lnTo>
                    <a:pt x="3478098" y="2931896"/>
                  </a:lnTo>
                  <a:lnTo>
                    <a:pt x="3476790" y="2930410"/>
                  </a:lnTo>
                  <a:lnTo>
                    <a:pt x="3475253" y="2928340"/>
                  </a:lnTo>
                  <a:lnTo>
                    <a:pt x="3473361" y="2927070"/>
                  </a:lnTo>
                  <a:lnTo>
                    <a:pt x="3465017" y="2921749"/>
                  </a:lnTo>
                  <a:lnTo>
                    <a:pt x="3457460" y="2921495"/>
                  </a:lnTo>
                  <a:lnTo>
                    <a:pt x="3454285" y="2926918"/>
                  </a:lnTo>
                  <a:lnTo>
                    <a:pt x="3453942" y="2927731"/>
                  </a:lnTo>
                  <a:lnTo>
                    <a:pt x="3454184" y="2928315"/>
                  </a:lnTo>
                  <a:lnTo>
                    <a:pt x="3453854" y="2929128"/>
                  </a:lnTo>
                  <a:lnTo>
                    <a:pt x="3451987" y="2936011"/>
                  </a:lnTo>
                  <a:lnTo>
                    <a:pt x="3444417" y="2935782"/>
                  </a:lnTo>
                  <a:lnTo>
                    <a:pt x="3437178" y="2934741"/>
                  </a:lnTo>
                  <a:lnTo>
                    <a:pt x="3432746" y="2933865"/>
                  </a:lnTo>
                  <a:lnTo>
                    <a:pt x="3429279" y="2927185"/>
                  </a:lnTo>
                  <a:lnTo>
                    <a:pt x="3420287" y="2918714"/>
                  </a:lnTo>
                  <a:lnTo>
                    <a:pt x="3415715" y="2915856"/>
                  </a:lnTo>
                  <a:lnTo>
                    <a:pt x="3411042" y="2914421"/>
                  </a:lnTo>
                  <a:lnTo>
                    <a:pt x="3405530" y="2912643"/>
                  </a:lnTo>
                  <a:lnTo>
                    <a:pt x="3389719" y="2905671"/>
                  </a:lnTo>
                  <a:lnTo>
                    <a:pt x="2868523" y="3546551"/>
                  </a:lnTo>
                  <a:lnTo>
                    <a:pt x="2870974" y="3547567"/>
                  </a:lnTo>
                  <a:lnTo>
                    <a:pt x="2879814" y="3551656"/>
                  </a:lnTo>
                  <a:lnTo>
                    <a:pt x="2888437" y="3555200"/>
                  </a:lnTo>
                  <a:lnTo>
                    <a:pt x="2896870" y="3558324"/>
                  </a:lnTo>
                  <a:lnTo>
                    <a:pt x="2905175" y="3561118"/>
                  </a:lnTo>
                  <a:lnTo>
                    <a:pt x="2905658" y="3562273"/>
                  </a:lnTo>
                  <a:lnTo>
                    <a:pt x="2906712" y="3563188"/>
                  </a:lnTo>
                  <a:lnTo>
                    <a:pt x="2907525" y="3563518"/>
                  </a:lnTo>
                  <a:lnTo>
                    <a:pt x="2913773" y="3567036"/>
                  </a:lnTo>
                  <a:lnTo>
                    <a:pt x="2920161" y="3567747"/>
                  </a:lnTo>
                  <a:lnTo>
                    <a:pt x="2924708" y="3567214"/>
                  </a:lnTo>
                  <a:lnTo>
                    <a:pt x="2935782" y="3570236"/>
                  </a:lnTo>
                  <a:lnTo>
                    <a:pt x="2947149" y="3573195"/>
                  </a:lnTo>
                  <a:lnTo>
                    <a:pt x="2971063" y="3579076"/>
                  </a:lnTo>
                  <a:lnTo>
                    <a:pt x="2981490" y="3581819"/>
                  </a:lnTo>
                  <a:lnTo>
                    <a:pt x="2991955" y="3584359"/>
                  </a:lnTo>
                  <a:lnTo>
                    <a:pt x="3002280" y="3586569"/>
                  </a:lnTo>
                  <a:lnTo>
                    <a:pt x="3012300" y="3588334"/>
                  </a:lnTo>
                  <a:lnTo>
                    <a:pt x="3013011" y="3590048"/>
                  </a:lnTo>
                  <a:lnTo>
                    <a:pt x="3014078" y="3590975"/>
                  </a:lnTo>
                  <a:lnTo>
                    <a:pt x="3014561" y="3592131"/>
                  </a:lnTo>
                  <a:lnTo>
                    <a:pt x="3015373" y="3592461"/>
                  </a:lnTo>
                  <a:lnTo>
                    <a:pt x="3015615" y="3593046"/>
                  </a:lnTo>
                  <a:lnTo>
                    <a:pt x="3016440" y="3593376"/>
                  </a:lnTo>
                  <a:lnTo>
                    <a:pt x="3019895" y="3591928"/>
                  </a:lnTo>
                  <a:lnTo>
                    <a:pt x="3024098" y="3592207"/>
                  </a:lnTo>
                  <a:lnTo>
                    <a:pt x="3024340" y="3591928"/>
                  </a:lnTo>
                  <a:lnTo>
                    <a:pt x="3025927" y="3590099"/>
                  </a:lnTo>
                  <a:lnTo>
                    <a:pt x="3026092" y="3590099"/>
                  </a:lnTo>
                  <a:lnTo>
                    <a:pt x="3030118" y="3590391"/>
                  </a:lnTo>
                  <a:lnTo>
                    <a:pt x="3034080" y="3590099"/>
                  </a:lnTo>
                  <a:lnTo>
                    <a:pt x="3034360" y="3590086"/>
                  </a:lnTo>
                  <a:lnTo>
                    <a:pt x="3037446" y="3590048"/>
                  </a:lnTo>
                  <a:lnTo>
                    <a:pt x="3041777" y="3592296"/>
                  </a:lnTo>
                  <a:lnTo>
                    <a:pt x="3043313" y="3594366"/>
                  </a:lnTo>
                  <a:lnTo>
                    <a:pt x="3042412" y="3595420"/>
                  </a:lnTo>
                  <a:lnTo>
                    <a:pt x="3042081" y="3596259"/>
                  </a:lnTo>
                  <a:lnTo>
                    <a:pt x="3046526" y="3597110"/>
                  </a:lnTo>
                  <a:lnTo>
                    <a:pt x="3048495" y="3596970"/>
                  </a:lnTo>
                  <a:lnTo>
                    <a:pt x="3050806" y="3596005"/>
                  </a:lnTo>
                  <a:lnTo>
                    <a:pt x="3053016" y="3596436"/>
                  </a:lnTo>
                  <a:lnTo>
                    <a:pt x="3055582" y="3596043"/>
                  </a:lnTo>
                  <a:lnTo>
                    <a:pt x="3059671" y="3597719"/>
                  </a:lnTo>
                  <a:lnTo>
                    <a:pt x="3064776" y="3596944"/>
                  </a:lnTo>
                  <a:lnTo>
                    <a:pt x="3072015" y="3597999"/>
                  </a:lnTo>
                  <a:lnTo>
                    <a:pt x="3075381" y="3597948"/>
                  </a:lnTo>
                  <a:lnTo>
                    <a:pt x="3074962" y="3596944"/>
                  </a:lnTo>
                  <a:lnTo>
                    <a:pt x="3074581" y="3596043"/>
                  </a:lnTo>
                  <a:lnTo>
                    <a:pt x="3074174" y="3595065"/>
                  </a:lnTo>
                  <a:lnTo>
                    <a:pt x="3081883" y="3597402"/>
                  </a:lnTo>
                  <a:lnTo>
                    <a:pt x="3089630" y="3599548"/>
                  </a:lnTo>
                  <a:lnTo>
                    <a:pt x="3097250" y="3601364"/>
                  </a:lnTo>
                  <a:lnTo>
                    <a:pt x="3104553" y="3602748"/>
                  </a:lnTo>
                  <a:lnTo>
                    <a:pt x="3111474" y="3608857"/>
                  </a:lnTo>
                  <a:lnTo>
                    <a:pt x="3120377" y="3614204"/>
                  </a:lnTo>
                  <a:lnTo>
                    <a:pt x="3130473" y="3618166"/>
                  </a:lnTo>
                  <a:lnTo>
                    <a:pt x="3141002" y="3620109"/>
                  </a:lnTo>
                  <a:lnTo>
                    <a:pt x="3142996" y="3619957"/>
                  </a:lnTo>
                  <a:lnTo>
                    <a:pt x="3144621" y="3620630"/>
                  </a:lnTo>
                  <a:lnTo>
                    <a:pt x="3146018" y="3620719"/>
                  </a:lnTo>
                  <a:lnTo>
                    <a:pt x="3146641" y="3619957"/>
                  </a:lnTo>
                  <a:lnTo>
                    <a:pt x="3166897" y="3595065"/>
                  </a:lnTo>
                  <a:lnTo>
                    <a:pt x="3170986" y="3590048"/>
                  </a:lnTo>
                  <a:lnTo>
                    <a:pt x="3189567" y="3567214"/>
                  </a:lnTo>
                  <a:lnTo>
                    <a:pt x="3623373" y="3034144"/>
                  </a:lnTo>
                  <a:close/>
                </a:path>
              </a:pathLst>
            </a:custGeom>
            <a:solidFill>
              <a:srgbClr val="FFAB40">
                <a:alpha val="4524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88446" y="639774"/>
              <a:ext cx="737203" cy="56761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154299" y="3848474"/>
              <a:ext cx="358140" cy="355600"/>
            </a:xfrm>
            <a:custGeom>
              <a:avLst/>
              <a:gdLst/>
              <a:ahLst/>
              <a:cxnLst/>
              <a:rect l="l" t="t" r="r" b="b"/>
              <a:pathLst>
                <a:path w="358140" h="355600">
                  <a:moveTo>
                    <a:pt x="150174" y="21589"/>
                  </a:moveTo>
                  <a:lnTo>
                    <a:pt x="18549" y="21589"/>
                  </a:lnTo>
                  <a:lnTo>
                    <a:pt x="9799" y="20319"/>
                  </a:lnTo>
                  <a:lnTo>
                    <a:pt x="3849" y="17779"/>
                  </a:lnTo>
                  <a:lnTo>
                    <a:pt x="2099" y="11429"/>
                  </a:lnTo>
                  <a:lnTo>
                    <a:pt x="0" y="6349"/>
                  </a:lnTo>
                  <a:lnTo>
                    <a:pt x="2449" y="2539"/>
                  </a:lnTo>
                  <a:lnTo>
                    <a:pt x="6999" y="1269"/>
                  </a:lnTo>
                  <a:lnTo>
                    <a:pt x="9674" y="0"/>
                  </a:lnTo>
                  <a:lnTo>
                    <a:pt x="54949" y="0"/>
                  </a:lnTo>
                  <a:lnTo>
                    <a:pt x="66849" y="2539"/>
                  </a:lnTo>
                  <a:lnTo>
                    <a:pt x="73352" y="3809"/>
                  </a:lnTo>
                  <a:lnTo>
                    <a:pt x="79756" y="3809"/>
                  </a:lnTo>
                  <a:lnTo>
                    <a:pt x="92399" y="6349"/>
                  </a:lnTo>
                  <a:lnTo>
                    <a:pt x="95549" y="6349"/>
                  </a:lnTo>
                  <a:lnTo>
                    <a:pt x="96249" y="7619"/>
                  </a:lnTo>
                  <a:lnTo>
                    <a:pt x="97274" y="8889"/>
                  </a:lnTo>
                  <a:lnTo>
                    <a:pt x="97999" y="10159"/>
                  </a:lnTo>
                  <a:lnTo>
                    <a:pt x="118923" y="10159"/>
                  </a:lnTo>
                  <a:lnTo>
                    <a:pt x="137199" y="12699"/>
                  </a:lnTo>
                  <a:lnTo>
                    <a:pt x="137199" y="13969"/>
                  </a:lnTo>
                  <a:lnTo>
                    <a:pt x="142824" y="13969"/>
                  </a:lnTo>
                  <a:lnTo>
                    <a:pt x="144224" y="15239"/>
                  </a:lnTo>
                  <a:lnTo>
                    <a:pt x="144749" y="16509"/>
                  </a:lnTo>
                  <a:lnTo>
                    <a:pt x="150524" y="16509"/>
                  </a:lnTo>
                  <a:lnTo>
                    <a:pt x="150174" y="21589"/>
                  </a:lnTo>
                  <a:close/>
                </a:path>
                <a:path w="358140" h="355600">
                  <a:moveTo>
                    <a:pt x="118923" y="10159"/>
                  </a:moveTo>
                  <a:lnTo>
                    <a:pt x="99599" y="10159"/>
                  </a:lnTo>
                  <a:lnTo>
                    <a:pt x="100124" y="7619"/>
                  </a:lnTo>
                  <a:lnTo>
                    <a:pt x="100799" y="6349"/>
                  </a:lnTo>
                  <a:lnTo>
                    <a:pt x="109785" y="8889"/>
                  </a:lnTo>
                  <a:lnTo>
                    <a:pt x="118923" y="10159"/>
                  </a:lnTo>
                  <a:close/>
                </a:path>
                <a:path w="358140" h="355600">
                  <a:moveTo>
                    <a:pt x="141074" y="13969"/>
                  </a:moveTo>
                  <a:lnTo>
                    <a:pt x="138999" y="13969"/>
                  </a:lnTo>
                  <a:lnTo>
                    <a:pt x="139649" y="12699"/>
                  </a:lnTo>
                  <a:lnTo>
                    <a:pt x="141074" y="13969"/>
                  </a:lnTo>
                  <a:close/>
                </a:path>
                <a:path w="358140" h="355600">
                  <a:moveTo>
                    <a:pt x="148774" y="16509"/>
                  </a:moveTo>
                  <a:lnTo>
                    <a:pt x="147374" y="16509"/>
                  </a:lnTo>
                  <a:lnTo>
                    <a:pt x="148074" y="15239"/>
                  </a:lnTo>
                  <a:lnTo>
                    <a:pt x="148774" y="16509"/>
                  </a:lnTo>
                  <a:close/>
                </a:path>
                <a:path w="358140" h="355600">
                  <a:moveTo>
                    <a:pt x="51924" y="25399"/>
                  </a:moveTo>
                  <a:lnTo>
                    <a:pt x="45149" y="25399"/>
                  </a:lnTo>
                  <a:lnTo>
                    <a:pt x="25265" y="21589"/>
                  </a:lnTo>
                  <a:lnTo>
                    <a:pt x="150174" y="21589"/>
                  </a:lnTo>
                  <a:lnTo>
                    <a:pt x="154024" y="20319"/>
                  </a:lnTo>
                  <a:lnTo>
                    <a:pt x="155774" y="20319"/>
                  </a:lnTo>
                  <a:lnTo>
                    <a:pt x="158888" y="24129"/>
                  </a:lnTo>
                  <a:lnTo>
                    <a:pt x="52499" y="24129"/>
                  </a:lnTo>
                  <a:lnTo>
                    <a:pt x="51924" y="25399"/>
                  </a:lnTo>
                  <a:close/>
                </a:path>
                <a:path w="358140" h="355600">
                  <a:moveTo>
                    <a:pt x="83299" y="29209"/>
                  </a:moveTo>
                  <a:lnTo>
                    <a:pt x="75632" y="26669"/>
                  </a:lnTo>
                  <a:lnTo>
                    <a:pt x="67899" y="26669"/>
                  </a:lnTo>
                  <a:lnTo>
                    <a:pt x="52499" y="24129"/>
                  </a:lnTo>
                  <a:lnTo>
                    <a:pt x="158888" y="24129"/>
                  </a:lnTo>
                  <a:lnTo>
                    <a:pt x="160964" y="26669"/>
                  </a:lnTo>
                  <a:lnTo>
                    <a:pt x="161450" y="27939"/>
                  </a:lnTo>
                  <a:lnTo>
                    <a:pt x="83874" y="27939"/>
                  </a:lnTo>
                  <a:lnTo>
                    <a:pt x="83299" y="29209"/>
                  </a:lnTo>
                  <a:close/>
                </a:path>
                <a:path w="358140" h="355600">
                  <a:moveTo>
                    <a:pt x="129499" y="76199"/>
                  </a:moveTo>
                  <a:lnTo>
                    <a:pt x="99749" y="76199"/>
                  </a:lnTo>
                  <a:lnTo>
                    <a:pt x="98699" y="72389"/>
                  </a:lnTo>
                  <a:lnTo>
                    <a:pt x="100449" y="68579"/>
                  </a:lnTo>
                  <a:lnTo>
                    <a:pt x="105699" y="66039"/>
                  </a:lnTo>
                  <a:lnTo>
                    <a:pt x="107799" y="60959"/>
                  </a:lnTo>
                  <a:lnTo>
                    <a:pt x="112880" y="54609"/>
                  </a:lnTo>
                  <a:lnTo>
                    <a:pt x="125666" y="44449"/>
                  </a:lnTo>
                  <a:lnTo>
                    <a:pt x="130549" y="38099"/>
                  </a:lnTo>
                  <a:lnTo>
                    <a:pt x="120088" y="34289"/>
                  </a:lnTo>
                  <a:lnTo>
                    <a:pt x="98508" y="31749"/>
                  </a:lnTo>
                  <a:lnTo>
                    <a:pt x="87849" y="29209"/>
                  </a:lnTo>
                  <a:lnTo>
                    <a:pt x="86574" y="29209"/>
                  </a:lnTo>
                  <a:lnTo>
                    <a:pt x="85874" y="27939"/>
                  </a:lnTo>
                  <a:lnTo>
                    <a:pt x="161450" y="27939"/>
                  </a:lnTo>
                  <a:lnTo>
                    <a:pt x="162906" y="31749"/>
                  </a:lnTo>
                  <a:lnTo>
                    <a:pt x="161632" y="38099"/>
                  </a:lnTo>
                  <a:lnTo>
                    <a:pt x="157174" y="44449"/>
                  </a:lnTo>
                  <a:lnTo>
                    <a:pt x="155074" y="46989"/>
                  </a:lnTo>
                  <a:lnTo>
                    <a:pt x="153324" y="49529"/>
                  </a:lnTo>
                  <a:lnTo>
                    <a:pt x="148424" y="58419"/>
                  </a:lnTo>
                  <a:lnTo>
                    <a:pt x="143874" y="63499"/>
                  </a:lnTo>
                  <a:lnTo>
                    <a:pt x="137199" y="68579"/>
                  </a:lnTo>
                  <a:lnTo>
                    <a:pt x="132299" y="71119"/>
                  </a:lnTo>
                  <a:lnTo>
                    <a:pt x="129499" y="76199"/>
                  </a:lnTo>
                  <a:close/>
                </a:path>
                <a:path w="358140" h="355600">
                  <a:moveTo>
                    <a:pt x="270574" y="85089"/>
                  </a:moveTo>
                  <a:lnTo>
                    <a:pt x="126074" y="85089"/>
                  </a:lnTo>
                  <a:lnTo>
                    <a:pt x="127049" y="83819"/>
                  </a:lnTo>
                  <a:lnTo>
                    <a:pt x="156556" y="80009"/>
                  </a:lnTo>
                  <a:lnTo>
                    <a:pt x="175320" y="76199"/>
                  </a:lnTo>
                  <a:lnTo>
                    <a:pt x="184562" y="74929"/>
                  </a:lnTo>
                  <a:lnTo>
                    <a:pt x="193935" y="74929"/>
                  </a:lnTo>
                  <a:lnTo>
                    <a:pt x="203374" y="73659"/>
                  </a:lnTo>
                  <a:lnTo>
                    <a:pt x="210724" y="73659"/>
                  </a:lnTo>
                  <a:lnTo>
                    <a:pt x="218074" y="72389"/>
                  </a:lnTo>
                  <a:lnTo>
                    <a:pt x="226824" y="72389"/>
                  </a:lnTo>
                  <a:lnTo>
                    <a:pt x="239793" y="69849"/>
                  </a:lnTo>
                  <a:lnTo>
                    <a:pt x="246259" y="69849"/>
                  </a:lnTo>
                  <a:lnTo>
                    <a:pt x="252874" y="68579"/>
                  </a:lnTo>
                  <a:lnTo>
                    <a:pt x="255874" y="68579"/>
                  </a:lnTo>
                  <a:lnTo>
                    <a:pt x="266024" y="69849"/>
                  </a:lnTo>
                  <a:lnTo>
                    <a:pt x="270574" y="74929"/>
                  </a:lnTo>
                  <a:lnTo>
                    <a:pt x="270574" y="85089"/>
                  </a:lnTo>
                  <a:close/>
                </a:path>
                <a:path w="358140" h="355600">
                  <a:moveTo>
                    <a:pt x="124949" y="80009"/>
                  </a:moveTo>
                  <a:lnTo>
                    <a:pt x="95549" y="80009"/>
                  </a:lnTo>
                  <a:lnTo>
                    <a:pt x="96249" y="76199"/>
                  </a:lnTo>
                  <a:lnTo>
                    <a:pt x="97299" y="74929"/>
                  </a:lnTo>
                  <a:lnTo>
                    <a:pt x="99749" y="76199"/>
                  </a:lnTo>
                  <a:lnTo>
                    <a:pt x="129499" y="76199"/>
                  </a:lnTo>
                  <a:lnTo>
                    <a:pt x="124949" y="80009"/>
                  </a:lnTo>
                  <a:close/>
                </a:path>
                <a:path w="358140" h="355600">
                  <a:moveTo>
                    <a:pt x="94049" y="111759"/>
                  </a:moveTo>
                  <a:lnTo>
                    <a:pt x="90974" y="111759"/>
                  </a:lnTo>
                  <a:lnTo>
                    <a:pt x="83974" y="101599"/>
                  </a:lnTo>
                  <a:lnTo>
                    <a:pt x="82949" y="95249"/>
                  </a:lnTo>
                  <a:lnTo>
                    <a:pt x="83299" y="91439"/>
                  </a:lnTo>
                  <a:lnTo>
                    <a:pt x="82949" y="88899"/>
                  </a:lnTo>
                  <a:lnTo>
                    <a:pt x="87149" y="88899"/>
                  </a:lnTo>
                  <a:lnTo>
                    <a:pt x="88199" y="85089"/>
                  </a:lnTo>
                  <a:lnTo>
                    <a:pt x="89599" y="82549"/>
                  </a:lnTo>
                  <a:lnTo>
                    <a:pt x="90649" y="78739"/>
                  </a:lnTo>
                  <a:lnTo>
                    <a:pt x="95549" y="80009"/>
                  </a:lnTo>
                  <a:lnTo>
                    <a:pt x="121874" y="80009"/>
                  </a:lnTo>
                  <a:lnTo>
                    <a:pt x="120524" y="82549"/>
                  </a:lnTo>
                  <a:lnTo>
                    <a:pt x="116549" y="82549"/>
                  </a:lnTo>
                  <a:lnTo>
                    <a:pt x="117249" y="85089"/>
                  </a:lnTo>
                  <a:lnTo>
                    <a:pt x="270574" y="85089"/>
                  </a:lnTo>
                  <a:lnTo>
                    <a:pt x="270574" y="88899"/>
                  </a:lnTo>
                  <a:lnTo>
                    <a:pt x="264624" y="95249"/>
                  </a:lnTo>
                  <a:lnTo>
                    <a:pt x="257624" y="97789"/>
                  </a:lnTo>
                  <a:lnTo>
                    <a:pt x="200924" y="97789"/>
                  </a:lnTo>
                  <a:lnTo>
                    <a:pt x="198124" y="99059"/>
                  </a:lnTo>
                  <a:lnTo>
                    <a:pt x="188849" y="99059"/>
                  </a:lnTo>
                  <a:lnTo>
                    <a:pt x="186824" y="100329"/>
                  </a:lnTo>
                  <a:lnTo>
                    <a:pt x="184474" y="100329"/>
                  </a:lnTo>
                  <a:lnTo>
                    <a:pt x="177124" y="102869"/>
                  </a:lnTo>
                  <a:lnTo>
                    <a:pt x="168724" y="104139"/>
                  </a:lnTo>
                  <a:lnTo>
                    <a:pt x="161024" y="105409"/>
                  </a:lnTo>
                  <a:lnTo>
                    <a:pt x="117599" y="110489"/>
                  </a:lnTo>
                  <a:lnTo>
                    <a:pt x="96074" y="110489"/>
                  </a:lnTo>
                  <a:lnTo>
                    <a:pt x="94049" y="111759"/>
                  </a:lnTo>
                  <a:close/>
                </a:path>
                <a:path w="358140" h="355600">
                  <a:moveTo>
                    <a:pt x="249071" y="101599"/>
                  </a:moveTo>
                  <a:lnTo>
                    <a:pt x="206874" y="101599"/>
                  </a:lnTo>
                  <a:lnTo>
                    <a:pt x="206524" y="99059"/>
                  </a:lnTo>
                  <a:lnTo>
                    <a:pt x="206524" y="97789"/>
                  </a:lnTo>
                  <a:lnTo>
                    <a:pt x="257624" y="97789"/>
                  </a:lnTo>
                  <a:lnTo>
                    <a:pt x="251095" y="100329"/>
                  </a:lnTo>
                  <a:lnTo>
                    <a:pt x="249071" y="101599"/>
                  </a:lnTo>
                  <a:close/>
                </a:path>
                <a:path w="358140" h="355600">
                  <a:moveTo>
                    <a:pt x="195324" y="100329"/>
                  </a:moveTo>
                  <a:lnTo>
                    <a:pt x="193774" y="99059"/>
                  </a:lnTo>
                  <a:lnTo>
                    <a:pt x="198124" y="99059"/>
                  </a:lnTo>
                  <a:lnTo>
                    <a:pt x="195324" y="100329"/>
                  </a:lnTo>
                  <a:close/>
                </a:path>
                <a:path w="358140" h="355600">
                  <a:moveTo>
                    <a:pt x="217024" y="163829"/>
                  </a:moveTo>
                  <a:lnTo>
                    <a:pt x="165253" y="163829"/>
                  </a:lnTo>
                  <a:lnTo>
                    <a:pt x="158481" y="160019"/>
                  </a:lnTo>
                  <a:lnTo>
                    <a:pt x="154417" y="154939"/>
                  </a:lnTo>
                  <a:lnTo>
                    <a:pt x="154024" y="148589"/>
                  </a:lnTo>
                  <a:lnTo>
                    <a:pt x="155774" y="139699"/>
                  </a:lnTo>
                  <a:lnTo>
                    <a:pt x="160674" y="133349"/>
                  </a:lnTo>
                  <a:lnTo>
                    <a:pt x="167674" y="128269"/>
                  </a:lnTo>
                  <a:lnTo>
                    <a:pt x="172574" y="125729"/>
                  </a:lnTo>
                  <a:lnTo>
                    <a:pt x="176774" y="121919"/>
                  </a:lnTo>
                  <a:lnTo>
                    <a:pt x="179224" y="115569"/>
                  </a:lnTo>
                  <a:lnTo>
                    <a:pt x="180624" y="113029"/>
                  </a:lnTo>
                  <a:lnTo>
                    <a:pt x="186574" y="113029"/>
                  </a:lnTo>
                  <a:lnTo>
                    <a:pt x="189024" y="107949"/>
                  </a:lnTo>
                  <a:lnTo>
                    <a:pt x="189674" y="107949"/>
                  </a:lnTo>
                  <a:lnTo>
                    <a:pt x="191624" y="104139"/>
                  </a:lnTo>
                  <a:lnTo>
                    <a:pt x="194624" y="104139"/>
                  </a:lnTo>
                  <a:lnTo>
                    <a:pt x="197774" y="102869"/>
                  </a:lnTo>
                  <a:lnTo>
                    <a:pt x="201274" y="102869"/>
                  </a:lnTo>
                  <a:lnTo>
                    <a:pt x="204424" y="101599"/>
                  </a:lnTo>
                  <a:lnTo>
                    <a:pt x="205124" y="100329"/>
                  </a:lnTo>
                  <a:lnTo>
                    <a:pt x="206874" y="101599"/>
                  </a:lnTo>
                  <a:lnTo>
                    <a:pt x="249071" y="101599"/>
                  </a:lnTo>
                  <a:lnTo>
                    <a:pt x="245024" y="104139"/>
                  </a:lnTo>
                  <a:lnTo>
                    <a:pt x="233474" y="111759"/>
                  </a:lnTo>
                  <a:lnTo>
                    <a:pt x="220874" y="119379"/>
                  </a:lnTo>
                  <a:lnTo>
                    <a:pt x="194274" y="138429"/>
                  </a:lnTo>
                  <a:lnTo>
                    <a:pt x="304199" y="138429"/>
                  </a:lnTo>
                  <a:lnTo>
                    <a:pt x="308374" y="139699"/>
                  </a:lnTo>
                  <a:lnTo>
                    <a:pt x="314374" y="144779"/>
                  </a:lnTo>
                  <a:lnTo>
                    <a:pt x="316731" y="149859"/>
                  </a:lnTo>
                  <a:lnTo>
                    <a:pt x="315610" y="154939"/>
                  </a:lnTo>
                  <a:lnTo>
                    <a:pt x="311174" y="160019"/>
                  </a:lnTo>
                  <a:lnTo>
                    <a:pt x="310124" y="161289"/>
                  </a:lnTo>
                  <a:lnTo>
                    <a:pt x="309424" y="162559"/>
                  </a:lnTo>
                  <a:lnTo>
                    <a:pt x="220699" y="162559"/>
                  </a:lnTo>
                  <a:lnTo>
                    <a:pt x="217024" y="163829"/>
                  </a:lnTo>
                  <a:close/>
                </a:path>
                <a:path w="358140" h="355600">
                  <a:moveTo>
                    <a:pt x="115924" y="111759"/>
                  </a:moveTo>
                  <a:lnTo>
                    <a:pt x="108274" y="111759"/>
                  </a:lnTo>
                  <a:lnTo>
                    <a:pt x="104074" y="110489"/>
                  </a:lnTo>
                  <a:lnTo>
                    <a:pt x="117599" y="110489"/>
                  </a:lnTo>
                  <a:lnTo>
                    <a:pt x="115924" y="111759"/>
                  </a:lnTo>
                  <a:close/>
                </a:path>
                <a:path w="358140" h="355600">
                  <a:moveTo>
                    <a:pt x="219174" y="138429"/>
                  </a:moveTo>
                  <a:lnTo>
                    <a:pt x="197224" y="138429"/>
                  </a:lnTo>
                  <a:lnTo>
                    <a:pt x="200149" y="137159"/>
                  </a:lnTo>
                  <a:lnTo>
                    <a:pt x="211199" y="137159"/>
                  </a:lnTo>
                  <a:lnTo>
                    <a:pt x="219174" y="138429"/>
                  </a:lnTo>
                  <a:close/>
                </a:path>
                <a:path w="358140" h="355600">
                  <a:moveTo>
                    <a:pt x="304199" y="138429"/>
                  </a:moveTo>
                  <a:lnTo>
                    <a:pt x="285324" y="138429"/>
                  </a:lnTo>
                  <a:lnTo>
                    <a:pt x="292449" y="137159"/>
                  </a:lnTo>
                  <a:lnTo>
                    <a:pt x="299574" y="137159"/>
                  </a:lnTo>
                  <a:lnTo>
                    <a:pt x="304199" y="138429"/>
                  </a:lnTo>
                  <a:close/>
                </a:path>
                <a:path w="358140" h="355600">
                  <a:moveTo>
                    <a:pt x="239424" y="163829"/>
                  </a:moveTo>
                  <a:lnTo>
                    <a:pt x="231974" y="162559"/>
                  </a:lnTo>
                  <a:lnTo>
                    <a:pt x="240549" y="162559"/>
                  </a:lnTo>
                  <a:lnTo>
                    <a:pt x="239424" y="163829"/>
                  </a:lnTo>
                  <a:close/>
                </a:path>
                <a:path w="358140" h="355600">
                  <a:moveTo>
                    <a:pt x="244324" y="165099"/>
                  </a:moveTo>
                  <a:lnTo>
                    <a:pt x="243999" y="162559"/>
                  </a:lnTo>
                  <a:lnTo>
                    <a:pt x="249074" y="162559"/>
                  </a:lnTo>
                  <a:lnTo>
                    <a:pt x="248249" y="163829"/>
                  </a:lnTo>
                  <a:lnTo>
                    <a:pt x="245374" y="163829"/>
                  </a:lnTo>
                  <a:lnTo>
                    <a:pt x="244324" y="165099"/>
                  </a:lnTo>
                  <a:close/>
                </a:path>
                <a:path w="358140" h="355600">
                  <a:moveTo>
                    <a:pt x="279674" y="219709"/>
                  </a:moveTo>
                  <a:lnTo>
                    <a:pt x="262924" y="217169"/>
                  </a:lnTo>
                  <a:lnTo>
                    <a:pt x="240474" y="217169"/>
                  </a:lnTo>
                  <a:lnTo>
                    <a:pt x="231249" y="214629"/>
                  </a:lnTo>
                  <a:lnTo>
                    <a:pt x="217824" y="214629"/>
                  </a:lnTo>
                  <a:lnTo>
                    <a:pt x="212549" y="199389"/>
                  </a:lnTo>
                  <a:lnTo>
                    <a:pt x="216324" y="194309"/>
                  </a:lnTo>
                  <a:lnTo>
                    <a:pt x="218074" y="190499"/>
                  </a:lnTo>
                  <a:lnTo>
                    <a:pt x="220524" y="187959"/>
                  </a:lnTo>
                  <a:lnTo>
                    <a:pt x="222624" y="185419"/>
                  </a:lnTo>
                  <a:lnTo>
                    <a:pt x="224024" y="185419"/>
                  </a:lnTo>
                  <a:lnTo>
                    <a:pt x="223324" y="184149"/>
                  </a:lnTo>
                  <a:lnTo>
                    <a:pt x="228224" y="179069"/>
                  </a:lnTo>
                  <a:lnTo>
                    <a:pt x="235224" y="177799"/>
                  </a:lnTo>
                  <a:lnTo>
                    <a:pt x="239774" y="173989"/>
                  </a:lnTo>
                  <a:lnTo>
                    <a:pt x="242574" y="171449"/>
                  </a:lnTo>
                  <a:lnTo>
                    <a:pt x="246074" y="168909"/>
                  </a:lnTo>
                  <a:lnTo>
                    <a:pt x="249224" y="167639"/>
                  </a:lnTo>
                  <a:lnTo>
                    <a:pt x="250624" y="166369"/>
                  </a:lnTo>
                  <a:lnTo>
                    <a:pt x="253424" y="166369"/>
                  </a:lnTo>
                  <a:lnTo>
                    <a:pt x="251324" y="163829"/>
                  </a:lnTo>
                  <a:lnTo>
                    <a:pt x="250849" y="162559"/>
                  </a:lnTo>
                  <a:lnTo>
                    <a:pt x="309424" y="162559"/>
                  </a:lnTo>
                  <a:lnTo>
                    <a:pt x="308724" y="163829"/>
                  </a:lnTo>
                  <a:lnTo>
                    <a:pt x="306624" y="165099"/>
                  </a:lnTo>
                  <a:lnTo>
                    <a:pt x="305574" y="165099"/>
                  </a:lnTo>
                  <a:lnTo>
                    <a:pt x="265324" y="185419"/>
                  </a:lnTo>
                  <a:lnTo>
                    <a:pt x="262874" y="187959"/>
                  </a:lnTo>
                  <a:lnTo>
                    <a:pt x="262174" y="189229"/>
                  </a:lnTo>
                  <a:lnTo>
                    <a:pt x="260074" y="191769"/>
                  </a:lnTo>
                  <a:lnTo>
                    <a:pt x="263049" y="194309"/>
                  </a:lnTo>
                  <a:lnTo>
                    <a:pt x="266799" y="195579"/>
                  </a:lnTo>
                  <a:lnTo>
                    <a:pt x="284160" y="195579"/>
                  </a:lnTo>
                  <a:lnTo>
                    <a:pt x="304174" y="199389"/>
                  </a:lnTo>
                  <a:lnTo>
                    <a:pt x="311546" y="201929"/>
                  </a:lnTo>
                  <a:lnTo>
                    <a:pt x="316162" y="208279"/>
                  </a:lnTo>
                  <a:lnTo>
                    <a:pt x="317759" y="217169"/>
                  </a:lnTo>
                  <a:lnTo>
                    <a:pt x="317478" y="218439"/>
                  </a:lnTo>
                  <a:lnTo>
                    <a:pt x="279849" y="218439"/>
                  </a:lnTo>
                  <a:lnTo>
                    <a:pt x="279674" y="219709"/>
                  </a:lnTo>
                  <a:close/>
                </a:path>
                <a:path w="358140" h="355600">
                  <a:moveTo>
                    <a:pt x="211774" y="166369"/>
                  </a:moveTo>
                  <a:lnTo>
                    <a:pt x="210374" y="166369"/>
                  </a:lnTo>
                  <a:lnTo>
                    <a:pt x="209549" y="163829"/>
                  </a:lnTo>
                  <a:lnTo>
                    <a:pt x="213949" y="163829"/>
                  </a:lnTo>
                  <a:lnTo>
                    <a:pt x="212624" y="165099"/>
                  </a:lnTo>
                  <a:lnTo>
                    <a:pt x="211774" y="166369"/>
                  </a:lnTo>
                  <a:close/>
                </a:path>
                <a:path w="358140" h="355600">
                  <a:moveTo>
                    <a:pt x="284160" y="195579"/>
                  </a:moveTo>
                  <a:lnTo>
                    <a:pt x="271974" y="195579"/>
                  </a:lnTo>
                  <a:lnTo>
                    <a:pt x="273774" y="194309"/>
                  </a:lnTo>
                  <a:lnTo>
                    <a:pt x="277299" y="194309"/>
                  </a:lnTo>
                  <a:lnTo>
                    <a:pt x="284160" y="195579"/>
                  </a:lnTo>
                  <a:close/>
                </a:path>
                <a:path w="358140" h="355600">
                  <a:moveTo>
                    <a:pt x="246074" y="218439"/>
                  </a:moveTo>
                  <a:lnTo>
                    <a:pt x="243624" y="218439"/>
                  </a:lnTo>
                  <a:lnTo>
                    <a:pt x="243399" y="217169"/>
                  </a:lnTo>
                  <a:lnTo>
                    <a:pt x="246599" y="217169"/>
                  </a:lnTo>
                  <a:lnTo>
                    <a:pt x="246074" y="218439"/>
                  </a:lnTo>
                  <a:close/>
                </a:path>
                <a:path w="358140" h="355600">
                  <a:moveTo>
                    <a:pt x="353174" y="355599"/>
                  </a:moveTo>
                  <a:lnTo>
                    <a:pt x="343374" y="350519"/>
                  </a:lnTo>
                  <a:lnTo>
                    <a:pt x="338824" y="346709"/>
                  </a:lnTo>
                  <a:lnTo>
                    <a:pt x="334974" y="344169"/>
                  </a:lnTo>
                  <a:lnTo>
                    <a:pt x="334274" y="340359"/>
                  </a:lnTo>
                  <a:lnTo>
                    <a:pt x="332174" y="337819"/>
                  </a:lnTo>
                  <a:lnTo>
                    <a:pt x="326842" y="328929"/>
                  </a:lnTo>
                  <a:lnTo>
                    <a:pt x="321543" y="321309"/>
                  </a:lnTo>
                  <a:lnTo>
                    <a:pt x="316572" y="312419"/>
                  </a:lnTo>
                  <a:lnTo>
                    <a:pt x="312224" y="303529"/>
                  </a:lnTo>
                  <a:lnTo>
                    <a:pt x="308265" y="295909"/>
                  </a:lnTo>
                  <a:lnTo>
                    <a:pt x="303912" y="288289"/>
                  </a:lnTo>
                  <a:lnTo>
                    <a:pt x="299428" y="281939"/>
                  </a:lnTo>
                  <a:lnTo>
                    <a:pt x="295074" y="274319"/>
                  </a:lnTo>
                  <a:lnTo>
                    <a:pt x="291574" y="269239"/>
                  </a:lnTo>
                  <a:lnTo>
                    <a:pt x="282824" y="266699"/>
                  </a:lnTo>
                  <a:lnTo>
                    <a:pt x="276174" y="262889"/>
                  </a:lnTo>
                  <a:lnTo>
                    <a:pt x="270574" y="260349"/>
                  </a:lnTo>
                  <a:lnTo>
                    <a:pt x="265674" y="256539"/>
                  </a:lnTo>
                  <a:lnTo>
                    <a:pt x="261474" y="251459"/>
                  </a:lnTo>
                  <a:lnTo>
                    <a:pt x="257974" y="247649"/>
                  </a:lnTo>
                  <a:lnTo>
                    <a:pt x="260424" y="242569"/>
                  </a:lnTo>
                  <a:lnTo>
                    <a:pt x="261824" y="237489"/>
                  </a:lnTo>
                  <a:lnTo>
                    <a:pt x="262874" y="232409"/>
                  </a:lnTo>
                  <a:lnTo>
                    <a:pt x="265674" y="228599"/>
                  </a:lnTo>
                  <a:lnTo>
                    <a:pt x="271624" y="228599"/>
                  </a:lnTo>
                  <a:lnTo>
                    <a:pt x="274774" y="227329"/>
                  </a:lnTo>
                  <a:lnTo>
                    <a:pt x="280724" y="226059"/>
                  </a:lnTo>
                  <a:lnTo>
                    <a:pt x="280374" y="219709"/>
                  </a:lnTo>
                  <a:lnTo>
                    <a:pt x="280724" y="219709"/>
                  </a:lnTo>
                  <a:lnTo>
                    <a:pt x="280724" y="218439"/>
                  </a:lnTo>
                  <a:lnTo>
                    <a:pt x="317478" y="218439"/>
                  </a:lnTo>
                  <a:lnTo>
                    <a:pt x="316074" y="224789"/>
                  </a:lnTo>
                  <a:lnTo>
                    <a:pt x="312224" y="233679"/>
                  </a:lnTo>
                  <a:lnTo>
                    <a:pt x="304174" y="234949"/>
                  </a:lnTo>
                  <a:lnTo>
                    <a:pt x="298924" y="241299"/>
                  </a:lnTo>
                  <a:lnTo>
                    <a:pt x="296474" y="243839"/>
                  </a:lnTo>
                  <a:lnTo>
                    <a:pt x="296124" y="245109"/>
                  </a:lnTo>
                  <a:lnTo>
                    <a:pt x="299274" y="246379"/>
                  </a:lnTo>
                  <a:lnTo>
                    <a:pt x="307396" y="252729"/>
                  </a:lnTo>
                  <a:lnTo>
                    <a:pt x="314106" y="260349"/>
                  </a:lnTo>
                  <a:lnTo>
                    <a:pt x="319700" y="267969"/>
                  </a:lnTo>
                  <a:lnTo>
                    <a:pt x="324474" y="276859"/>
                  </a:lnTo>
                  <a:lnTo>
                    <a:pt x="329528" y="287019"/>
                  </a:lnTo>
                  <a:lnTo>
                    <a:pt x="335237" y="297179"/>
                  </a:lnTo>
                  <a:lnTo>
                    <a:pt x="341603" y="307339"/>
                  </a:lnTo>
                  <a:lnTo>
                    <a:pt x="348624" y="317499"/>
                  </a:lnTo>
                  <a:lnTo>
                    <a:pt x="353421" y="325119"/>
                  </a:lnTo>
                  <a:lnTo>
                    <a:pt x="356543" y="334009"/>
                  </a:lnTo>
                  <a:lnTo>
                    <a:pt x="357632" y="342899"/>
                  </a:lnTo>
                  <a:lnTo>
                    <a:pt x="356324" y="351789"/>
                  </a:lnTo>
                  <a:lnTo>
                    <a:pt x="354924" y="353059"/>
                  </a:lnTo>
                  <a:lnTo>
                    <a:pt x="352124" y="353059"/>
                  </a:lnTo>
                  <a:lnTo>
                    <a:pt x="353174" y="355599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87824" y="941718"/>
              <a:ext cx="266462" cy="26646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235610"/>
              <a:ext cx="8461375" cy="4383405"/>
            </a:xfrm>
            <a:custGeom>
              <a:avLst/>
              <a:gdLst/>
              <a:ahLst/>
              <a:cxnLst/>
              <a:rect l="l" t="t" r="r" b="b"/>
              <a:pathLst>
                <a:path w="8461375" h="4383405">
                  <a:moveTo>
                    <a:pt x="23101" y="1742922"/>
                  </a:moveTo>
                  <a:lnTo>
                    <a:pt x="17932" y="1737753"/>
                  </a:lnTo>
                  <a:lnTo>
                    <a:pt x="5168" y="1737753"/>
                  </a:lnTo>
                  <a:lnTo>
                    <a:pt x="0" y="1742922"/>
                  </a:lnTo>
                  <a:lnTo>
                    <a:pt x="0" y="1749310"/>
                  </a:lnTo>
                  <a:lnTo>
                    <a:pt x="0" y="1755686"/>
                  </a:lnTo>
                  <a:lnTo>
                    <a:pt x="5168" y="1760855"/>
                  </a:lnTo>
                  <a:lnTo>
                    <a:pt x="14617" y="1760855"/>
                  </a:lnTo>
                  <a:lnTo>
                    <a:pt x="17551" y="1759635"/>
                  </a:lnTo>
                  <a:lnTo>
                    <a:pt x="21882" y="1755305"/>
                  </a:lnTo>
                  <a:lnTo>
                    <a:pt x="23101" y="1752371"/>
                  </a:lnTo>
                  <a:lnTo>
                    <a:pt x="23101" y="1742922"/>
                  </a:lnTo>
                  <a:close/>
                </a:path>
                <a:path w="8461375" h="4383405">
                  <a:moveTo>
                    <a:pt x="142278" y="1475346"/>
                  </a:moveTo>
                  <a:lnTo>
                    <a:pt x="137782" y="1470850"/>
                  </a:lnTo>
                  <a:lnTo>
                    <a:pt x="126682" y="1470850"/>
                  </a:lnTo>
                  <a:lnTo>
                    <a:pt x="122186" y="1475346"/>
                  </a:lnTo>
                  <a:lnTo>
                    <a:pt x="122186" y="1480896"/>
                  </a:lnTo>
                  <a:lnTo>
                    <a:pt x="122186" y="1486458"/>
                  </a:lnTo>
                  <a:lnTo>
                    <a:pt x="126682" y="1490954"/>
                  </a:lnTo>
                  <a:lnTo>
                    <a:pt x="134899" y="1490954"/>
                  </a:lnTo>
                  <a:lnTo>
                    <a:pt x="137452" y="1489887"/>
                  </a:lnTo>
                  <a:lnTo>
                    <a:pt x="141224" y="1486128"/>
                  </a:lnTo>
                  <a:lnTo>
                    <a:pt x="142278" y="1483563"/>
                  </a:lnTo>
                  <a:lnTo>
                    <a:pt x="142278" y="1475346"/>
                  </a:lnTo>
                  <a:close/>
                </a:path>
                <a:path w="8461375" h="4383405">
                  <a:moveTo>
                    <a:pt x="276669" y="3976535"/>
                  </a:moveTo>
                  <a:lnTo>
                    <a:pt x="271487" y="3971366"/>
                  </a:lnTo>
                  <a:lnTo>
                    <a:pt x="258737" y="3971366"/>
                  </a:lnTo>
                  <a:lnTo>
                    <a:pt x="253568" y="3976535"/>
                  </a:lnTo>
                  <a:lnTo>
                    <a:pt x="253568" y="3982910"/>
                  </a:lnTo>
                  <a:lnTo>
                    <a:pt x="253568" y="3989286"/>
                  </a:lnTo>
                  <a:lnTo>
                    <a:pt x="258737" y="3994467"/>
                  </a:lnTo>
                  <a:lnTo>
                    <a:pt x="268173" y="3994467"/>
                  </a:lnTo>
                  <a:lnTo>
                    <a:pt x="271119" y="3993248"/>
                  </a:lnTo>
                  <a:lnTo>
                    <a:pt x="275450" y="3988917"/>
                  </a:lnTo>
                  <a:lnTo>
                    <a:pt x="276669" y="3985971"/>
                  </a:lnTo>
                  <a:lnTo>
                    <a:pt x="276669" y="3976535"/>
                  </a:lnTo>
                  <a:close/>
                </a:path>
                <a:path w="8461375" h="4383405">
                  <a:moveTo>
                    <a:pt x="583539" y="2399080"/>
                  </a:moveTo>
                  <a:lnTo>
                    <a:pt x="578370" y="2393899"/>
                  </a:lnTo>
                  <a:lnTo>
                    <a:pt x="568934" y="2393899"/>
                  </a:lnTo>
                  <a:lnTo>
                    <a:pt x="565988" y="2395118"/>
                  </a:lnTo>
                  <a:lnTo>
                    <a:pt x="561657" y="2399449"/>
                  </a:lnTo>
                  <a:lnTo>
                    <a:pt x="560438" y="2402395"/>
                  </a:lnTo>
                  <a:lnTo>
                    <a:pt x="560438" y="2411831"/>
                  </a:lnTo>
                  <a:lnTo>
                    <a:pt x="565619" y="2417000"/>
                  </a:lnTo>
                  <a:lnTo>
                    <a:pt x="578370" y="2417000"/>
                  </a:lnTo>
                  <a:lnTo>
                    <a:pt x="583539" y="2411831"/>
                  </a:lnTo>
                  <a:lnTo>
                    <a:pt x="583539" y="2405456"/>
                  </a:lnTo>
                  <a:lnTo>
                    <a:pt x="583539" y="2399080"/>
                  </a:lnTo>
                  <a:close/>
                </a:path>
                <a:path w="8461375" h="4383405">
                  <a:moveTo>
                    <a:pt x="877684" y="1390142"/>
                  </a:moveTo>
                  <a:lnTo>
                    <a:pt x="873188" y="1385646"/>
                  </a:lnTo>
                  <a:lnTo>
                    <a:pt x="862088" y="1385646"/>
                  </a:lnTo>
                  <a:lnTo>
                    <a:pt x="857592" y="1390142"/>
                  </a:lnTo>
                  <a:lnTo>
                    <a:pt x="857592" y="1395691"/>
                  </a:lnTo>
                  <a:lnTo>
                    <a:pt x="857592" y="1401241"/>
                  </a:lnTo>
                  <a:lnTo>
                    <a:pt x="862088" y="1405750"/>
                  </a:lnTo>
                  <a:lnTo>
                    <a:pt x="870305" y="1405750"/>
                  </a:lnTo>
                  <a:lnTo>
                    <a:pt x="872858" y="1404683"/>
                  </a:lnTo>
                  <a:lnTo>
                    <a:pt x="876630" y="1400924"/>
                  </a:lnTo>
                  <a:lnTo>
                    <a:pt x="877684" y="1398358"/>
                  </a:lnTo>
                  <a:lnTo>
                    <a:pt x="877684" y="1390142"/>
                  </a:lnTo>
                  <a:close/>
                </a:path>
                <a:path w="8461375" h="4383405">
                  <a:moveTo>
                    <a:pt x="877684" y="739940"/>
                  </a:moveTo>
                  <a:lnTo>
                    <a:pt x="873188" y="735444"/>
                  </a:lnTo>
                  <a:lnTo>
                    <a:pt x="862088" y="735444"/>
                  </a:lnTo>
                  <a:lnTo>
                    <a:pt x="857592" y="739940"/>
                  </a:lnTo>
                  <a:lnTo>
                    <a:pt x="857592" y="745490"/>
                  </a:lnTo>
                  <a:lnTo>
                    <a:pt x="857592" y="751039"/>
                  </a:lnTo>
                  <a:lnTo>
                    <a:pt x="862088" y="755548"/>
                  </a:lnTo>
                  <a:lnTo>
                    <a:pt x="870305" y="755548"/>
                  </a:lnTo>
                  <a:lnTo>
                    <a:pt x="872858" y="754481"/>
                  </a:lnTo>
                  <a:lnTo>
                    <a:pt x="876630" y="750722"/>
                  </a:lnTo>
                  <a:lnTo>
                    <a:pt x="877684" y="748157"/>
                  </a:lnTo>
                  <a:lnTo>
                    <a:pt x="877684" y="739940"/>
                  </a:lnTo>
                  <a:close/>
                </a:path>
                <a:path w="8461375" h="4383405">
                  <a:moveTo>
                    <a:pt x="878395" y="5168"/>
                  </a:moveTo>
                  <a:lnTo>
                    <a:pt x="873213" y="0"/>
                  </a:lnTo>
                  <a:lnTo>
                    <a:pt x="860463" y="0"/>
                  </a:lnTo>
                  <a:lnTo>
                    <a:pt x="855294" y="5168"/>
                  </a:lnTo>
                  <a:lnTo>
                    <a:pt x="855294" y="11544"/>
                  </a:lnTo>
                  <a:lnTo>
                    <a:pt x="855294" y="17919"/>
                  </a:lnTo>
                  <a:lnTo>
                    <a:pt x="860463" y="23101"/>
                  </a:lnTo>
                  <a:lnTo>
                    <a:pt x="869899" y="23101"/>
                  </a:lnTo>
                  <a:lnTo>
                    <a:pt x="872845" y="21882"/>
                  </a:lnTo>
                  <a:lnTo>
                    <a:pt x="877176" y="17551"/>
                  </a:lnTo>
                  <a:lnTo>
                    <a:pt x="878395" y="14605"/>
                  </a:lnTo>
                  <a:lnTo>
                    <a:pt x="878395" y="5168"/>
                  </a:lnTo>
                  <a:close/>
                </a:path>
                <a:path w="8461375" h="4383405">
                  <a:moveTo>
                    <a:pt x="1140193" y="4056913"/>
                  </a:moveTo>
                  <a:lnTo>
                    <a:pt x="1135024" y="4051744"/>
                  </a:lnTo>
                  <a:lnTo>
                    <a:pt x="1122260" y="4051744"/>
                  </a:lnTo>
                  <a:lnTo>
                    <a:pt x="1117092" y="4056913"/>
                  </a:lnTo>
                  <a:lnTo>
                    <a:pt x="1117092" y="4063288"/>
                  </a:lnTo>
                  <a:lnTo>
                    <a:pt x="1117092" y="4069664"/>
                  </a:lnTo>
                  <a:lnTo>
                    <a:pt x="1122260" y="4074845"/>
                  </a:lnTo>
                  <a:lnTo>
                    <a:pt x="1131709" y="4074845"/>
                  </a:lnTo>
                  <a:lnTo>
                    <a:pt x="1134643" y="4073626"/>
                  </a:lnTo>
                  <a:lnTo>
                    <a:pt x="1138974" y="4069296"/>
                  </a:lnTo>
                  <a:lnTo>
                    <a:pt x="1140193" y="4066349"/>
                  </a:lnTo>
                  <a:lnTo>
                    <a:pt x="1140193" y="4056913"/>
                  </a:lnTo>
                  <a:close/>
                </a:path>
                <a:path w="8461375" h="4383405">
                  <a:moveTo>
                    <a:pt x="1343761" y="1097813"/>
                  </a:moveTo>
                  <a:lnTo>
                    <a:pt x="1339265" y="1093304"/>
                  </a:lnTo>
                  <a:lnTo>
                    <a:pt x="1328166" y="1093304"/>
                  </a:lnTo>
                  <a:lnTo>
                    <a:pt x="1323657" y="1097813"/>
                  </a:lnTo>
                  <a:lnTo>
                    <a:pt x="1323657" y="1103363"/>
                  </a:lnTo>
                  <a:lnTo>
                    <a:pt x="1323657" y="1108913"/>
                  </a:lnTo>
                  <a:lnTo>
                    <a:pt x="1328166" y="1113409"/>
                  </a:lnTo>
                  <a:lnTo>
                    <a:pt x="1336382" y="1113409"/>
                  </a:lnTo>
                  <a:lnTo>
                    <a:pt x="1338935" y="1112354"/>
                  </a:lnTo>
                  <a:lnTo>
                    <a:pt x="1342707" y="1108583"/>
                  </a:lnTo>
                  <a:lnTo>
                    <a:pt x="1343761" y="1106017"/>
                  </a:lnTo>
                  <a:lnTo>
                    <a:pt x="1343761" y="1097813"/>
                  </a:lnTo>
                  <a:close/>
                </a:path>
                <a:path w="8461375" h="4383405">
                  <a:moveTo>
                    <a:pt x="1497825" y="2771902"/>
                  </a:moveTo>
                  <a:lnTo>
                    <a:pt x="1492656" y="2766733"/>
                  </a:lnTo>
                  <a:lnTo>
                    <a:pt x="1483207" y="2766733"/>
                  </a:lnTo>
                  <a:lnTo>
                    <a:pt x="1480273" y="2767952"/>
                  </a:lnTo>
                  <a:lnTo>
                    <a:pt x="1475943" y="2772283"/>
                  </a:lnTo>
                  <a:lnTo>
                    <a:pt x="1474724" y="2775229"/>
                  </a:lnTo>
                  <a:lnTo>
                    <a:pt x="1474724" y="2784665"/>
                  </a:lnTo>
                  <a:lnTo>
                    <a:pt x="1479892" y="2789834"/>
                  </a:lnTo>
                  <a:lnTo>
                    <a:pt x="1492656" y="2789834"/>
                  </a:lnTo>
                  <a:lnTo>
                    <a:pt x="1497825" y="2784665"/>
                  </a:lnTo>
                  <a:lnTo>
                    <a:pt x="1497825" y="2778290"/>
                  </a:lnTo>
                  <a:lnTo>
                    <a:pt x="1497825" y="2771902"/>
                  </a:lnTo>
                  <a:close/>
                </a:path>
                <a:path w="8461375" h="4383405">
                  <a:moveTo>
                    <a:pt x="1778558" y="2896654"/>
                  </a:moveTo>
                  <a:lnTo>
                    <a:pt x="1774063" y="2892158"/>
                  </a:lnTo>
                  <a:lnTo>
                    <a:pt x="1765846" y="2892158"/>
                  </a:lnTo>
                  <a:lnTo>
                    <a:pt x="1763293" y="2893212"/>
                  </a:lnTo>
                  <a:lnTo>
                    <a:pt x="1759521" y="2896984"/>
                  </a:lnTo>
                  <a:lnTo>
                    <a:pt x="1758467" y="2899537"/>
                  </a:lnTo>
                  <a:lnTo>
                    <a:pt x="1758467" y="2907754"/>
                  </a:lnTo>
                  <a:lnTo>
                    <a:pt x="1762963" y="2912262"/>
                  </a:lnTo>
                  <a:lnTo>
                    <a:pt x="1774063" y="2912262"/>
                  </a:lnTo>
                  <a:lnTo>
                    <a:pt x="1778558" y="2907754"/>
                  </a:lnTo>
                  <a:lnTo>
                    <a:pt x="1778558" y="2902204"/>
                  </a:lnTo>
                  <a:lnTo>
                    <a:pt x="1778558" y="2896654"/>
                  </a:lnTo>
                  <a:close/>
                </a:path>
                <a:path w="8461375" h="4383405">
                  <a:moveTo>
                    <a:pt x="2074837" y="61290"/>
                  </a:moveTo>
                  <a:lnTo>
                    <a:pt x="2069668" y="56121"/>
                  </a:lnTo>
                  <a:lnTo>
                    <a:pt x="2056904" y="56121"/>
                  </a:lnTo>
                  <a:lnTo>
                    <a:pt x="2051735" y="61290"/>
                  </a:lnTo>
                  <a:lnTo>
                    <a:pt x="2051735" y="67665"/>
                  </a:lnTo>
                  <a:lnTo>
                    <a:pt x="2051735" y="74041"/>
                  </a:lnTo>
                  <a:lnTo>
                    <a:pt x="2056904" y="79222"/>
                  </a:lnTo>
                  <a:lnTo>
                    <a:pt x="2066353" y="79222"/>
                  </a:lnTo>
                  <a:lnTo>
                    <a:pt x="2069287" y="78003"/>
                  </a:lnTo>
                  <a:lnTo>
                    <a:pt x="2073617" y="73672"/>
                  </a:lnTo>
                  <a:lnTo>
                    <a:pt x="2074837" y="70726"/>
                  </a:lnTo>
                  <a:lnTo>
                    <a:pt x="2074837" y="61290"/>
                  </a:lnTo>
                  <a:close/>
                </a:path>
                <a:path w="8461375" h="4383405">
                  <a:moveTo>
                    <a:pt x="2076818" y="2115413"/>
                  </a:moveTo>
                  <a:lnTo>
                    <a:pt x="2072309" y="2110905"/>
                  </a:lnTo>
                  <a:lnTo>
                    <a:pt x="2064092" y="2110905"/>
                  </a:lnTo>
                  <a:lnTo>
                    <a:pt x="2061540" y="2111972"/>
                  </a:lnTo>
                  <a:lnTo>
                    <a:pt x="2057768" y="2115731"/>
                  </a:lnTo>
                  <a:lnTo>
                    <a:pt x="2056714" y="2118296"/>
                  </a:lnTo>
                  <a:lnTo>
                    <a:pt x="2056714" y="2126513"/>
                  </a:lnTo>
                  <a:lnTo>
                    <a:pt x="2061210" y="2131009"/>
                  </a:lnTo>
                  <a:lnTo>
                    <a:pt x="2072309" y="2131009"/>
                  </a:lnTo>
                  <a:lnTo>
                    <a:pt x="2076818" y="2126513"/>
                  </a:lnTo>
                  <a:lnTo>
                    <a:pt x="2076818" y="2120963"/>
                  </a:lnTo>
                  <a:lnTo>
                    <a:pt x="2076818" y="2115413"/>
                  </a:lnTo>
                  <a:close/>
                </a:path>
                <a:path w="8461375" h="4383405">
                  <a:moveTo>
                    <a:pt x="2315667" y="1370291"/>
                  </a:moveTo>
                  <a:lnTo>
                    <a:pt x="2311171" y="1365796"/>
                  </a:lnTo>
                  <a:lnTo>
                    <a:pt x="2300071" y="1365796"/>
                  </a:lnTo>
                  <a:lnTo>
                    <a:pt x="2295575" y="1370291"/>
                  </a:lnTo>
                  <a:lnTo>
                    <a:pt x="2295575" y="1375841"/>
                  </a:lnTo>
                  <a:lnTo>
                    <a:pt x="2295575" y="1381391"/>
                  </a:lnTo>
                  <a:lnTo>
                    <a:pt x="2300071" y="1385900"/>
                  </a:lnTo>
                  <a:lnTo>
                    <a:pt x="2308288" y="1385900"/>
                  </a:lnTo>
                  <a:lnTo>
                    <a:pt x="2310841" y="1384833"/>
                  </a:lnTo>
                  <a:lnTo>
                    <a:pt x="2314613" y="1381061"/>
                  </a:lnTo>
                  <a:lnTo>
                    <a:pt x="2315667" y="1378508"/>
                  </a:lnTo>
                  <a:lnTo>
                    <a:pt x="2315667" y="1370291"/>
                  </a:lnTo>
                  <a:close/>
                </a:path>
                <a:path w="8461375" h="4383405">
                  <a:moveTo>
                    <a:pt x="2320645" y="3422751"/>
                  </a:moveTo>
                  <a:lnTo>
                    <a:pt x="2315476" y="3417582"/>
                  </a:lnTo>
                  <a:lnTo>
                    <a:pt x="2306028" y="3417582"/>
                  </a:lnTo>
                  <a:lnTo>
                    <a:pt x="2303094" y="3418802"/>
                  </a:lnTo>
                  <a:lnTo>
                    <a:pt x="2298763" y="3423132"/>
                  </a:lnTo>
                  <a:lnTo>
                    <a:pt x="2297544" y="3426066"/>
                  </a:lnTo>
                  <a:lnTo>
                    <a:pt x="2297544" y="3435515"/>
                  </a:lnTo>
                  <a:lnTo>
                    <a:pt x="2302713" y="3440684"/>
                  </a:lnTo>
                  <a:lnTo>
                    <a:pt x="2315476" y="3440684"/>
                  </a:lnTo>
                  <a:lnTo>
                    <a:pt x="2320645" y="3435515"/>
                  </a:lnTo>
                  <a:lnTo>
                    <a:pt x="2320645" y="3429139"/>
                  </a:lnTo>
                  <a:lnTo>
                    <a:pt x="2320645" y="3422751"/>
                  </a:lnTo>
                  <a:close/>
                </a:path>
                <a:path w="8461375" h="4383405">
                  <a:moveTo>
                    <a:pt x="2613926" y="589038"/>
                  </a:moveTo>
                  <a:lnTo>
                    <a:pt x="2609418" y="584542"/>
                  </a:lnTo>
                  <a:lnTo>
                    <a:pt x="2598318" y="584542"/>
                  </a:lnTo>
                  <a:lnTo>
                    <a:pt x="2593822" y="589038"/>
                  </a:lnTo>
                  <a:lnTo>
                    <a:pt x="2593822" y="594588"/>
                  </a:lnTo>
                  <a:lnTo>
                    <a:pt x="2593822" y="600151"/>
                  </a:lnTo>
                  <a:lnTo>
                    <a:pt x="2598318" y="604647"/>
                  </a:lnTo>
                  <a:lnTo>
                    <a:pt x="2606535" y="604647"/>
                  </a:lnTo>
                  <a:lnTo>
                    <a:pt x="2609088" y="603580"/>
                  </a:lnTo>
                  <a:lnTo>
                    <a:pt x="2612860" y="599821"/>
                  </a:lnTo>
                  <a:lnTo>
                    <a:pt x="2613926" y="597255"/>
                  </a:lnTo>
                  <a:lnTo>
                    <a:pt x="2613926" y="589038"/>
                  </a:lnTo>
                  <a:close/>
                </a:path>
                <a:path w="8461375" h="4383405">
                  <a:moveTo>
                    <a:pt x="2897657" y="712139"/>
                  </a:moveTo>
                  <a:lnTo>
                    <a:pt x="2892488" y="706970"/>
                  </a:lnTo>
                  <a:lnTo>
                    <a:pt x="2879725" y="706970"/>
                  </a:lnTo>
                  <a:lnTo>
                    <a:pt x="2874556" y="712139"/>
                  </a:lnTo>
                  <a:lnTo>
                    <a:pt x="2874556" y="718515"/>
                  </a:lnTo>
                  <a:lnTo>
                    <a:pt x="2874556" y="724890"/>
                  </a:lnTo>
                  <a:lnTo>
                    <a:pt x="2879725" y="730059"/>
                  </a:lnTo>
                  <a:lnTo>
                    <a:pt x="2889173" y="730059"/>
                  </a:lnTo>
                  <a:lnTo>
                    <a:pt x="2892107" y="728853"/>
                  </a:lnTo>
                  <a:lnTo>
                    <a:pt x="2896438" y="724522"/>
                  </a:lnTo>
                  <a:lnTo>
                    <a:pt x="2897657" y="721575"/>
                  </a:lnTo>
                  <a:lnTo>
                    <a:pt x="2897657" y="712139"/>
                  </a:lnTo>
                  <a:close/>
                </a:path>
                <a:path w="8461375" h="4383405">
                  <a:moveTo>
                    <a:pt x="2973540" y="4367415"/>
                  </a:moveTo>
                  <a:lnTo>
                    <a:pt x="2969044" y="4362920"/>
                  </a:lnTo>
                  <a:lnTo>
                    <a:pt x="2960827" y="4362920"/>
                  </a:lnTo>
                  <a:lnTo>
                    <a:pt x="2958274" y="4363974"/>
                  </a:lnTo>
                  <a:lnTo>
                    <a:pt x="2954502" y="4367746"/>
                  </a:lnTo>
                  <a:lnTo>
                    <a:pt x="2953448" y="4370298"/>
                  </a:lnTo>
                  <a:lnTo>
                    <a:pt x="2953448" y="4378515"/>
                  </a:lnTo>
                  <a:lnTo>
                    <a:pt x="2957944" y="4383024"/>
                  </a:lnTo>
                  <a:lnTo>
                    <a:pt x="2969044" y="4383024"/>
                  </a:lnTo>
                  <a:lnTo>
                    <a:pt x="2973540" y="4378515"/>
                  </a:lnTo>
                  <a:lnTo>
                    <a:pt x="2973540" y="4372965"/>
                  </a:lnTo>
                  <a:lnTo>
                    <a:pt x="2973540" y="4367415"/>
                  </a:lnTo>
                  <a:close/>
                </a:path>
                <a:path w="8461375" h="4383405">
                  <a:moveTo>
                    <a:pt x="2975038" y="2180209"/>
                  </a:moveTo>
                  <a:lnTo>
                    <a:pt x="2969869" y="2175040"/>
                  </a:lnTo>
                  <a:lnTo>
                    <a:pt x="2960420" y="2175040"/>
                  </a:lnTo>
                  <a:lnTo>
                    <a:pt x="2957487" y="2176259"/>
                  </a:lnTo>
                  <a:lnTo>
                    <a:pt x="2953156" y="2180590"/>
                  </a:lnTo>
                  <a:lnTo>
                    <a:pt x="2951937" y="2183523"/>
                  </a:lnTo>
                  <a:lnTo>
                    <a:pt x="2951937" y="2192959"/>
                  </a:lnTo>
                  <a:lnTo>
                    <a:pt x="2957106" y="2198141"/>
                  </a:lnTo>
                  <a:lnTo>
                    <a:pt x="2969869" y="2198141"/>
                  </a:lnTo>
                  <a:lnTo>
                    <a:pt x="2975038" y="2192959"/>
                  </a:lnTo>
                  <a:lnTo>
                    <a:pt x="2975038" y="2186584"/>
                  </a:lnTo>
                  <a:lnTo>
                    <a:pt x="2975038" y="2180209"/>
                  </a:lnTo>
                  <a:close/>
                </a:path>
                <a:path w="8461375" h="4383405">
                  <a:moveTo>
                    <a:pt x="3514788" y="2745752"/>
                  </a:moveTo>
                  <a:lnTo>
                    <a:pt x="3510292" y="2741257"/>
                  </a:lnTo>
                  <a:lnTo>
                    <a:pt x="3502075" y="2741257"/>
                  </a:lnTo>
                  <a:lnTo>
                    <a:pt x="3499523" y="2742311"/>
                  </a:lnTo>
                  <a:lnTo>
                    <a:pt x="3495751" y="2746083"/>
                  </a:lnTo>
                  <a:lnTo>
                    <a:pt x="3494697" y="2748635"/>
                  </a:lnTo>
                  <a:lnTo>
                    <a:pt x="3494697" y="2756852"/>
                  </a:lnTo>
                  <a:lnTo>
                    <a:pt x="3499193" y="2761361"/>
                  </a:lnTo>
                  <a:lnTo>
                    <a:pt x="3510292" y="2761361"/>
                  </a:lnTo>
                  <a:lnTo>
                    <a:pt x="3514788" y="2756852"/>
                  </a:lnTo>
                  <a:lnTo>
                    <a:pt x="3514788" y="2751302"/>
                  </a:lnTo>
                  <a:lnTo>
                    <a:pt x="3514788" y="2745752"/>
                  </a:lnTo>
                  <a:close/>
                </a:path>
                <a:path w="8461375" h="4383405">
                  <a:moveTo>
                    <a:pt x="3517087" y="3478873"/>
                  </a:moveTo>
                  <a:lnTo>
                    <a:pt x="3511918" y="3473704"/>
                  </a:lnTo>
                  <a:lnTo>
                    <a:pt x="3502482" y="3473704"/>
                  </a:lnTo>
                  <a:lnTo>
                    <a:pt x="3499535" y="3474923"/>
                  </a:lnTo>
                  <a:lnTo>
                    <a:pt x="3495205" y="3479254"/>
                  </a:lnTo>
                  <a:lnTo>
                    <a:pt x="3493998" y="3482187"/>
                  </a:lnTo>
                  <a:lnTo>
                    <a:pt x="3493998" y="3491636"/>
                  </a:lnTo>
                  <a:lnTo>
                    <a:pt x="3499167" y="3496805"/>
                  </a:lnTo>
                  <a:lnTo>
                    <a:pt x="3511918" y="3496805"/>
                  </a:lnTo>
                  <a:lnTo>
                    <a:pt x="3517087" y="3491636"/>
                  </a:lnTo>
                  <a:lnTo>
                    <a:pt x="3517087" y="3485261"/>
                  </a:lnTo>
                  <a:lnTo>
                    <a:pt x="3517087" y="3478873"/>
                  </a:lnTo>
                  <a:close/>
                </a:path>
                <a:path w="8461375" h="4383405">
                  <a:moveTo>
                    <a:pt x="3517087" y="1840217"/>
                  </a:moveTo>
                  <a:lnTo>
                    <a:pt x="3511918" y="1835035"/>
                  </a:lnTo>
                  <a:lnTo>
                    <a:pt x="3502482" y="1835035"/>
                  </a:lnTo>
                  <a:lnTo>
                    <a:pt x="3499535" y="1836254"/>
                  </a:lnTo>
                  <a:lnTo>
                    <a:pt x="3495205" y="1840585"/>
                  </a:lnTo>
                  <a:lnTo>
                    <a:pt x="3493998" y="1843532"/>
                  </a:lnTo>
                  <a:lnTo>
                    <a:pt x="3493998" y="1852968"/>
                  </a:lnTo>
                  <a:lnTo>
                    <a:pt x="3499167" y="1858137"/>
                  </a:lnTo>
                  <a:lnTo>
                    <a:pt x="3511918" y="1858137"/>
                  </a:lnTo>
                  <a:lnTo>
                    <a:pt x="3517087" y="1852968"/>
                  </a:lnTo>
                  <a:lnTo>
                    <a:pt x="3517087" y="1846592"/>
                  </a:lnTo>
                  <a:lnTo>
                    <a:pt x="3517087" y="1840217"/>
                  </a:lnTo>
                  <a:close/>
                </a:path>
                <a:path w="8461375" h="4383405">
                  <a:moveTo>
                    <a:pt x="3646690" y="2181060"/>
                  </a:moveTo>
                  <a:lnTo>
                    <a:pt x="3642195" y="2176551"/>
                  </a:lnTo>
                  <a:lnTo>
                    <a:pt x="3633978" y="2176551"/>
                  </a:lnTo>
                  <a:lnTo>
                    <a:pt x="3631425" y="2177618"/>
                  </a:lnTo>
                  <a:lnTo>
                    <a:pt x="3627653" y="2181377"/>
                  </a:lnTo>
                  <a:lnTo>
                    <a:pt x="3626599" y="2183942"/>
                  </a:lnTo>
                  <a:lnTo>
                    <a:pt x="3626599" y="2192159"/>
                  </a:lnTo>
                  <a:lnTo>
                    <a:pt x="3631095" y="2196655"/>
                  </a:lnTo>
                  <a:lnTo>
                    <a:pt x="3642195" y="2196655"/>
                  </a:lnTo>
                  <a:lnTo>
                    <a:pt x="3646690" y="2192159"/>
                  </a:lnTo>
                  <a:lnTo>
                    <a:pt x="3646690" y="2186609"/>
                  </a:lnTo>
                  <a:lnTo>
                    <a:pt x="3646690" y="2181060"/>
                  </a:lnTo>
                  <a:close/>
                </a:path>
                <a:path w="8461375" h="4383405">
                  <a:moveTo>
                    <a:pt x="4250194" y="2010346"/>
                  </a:moveTo>
                  <a:lnTo>
                    <a:pt x="4245699" y="2005850"/>
                  </a:lnTo>
                  <a:lnTo>
                    <a:pt x="4237482" y="2005850"/>
                  </a:lnTo>
                  <a:lnTo>
                    <a:pt x="4234929" y="2006904"/>
                  </a:lnTo>
                  <a:lnTo>
                    <a:pt x="4233037" y="2008797"/>
                  </a:lnTo>
                  <a:lnTo>
                    <a:pt x="4231157" y="2010676"/>
                  </a:lnTo>
                  <a:lnTo>
                    <a:pt x="4230103" y="2013229"/>
                  </a:lnTo>
                  <a:lnTo>
                    <a:pt x="4230103" y="2021446"/>
                  </a:lnTo>
                  <a:lnTo>
                    <a:pt x="4234599" y="2025954"/>
                  </a:lnTo>
                  <a:lnTo>
                    <a:pt x="4245699" y="2025954"/>
                  </a:lnTo>
                  <a:lnTo>
                    <a:pt x="4250194" y="2021446"/>
                  </a:lnTo>
                  <a:lnTo>
                    <a:pt x="4250194" y="2015896"/>
                  </a:lnTo>
                  <a:lnTo>
                    <a:pt x="4250194" y="2010346"/>
                  </a:lnTo>
                  <a:close/>
                </a:path>
                <a:path w="8461375" h="4383405">
                  <a:moveTo>
                    <a:pt x="4251718" y="3123958"/>
                  </a:moveTo>
                  <a:lnTo>
                    <a:pt x="4246550" y="3118789"/>
                  </a:lnTo>
                  <a:lnTo>
                    <a:pt x="4237101" y="3118789"/>
                  </a:lnTo>
                  <a:lnTo>
                    <a:pt x="4234167" y="3120009"/>
                  </a:lnTo>
                  <a:lnTo>
                    <a:pt x="4229836" y="3124339"/>
                  </a:lnTo>
                  <a:lnTo>
                    <a:pt x="4228617" y="3127273"/>
                  </a:lnTo>
                  <a:lnTo>
                    <a:pt x="4228617" y="3136709"/>
                  </a:lnTo>
                  <a:lnTo>
                    <a:pt x="4233786" y="3141891"/>
                  </a:lnTo>
                  <a:lnTo>
                    <a:pt x="4246550" y="3141891"/>
                  </a:lnTo>
                  <a:lnTo>
                    <a:pt x="4251718" y="3136709"/>
                  </a:lnTo>
                  <a:lnTo>
                    <a:pt x="4251718" y="3130334"/>
                  </a:lnTo>
                  <a:lnTo>
                    <a:pt x="4251718" y="3123958"/>
                  </a:lnTo>
                  <a:close/>
                </a:path>
                <a:path w="8461375" h="4383405">
                  <a:moveTo>
                    <a:pt x="4372381" y="1741119"/>
                  </a:moveTo>
                  <a:lnTo>
                    <a:pt x="4367212" y="1735950"/>
                  </a:lnTo>
                  <a:lnTo>
                    <a:pt x="4357776" y="1735950"/>
                  </a:lnTo>
                  <a:lnTo>
                    <a:pt x="4354830" y="1737156"/>
                  </a:lnTo>
                  <a:lnTo>
                    <a:pt x="4350499" y="1741500"/>
                  </a:lnTo>
                  <a:lnTo>
                    <a:pt x="4349280" y="1744433"/>
                  </a:lnTo>
                  <a:lnTo>
                    <a:pt x="4349280" y="1753870"/>
                  </a:lnTo>
                  <a:lnTo>
                    <a:pt x="4354449" y="1759051"/>
                  </a:lnTo>
                  <a:lnTo>
                    <a:pt x="4367212" y="1759051"/>
                  </a:lnTo>
                  <a:lnTo>
                    <a:pt x="4372381" y="1753870"/>
                  </a:lnTo>
                  <a:lnTo>
                    <a:pt x="4372381" y="1747494"/>
                  </a:lnTo>
                  <a:lnTo>
                    <a:pt x="4372381" y="1741119"/>
                  </a:lnTo>
                  <a:close/>
                </a:path>
                <a:path w="8461375" h="4383405">
                  <a:moveTo>
                    <a:pt x="5027777" y="2691447"/>
                  </a:moveTo>
                  <a:lnTo>
                    <a:pt x="5021338" y="2684996"/>
                  </a:lnTo>
                  <a:lnTo>
                    <a:pt x="5009566" y="2684996"/>
                  </a:lnTo>
                  <a:lnTo>
                    <a:pt x="5005908" y="2686507"/>
                  </a:lnTo>
                  <a:lnTo>
                    <a:pt x="5000498" y="2691917"/>
                  </a:lnTo>
                  <a:lnTo>
                    <a:pt x="4998986" y="2695575"/>
                  </a:lnTo>
                  <a:lnTo>
                    <a:pt x="4998986" y="2707348"/>
                  </a:lnTo>
                  <a:lnTo>
                    <a:pt x="5005425" y="2713799"/>
                  </a:lnTo>
                  <a:lnTo>
                    <a:pt x="5021338" y="2713799"/>
                  </a:lnTo>
                  <a:lnTo>
                    <a:pt x="5027777" y="2707348"/>
                  </a:lnTo>
                  <a:lnTo>
                    <a:pt x="5027777" y="2699397"/>
                  </a:lnTo>
                  <a:lnTo>
                    <a:pt x="5027777" y="2691447"/>
                  </a:lnTo>
                  <a:close/>
                </a:path>
                <a:path w="8461375" h="4383405">
                  <a:moveTo>
                    <a:pt x="5139017" y="3763873"/>
                  </a:moveTo>
                  <a:lnTo>
                    <a:pt x="5133848" y="3758692"/>
                  </a:lnTo>
                  <a:lnTo>
                    <a:pt x="5121084" y="3758692"/>
                  </a:lnTo>
                  <a:lnTo>
                    <a:pt x="5115915" y="3763873"/>
                  </a:lnTo>
                  <a:lnTo>
                    <a:pt x="5115915" y="3770249"/>
                  </a:lnTo>
                  <a:lnTo>
                    <a:pt x="5115915" y="3776624"/>
                  </a:lnTo>
                  <a:lnTo>
                    <a:pt x="5121084" y="3781793"/>
                  </a:lnTo>
                  <a:lnTo>
                    <a:pt x="5130520" y="3781793"/>
                  </a:lnTo>
                  <a:lnTo>
                    <a:pt x="5133467" y="3780574"/>
                  </a:lnTo>
                  <a:lnTo>
                    <a:pt x="5137797" y="3776243"/>
                  </a:lnTo>
                  <a:lnTo>
                    <a:pt x="5139017" y="3773309"/>
                  </a:lnTo>
                  <a:lnTo>
                    <a:pt x="5139017" y="3763873"/>
                  </a:lnTo>
                  <a:close/>
                </a:path>
                <a:path w="8461375" h="4383405">
                  <a:moveTo>
                    <a:pt x="5460428" y="1558137"/>
                  </a:moveTo>
                  <a:lnTo>
                    <a:pt x="5453989" y="1551698"/>
                  </a:lnTo>
                  <a:lnTo>
                    <a:pt x="5442216" y="1551698"/>
                  </a:lnTo>
                  <a:lnTo>
                    <a:pt x="5438546" y="1553210"/>
                  </a:lnTo>
                  <a:lnTo>
                    <a:pt x="5433149" y="1558620"/>
                  </a:lnTo>
                  <a:lnTo>
                    <a:pt x="5431637" y="1562277"/>
                  </a:lnTo>
                  <a:lnTo>
                    <a:pt x="5431637" y="1574050"/>
                  </a:lnTo>
                  <a:lnTo>
                    <a:pt x="5438076" y="1580502"/>
                  </a:lnTo>
                  <a:lnTo>
                    <a:pt x="5453989" y="1580502"/>
                  </a:lnTo>
                  <a:lnTo>
                    <a:pt x="5460428" y="1574050"/>
                  </a:lnTo>
                  <a:lnTo>
                    <a:pt x="5460428" y="1566100"/>
                  </a:lnTo>
                  <a:lnTo>
                    <a:pt x="5460428" y="1558137"/>
                  </a:lnTo>
                  <a:close/>
                </a:path>
                <a:path w="8461375" h="4383405">
                  <a:moveTo>
                    <a:pt x="5947715" y="137883"/>
                  </a:moveTo>
                  <a:lnTo>
                    <a:pt x="5942546" y="132715"/>
                  </a:lnTo>
                  <a:lnTo>
                    <a:pt x="5929782" y="132715"/>
                  </a:lnTo>
                  <a:lnTo>
                    <a:pt x="5924613" y="137883"/>
                  </a:lnTo>
                  <a:lnTo>
                    <a:pt x="5924613" y="144259"/>
                  </a:lnTo>
                  <a:lnTo>
                    <a:pt x="5924613" y="150647"/>
                  </a:lnTo>
                  <a:lnTo>
                    <a:pt x="5929782" y="155816"/>
                  </a:lnTo>
                  <a:lnTo>
                    <a:pt x="5939231" y="155816"/>
                  </a:lnTo>
                  <a:lnTo>
                    <a:pt x="5942165" y="154597"/>
                  </a:lnTo>
                  <a:lnTo>
                    <a:pt x="5946495" y="150266"/>
                  </a:lnTo>
                  <a:lnTo>
                    <a:pt x="5947715" y="147332"/>
                  </a:lnTo>
                  <a:lnTo>
                    <a:pt x="5947715" y="137883"/>
                  </a:lnTo>
                  <a:close/>
                </a:path>
                <a:path w="8461375" h="4383405">
                  <a:moveTo>
                    <a:pt x="6054077" y="3503244"/>
                  </a:moveTo>
                  <a:lnTo>
                    <a:pt x="6047638" y="3496792"/>
                  </a:lnTo>
                  <a:lnTo>
                    <a:pt x="6035865" y="3496792"/>
                  </a:lnTo>
                  <a:lnTo>
                    <a:pt x="6032208" y="3498316"/>
                  </a:lnTo>
                  <a:lnTo>
                    <a:pt x="6026797" y="3503714"/>
                  </a:lnTo>
                  <a:lnTo>
                    <a:pt x="6025286" y="3507371"/>
                  </a:lnTo>
                  <a:lnTo>
                    <a:pt x="6025286" y="3519144"/>
                  </a:lnTo>
                  <a:lnTo>
                    <a:pt x="6031725" y="3525596"/>
                  </a:lnTo>
                  <a:lnTo>
                    <a:pt x="6047638" y="3525596"/>
                  </a:lnTo>
                  <a:lnTo>
                    <a:pt x="6054077" y="3519144"/>
                  </a:lnTo>
                  <a:lnTo>
                    <a:pt x="6054077" y="3511194"/>
                  </a:lnTo>
                  <a:lnTo>
                    <a:pt x="6054077" y="3503244"/>
                  </a:lnTo>
                  <a:close/>
                </a:path>
                <a:path w="8461375" h="4383405">
                  <a:moveTo>
                    <a:pt x="6078982" y="2500452"/>
                  </a:moveTo>
                  <a:lnTo>
                    <a:pt x="6073406" y="2494889"/>
                  </a:lnTo>
                  <a:lnTo>
                    <a:pt x="6063221" y="2494889"/>
                  </a:lnTo>
                  <a:lnTo>
                    <a:pt x="6060059" y="2496197"/>
                  </a:lnTo>
                  <a:lnTo>
                    <a:pt x="6055385" y="2500871"/>
                  </a:lnTo>
                  <a:lnTo>
                    <a:pt x="6054077" y="2504033"/>
                  </a:lnTo>
                  <a:lnTo>
                    <a:pt x="6054077" y="2514206"/>
                  </a:lnTo>
                  <a:lnTo>
                    <a:pt x="6059652" y="2519781"/>
                  </a:lnTo>
                  <a:lnTo>
                    <a:pt x="6073406" y="2519781"/>
                  </a:lnTo>
                  <a:lnTo>
                    <a:pt x="6078982" y="2514206"/>
                  </a:lnTo>
                  <a:lnTo>
                    <a:pt x="6078982" y="2507335"/>
                  </a:lnTo>
                  <a:lnTo>
                    <a:pt x="6078982" y="2500452"/>
                  </a:lnTo>
                  <a:close/>
                </a:path>
                <a:path w="8461375" h="4383405">
                  <a:moveTo>
                    <a:pt x="6235192" y="4343603"/>
                  </a:moveTo>
                  <a:lnTo>
                    <a:pt x="6229616" y="4338028"/>
                  </a:lnTo>
                  <a:lnTo>
                    <a:pt x="6219444" y="4338028"/>
                  </a:lnTo>
                  <a:lnTo>
                    <a:pt x="6216281" y="4339348"/>
                  </a:lnTo>
                  <a:lnTo>
                    <a:pt x="6211608" y="4344009"/>
                  </a:lnTo>
                  <a:lnTo>
                    <a:pt x="6210300" y="4347184"/>
                  </a:lnTo>
                  <a:lnTo>
                    <a:pt x="6210300" y="4357357"/>
                  </a:lnTo>
                  <a:lnTo>
                    <a:pt x="6215875" y="4362932"/>
                  </a:lnTo>
                  <a:lnTo>
                    <a:pt x="6229616" y="4362932"/>
                  </a:lnTo>
                  <a:lnTo>
                    <a:pt x="6235192" y="4357357"/>
                  </a:lnTo>
                  <a:lnTo>
                    <a:pt x="6235192" y="4350486"/>
                  </a:lnTo>
                  <a:lnTo>
                    <a:pt x="6235192" y="4343603"/>
                  </a:lnTo>
                  <a:close/>
                </a:path>
                <a:path w="8461375" h="4383405">
                  <a:moveTo>
                    <a:pt x="6392227" y="1367891"/>
                  </a:moveTo>
                  <a:lnTo>
                    <a:pt x="6385788" y="1361440"/>
                  </a:lnTo>
                  <a:lnTo>
                    <a:pt x="6374016" y="1361440"/>
                  </a:lnTo>
                  <a:lnTo>
                    <a:pt x="6370358" y="1362964"/>
                  </a:lnTo>
                  <a:lnTo>
                    <a:pt x="6364948" y="1368361"/>
                  </a:lnTo>
                  <a:lnTo>
                    <a:pt x="6363436" y="1372031"/>
                  </a:lnTo>
                  <a:lnTo>
                    <a:pt x="6363436" y="1383804"/>
                  </a:lnTo>
                  <a:lnTo>
                    <a:pt x="6369875" y="1390243"/>
                  </a:lnTo>
                  <a:lnTo>
                    <a:pt x="6385788" y="1390243"/>
                  </a:lnTo>
                  <a:lnTo>
                    <a:pt x="6392227" y="1383804"/>
                  </a:lnTo>
                  <a:lnTo>
                    <a:pt x="6392227" y="1375841"/>
                  </a:lnTo>
                  <a:lnTo>
                    <a:pt x="6392227" y="1367891"/>
                  </a:lnTo>
                  <a:close/>
                </a:path>
                <a:path w="8461375" h="4383405">
                  <a:moveTo>
                    <a:pt x="6962203" y="2212429"/>
                  </a:moveTo>
                  <a:lnTo>
                    <a:pt x="6956628" y="2206853"/>
                  </a:lnTo>
                  <a:lnTo>
                    <a:pt x="6946455" y="2206853"/>
                  </a:lnTo>
                  <a:lnTo>
                    <a:pt x="6943293" y="2208161"/>
                  </a:lnTo>
                  <a:lnTo>
                    <a:pt x="6940956" y="2210498"/>
                  </a:lnTo>
                  <a:lnTo>
                    <a:pt x="6938619" y="2212835"/>
                  </a:lnTo>
                  <a:lnTo>
                    <a:pt x="6937311" y="2215997"/>
                  </a:lnTo>
                  <a:lnTo>
                    <a:pt x="6937311" y="2226183"/>
                  </a:lnTo>
                  <a:lnTo>
                    <a:pt x="6942887" y="2231758"/>
                  </a:lnTo>
                  <a:lnTo>
                    <a:pt x="6956628" y="2231758"/>
                  </a:lnTo>
                  <a:lnTo>
                    <a:pt x="6962203" y="2226183"/>
                  </a:lnTo>
                  <a:lnTo>
                    <a:pt x="6962203" y="2219299"/>
                  </a:lnTo>
                  <a:lnTo>
                    <a:pt x="6962203" y="2212429"/>
                  </a:lnTo>
                  <a:close/>
                </a:path>
                <a:path w="8461375" h="4383405">
                  <a:moveTo>
                    <a:pt x="7233183" y="136321"/>
                  </a:moveTo>
                  <a:lnTo>
                    <a:pt x="7226732" y="129870"/>
                  </a:lnTo>
                  <a:lnTo>
                    <a:pt x="7214959" y="129870"/>
                  </a:lnTo>
                  <a:lnTo>
                    <a:pt x="7211301" y="131394"/>
                  </a:lnTo>
                  <a:lnTo>
                    <a:pt x="7205904" y="136791"/>
                  </a:lnTo>
                  <a:lnTo>
                    <a:pt x="7204380" y="140449"/>
                  </a:lnTo>
                  <a:lnTo>
                    <a:pt x="7204380" y="152222"/>
                  </a:lnTo>
                  <a:lnTo>
                    <a:pt x="7210831" y="158673"/>
                  </a:lnTo>
                  <a:lnTo>
                    <a:pt x="7226732" y="158673"/>
                  </a:lnTo>
                  <a:lnTo>
                    <a:pt x="7233183" y="152222"/>
                  </a:lnTo>
                  <a:lnTo>
                    <a:pt x="7233183" y="144272"/>
                  </a:lnTo>
                  <a:lnTo>
                    <a:pt x="7233183" y="136321"/>
                  </a:lnTo>
                  <a:close/>
                </a:path>
                <a:path w="8461375" h="4383405">
                  <a:moveTo>
                    <a:pt x="7543546" y="1847799"/>
                  </a:moveTo>
                  <a:lnTo>
                    <a:pt x="7537971" y="1842223"/>
                  </a:lnTo>
                  <a:lnTo>
                    <a:pt x="7527785" y="1842223"/>
                  </a:lnTo>
                  <a:lnTo>
                    <a:pt x="7524623" y="1843532"/>
                  </a:lnTo>
                  <a:lnTo>
                    <a:pt x="7522286" y="1845868"/>
                  </a:lnTo>
                  <a:lnTo>
                    <a:pt x="7519949" y="1848205"/>
                  </a:lnTo>
                  <a:lnTo>
                    <a:pt x="7518641" y="1851367"/>
                  </a:lnTo>
                  <a:lnTo>
                    <a:pt x="7518641" y="1861553"/>
                  </a:lnTo>
                  <a:lnTo>
                    <a:pt x="7524216" y="1867115"/>
                  </a:lnTo>
                  <a:lnTo>
                    <a:pt x="7537971" y="1867115"/>
                  </a:lnTo>
                  <a:lnTo>
                    <a:pt x="7543546" y="1861553"/>
                  </a:lnTo>
                  <a:lnTo>
                    <a:pt x="7543546" y="1854669"/>
                  </a:lnTo>
                  <a:lnTo>
                    <a:pt x="7543546" y="1847799"/>
                  </a:lnTo>
                  <a:close/>
                </a:path>
                <a:path w="8461375" h="4383405">
                  <a:moveTo>
                    <a:pt x="7546403" y="3573246"/>
                  </a:moveTo>
                  <a:lnTo>
                    <a:pt x="7539964" y="3566795"/>
                  </a:lnTo>
                  <a:lnTo>
                    <a:pt x="7528192" y="3566795"/>
                  </a:lnTo>
                  <a:lnTo>
                    <a:pt x="7524521" y="3568319"/>
                  </a:lnTo>
                  <a:lnTo>
                    <a:pt x="7519124" y="3573716"/>
                  </a:lnTo>
                  <a:lnTo>
                    <a:pt x="7517612" y="3577374"/>
                  </a:lnTo>
                  <a:lnTo>
                    <a:pt x="7517612" y="3589147"/>
                  </a:lnTo>
                  <a:lnTo>
                    <a:pt x="7524051" y="3595598"/>
                  </a:lnTo>
                  <a:lnTo>
                    <a:pt x="7539964" y="3595598"/>
                  </a:lnTo>
                  <a:lnTo>
                    <a:pt x="7546403" y="3589147"/>
                  </a:lnTo>
                  <a:lnTo>
                    <a:pt x="7546403" y="3581196"/>
                  </a:lnTo>
                  <a:lnTo>
                    <a:pt x="7546403" y="3573246"/>
                  </a:lnTo>
                  <a:close/>
                </a:path>
                <a:path w="8461375" h="4383405">
                  <a:moveTo>
                    <a:pt x="7546403" y="2472537"/>
                  </a:moveTo>
                  <a:lnTo>
                    <a:pt x="7539964" y="2466098"/>
                  </a:lnTo>
                  <a:lnTo>
                    <a:pt x="7528192" y="2466098"/>
                  </a:lnTo>
                  <a:lnTo>
                    <a:pt x="7524521" y="2467610"/>
                  </a:lnTo>
                  <a:lnTo>
                    <a:pt x="7519124" y="2473020"/>
                  </a:lnTo>
                  <a:lnTo>
                    <a:pt x="7517612" y="2476677"/>
                  </a:lnTo>
                  <a:lnTo>
                    <a:pt x="7517612" y="2488450"/>
                  </a:lnTo>
                  <a:lnTo>
                    <a:pt x="7524051" y="2494902"/>
                  </a:lnTo>
                  <a:lnTo>
                    <a:pt x="7539964" y="2494902"/>
                  </a:lnTo>
                  <a:lnTo>
                    <a:pt x="7546403" y="2488450"/>
                  </a:lnTo>
                  <a:lnTo>
                    <a:pt x="7546403" y="2480500"/>
                  </a:lnTo>
                  <a:lnTo>
                    <a:pt x="7546403" y="2472537"/>
                  </a:lnTo>
                  <a:close/>
                </a:path>
                <a:path w="8461375" h="4383405">
                  <a:moveTo>
                    <a:pt x="8326615" y="3342944"/>
                  </a:moveTo>
                  <a:lnTo>
                    <a:pt x="8321040" y="3337369"/>
                  </a:lnTo>
                  <a:lnTo>
                    <a:pt x="8310867" y="3337369"/>
                  </a:lnTo>
                  <a:lnTo>
                    <a:pt x="8307692" y="3338677"/>
                  </a:lnTo>
                  <a:lnTo>
                    <a:pt x="8305368" y="3341014"/>
                  </a:lnTo>
                  <a:lnTo>
                    <a:pt x="8303031" y="3343351"/>
                  </a:lnTo>
                  <a:lnTo>
                    <a:pt x="8301710" y="3346513"/>
                  </a:lnTo>
                  <a:lnTo>
                    <a:pt x="8301710" y="3356686"/>
                  </a:lnTo>
                  <a:lnTo>
                    <a:pt x="8307286" y="3362261"/>
                  </a:lnTo>
                  <a:lnTo>
                    <a:pt x="8321040" y="3362261"/>
                  </a:lnTo>
                  <a:lnTo>
                    <a:pt x="8326615" y="3356686"/>
                  </a:lnTo>
                  <a:lnTo>
                    <a:pt x="8326615" y="3349815"/>
                  </a:lnTo>
                  <a:lnTo>
                    <a:pt x="8326615" y="3342944"/>
                  </a:lnTo>
                  <a:close/>
                </a:path>
                <a:path w="8461375" h="4383405">
                  <a:moveTo>
                    <a:pt x="8460803" y="1741525"/>
                  </a:moveTo>
                  <a:lnTo>
                    <a:pt x="8455241" y="1735950"/>
                  </a:lnTo>
                  <a:lnTo>
                    <a:pt x="8445055" y="1735950"/>
                  </a:lnTo>
                  <a:lnTo>
                    <a:pt x="8441893" y="1737258"/>
                  </a:lnTo>
                  <a:lnTo>
                    <a:pt x="8437220" y="1741932"/>
                  </a:lnTo>
                  <a:lnTo>
                    <a:pt x="8435911" y="1745094"/>
                  </a:lnTo>
                  <a:lnTo>
                    <a:pt x="8435911" y="1755267"/>
                  </a:lnTo>
                  <a:lnTo>
                    <a:pt x="8441487" y="1760842"/>
                  </a:lnTo>
                  <a:lnTo>
                    <a:pt x="8455241" y="1760842"/>
                  </a:lnTo>
                  <a:lnTo>
                    <a:pt x="8460803" y="1755267"/>
                  </a:lnTo>
                  <a:lnTo>
                    <a:pt x="8460803" y="1748396"/>
                  </a:lnTo>
                  <a:lnTo>
                    <a:pt x="8460803" y="174152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94349" y="838650"/>
              <a:ext cx="415849" cy="5270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7285" y="4294950"/>
              <a:ext cx="578721" cy="51688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61875" y="2598774"/>
              <a:ext cx="493549" cy="3230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9173" y="3517994"/>
              <a:ext cx="599649" cy="44830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63855" marR="5080">
              <a:lnSpc>
                <a:spcPct val="100000"/>
              </a:lnSpc>
              <a:spcBef>
                <a:spcPts val="100"/>
              </a:spcBef>
            </a:pPr>
            <a:r>
              <a:rPr dirty="0" spc="-155">
                <a:latin typeface="Tahoma"/>
                <a:cs typeface="Tahoma"/>
              </a:rPr>
              <a:t>Labo</a:t>
            </a:r>
            <a:r>
              <a:rPr dirty="0" spc="-160">
                <a:latin typeface="Tahoma"/>
                <a:cs typeface="Tahoma"/>
              </a:rPr>
              <a:t>r</a:t>
            </a:r>
            <a:r>
              <a:rPr dirty="0" spc="-190">
                <a:latin typeface="Tahoma"/>
                <a:cs typeface="Tahoma"/>
              </a:rPr>
              <a:t>a</a:t>
            </a:r>
            <a:r>
              <a:rPr dirty="0" spc="-140">
                <a:latin typeface="Tahoma"/>
                <a:cs typeface="Tahoma"/>
              </a:rPr>
              <a:t>t</a:t>
            </a:r>
            <a:r>
              <a:rPr dirty="0" spc="-130">
                <a:latin typeface="Tahoma"/>
                <a:cs typeface="Tahoma"/>
              </a:rPr>
              <a:t>orium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adalah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0">
                <a:latin typeface="Tahoma"/>
                <a:cs typeface="Tahoma"/>
              </a:rPr>
              <a:t>suatu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14">
                <a:latin typeface="Tahoma"/>
                <a:cs typeface="Tahoma"/>
              </a:rPr>
              <a:t>t</a:t>
            </a:r>
            <a:r>
              <a:rPr dirty="0" spc="-160">
                <a:latin typeface="Tahoma"/>
                <a:cs typeface="Tahoma"/>
              </a:rPr>
              <a:t>empat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dimana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20">
                <a:latin typeface="Tahoma"/>
                <a:cs typeface="Tahoma"/>
              </a:rPr>
              <a:t>dila</a:t>
            </a:r>
            <a:r>
              <a:rPr dirty="0" spc="-160">
                <a:latin typeface="Tahoma"/>
                <a:cs typeface="Tahoma"/>
              </a:rPr>
              <a:t>k</a:t>
            </a:r>
            <a:r>
              <a:rPr dirty="0" spc="-155">
                <a:latin typeface="Tahoma"/>
                <a:cs typeface="Tahoma"/>
              </a:rPr>
              <a:t>ukan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35">
                <a:latin typeface="Tahoma"/>
                <a:cs typeface="Tahoma"/>
              </a:rPr>
              <a:t>k</a:t>
            </a:r>
            <a:r>
              <a:rPr dirty="0" spc="-155">
                <a:latin typeface="Tahoma"/>
                <a:cs typeface="Tahoma"/>
              </a:rPr>
              <a:t>egiatan  </a:t>
            </a:r>
            <a:r>
              <a:rPr dirty="0" spc="-155">
                <a:latin typeface="Tahoma"/>
                <a:cs typeface="Tahoma"/>
              </a:rPr>
              <a:t>pe</a:t>
            </a:r>
            <a:r>
              <a:rPr dirty="0" spc="-155">
                <a:latin typeface="Tahoma"/>
                <a:cs typeface="Tahoma"/>
              </a:rPr>
              <a:t>r</a:t>
            </a:r>
            <a:r>
              <a:rPr dirty="0" spc="-135">
                <a:latin typeface="Tahoma"/>
                <a:cs typeface="Tahoma"/>
              </a:rPr>
              <a:t>c</a:t>
            </a:r>
            <a:r>
              <a:rPr dirty="0" spc="-204">
                <a:latin typeface="Tahoma"/>
                <a:cs typeface="Tahoma"/>
              </a:rPr>
              <a:t>obaan,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0">
                <a:latin typeface="Tahoma"/>
                <a:cs typeface="Tahoma"/>
              </a:rPr>
              <a:t>penguku</a:t>
            </a:r>
            <a:r>
              <a:rPr dirty="0" spc="-160">
                <a:latin typeface="Tahoma"/>
                <a:cs typeface="Tahoma"/>
              </a:rPr>
              <a:t>r</a:t>
            </a:r>
            <a:r>
              <a:rPr dirty="0" spc="-229">
                <a:latin typeface="Tahoma"/>
                <a:cs typeface="Tahoma"/>
              </a:rPr>
              <a:t>an,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35">
                <a:latin typeface="Tahoma"/>
                <a:cs typeface="Tahoma"/>
              </a:rPr>
              <a:t>penelitian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atau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14">
                <a:latin typeface="Tahoma"/>
                <a:cs typeface="Tahoma"/>
              </a:rPr>
              <a:t>riset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25">
                <a:latin typeface="Tahoma"/>
                <a:cs typeface="Tahoma"/>
              </a:rPr>
              <a:t>ilmiah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70">
                <a:latin typeface="Tahoma"/>
                <a:cs typeface="Tahoma"/>
              </a:rPr>
              <a:t>yang  </a:t>
            </a:r>
            <a:r>
              <a:rPr dirty="0" spc="-165">
                <a:latin typeface="Tahoma"/>
                <a:cs typeface="Tahoma"/>
              </a:rPr>
              <a:t>berhubungan </a:t>
            </a:r>
            <a:r>
              <a:rPr dirty="0" spc="-180">
                <a:latin typeface="Tahoma"/>
                <a:cs typeface="Tahoma"/>
              </a:rPr>
              <a:t>dengan </a:t>
            </a:r>
            <a:r>
              <a:rPr dirty="0" spc="-110">
                <a:latin typeface="Tahoma"/>
                <a:cs typeface="Tahoma"/>
              </a:rPr>
              <a:t>ilmu </a:t>
            </a:r>
            <a:r>
              <a:rPr dirty="0" spc="-150">
                <a:latin typeface="Tahoma"/>
                <a:cs typeface="Tahoma"/>
              </a:rPr>
              <a:t>sains </a:t>
            </a:r>
            <a:r>
              <a:rPr dirty="0" spc="-170">
                <a:latin typeface="Tahoma"/>
                <a:cs typeface="Tahoma"/>
              </a:rPr>
              <a:t>(kimia, </a:t>
            </a:r>
            <a:r>
              <a:rPr dirty="0" spc="-160">
                <a:latin typeface="Tahoma"/>
                <a:cs typeface="Tahoma"/>
              </a:rPr>
              <a:t>ﬁsika, </a:t>
            </a:r>
            <a:r>
              <a:rPr dirty="0" spc="-150">
                <a:latin typeface="Tahoma"/>
                <a:cs typeface="Tahoma"/>
              </a:rPr>
              <a:t>biologi) </a:t>
            </a:r>
            <a:r>
              <a:rPr dirty="0" spc="-180">
                <a:latin typeface="Tahoma"/>
                <a:cs typeface="Tahoma"/>
              </a:rPr>
              <a:t>dan </a:t>
            </a:r>
            <a:r>
              <a:rPr dirty="0" spc="-175">
                <a:latin typeface="Tahoma"/>
                <a:cs typeface="Tahoma"/>
              </a:rPr>
              <a:t> </a:t>
            </a:r>
            <a:r>
              <a:rPr dirty="0" spc="-110">
                <a:latin typeface="Tahoma"/>
                <a:cs typeface="Tahoma"/>
              </a:rPr>
              <a:t>ilmuilmu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75">
                <a:latin typeface="Tahoma"/>
                <a:cs typeface="Tahoma"/>
              </a:rPr>
              <a:t>lainnya.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45">
                <a:latin typeface="Tahoma"/>
                <a:cs typeface="Tahoma"/>
              </a:rPr>
              <a:t>Laboratorium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5">
                <a:latin typeface="Tahoma"/>
                <a:cs typeface="Tahoma"/>
              </a:rPr>
              <a:t>bisa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5">
                <a:latin typeface="Tahoma"/>
                <a:cs typeface="Tahoma"/>
              </a:rPr>
              <a:t>berupa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70">
                <a:latin typeface="Tahoma"/>
                <a:cs typeface="Tahoma"/>
              </a:rPr>
              <a:t>ruangan</a:t>
            </a:r>
            <a:r>
              <a:rPr dirty="0" spc="-265">
                <a:latin typeface="Tahoma"/>
                <a:cs typeface="Tahoma"/>
              </a:rPr>
              <a:t> </a:t>
            </a:r>
            <a:r>
              <a:rPr dirty="0" spc="-200">
                <a:latin typeface="Tahoma"/>
                <a:cs typeface="Tahoma"/>
              </a:rPr>
              <a:t>yang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30">
                <a:latin typeface="Tahoma"/>
                <a:cs typeface="Tahoma"/>
              </a:rPr>
              <a:t>tertutup </a:t>
            </a:r>
            <a:r>
              <a:rPr dirty="0" spc="-735">
                <a:latin typeface="Tahoma"/>
                <a:cs typeface="Tahoma"/>
              </a:rPr>
              <a:t> </a:t>
            </a:r>
            <a:r>
              <a:rPr dirty="0" spc="-130">
                <a:latin typeface="Tahoma"/>
                <a:cs typeface="Tahoma"/>
              </a:rPr>
              <a:t>seperti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0">
                <a:latin typeface="Tahoma"/>
                <a:cs typeface="Tahoma"/>
              </a:rPr>
              <a:t>kamar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atau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70">
                <a:latin typeface="Tahoma"/>
                <a:cs typeface="Tahoma"/>
              </a:rPr>
              <a:t>ruangan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14">
                <a:latin typeface="Tahoma"/>
                <a:cs typeface="Tahoma"/>
              </a:rPr>
              <a:t>t</a:t>
            </a:r>
            <a:r>
              <a:rPr dirty="0" spc="-145">
                <a:latin typeface="Tahoma"/>
                <a:cs typeface="Tahoma"/>
              </a:rPr>
              <a:t>erbuka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30">
                <a:latin typeface="Tahoma"/>
                <a:cs typeface="Tahoma"/>
              </a:rPr>
              <a:t>seperti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35">
                <a:latin typeface="Tahoma"/>
                <a:cs typeface="Tahoma"/>
              </a:rPr>
              <a:t>k</a:t>
            </a:r>
            <a:r>
              <a:rPr dirty="0" spc="-160">
                <a:latin typeface="Tahoma"/>
                <a:cs typeface="Tahoma"/>
              </a:rPr>
              <a:t>ebun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80">
                <a:latin typeface="Tahoma"/>
                <a:cs typeface="Tahoma"/>
              </a:rPr>
              <a:t>dan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25">
                <a:latin typeface="Tahoma"/>
                <a:cs typeface="Tahoma"/>
              </a:rPr>
              <a:t>lain-lain.</a:t>
            </a:r>
          </a:p>
          <a:p>
            <a:pPr marL="363855" marR="566420">
              <a:lnSpc>
                <a:spcPct val="100000"/>
              </a:lnSpc>
            </a:pPr>
            <a:r>
              <a:rPr dirty="0" spc="-165">
                <a:latin typeface="Tahoma"/>
                <a:cs typeface="Tahoma"/>
              </a:rPr>
              <a:t>Secara </a:t>
            </a:r>
            <a:r>
              <a:rPr dirty="0" spc="-105">
                <a:latin typeface="Tahoma"/>
                <a:cs typeface="Tahoma"/>
              </a:rPr>
              <a:t>ﬁsik </a:t>
            </a:r>
            <a:r>
              <a:rPr dirty="0" spc="-145">
                <a:latin typeface="Tahoma"/>
                <a:cs typeface="Tahoma"/>
              </a:rPr>
              <a:t>laboratorium </a:t>
            </a:r>
            <a:r>
              <a:rPr dirty="0" spc="-204">
                <a:latin typeface="Tahoma"/>
                <a:cs typeface="Tahoma"/>
              </a:rPr>
              <a:t>juga </a:t>
            </a:r>
            <a:r>
              <a:rPr dirty="0" spc="-170">
                <a:latin typeface="Tahoma"/>
                <a:cs typeface="Tahoma"/>
              </a:rPr>
              <a:t>dapat </a:t>
            </a:r>
            <a:r>
              <a:rPr dirty="0" spc="-145">
                <a:latin typeface="Tahoma"/>
                <a:cs typeface="Tahoma"/>
              </a:rPr>
              <a:t>merujuk </a:t>
            </a:r>
            <a:r>
              <a:rPr dirty="0" spc="-175">
                <a:latin typeface="Tahoma"/>
                <a:cs typeface="Tahoma"/>
              </a:rPr>
              <a:t>kepada </a:t>
            </a:r>
            <a:r>
              <a:rPr dirty="0" spc="-150">
                <a:latin typeface="Tahoma"/>
                <a:cs typeface="Tahoma"/>
              </a:rPr>
              <a:t>suatu </a:t>
            </a:r>
            <a:r>
              <a:rPr dirty="0" spc="-145">
                <a:latin typeface="Tahoma"/>
                <a:cs typeface="Tahoma"/>
              </a:rPr>
              <a:t> </a:t>
            </a:r>
            <a:r>
              <a:rPr dirty="0" spc="-170">
                <a:latin typeface="Tahoma"/>
                <a:cs typeface="Tahoma"/>
              </a:rPr>
              <a:t>ruangan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0">
                <a:latin typeface="Tahoma"/>
                <a:cs typeface="Tahoma"/>
              </a:rPr>
              <a:t>tertutup,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0">
                <a:latin typeface="Tahoma"/>
                <a:cs typeface="Tahoma"/>
              </a:rPr>
              <a:t>kamar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atau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70">
                <a:latin typeface="Tahoma"/>
                <a:cs typeface="Tahoma"/>
              </a:rPr>
              <a:t>ruangan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terbuka.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45">
                <a:latin typeface="Tahoma"/>
                <a:cs typeface="Tahoma"/>
              </a:rPr>
              <a:t>Laboratorium </a:t>
            </a:r>
            <a:r>
              <a:rPr dirty="0" spc="-735">
                <a:latin typeface="Tahoma"/>
                <a:cs typeface="Tahoma"/>
              </a:rPr>
              <a:t> </a:t>
            </a:r>
            <a:r>
              <a:rPr dirty="0" spc="-145">
                <a:latin typeface="Tahoma"/>
                <a:cs typeface="Tahoma"/>
              </a:rPr>
              <a:t>harus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45">
                <a:latin typeface="Tahoma"/>
                <a:cs typeface="Tahoma"/>
              </a:rPr>
              <a:t>dilengkapi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80">
                <a:latin typeface="Tahoma"/>
                <a:cs typeface="Tahoma"/>
              </a:rPr>
              <a:t>dengan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65">
                <a:latin typeface="Tahoma"/>
                <a:cs typeface="Tahoma"/>
              </a:rPr>
              <a:t>berbagai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5">
                <a:latin typeface="Tahoma"/>
                <a:cs typeface="Tahoma"/>
              </a:rPr>
              <a:t>sa</a:t>
            </a:r>
            <a:r>
              <a:rPr dirty="0" spc="-170">
                <a:latin typeface="Tahoma"/>
                <a:cs typeface="Tahoma"/>
              </a:rPr>
              <a:t>r</a:t>
            </a:r>
            <a:r>
              <a:rPr dirty="0" spc="-190">
                <a:latin typeface="Tahoma"/>
                <a:cs typeface="Tahoma"/>
              </a:rPr>
              <a:t>ana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45">
                <a:latin typeface="Tahoma"/>
                <a:cs typeface="Tahoma"/>
              </a:rPr>
              <a:t>p</a:t>
            </a:r>
            <a:r>
              <a:rPr dirty="0" spc="-150">
                <a:latin typeface="Tahoma"/>
                <a:cs typeface="Tahoma"/>
              </a:rPr>
              <a:t>r</a:t>
            </a:r>
            <a:r>
              <a:rPr dirty="0" spc="-170">
                <a:latin typeface="Tahoma"/>
                <a:cs typeface="Tahoma"/>
              </a:rPr>
              <a:t>asa</a:t>
            </a:r>
            <a:r>
              <a:rPr dirty="0" spc="-180">
                <a:latin typeface="Tahoma"/>
                <a:cs typeface="Tahoma"/>
              </a:rPr>
              <a:t>r</a:t>
            </a:r>
            <a:r>
              <a:rPr dirty="0" spc="-190">
                <a:latin typeface="Tahoma"/>
                <a:cs typeface="Tahoma"/>
              </a:rPr>
              <a:t>ana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20">
                <a:latin typeface="Tahoma"/>
                <a:cs typeface="Tahoma"/>
              </a:rPr>
              <a:t>untuk  </a:t>
            </a:r>
            <a:r>
              <a:rPr dirty="0" spc="-135">
                <a:latin typeface="Tahoma"/>
                <a:cs typeface="Tahoma"/>
              </a:rPr>
              <a:t>k</a:t>
            </a:r>
            <a:r>
              <a:rPr dirty="0" spc="-155">
                <a:latin typeface="Tahoma"/>
                <a:cs typeface="Tahoma"/>
              </a:rPr>
              <a:t>ebutuhan</a:t>
            </a:r>
            <a:r>
              <a:rPr dirty="0" spc="-270">
                <a:latin typeface="Tahoma"/>
                <a:cs typeface="Tahoma"/>
              </a:rPr>
              <a:t> </a:t>
            </a:r>
            <a:r>
              <a:rPr dirty="0" spc="-155">
                <a:latin typeface="Tahoma"/>
                <a:cs typeface="Tahoma"/>
              </a:rPr>
              <a:t>pe</a:t>
            </a:r>
            <a:r>
              <a:rPr dirty="0" spc="-155">
                <a:latin typeface="Tahoma"/>
                <a:cs typeface="Tahoma"/>
              </a:rPr>
              <a:t>r</a:t>
            </a:r>
            <a:r>
              <a:rPr dirty="0" spc="-135">
                <a:latin typeface="Tahoma"/>
                <a:cs typeface="Tahoma"/>
              </a:rPr>
              <a:t>c</a:t>
            </a:r>
            <a:r>
              <a:rPr dirty="0" spc="-204">
                <a:latin typeface="Tahoma"/>
                <a:cs typeface="Tahoma"/>
              </a:rPr>
              <a:t>obaan.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32125" y="55752"/>
            <a:ext cx="5574030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45">
                <a:solidFill>
                  <a:srgbClr val="FF9900"/>
                </a:solidFill>
              </a:rPr>
              <a:t>Pengertian</a:t>
            </a:r>
            <a:r>
              <a:rPr dirty="0" sz="3400" spc="145">
                <a:solidFill>
                  <a:srgbClr val="FF9900"/>
                </a:solidFill>
              </a:rPr>
              <a:t> </a:t>
            </a:r>
            <a:r>
              <a:rPr dirty="0" sz="3400" spc="50">
                <a:solidFill>
                  <a:srgbClr val="FF9900"/>
                </a:solidFill>
              </a:rPr>
              <a:t>Laboratorium</a:t>
            </a:r>
            <a:endParaRPr sz="34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642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803" y="3756012"/>
                  </a:moveTo>
                  <a:lnTo>
                    <a:pt x="22352" y="3749573"/>
                  </a:lnTo>
                  <a:lnTo>
                    <a:pt x="6451" y="3749573"/>
                  </a:lnTo>
                  <a:lnTo>
                    <a:pt x="0" y="3756012"/>
                  </a:lnTo>
                  <a:lnTo>
                    <a:pt x="0" y="3763975"/>
                  </a:lnTo>
                  <a:lnTo>
                    <a:pt x="0" y="3771925"/>
                  </a:lnTo>
                  <a:lnTo>
                    <a:pt x="6451" y="3778364"/>
                  </a:lnTo>
                  <a:lnTo>
                    <a:pt x="18211" y="3778364"/>
                  </a:lnTo>
                  <a:lnTo>
                    <a:pt x="21882" y="3776853"/>
                  </a:lnTo>
                  <a:lnTo>
                    <a:pt x="27279" y="3771455"/>
                  </a:lnTo>
                  <a:lnTo>
                    <a:pt x="28803" y="3767785"/>
                  </a:lnTo>
                  <a:lnTo>
                    <a:pt x="28803" y="3756012"/>
                  </a:lnTo>
                  <a:close/>
                </a:path>
                <a:path w="8605520" h="4383405">
                  <a:moveTo>
                    <a:pt x="169049" y="2627744"/>
                  </a:moveTo>
                  <a:lnTo>
                    <a:pt x="163474" y="2622169"/>
                  </a:lnTo>
                  <a:lnTo>
                    <a:pt x="149720" y="2622169"/>
                  </a:lnTo>
                  <a:lnTo>
                    <a:pt x="144145" y="2627744"/>
                  </a:lnTo>
                  <a:lnTo>
                    <a:pt x="144145" y="2634615"/>
                  </a:lnTo>
                  <a:lnTo>
                    <a:pt x="144145" y="2641498"/>
                  </a:lnTo>
                  <a:lnTo>
                    <a:pt x="149720" y="2647073"/>
                  </a:lnTo>
                  <a:lnTo>
                    <a:pt x="159905" y="2647073"/>
                  </a:lnTo>
                  <a:lnTo>
                    <a:pt x="163068" y="2645753"/>
                  </a:lnTo>
                  <a:lnTo>
                    <a:pt x="167741" y="2641092"/>
                  </a:lnTo>
                  <a:lnTo>
                    <a:pt x="169049" y="2637917"/>
                  </a:lnTo>
                  <a:lnTo>
                    <a:pt x="169049" y="2627744"/>
                  </a:lnTo>
                  <a:close/>
                </a:path>
                <a:path w="8605520" h="4383405">
                  <a:moveTo>
                    <a:pt x="303237" y="1026325"/>
                  </a:moveTo>
                  <a:lnTo>
                    <a:pt x="297662" y="1020749"/>
                  </a:lnTo>
                  <a:lnTo>
                    <a:pt x="283921" y="1020749"/>
                  </a:lnTo>
                  <a:lnTo>
                    <a:pt x="278345" y="1026325"/>
                  </a:lnTo>
                  <a:lnTo>
                    <a:pt x="278345" y="1033195"/>
                  </a:lnTo>
                  <a:lnTo>
                    <a:pt x="278345" y="1040079"/>
                  </a:lnTo>
                  <a:lnTo>
                    <a:pt x="283921" y="1045654"/>
                  </a:lnTo>
                  <a:lnTo>
                    <a:pt x="294093" y="1045654"/>
                  </a:lnTo>
                  <a:lnTo>
                    <a:pt x="297256" y="1044333"/>
                  </a:lnTo>
                  <a:lnTo>
                    <a:pt x="301929" y="1039672"/>
                  </a:lnTo>
                  <a:lnTo>
                    <a:pt x="303237" y="1036497"/>
                  </a:lnTo>
                  <a:lnTo>
                    <a:pt x="303237" y="1026325"/>
                  </a:lnTo>
                  <a:close/>
                </a:path>
                <a:path w="8605520" h="4383405">
                  <a:moveTo>
                    <a:pt x="1086319" y="2521470"/>
                  </a:moveTo>
                  <a:lnTo>
                    <a:pt x="1080744" y="2515895"/>
                  </a:lnTo>
                  <a:lnTo>
                    <a:pt x="1066990" y="2515895"/>
                  </a:lnTo>
                  <a:lnTo>
                    <a:pt x="1061415" y="2521470"/>
                  </a:lnTo>
                  <a:lnTo>
                    <a:pt x="1061415" y="2528341"/>
                  </a:lnTo>
                  <a:lnTo>
                    <a:pt x="1061415" y="2535224"/>
                  </a:lnTo>
                  <a:lnTo>
                    <a:pt x="1066990" y="2540787"/>
                  </a:lnTo>
                  <a:lnTo>
                    <a:pt x="1077163" y="2540787"/>
                  </a:lnTo>
                  <a:lnTo>
                    <a:pt x="1080338" y="2539479"/>
                  </a:lnTo>
                  <a:lnTo>
                    <a:pt x="1085011" y="2534818"/>
                  </a:lnTo>
                  <a:lnTo>
                    <a:pt x="1086319" y="2531643"/>
                  </a:lnTo>
                  <a:lnTo>
                    <a:pt x="1086319" y="2521470"/>
                  </a:lnTo>
                  <a:close/>
                </a:path>
                <a:path w="8605520" h="4383405">
                  <a:moveTo>
                    <a:pt x="1087348" y="1894560"/>
                  </a:moveTo>
                  <a:lnTo>
                    <a:pt x="1080897" y="1888121"/>
                  </a:lnTo>
                  <a:lnTo>
                    <a:pt x="1064996" y="1888121"/>
                  </a:lnTo>
                  <a:lnTo>
                    <a:pt x="1058545" y="1894560"/>
                  </a:lnTo>
                  <a:lnTo>
                    <a:pt x="1058545" y="1902523"/>
                  </a:lnTo>
                  <a:lnTo>
                    <a:pt x="1058545" y="1910473"/>
                  </a:lnTo>
                  <a:lnTo>
                    <a:pt x="1064996" y="1916925"/>
                  </a:lnTo>
                  <a:lnTo>
                    <a:pt x="1076769" y="1916925"/>
                  </a:lnTo>
                  <a:lnTo>
                    <a:pt x="1080427" y="1915401"/>
                  </a:lnTo>
                  <a:lnTo>
                    <a:pt x="1085837" y="1910003"/>
                  </a:lnTo>
                  <a:lnTo>
                    <a:pt x="1087348" y="1906333"/>
                  </a:lnTo>
                  <a:lnTo>
                    <a:pt x="1087348" y="1894560"/>
                  </a:lnTo>
                  <a:close/>
                </a:path>
                <a:path w="8605520" h="4383405">
                  <a:moveTo>
                    <a:pt x="1400568" y="4230789"/>
                  </a:moveTo>
                  <a:lnTo>
                    <a:pt x="1394129" y="4224350"/>
                  </a:lnTo>
                  <a:lnTo>
                    <a:pt x="1378216" y="4224350"/>
                  </a:lnTo>
                  <a:lnTo>
                    <a:pt x="1371777" y="4230789"/>
                  </a:lnTo>
                  <a:lnTo>
                    <a:pt x="1371777" y="4238739"/>
                  </a:lnTo>
                  <a:lnTo>
                    <a:pt x="1371777" y="4246702"/>
                  </a:lnTo>
                  <a:lnTo>
                    <a:pt x="1378216" y="4253141"/>
                  </a:lnTo>
                  <a:lnTo>
                    <a:pt x="1389989" y="4253141"/>
                  </a:lnTo>
                  <a:lnTo>
                    <a:pt x="1393659" y="4251630"/>
                  </a:lnTo>
                  <a:lnTo>
                    <a:pt x="1396352" y="4248924"/>
                  </a:lnTo>
                  <a:lnTo>
                    <a:pt x="1399057" y="4246219"/>
                  </a:lnTo>
                  <a:lnTo>
                    <a:pt x="1400568" y="4242562"/>
                  </a:lnTo>
                  <a:lnTo>
                    <a:pt x="1400568" y="4230789"/>
                  </a:lnTo>
                  <a:close/>
                </a:path>
                <a:path w="8605520" h="4383405">
                  <a:moveTo>
                    <a:pt x="1667649" y="2156828"/>
                  </a:moveTo>
                  <a:lnTo>
                    <a:pt x="1662074" y="2151265"/>
                  </a:lnTo>
                  <a:lnTo>
                    <a:pt x="1648320" y="2151265"/>
                  </a:lnTo>
                  <a:lnTo>
                    <a:pt x="1642745" y="2156828"/>
                  </a:lnTo>
                  <a:lnTo>
                    <a:pt x="1642745" y="2163711"/>
                  </a:lnTo>
                  <a:lnTo>
                    <a:pt x="1642745" y="2170582"/>
                  </a:lnTo>
                  <a:lnTo>
                    <a:pt x="1648320" y="2176157"/>
                  </a:lnTo>
                  <a:lnTo>
                    <a:pt x="1658505" y="2176157"/>
                  </a:lnTo>
                  <a:lnTo>
                    <a:pt x="1661668" y="2174849"/>
                  </a:lnTo>
                  <a:lnTo>
                    <a:pt x="1666341" y="2170176"/>
                  </a:lnTo>
                  <a:lnTo>
                    <a:pt x="1667649" y="2167013"/>
                  </a:lnTo>
                  <a:lnTo>
                    <a:pt x="1667649" y="2156828"/>
                  </a:lnTo>
                  <a:close/>
                </a:path>
                <a:path w="8605520" h="4383405">
                  <a:moveTo>
                    <a:pt x="2241524" y="2999219"/>
                  </a:moveTo>
                  <a:lnTo>
                    <a:pt x="2235073" y="2992767"/>
                  </a:lnTo>
                  <a:lnTo>
                    <a:pt x="2219172" y="2992767"/>
                  </a:lnTo>
                  <a:lnTo>
                    <a:pt x="2212721" y="2999219"/>
                  </a:lnTo>
                  <a:lnTo>
                    <a:pt x="2212721" y="3007169"/>
                  </a:lnTo>
                  <a:lnTo>
                    <a:pt x="2212721" y="3015119"/>
                  </a:lnTo>
                  <a:lnTo>
                    <a:pt x="2219172" y="3021571"/>
                  </a:lnTo>
                  <a:lnTo>
                    <a:pt x="2230945" y="3021571"/>
                  </a:lnTo>
                  <a:lnTo>
                    <a:pt x="2234603" y="3020047"/>
                  </a:lnTo>
                  <a:lnTo>
                    <a:pt x="2237308" y="3017355"/>
                  </a:lnTo>
                  <a:lnTo>
                    <a:pt x="2240000" y="3014649"/>
                  </a:lnTo>
                  <a:lnTo>
                    <a:pt x="2241524" y="3010992"/>
                  </a:lnTo>
                  <a:lnTo>
                    <a:pt x="2241524" y="2999219"/>
                  </a:lnTo>
                  <a:close/>
                </a:path>
                <a:path w="8605520" h="4383405">
                  <a:moveTo>
                    <a:pt x="2394661" y="25654"/>
                  </a:moveTo>
                  <a:lnTo>
                    <a:pt x="2389086" y="20078"/>
                  </a:lnTo>
                  <a:lnTo>
                    <a:pt x="2375331" y="20078"/>
                  </a:lnTo>
                  <a:lnTo>
                    <a:pt x="2369756" y="25654"/>
                  </a:lnTo>
                  <a:lnTo>
                    <a:pt x="2369756" y="32537"/>
                  </a:lnTo>
                  <a:lnTo>
                    <a:pt x="2369756" y="39408"/>
                  </a:lnTo>
                  <a:lnTo>
                    <a:pt x="2375331" y="44983"/>
                  </a:lnTo>
                  <a:lnTo>
                    <a:pt x="2385517" y="44983"/>
                  </a:lnTo>
                  <a:lnTo>
                    <a:pt x="2388679" y="43675"/>
                  </a:lnTo>
                  <a:lnTo>
                    <a:pt x="2393353" y="39001"/>
                  </a:lnTo>
                  <a:lnTo>
                    <a:pt x="2394661" y="35839"/>
                  </a:lnTo>
                  <a:lnTo>
                    <a:pt x="2394661" y="25654"/>
                  </a:lnTo>
                  <a:close/>
                </a:path>
                <a:path w="8605520" h="4383405">
                  <a:moveTo>
                    <a:pt x="2550884" y="1868805"/>
                  </a:moveTo>
                  <a:lnTo>
                    <a:pt x="2545308" y="1863229"/>
                  </a:lnTo>
                  <a:lnTo>
                    <a:pt x="2531554" y="1863229"/>
                  </a:lnTo>
                  <a:lnTo>
                    <a:pt x="2525979" y="1868805"/>
                  </a:lnTo>
                  <a:lnTo>
                    <a:pt x="2525979" y="1875675"/>
                  </a:lnTo>
                  <a:lnTo>
                    <a:pt x="2525979" y="1882559"/>
                  </a:lnTo>
                  <a:lnTo>
                    <a:pt x="2531554" y="1888134"/>
                  </a:lnTo>
                  <a:lnTo>
                    <a:pt x="2541727" y="1888134"/>
                  </a:lnTo>
                  <a:lnTo>
                    <a:pt x="2544902" y="1886813"/>
                  </a:lnTo>
                  <a:lnTo>
                    <a:pt x="2549563" y="1882152"/>
                  </a:lnTo>
                  <a:lnTo>
                    <a:pt x="2550884" y="1878977"/>
                  </a:lnTo>
                  <a:lnTo>
                    <a:pt x="2550884" y="1868805"/>
                  </a:lnTo>
                  <a:close/>
                </a:path>
                <a:path w="8605520" h="4383405">
                  <a:moveTo>
                    <a:pt x="2579674" y="863866"/>
                  </a:moveTo>
                  <a:lnTo>
                    <a:pt x="2573223" y="857415"/>
                  </a:lnTo>
                  <a:lnTo>
                    <a:pt x="2557322" y="857415"/>
                  </a:lnTo>
                  <a:lnTo>
                    <a:pt x="2550871" y="863866"/>
                  </a:lnTo>
                  <a:lnTo>
                    <a:pt x="2550871" y="871816"/>
                  </a:lnTo>
                  <a:lnTo>
                    <a:pt x="2550871" y="879767"/>
                  </a:lnTo>
                  <a:lnTo>
                    <a:pt x="2557322" y="886218"/>
                  </a:lnTo>
                  <a:lnTo>
                    <a:pt x="2569095" y="886218"/>
                  </a:lnTo>
                  <a:lnTo>
                    <a:pt x="2572753" y="884707"/>
                  </a:lnTo>
                  <a:lnTo>
                    <a:pt x="2578150" y="879297"/>
                  </a:lnTo>
                  <a:lnTo>
                    <a:pt x="2579674" y="875639"/>
                  </a:lnTo>
                  <a:lnTo>
                    <a:pt x="2579674" y="863866"/>
                  </a:lnTo>
                  <a:close/>
                </a:path>
                <a:path w="8605520" h="4383405">
                  <a:moveTo>
                    <a:pt x="2680347" y="4232376"/>
                  </a:moveTo>
                  <a:lnTo>
                    <a:pt x="2675166" y="4227195"/>
                  </a:lnTo>
                  <a:lnTo>
                    <a:pt x="2665730" y="4227195"/>
                  </a:lnTo>
                  <a:lnTo>
                    <a:pt x="2662796" y="4228414"/>
                  </a:lnTo>
                  <a:lnTo>
                    <a:pt x="2658465" y="4232745"/>
                  </a:lnTo>
                  <a:lnTo>
                    <a:pt x="2657246" y="4235691"/>
                  </a:lnTo>
                  <a:lnTo>
                    <a:pt x="2657246" y="4245127"/>
                  </a:lnTo>
                  <a:lnTo>
                    <a:pt x="2662415" y="4250296"/>
                  </a:lnTo>
                  <a:lnTo>
                    <a:pt x="2675166" y="4250296"/>
                  </a:lnTo>
                  <a:lnTo>
                    <a:pt x="2680347" y="4245127"/>
                  </a:lnTo>
                  <a:lnTo>
                    <a:pt x="2680347" y="4238752"/>
                  </a:lnTo>
                  <a:lnTo>
                    <a:pt x="2680347" y="4232376"/>
                  </a:lnTo>
                  <a:close/>
                </a:path>
                <a:path w="8605520" h="4383405">
                  <a:moveTo>
                    <a:pt x="3173323" y="2808960"/>
                  </a:moveTo>
                  <a:lnTo>
                    <a:pt x="3166872" y="2802521"/>
                  </a:lnTo>
                  <a:lnTo>
                    <a:pt x="3150971" y="2802521"/>
                  </a:lnTo>
                  <a:lnTo>
                    <a:pt x="3144520" y="2808960"/>
                  </a:lnTo>
                  <a:lnTo>
                    <a:pt x="3144520" y="2816923"/>
                  </a:lnTo>
                  <a:lnTo>
                    <a:pt x="3144520" y="2824873"/>
                  </a:lnTo>
                  <a:lnTo>
                    <a:pt x="3150971" y="2831325"/>
                  </a:lnTo>
                  <a:lnTo>
                    <a:pt x="3162744" y="2831325"/>
                  </a:lnTo>
                  <a:lnTo>
                    <a:pt x="3166402" y="2829801"/>
                  </a:lnTo>
                  <a:lnTo>
                    <a:pt x="3169107" y="2827096"/>
                  </a:lnTo>
                  <a:lnTo>
                    <a:pt x="3171812" y="2824403"/>
                  </a:lnTo>
                  <a:lnTo>
                    <a:pt x="3173323" y="2820733"/>
                  </a:lnTo>
                  <a:lnTo>
                    <a:pt x="3173323" y="2808960"/>
                  </a:lnTo>
                  <a:close/>
                </a:path>
                <a:path w="8605520" h="4383405">
                  <a:moveTo>
                    <a:pt x="3489045" y="606386"/>
                  </a:moveTo>
                  <a:lnTo>
                    <a:pt x="3483876" y="601218"/>
                  </a:lnTo>
                  <a:lnTo>
                    <a:pt x="3474428" y="601218"/>
                  </a:lnTo>
                  <a:lnTo>
                    <a:pt x="3471494" y="602437"/>
                  </a:lnTo>
                  <a:lnTo>
                    <a:pt x="3467163" y="606767"/>
                  </a:lnTo>
                  <a:lnTo>
                    <a:pt x="3465944" y="609701"/>
                  </a:lnTo>
                  <a:lnTo>
                    <a:pt x="3465944" y="619150"/>
                  </a:lnTo>
                  <a:lnTo>
                    <a:pt x="3471113" y="624319"/>
                  </a:lnTo>
                  <a:lnTo>
                    <a:pt x="3483876" y="624319"/>
                  </a:lnTo>
                  <a:lnTo>
                    <a:pt x="3489045" y="619150"/>
                  </a:lnTo>
                  <a:lnTo>
                    <a:pt x="3489045" y="612762"/>
                  </a:lnTo>
                  <a:lnTo>
                    <a:pt x="3489045" y="606386"/>
                  </a:lnTo>
                  <a:close/>
                </a:path>
                <a:path w="8605520" h="4383405">
                  <a:moveTo>
                    <a:pt x="3605974" y="1675663"/>
                  </a:moveTo>
                  <a:lnTo>
                    <a:pt x="3599523" y="1669224"/>
                  </a:lnTo>
                  <a:lnTo>
                    <a:pt x="3583622" y="1669224"/>
                  </a:lnTo>
                  <a:lnTo>
                    <a:pt x="3577171" y="1675663"/>
                  </a:lnTo>
                  <a:lnTo>
                    <a:pt x="3577171" y="1683613"/>
                  </a:lnTo>
                  <a:lnTo>
                    <a:pt x="3577171" y="1691576"/>
                  </a:lnTo>
                  <a:lnTo>
                    <a:pt x="3583622" y="1698015"/>
                  </a:lnTo>
                  <a:lnTo>
                    <a:pt x="3595395" y="1698015"/>
                  </a:lnTo>
                  <a:lnTo>
                    <a:pt x="3599053" y="1696504"/>
                  </a:lnTo>
                  <a:lnTo>
                    <a:pt x="3604450" y="1691106"/>
                  </a:lnTo>
                  <a:lnTo>
                    <a:pt x="3605974" y="1687436"/>
                  </a:lnTo>
                  <a:lnTo>
                    <a:pt x="3605974" y="1675663"/>
                  </a:lnTo>
                  <a:close/>
                </a:path>
                <a:path w="8605520" h="4383405">
                  <a:moveTo>
                    <a:pt x="4255668" y="2629141"/>
                  </a:moveTo>
                  <a:lnTo>
                    <a:pt x="4250499" y="2623972"/>
                  </a:lnTo>
                  <a:lnTo>
                    <a:pt x="4237748" y="2623972"/>
                  </a:lnTo>
                  <a:lnTo>
                    <a:pt x="4232580" y="2629141"/>
                  </a:lnTo>
                  <a:lnTo>
                    <a:pt x="4232580" y="2635516"/>
                  </a:lnTo>
                  <a:lnTo>
                    <a:pt x="4232580" y="2641892"/>
                  </a:lnTo>
                  <a:lnTo>
                    <a:pt x="4237748" y="2647073"/>
                  </a:lnTo>
                  <a:lnTo>
                    <a:pt x="4247185" y="2647073"/>
                  </a:lnTo>
                  <a:lnTo>
                    <a:pt x="4250131" y="2645854"/>
                  </a:lnTo>
                  <a:lnTo>
                    <a:pt x="4254462" y="2641523"/>
                  </a:lnTo>
                  <a:lnTo>
                    <a:pt x="4255668" y="2638577"/>
                  </a:lnTo>
                  <a:lnTo>
                    <a:pt x="4255668" y="2629141"/>
                  </a:lnTo>
                  <a:close/>
                </a:path>
                <a:path w="8605520" h="4383405">
                  <a:moveTo>
                    <a:pt x="4374858" y="2361565"/>
                  </a:moveTo>
                  <a:lnTo>
                    <a:pt x="4370362" y="2357069"/>
                  </a:lnTo>
                  <a:lnTo>
                    <a:pt x="4359262" y="2357069"/>
                  </a:lnTo>
                  <a:lnTo>
                    <a:pt x="4354754" y="2361565"/>
                  </a:lnTo>
                  <a:lnTo>
                    <a:pt x="4354754" y="2367115"/>
                  </a:lnTo>
                  <a:lnTo>
                    <a:pt x="4354754" y="2372664"/>
                  </a:lnTo>
                  <a:lnTo>
                    <a:pt x="4359262" y="2377160"/>
                  </a:lnTo>
                  <a:lnTo>
                    <a:pt x="4367479" y="2377160"/>
                  </a:lnTo>
                  <a:lnTo>
                    <a:pt x="4370032" y="2376106"/>
                  </a:lnTo>
                  <a:lnTo>
                    <a:pt x="4371911" y="2374227"/>
                  </a:lnTo>
                  <a:lnTo>
                    <a:pt x="4373804" y="2372334"/>
                  </a:lnTo>
                  <a:lnTo>
                    <a:pt x="4374858" y="2369782"/>
                  </a:lnTo>
                  <a:lnTo>
                    <a:pt x="4374858" y="2361565"/>
                  </a:lnTo>
                  <a:close/>
                </a:path>
                <a:path w="8605520" h="4383405">
                  <a:moveTo>
                    <a:pt x="4376344" y="1246301"/>
                  </a:moveTo>
                  <a:lnTo>
                    <a:pt x="4371162" y="1241132"/>
                  </a:lnTo>
                  <a:lnTo>
                    <a:pt x="4358411" y="1241132"/>
                  </a:lnTo>
                  <a:lnTo>
                    <a:pt x="4353242" y="1246301"/>
                  </a:lnTo>
                  <a:lnTo>
                    <a:pt x="4353242" y="1252677"/>
                  </a:lnTo>
                  <a:lnTo>
                    <a:pt x="4353242" y="1259052"/>
                  </a:lnTo>
                  <a:lnTo>
                    <a:pt x="4358411" y="1264234"/>
                  </a:lnTo>
                  <a:lnTo>
                    <a:pt x="4367847" y="1264234"/>
                  </a:lnTo>
                  <a:lnTo>
                    <a:pt x="4370794" y="1263015"/>
                  </a:lnTo>
                  <a:lnTo>
                    <a:pt x="4375124" y="1258684"/>
                  </a:lnTo>
                  <a:lnTo>
                    <a:pt x="4376344" y="1255737"/>
                  </a:lnTo>
                  <a:lnTo>
                    <a:pt x="4376344" y="1246301"/>
                  </a:lnTo>
                  <a:close/>
                </a:path>
                <a:path w="8605520" h="4383405">
                  <a:moveTo>
                    <a:pt x="4978362" y="2190864"/>
                  </a:moveTo>
                  <a:lnTo>
                    <a:pt x="4973866" y="2186355"/>
                  </a:lnTo>
                  <a:lnTo>
                    <a:pt x="4962766" y="2186355"/>
                  </a:lnTo>
                  <a:lnTo>
                    <a:pt x="4958258" y="2190864"/>
                  </a:lnTo>
                  <a:lnTo>
                    <a:pt x="4958258" y="2196414"/>
                  </a:lnTo>
                  <a:lnTo>
                    <a:pt x="4958258" y="2201964"/>
                  </a:lnTo>
                  <a:lnTo>
                    <a:pt x="4962766" y="2206460"/>
                  </a:lnTo>
                  <a:lnTo>
                    <a:pt x="4970983" y="2206460"/>
                  </a:lnTo>
                  <a:lnTo>
                    <a:pt x="4973536" y="2205405"/>
                  </a:lnTo>
                  <a:lnTo>
                    <a:pt x="4977308" y="2201634"/>
                  </a:lnTo>
                  <a:lnTo>
                    <a:pt x="4978362" y="2199081"/>
                  </a:lnTo>
                  <a:lnTo>
                    <a:pt x="4978362" y="2190864"/>
                  </a:lnTo>
                  <a:close/>
                </a:path>
                <a:path w="8605520" h="4383405">
                  <a:moveTo>
                    <a:pt x="5110264" y="1626158"/>
                  </a:moveTo>
                  <a:lnTo>
                    <a:pt x="5105768" y="1621663"/>
                  </a:lnTo>
                  <a:lnTo>
                    <a:pt x="5094668" y="1621663"/>
                  </a:lnTo>
                  <a:lnTo>
                    <a:pt x="5090160" y="1626158"/>
                  </a:lnTo>
                  <a:lnTo>
                    <a:pt x="5090160" y="1631708"/>
                  </a:lnTo>
                  <a:lnTo>
                    <a:pt x="5090160" y="1637258"/>
                  </a:lnTo>
                  <a:lnTo>
                    <a:pt x="5094668" y="1641754"/>
                  </a:lnTo>
                  <a:lnTo>
                    <a:pt x="5102885" y="1641754"/>
                  </a:lnTo>
                  <a:lnTo>
                    <a:pt x="5105438" y="1640700"/>
                  </a:lnTo>
                  <a:lnTo>
                    <a:pt x="5109210" y="1636928"/>
                  </a:lnTo>
                  <a:lnTo>
                    <a:pt x="5110264" y="1634375"/>
                  </a:lnTo>
                  <a:lnTo>
                    <a:pt x="5110264" y="1626158"/>
                  </a:lnTo>
                  <a:close/>
                </a:path>
                <a:path w="8605520" h="4383405">
                  <a:moveTo>
                    <a:pt x="5110962" y="2530043"/>
                  </a:moveTo>
                  <a:lnTo>
                    <a:pt x="5105793" y="2524874"/>
                  </a:lnTo>
                  <a:lnTo>
                    <a:pt x="5093030" y="2524874"/>
                  </a:lnTo>
                  <a:lnTo>
                    <a:pt x="5087861" y="2530043"/>
                  </a:lnTo>
                  <a:lnTo>
                    <a:pt x="5087861" y="2536418"/>
                  </a:lnTo>
                  <a:lnTo>
                    <a:pt x="5087861" y="2542806"/>
                  </a:lnTo>
                  <a:lnTo>
                    <a:pt x="5093030" y="2547975"/>
                  </a:lnTo>
                  <a:lnTo>
                    <a:pt x="5102479" y="2547975"/>
                  </a:lnTo>
                  <a:lnTo>
                    <a:pt x="5105412" y="2546756"/>
                  </a:lnTo>
                  <a:lnTo>
                    <a:pt x="5109743" y="2542425"/>
                  </a:lnTo>
                  <a:lnTo>
                    <a:pt x="5110962" y="2539492"/>
                  </a:lnTo>
                  <a:lnTo>
                    <a:pt x="5110962" y="2530043"/>
                  </a:lnTo>
                  <a:close/>
                </a:path>
                <a:path w="8605520" h="4383405">
                  <a:moveTo>
                    <a:pt x="5110962" y="891374"/>
                  </a:moveTo>
                  <a:lnTo>
                    <a:pt x="5105793" y="886206"/>
                  </a:lnTo>
                  <a:lnTo>
                    <a:pt x="5093030" y="886206"/>
                  </a:lnTo>
                  <a:lnTo>
                    <a:pt x="5087861" y="891374"/>
                  </a:lnTo>
                  <a:lnTo>
                    <a:pt x="5087861" y="897763"/>
                  </a:lnTo>
                  <a:lnTo>
                    <a:pt x="5087861" y="904138"/>
                  </a:lnTo>
                  <a:lnTo>
                    <a:pt x="5093030" y="909307"/>
                  </a:lnTo>
                  <a:lnTo>
                    <a:pt x="5102479" y="909307"/>
                  </a:lnTo>
                  <a:lnTo>
                    <a:pt x="5105412" y="908088"/>
                  </a:lnTo>
                  <a:lnTo>
                    <a:pt x="5109743" y="903757"/>
                  </a:lnTo>
                  <a:lnTo>
                    <a:pt x="5110962" y="900823"/>
                  </a:lnTo>
                  <a:lnTo>
                    <a:pt x="5110962" y="891374"/>
                  </a:lnTo>
                  <a:close/>
                </a:path>
                <a:path w="8605520" h="4383405">
                  <a:moveTo>
                    <a:pt x="5651512" y="4495"/>
                  </a:moveTo>
                  <a:lnTo>
                    <a:pt x="5647017" y="0"/>
                  </a:lnTo>
                  <a:lnTo>
                    <a:pt x="5635917" y="0"/>
                  </a:lnTo>
                  <a:lnTo>
                    <a:pt x="5631408" y="4495"/>
                  </a:lnTo>
                  <a:lnTo>
                    <a:pt x="5631408" y="10045"/>
                  </a:lnTo>
                  <a:lnTo>
                    <a:pt x="5631408" y="15595"/>
                  </a:lnTo>
                  <a:lnTo>
                    <a:pt x="5635917" y="20091"/>
                  </a:lnTo>
                  <a:lnTo>
                    <a:pt x="5644134" y="20091"/>
                  </a:lnTo>
                  <a:lnTo>
                    <a:pt x="5646686" y="19037"/>
                  </a:lnTo>
                  <a:lnTo>
                    <a:pt x="5650458" y="15265"/>
                  </a:lnTo>
                  <a:lnTo>
                    <a:pt x="5651512" y="12712"/>
                  </a:lnTo>
                  <a:lnTo>
                    <a:pt x="5651512" y="4495"/>
                  </a:lnTo>
                  <a:close/>
                </a:path>
                <a:path w="8605520" h="4383405">
                  <a:moveTo>
                    <a:pt x="5653011" y="2190051"/>
                  </a:moveTo>
                  <a:lnTo>
                    <a:pt x="5647842" y="2184882"/>
                  </a:lnTo>
                  <a:lnTo>
                    <a:pt x="5635091" y="2184882"/>
                  </a:lnTo>
                  <a:lnTo>
                    <a:pt x="5629922" y="2190051"/>
                  </a:lnTo>
                  <a:lnTo>
                    <a:pt x="5629922" y="2196427"/>
                  </a:lnTo>
                  <a:lnTo>
                    <a:pt x="5629922" y="2202802"/>
                  </a:lnTo>
                  <a:lnTo>
                    <a:pt x="5635091" y="2207984"/>
                  </a:lnTo>
                  <a:lnTo>
                    <a:pt x="5644527" y="2207984"/>
                  </a:lnTo>
                  <a:lnTo>
                    <a:pt x="5647474" y="2206764"/>
                  </a:lnTo>
                  <a:lnTo>
                    <a:pt x="5651805" y="2202434"/>
                  </a:lnTo>
                  <a:lnTo>
                    <a:pt x="5653011" y="2199487"/>
                  </a:lnTo>
                  <a:lnTo>
                    <a:pt x="5653011" y="2190051"/>
                  </a:lnTo>
                  <a:close/>
                </a:path>
                <a:path w="8605520" h="4383405">
                  <a:moveTo>
                    <a:pt x="5730405" y="3658120"/>
                  </a:moveTo>
                  <a:lnTo>
                    <a:pt x="5725223" y="3652951"/>
                  </a:lnTo>
                  <a:lnTo>
                    <a:pt x="5715787" y="3652951"/>
                  </a:lnTo>
                  <a:lnTo>
                    <a:pt x="5712853" y="3654171"/>
                  </a:lnTo>
                  <a:lnTo>
                    <a:pt x="5708510" y="3658501"/>
                  </a:lnTo>
                  <a:lnTo>
                    <a:pt x="5707304" y="3661435"/>
                  </a:lnTo>
                  <a:lnTo>
                    <a:pt x="5707304" y="3670884"/>
                  </a:lnTo>
                  <a:lnTo>
                    <a:pt x="5712472" y="3676053"/>
                  </a:lnTo>
                  <a:lnTo>
                    <a:pt x="5725223" y="3676053"/>
                  </a:lnTo>
                  <a:lnTo>
                    <a:pt x="5730405" y="3670884"/>
                  </a:lnTo>
                  <a:lnTo>
                    <a:pt x="5730405" y="3664496"/>
                  </a:lnTo>
                  <a:lnTo>
                    <a:pt x="5730405" y="3658120"/>
                  </a:lnTo>
                  <a:close/>
                </a:path>
                <a:path w="8605520" h="4383405">
                  <a:moveTo>
                    <a:pt x="6011138" y="3782872"/>
                  </a:moveTo>
                  <a:lnTo>
                    <a:pt x="6006643" y="3778364"/>
                  </a:lnTo>
                  <a:lnTo>
                    <a:pt x="5998426" y="3778364"/>
                  </a:lnTo>
                  <a:lnTo>
                    <a:pt x="5995860" y="3779431"/>
                  </a:lnTo>
                  <a:lnTo>
                    <a:pt x="5992101" y="3783203"/>
                  </a:lnTo>
                  <a:lnTo>
                    <a:pt x="5991034" y="3785755"/>
                  </a:lnTo>
                  <a:lnTo>
                    <a:pt x="5991034" y="3793972"/>
                  </a:lnTo>
                  <a:lnTo>
                    <a:pt x="5995530" y="3798468"/>
                  </a:lnTo>
                  <a:lnTo>
                    <a:pt x="6006643" y="3798468"/>
                  </a:lnTo>
                  <a:lnTo>
                    <a:pt x="6011138" y="3793972"/>
                  </a:lnTo>
                  <a:lnTo>
                    <a:pt x="6011138" y="3788422"/>
                  </a:lnTo>
                  <a:lnTo>
                    <a:pt x="6011138" y="3782872"/>
                  </a:lnTo>
                  <a:close/>
                </a:path>
                <a:path w="8605520" h="4383405">
                  <a:moveTo>
                    <a:pt x="6307417" y="947496"/>
                  </a:moveTo>
                  <a:lnTo>
                    <a:pt x="6302248" y="942327"/>
                  </a:lnTo>
                  <a:lnTo>
                    <a:pt x="6289484" y="942327"/>
                  </a:lnTo>
                  <a:lnTo>
                    <a:pt x="6284315" y="947496"/>
                  </a:lnTo>
                  <a:lnTo>
                    <a:pt x="6284315" y="953884"/>
                  </a:lnTo>
                  <a:lnTo>
                    <a:pt x="6284315" y="960259"/>
                  </a:lnTo>
                  <a:lnTo>
                    <a:pt x="6289484" y="965428"/>
                  </a:lnTo>
                  <a:lnTo>
                    <a:pt x="6298920" y="965428"/>
                  </a:lnTo>
                  <a:lnTo>
                    <a:pt x="6301867" y="964209"/>
                  </a:lnTo>
                  <a:lnTo>
                    <a:pt x="6306197" y="959878"/>
                  </a:lnTo>
                  <a:lnTo>
                    <a:pt x="6307417" y="956945"/>
                  </a:lnTo>
                  <a:lnTo>
                    <a:pt x="6307417" y="947496"/>
                  </a:lnTo>
                  <a:close/>
                </a:path>
                <a:path w="8605520" h="4383405">
                  <a:moveTo>
                    <a:pt x="6309385" y="3001619"/>
                  </a:moveTo>
                  <a:lnTo>
                    <a:pt x="6304889" y="2997123"/>
                  </a:lnTo>
                  <a:lnTo>
                    <a:pt x="6296672" y="2997123"/>
                  </a:lnTo>
                  <a:lnTo>
                    <a:pt x="6294120" y="2998178"/>
                  </a:lnTo>
                  <a:lnTo>
                    <a:pt x="6290348" y="3001949"/>
                  </a:lnTo>
                  <a:lnTo>
                    <a:pt x="6289281" y="3004502"/>
                  </a:lnTo>
                  <a:lnTo>
                    <a:pt x="6289281" y="3012719"/>
                  </a:lnTo>
                  <a:lnTo>
                    <a:pt x="6293790" y="3017215"/>
                  </a:lnTo>
                  <a:lnTo>
                    <a:pt x="6304889" y="3017215"/>
                  </a:lnTo>
                  <a:lnTo>
                    <a:pt x="6309385" y="3012719"/>
                  </a:lnTo>
                  <a:lnTo>
                    <a:pt x="6309385" y="3007169"/>
                  </a:lnTo>
                  <a:lnTo>
                    <a:pt x="6309385" y="3001619"/>
                  </a:lnTo>
                  <a:close/>
                </a:path>
                <a:path w="8605520" h="4383405">
                  <a:moveTo>
                    <a:pt x="6548247" y="2256510"/>
                  </a:moveTo>
                  <a:lnTo>
                    <a:pt x="6543751" y="2252002"/>
                  </a:lnTo>
                  <a:lnTo>
                    <a:pt x="6532639" y="2252002"/>
                  </a:lnTo>
                  <a:lnTo>
                    <a:pt x="6528143" y="2256510"/>
                  </a:lnTo>
                  <a:lnTo>
                    <a:pt x="6528143" y="2262060"/>
                  </a:lnTo>
                  <a:lnTo>
                    <a:pt x="6528143" y="2267610"/>
                  </a:lnTo>
                  <a:lnTo>
                    <a:pt x="6532639" y="2272106"/>
                  </a:lnTo>
                  <a:lnTo>
                    <a:pt x="6540855" y="2272106"/>
                  </a:lnTo>
                  <a:lnTo>
                    <a:pt x="6543421" y="2271052"/>
                  </a:lnTo>
                  <a:lnTo>
                    <a:pt x="6547180" y="2267280"/>
                  </a:lnTo>
                  <a:lnTo>
                    <a:pt x="6548247" y="2264727"/>
                  </a:lnTo>
                  <a:lnTo>
                    <a:pt x="6548247" y="2256510"/>
                  </a:lnTo>
                  <a:close/>
                </a:path>
                <a:path w="8605520" h="4383405">
                  <a:moveTo>
                    <a:pt x="6553213" y="4308970"/>
                  </a:moveTo>
                  <a:lnTo>
                    <a:pt x="6548044" y="4303801"/>
                  </a:lnTo>
                  <a:lnTo>
                    <a:pt x="6538608" y="4303801"/>
                  </a:lnTo>
                  <a:lnTo>
                    <a:pt x="6535674" y="4305008"/>
                  </a:lnTo>
                  <a:lnTo>
                    <a:pt x="6533502" y="4307179"/>
                  </a:lnTo>
                  <a:lnTo>
                    <a:pt x="6531330" y="4309351"/>
                  </a:lnTo>
                  <a:lnTo>
                    <a:pt x="6530124" y="4312285"/>
                  </a:lnTo>
                  <a:lnTo>
                    <a:pt x="6530124" y="4321721"/>
                  </a:lnTo>
                  <a:lnTo>
                    <a:pt x="6535293" y="4326902"/>
                  </a:lnTo>
                  <a:lnTo>
                    <a:pt x="6548044" y="4326902"/>
                  </a:lnTo>
                  <a:lnTo>
                    <a:pt x="6553213" y="4321721"/>
                  </a:lnTo>
                  <a:lnTo>
                    <a:pt x="6553213" y="4315345"/>
                  </a:lnTo>
                  <a:lnTo>
                    <a:pt x="6553213" y="4308970"/>
                  </a:lnTo>
                  <a:close/>
                </a:path>
                <a:path w="8605520" h="4383405">
                  <a:moveTo>
                    <a:pt x="6846494" y="1475257"/>
                  </a:moveTo>
                  <a:lnTo>
                    <a:pt x="6841998" y="1470761"/>
                  </a:lnTo>
                  <a:lnTo>
                    <a:pt x="6830898" y="1470761"/>
                  </a:lnTo>
                  <a:lnTo>
                    <a:pt x="6826390" y="1475257"/>
                  </a:lnTo>
                  <a:lnTo>
                    <a:pt x="6826390" y="1480807"/>
                  </a:lnTo>
                  <a:lnTo>
                    <a:pt x="6826390" y="1486357"/>
                  </a:lnTo>
                  <a:lnTo>
                    <a:pt x="6830898" y="1490853"/>
                  </a:lnTo>
                  <a:lnTo>
                    <a:pt x="6839115" y="1490853"/>
                  </a:lnTo>
                  <a:lnTo>
                    <a:pt x="6841668" y="1489798"/>
                  </a:lnTo>
                  <a:lnTo>
                    <a:pt x="6843547" y="1487919"/>
                  </a:lnTo>
                  <a:lnTo>
                    <a:pt x="6845440" y="1486027"/>
                  </a:lnTo>
                  <a:lnTo>
                    <a:pt x="6846494" y="1483474"/>
                  </a:lnTo>
                  <a:lnTo>
                    <a:pt x="6846494" y="1475257"/>
                  </a:lnTo>
                  <a:close/>
                </a:path>
                <a:path w="8605520" h="4383405">
                  <a:moveTo>
                    <a:pt x="7130237" y="1598345"/>
                  </a:moveTo>
                  <a:lnTo>
                    <a:pt x="7125068" y="1593176"/>
                  </a:lnTo>
                  <a:lnTo>
                    <a:pt x="7112305" y="1593176"/>
                  </a:lnTo>
                  <a:lnTo>
                    <a:pt x="7107136" y="1598345"/>
                  </a:lnTo>
                  <a:lnTo>
                    <a:pt x="7107136" y="1604733"/>
                  </a:lnTo>
                  <a:lnTo>
                    <a:pt x="7107136" y="1611109"/>
                  </a:lnTo>
                  <a:lnTo>
                    <a:pt x="7112305" y="1616278"/>
                  </a:lnTo>
                  <a:lnTo>
                    <a:pt x="7121741" y="1616278"/>
                  </a:lnTo>
                  <a:lnTo>
                    <a:pt x="7124687" y="1615059"/>
                  </a:lnTo>
                  <a:lnTo>
                    <a:pt x="7126846" y="1612900"/>
                  </a:lnTo>
                  <a:lnTo>
                    <a:pt x="7129018" y="1610728"/>
                  </a:lnTo>
                  <a:lnTo>
                    <a:pt x="7130237" y="1607794"/>
                  </a:lnTo>
                  <a:lnTo>
                    <a:pt x="7130237" y="1598345"/>
                  </a:lnTo>
                  <a:close/>
                </a:path>
                <a:path w="8605520" h="4383405">
                  <a:moveTo>
                    <a:pt x="7747368" y="2981769"/>
                  </a:moveTo>
                  <a:lnTo>
                    <a:pt x="7742872" y="2977273"/>
                  </a:lnTo>
                  <a:lnTo>
                    <a:pt x="7734655" y="2977273"/>
                  </a:lnTo>
                  <a:lnTo>
                    <a:pt x="7732090" y="2978327"/>
                  </a:lnTo>
                  <a:lnTo>
                    <a:pt x="7730210" y="2980207"/>
                  </a:lnTo>
                  <a:lnTo>
                    <a:pt x="7728331" y="2982099"/>
                  </a:lnTo>
                  <a:lnTo>
                    <a:pt x="7727264" y="2984652"/>
                  </a:lnTo>
                  <a:lnTo>
                    <a:pt x="7727264" y="2992869"/>
                  </a:lnTo>
                  <a:lnTo>
                    <a:pt x="7731773" y="2997365"/>
                  </a:lnTo>
                  <a:lnTo>
                    <a:pt x="7742872" y="2997365"/>
                  </a:lnTo>
                  <a:lnTo>
                    <a:pt x="7747368" y="2992869"/>
                  </a:lnTo>
                  <a:lnTo>
                    <a:pt x="7747368" y="2987319"/>
                  </a:lnTo>
                  <a:lnTo>
                    <a:pt x="7747368" y="2981769"/>
                  </a:lnTo>
                  <a:close/>
                </a:path>
                <a:path w="8605520" h="4383405">
                  <a:moveTo>
                    <a:pt x="7749667" y="4365091"/>
                  </a:moveTo>
                  <a:lnTo>
                    <a:pt x="7744498" y="4359922"/>
                  </a:lnTo>
                  <a:lnTo>
                    <a:pt x="7735049" y="4359922"/>
                  </a:lnTo>
                  <a:lnTo>
                    <a:pt x="7732115" y="4361142"/>
                  </a:lnTo>
                  <a:lnTo>
                    <a:pt x="7727785" y="4365472"/>
                  </a:lnTo>
                  <a:lnTo>
                    <a:pt x="7726566" y="4368406"/>
                  </a:lnTo>
                  <a:lnTo>
                    <a:pt x="7726566" y="4377842"/>
                  </a:lnTo>
                  <a:lnTo>
                    <a:pt x="7731734" y="4383024"/>
                  </a:lnTo>
                  <a:lnTo>
                    <a:pt x="7744498" y="4383024"/>
                  </a:lnTo>
                  <a:lnTo>
                    <a:pt x="7749667" y="4377842"/>
                  </a:lnTo>
                  <a:lnTo>
                    <a:pt x="7749667" y="4371467"/>
                  </a:lnTo>
                  <a:lnTo>
                    <a:pt x="7749667" y="4365091"/>
                  </a:lnTo>
                  <a:close/>
                </a:path>
                <a:path w="8605520" h="4383405">
                  <a:moveTo>
                    <a:pt x="8044510" y="1971179"/>
                  </a:moveTo>
                  <a:lnTo>
                    <a:pt x="8039341" y="1966010"/>
                  </a:lnTo>
                  <a:lnTo>
                    <a:pt x="8026578" y="1966010"/>
                  </a:lnTo>
                  <a:lnTo>
                    <a:pt x="8021409" y="1971179"/>
                  </a:lnTo>
                  <a:lnTo>
                    <a:pt x="8021409" y="1977555"/>
                  </a:lnTo>
                  <a:lnTo>
                    <a:pt x="8021409" y="1983943"/>
                  </a:lnTo>
                  <a:lnTo>
                    <a:pt x="8026578" y="1989112"/>
                  </a:lnTo>
                  <a:lnTo>
                    <a:pt x="8036026" y="1989112"/>
                  </a:lnTo>
                  <a:lnTo>
                    <a:pt x="8038960" y="1987892"/>
                  </a:lnTo>
                  <a:lnTo>
                    <a:pt x="8043291" y="1983562"/>
                  </a:lnTo>
                  <a:lnTo>
                    <a:pt x="8044510" y="1980628"/>
                  </a:lnTo>
                  <a:lnTo>
                    <a:pt x="8044510" y="1971179"/>
                  </a:lnTo>
                  <a:close/>
                </a:path>
                <a:path w="8605520" h="4383405">
                  <a:moveTo>
                    <a:pt x="8351393" y="393725"/>
                  </a:moveTo>
                  <a:lnTo>
                    <a:pt x="8346224" y="388556"/>
                  </a:lnTo>
                  <a:lnTo>
                    <a:pt x="8336775" y="388556"/>
                  </a:lnTo>
                  <a:lnTo>
                    <a:pt x="8333841" y="389775"/>
                  </a:lnTo>
                  <a:lnTo>
                    <a:pt x="8331682" y="391934"/>
                  </a:lnTo>
                  <a:lnTo>
                    <a:pt x="8329511" y="394106"/>
                  </a:lnTo>
                  <a:lnTo>
                    <a:pt x="8328292" y="397040"/>
                  </a:lnTo>
                  <a:lnTo>
                    <a:pt x="8328292" y="406476"/>
                  </a:lnTo>
                  <a:lnTo>
                    <a:pt x="8333460" y="411657"/>
                  </a:lnTo>
                  <a:lnTo>
                    <a:pt x="8346224" y="411657"/>
                  </a:lnTo>
                  <a:lnTo>
                    <a:pt x="8351393" y="406476"/>
                  </a:lnTo>
                  <a:lnTo>
                    <a:pt x="8351393" y="400100"/>
                  </a:lnTo>
                  <a:lnTo>
                    <a:pt x="8351393" y="393725"/>
                  </a:lnTo>
                  <a:close/>
                </a:path>
                <a:path w="8605520" h="4383405">
                  <a:moveTo>
                    <a:pt x="8482774" y="2896565"/>
                  </a:moveTo>
                  <a:lnTo>
                    <a:pt x="8478279" y="2892056"/>
                  </a:lnTo>
                  <a:lnTo>
                    <a:pt x="8470062" y="2892056"/>
                  </a:lnTo>
                  <a:lnTo>
                    <a:pt x="8467509" y="2893123"/>
                  </a:lnTo>
                  <a:lnTo>
                    <a:pt x="8465617" y="2895003"/>
                  </a:lnTo>
                  <a:lnTo>
                    <a:pt x="8463737" y="2896895"/>
                  </a:lnTo>
                  <a:lnTo>
                    <a:pt x="8462670" y="2899448"/>
                  </a:lnTo>
                  <a:lnTo>
                    <a:pt x="8462670" y="2907665"/>
                  </a:lnTo>
                  <a:lnTo>
                    <a:pt x="8467179" y="2912160"/>
                  </a:lnTo>
                  <a:lnTo>
                    <a:pt x="8478279" y="2912160"/>
                  </a:lnTo>
                  <a:lnTo>
                    <a:pt x="8482774" y="2907665"/>
                  </a:lnTo>
                  <a:lnTo>
                    <a:pt x="8482774" y="2902115"/>
                  </a:lnTo>
                  <a:lnTo>
                    <a:pt x="8482774" y="2896565"/>
                  </a:lnTo>
                  <a:close/>
                </a:path>
                <a:path w="8605520" h="4383405">
                  <a:moveTo>
                    <a:pt x="8604961" y="2627325"/>
                  </a:moveTo>
                  <a:lnTo>
                    <a:pt x="8599792" y="2622156"/>
                  </a:lnTo>
                  <a:lnTo>
                    <a:pt x="8590343" y="2622156"/>
                  </a:lnTo>
                  <a:lnTo>
                    <a:pt x="8587410" y="2623375"/>
                  </a:lnTo>
                  <a:lnTo>
                    <a:pt x="8585238" y="2625547"/>
                  </a:lnTo>
                  <a:lnTo>
                    <a:pt x="8583079" y="2627706"/>
                  </a:lnTo>
                  <a:lnTo>
                    <a:pt x="8581860" y="2630640"/>
                  </a:lnTo>
                  <a:lnTo>
                    <a:pt x="8581860" y="2640088"/>
                  </a:lnTo>
                  <a:lnTo>
                    <a:pt x="8587029" y="2645257"/>
                  </a:lnTo>
                  <a:lnTo>
                    <a:pt x="8599792" y="2645257"/>
                  </a:lnTo>
                  <a:lnTo>
                    <a:pt x="8604961" y="2640088"/>
                  </a:lnTo>
                  <a:lnTo>
                    <a:pt x="8604961" y="2633713"/>
                  </a:lnTo>
                  <a:lnTo>
                    <a:pt x="8604961" y="2627325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04126" y="505526"/>
              <a:ext cx="1026650" cy="70060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54659" y="3607422"/>
              <a:ext cx="51435" cy="33020"/>
            </a:xfrm>
            <a:custGeom>
              <a:avLst/>
              <a:gdLst/>
              <a:ahLst/>
              <a:cxnLst/>
              <a:rect l="l" t="t" r="r" b="b"/>
              <a:pathLst>
                <a:path w="51434" h="33020">
                  <a:moveTo>
                    <a:pt x="4038" y="28282"/>
                  </a:moveTo>
                  <a:lnTo>
                    <a:pt x="0" y="32778"/>
                  </a:lnTo>
                  <a:lnTo>
                    <a:pt x="355" y="32778"/>
                  </a:lnTo>
                  <a:lnTo>
                    <a:pt x="1892" y="30759"/>
                  </a:lnTo>
                  <a:lnTo>
                    <a:pt x="4038" y="28282"/>
                  </a:lnTo>
                  <a:close/>
                </a:path>
                <a:path w="51434" h="33020">
                  <a:moveTo>
                    <a:pt x="16319" y="19342"/>
                  </a:moveTo>
                  <a:lnTo>
                    <a:pt x="12382" y="19342"/>
                  </a:lnTo>
                  <a:lnTo>
                    <a:pt x="7416" y="24371"/>
                  </a:lnTo>
                  <a:lnTo>
                    <a:pt x="4038" y="28282"/>
                  </a:lnTo>
                  <a:lnTo>
                    <a:pt x="8064" y="25311"/>
                  </a:lnTo>
                  <a:lnTo>
                    <a:pt x="13360" y="22313"/>
                  </a:lnTo>
                  <a:lnTo>
                    <a:pt x="16319" y="19342"/>
                  </a:lnTo>
                  <a:close/>
                </a:path>
                <a:path w="51434" h="33020">
                  <a:moveTo>
                    <a:pt x="51142" y="0"/>
                  </a:moveTo>
                  <a:lnTo>
                    <a:pt x="39522" y="11620"/>
                  </a:lnTo>
                  <a:lnTo>
                    <a:pt x="47282" y="7734"/>
                  </a:lnTo>
                  <a:lnTo>
                    <a:pt x="51142" y="7734"/>
                  </a:lnTo>
                  <a:lnTo>
                    <a:pt x="51142" y="0"/>
                  </a:lnTo>
                  <a:close/>
                </a:path>
              </a:pathLst>
            </a:custGeom>
            <a:solidFill>
              <a:srgbClr val="FFE49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5141" y="3824025"/>
              <a:ext cx="870237" cy="7340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1550" y="539525"/>
              <a:ext cx="586549" cy="8606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61199" y="539512"/>
              <a:ext cx="187825" cy="4688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59320" y="3534162"/>
              <a:ext cx="679929" cy="6829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7351" y="414762"/>
              <a:ext cx="426798" cy="717053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886323" y="325358"/>
            <a:ext cx="3362960" cy="8483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97205" marR="5080" indent="-485140">
              <a:lnSpc>
                <a:spcPct val="100000"/>
              </a:lnSpc>
              <a:spcBef>
                <a:spcPts val="100"/>
              </a:spcBef>
            </a:pPr>
            <a:r>
              <a:rPr dirty="0" sz="2700" spc="-80">
                <a:solidFill>
                  <a:srgbClr val="FF9900"/>
                </a:solidFill>
              </a:rPr>
              <a:t>Struktur</a:t>
            </a:r>
            <a:r>
              <a:rPr dirty="0" sz="2700" spc="95">
                <a:solidFill>
                  <a:srgbClr val="FF9900"/>
                </a:solidFill>
              </a:rPr>
              <a:t> </a:t>
            </a:r>
            <a:r>
              <a:rPr dirty="0" sz="2700" spc="25">
                <a:solidFill>
                  <a:srgbClr val="FF9900"/>
                </a:solidFill>
              </a:rPr>
              <a:t>Organisasi </a:t>
            </a:r>
            <a:r>
              <a:rPr dirty="0" sz="2700" spc="-935">
                <a:solidFill>
                  <a:srgbClr val="FF9900"/>
                </a:solidFill>
              </a:rPr>
              <a:t> </a:t>
            </a:r>
            <a:r>
              <a:rPr dirty="0" sz="2700" spc="40">
                <a:solidFill>
                  <a:srgbClr val="FF9900"/>
                </a:solidFill>
              </a:rPr>
              <a:t>Laboratorium</a:t>
            </a:r>
            <a:endParaRPr sz="2700"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68175" rIns="0" bIns="0" rtlCol="0" vert="horz">
            <a:spAutoFit/>
          </a:bodyPr>
          <a:lstStyle/>
          <a:p>
            <a:pPr marL="407034" marR="5080">
              <a:lnSpc>
                <a:spcPct val="100000"/>
              </a:lnSpc>
              <a:spcBef>
                <a:spcPts val="100"/>
              </a:spcBef>
            </a:pPr>
            <a:r>
              <a:rPr dirty="0" spc="-70"/>
              <a:t>Struktur</a:t>
            </a:r>
            <a:r>
              <a:rPr dirty="0" spc="130"/>
              <a:t> </a:t>
            </a:r>
            <a:r>
              <a:rPr dirty="0" spc="35"/>
              <a:t>Laboratorium</a:t>
            </a:r>
            <a:r>
              <a:rPr dirty="0" spc="135"/>
              <a:t> </a:t>
            </a:r>
            <a:r>
              <a:rPr dirty="0" spc="90"/>
              <a:t>adalah</a:t>
            </a:r>
            <a:r>
              <a:rPr dirty="0" spc="135"/>
              <a:t> </a:t>
            </a:r>
            <a:r>
              <a:rPr dirty="0" spc="5"/>
              <a:t>sebuah</a:t>
            </a:r>
            <a:r>
              <a:rPr dirty="0" spc="135"/>
              <a:t> </a:t>
            </a:r>
            <a:r>
              <a:rPr dirty="0" spc="20"/>
              <a:t>garis </a:t>
            </a:r>
            <a:r>
              <a:rPr dirty="0" spc="25"/>
              <a:t> </a:t>
            </a:r>
            <a:r>
              <a:rPr dirty="0"/>
              <a:t>hirarki</a:t>
            </a:r>
            <a:r>
              <a:rPr dirty="0" spc="145"/>
              <a:t> </a:t>
            </a:r>
            <a:r>
              <a:rPr dirty="0" spc="80"/>
              <a:t>atau</a:t>
            </a:r>
            <a:r>
              <a:rPr dirty="0" spc="150"/>
              <a:t> </a:t>
            </a:r>
            <a:r>
              <a:rPr dirty="0" spc="25"/>
              <a:t>bertingkat</a:t>
            </a:r>
            <a:r>
              <a:rPr dirty="0" spc="155"/>
              <a:t> </a:t>
            </a:r>
            <a:r>
              <a:rPr dirty="0" spc="35"/>
              <a:t>yang</a:t>
            </a:r>
            <a:r>
              <a:rPr dirty="0" spc="150"/>
              <a:t> </a:t>
            </a:r>
            <a:r>
              <a:rPr dirty="0"/>
              <a:t>mendeskripsikan </a:t>
            </a:r>
            <a:r>
              <a:rPr dirty="0" spc="-830"/>
              <a:t> </a:t>
            </a:r>
            <a:r>
              <a:rPr dirty="0" spc="45"/>
              <a:t>komponenkomponen</a:t>
            </a:r>
            <a:r>
              <a:rPr dirty="0" spc="135"/>
              <a:t> </a:t>
            </a:r>
            <a:r>
              <a:rPr dirty="0" spc="35"/>
              <a:t>yang</a:t>
            </a:r>
            <a:r>
              <a:rPr dirty="0" spc="135"/>
              <a:t> </a:t>
            </a:r>
            <a:r>
              <a:rPr dirty="0" spc="-30"/>
              <a:t>menyusun </a:t>
            </a:r>
            <a:r>
              <a:rPr dirty="0" spc="-25"/>
              <a:t> </a:t>
            </a:r>
            <a:r>
              <a:rPr dirty="0"/>
              <a:t>Laboratorium.</a:t>
            </a:r>
            <a:r>
              <a:rPr dirty="0" spc="135"/>
              <a:t> </a:t>
            </a:r>
            <a:r>
              <a:rPr dirty="0" spc="25"/>
              <a:t>Dimana</a:t>
            </a:r>
            <a:r>
              <a:rPr dirty="0" spc="140"/>
              <a:t> </a:t>
            </a:r>
            <a:r>
              <a:rPr dirty="0" spc="25"/>
              <a:t>setiap</a:t>
            </a:r>
            <a:r>
              <a:rPr dirty="0" spc="140"/>
              <a:t> </a:t>
            </a:r>
            <a:r>
              <a:rPr dirty="0" spc="30"/>
              <a:t>individu</a:t>
            </a:r>
            <a:r>
              <a:rPr dirty="0" spc="140"/>
              <a:t> </a:t>
            </a:r>
            <a:r>
              <a:rPr dirty="0" spc="35"/>
              <a:t>yang </a:t>
            </a:r>
            <a:r>
              <a:rPr dirty="0" spc="40"/>
              <a:t> </a:t>
            </a:r>
            <a:r>
              <a:rPr dirty="0" spc="100"/>
              <a:t>berada</a:t>
            </a:r>
            <a:r>
              <a:rPr dirty="0" spc="140"/>
              <a:t> </a:t>
            </a:r>
            <a:r>
              <a:rPr dirty="0" spc="160"/>
              <a:t>pada</a:t>
            </a:r>
            <a:r>
              <a:rPr dirty="0" spc="140"/>
              <a:t> </a:t>
            </a:r>
            <a:r>
              <a:rPr dirty="0" spc="50"/>
              <a:t>lingkup</a:t>
            </a:r>
            <a:r>
              <a:rPr dirty="0" spc="145"/>
              <a:t> </a:t>
            </a:r>
            <a:r>
              <a:rPr dirty="0" spc="35"/>
              <a:t>Laboratorium</a:t>
            </a:r>
            <a:r>
              <a:rPr dirty="0" spc="135"/>
              <a:t> </a:t>
            </a:r>
            <a:r>
              <a:rPr dirty="0" spc="-15"/>
              <a:t>tersebut </a:t>
            </a:r>
            <a:r>
              <a:rPr dirty="0" spc="-10"/>
              <a:t> </a:t>
            </a:r>
            <a:r>
              <a:rPr dirty="0" spc="10"/>
              <a:t>memiliki</a:t>
            </a:r>
            <a:r>
              <a:rPr dirty="0" spc="125"/>
              <a:t> </a:t>
            </a:r>
            <a:r>
              <a:rPr dirty="0" spc="-25"/>
              <a:t>posisi</a:t>
            </a:r>
            <a:r>
              <a:rPr dirty="0" spc="135"/>
              <a:t> </a:t>
            </a:r>
            <a:r>
              <a:rPr dirty="0" spc="95"/>
              <a:t>dan</a:t>
            </a:r>
            <a:r>
              <a:rPr dirty="0" spc="130"/>
              <a:t> </a:t>
            </a:r>
            <a:r>
              <a:rPr dirty="0" spc="5"/>
              <a:t>fungsinya</a:t>
            </a:r>
            <a:r>
              <a:rPr dirty="0" spc="130"/>
              <a:t> </a:t>
            </a:r>
            <a:r>
              <a:rPr dirty="0" spc="-25"/>
              <a:t>masing-masing.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311810"/>
              <a:ext cx="8605520" cy="4363085"/>
            </a:xfrm>
            <a:custGeom>
              <a:avLst/>
              <a:gdLst/>
              <a:ahLst/>
              <a:cxnLst/>
              <a:rect l="l" t="t" r="r" b="b"/>
              <a:pathLst>
                <a:path w="8605520" h="4363085">
                  <a:moveTo>
                    <a:pt x="23101" y="1742922"/>
                  </a:moveTo>
                  <a:lnTo>
                    <a:pt x="17932" y="1737753"/>
                  </a:lnTo>
                  <a:lnTo>
                    <a:pt x="5168" y="1737753"/>
                  </a:lnTo>
                  <a:lnTo>
                    <a:pt x="0" y="1742922"/>
                  </a:lnTo>
                  <a:lnTo>
                    <a:pt x="0" y="1749310"/>
                  </a:lnTo>
                  <a:lnTo>
                    <a:pt x="0" y="1755686"/>
                  </a:lnTo>
                  <a:lnTo>
                    <a:pt x="5168" y="1760855"/>
                  </a:lnTo>
                  <a:lnTo>
                    <a:pt x="14617" y="1760855"/>
                  </a:lnTo>
                  <a:lnTo>
                    <a:pt x="17551" y="1759635"/>
                  </a:lnTo>
                  <a:lnTo>
                    <a:pt x="21882" y="1755305"/>
                  </a:lnTo>
                  <a:lnTo>
                    <a:pt x="23101" y="1752371"/>
                  </a:lnTo>
                  <a:lnTo>
                    <a:pt x="23101" y="1742922"/>
                  </a:lnTo>
                  <a:close/>
                </a:path>
                <a:path w="8605520" h="4363085">
                  <a:moveTo>
                    <a:pt x="276669" y="3976535"/>
                  </a:moveTo>
                  <a:lnTo>
                    <a:pt x="271487" y="3971366"/>
                  </a:lnTo>
                  <a:lnTo>
                    <a:pt x="258737" y="3971366"/>
                  </a:lnTo>
                  <a:lnTo>
                    <a:pt x="253568" y="3976535"/>
                  </a:lnTo>
                  <a:lnTo>
                    <a:pt x="253568" y="3982910"/>
                  </a:lnTo>
                  <a:lnTo>
                    <a:pt x="253568" y="3989286"/>
                  </a:lnTo>
                  <a:lnTo>
                    <a:pt x="258737" y="3994467"/>
                  </a:lnTo>
                  <a:lnTo>
                    <a:pt x="268173" y="3994467"/>
                  </a:lnTo>
                  <a:lnTo>
                    <a:pt x="271119" y="3993248"/>
                  </a:lnTo>
                  <a:lnTo>
                    <a:pt x="275450" y="3988917"/>
                  </a:lnTo>
                  <a:lnTo>
                    <a:pt x="276669" y="3985971"/>
                  </a:lnTo>
                  <a:lnTo>
                    <a:pt x="276669" y="3976535"/>
                  </a:lnTo>
                  <a:close/>
                </a:path>
                <a:path w="8605520" h="4363085">
                  <a:moveTo>
                    <a:pt x="583539" y="2399080"/>
                  </a:moveTo>
                  <a:lnTo>
                    <a:pt x="578370" y="2393899"/>
                  </a:lnTo>
                  <a:lnTo>
                    <a:pt x="568934" y="2393899"/>
                  </a:lnTo>
                  <a:lnTo>
                    <a:pt x="565988" y="2395118"/>
                  </a:lnTo>
                  <a:lnTo>
                    <a:pt x="561657" y="2399449"/>
                  </a:lnTo>
                  <a:lnTo>
                    <a:pt x="560438" y="2402395"/>
                  </a:lnTo>
                  <a:lnTo>
                    <a:pt x="560438" y="2411831"/>
                  </a:lnTo>
                  <a:lnTo>
                    <a:pt x="565619" y="2417000"/>
                  </a:lnTo>
                  <a:lnTo>
                    <a:pt x="578370" y="2417000"/>
                  </a:lnTo>
                  <a:lnTo>
                    <a:pt x="583539" y="2411831"/>
                  </a:lnTo>
                  <a:lnTo>
                    <a:pt x="583539" y="2405456"/>
                  </a:lnTo>
                  <a:lnTo>
                    <a:pt x="583539" y="2399080"/>
                  </a:lnTo>
                  <a:close/>
                </a:path>
                <a:path w="8605520" h="4363085">
                  <a:moveTo>
                    <a:pt x="877684" y="1390142"/>
                  </a:moveTo>
                  <a:lnTo>
                    <a:pt x="873188" y="1385646"/>
                  </a:lnTo>
                  <a:lnTo>
                    <a:pt x="862088" y="1385646"/>
                  </a:lnTo>
                  <a:lnTo>
                    <a:pt x="857592" y="1390142"/>
                  </a:lnTo>
                  <a:lnTo>
                    <a:pt x="857592" y="1395691"/>
                  </a:lnTo>
                  <a:lnTo>
                    <a:pt x="857592" y="1401241"/>
                  </a:lnTo>
                  <a:lnTo>
                    <a:pt x="862088" y="1405750"/>
                  </a:lnTo>
                  <a:lnTo>
                    <a:pt x="870305" y="1405750"/>
                  </a:lnTo>
                  <a:lnTo>
                    <a:pt x="872858" y="1404683"/>
                  </a:lnTo>
                  <a:lnTo>
                    <a:pt x="876630" y="1400924"/>
                  </a:lnTo>
                  <a:lnTo>
                    <a:pt x="877684" y="1398358"/>
                  </a:lnTo>
                  <a:lnTo>
                    <a:pt x="877684" y="1390142"/>
                  </a:lnTo>
                  <a:close/>
                </a:path>
                <a:path w="8605520" h="4363085">
                  <a:moveTo>
                    <a:pt x="877684" y="739940"/>
                  </a:moveTo>
                  <a:lnTo>
                    <a:pt x="873188" y="735444"/>
                  </a:lnTo>
                  <a:lnTo>
                    <a:pt x="862088" y="735444"/>
                  </a:lnTo>
                  <a:lnTo>
                    <a:pt x="857592" y="739940"/>
                  </a:lnTo>
                  <a:lnTo>
                    <a:pt x="857592" y="745490"/>
                  </a:lnTo>
                  <a:lnTo>
                    <a:pt x="857592" y="751039"/>
                  </a:lnTo>
                  <a:lnTo>
                    <a:pt x="862088" y="755548"/>
                  </a:lnTo>
                  <a:lnTo>
                    <a:pt x="870305" y="755548"/>
                  </a:lnTo>
                  <a:lnTo>
                    <a:pt x="872858" y="754481"/>
                  </a:lnTo>
                  <a:lnTo>
                    <a:pt x="876630" y="750722"/>
                  </a:lnTo>
                  <a:lnTo>
                    <a:pt x="877684" y="748157"/>
                  </a:lnTo>
                  <a:lnTo>
                    <a:pt x="877684" y="739940"/>
                  </a:lnTo>
                  <a:close/>
                </a:path>
                <a:path w="8605520" h="4363085">
                  <a:moveTo>
                    <a:pt x="878395" y="5168"/>
                  </a:moveTo>
                  <a:lnTo>
                    <a:pt x="873213" y="0"/>
                  </a:lnTo>
                  <a:lnTo>
                    <a:pt x="860463" y="0"/>
                  </a:lnTo>
                  <a:lnTo>
                    <a:pt x="855294" y="5168"/>
                  </a:lnTo>
                  <a:lnTo>
                    <a:pt x="855294" y="11544"/>
                  </a:lnTo>
                  <a:lnTo>
                    <a:pt x="855294" y="17919"/>
                  </a:lnTo>
                  <a:lnTo>
                    <a:pt x="860463" y="23101"/>
                  </a:lnTo>
                  <a:lnTo>
                    <a:pt x="869899" y="23101"/>
                  </a:lnTo>
                  <a:lnTo>
                    <a:pt x="872845" y="21882"/>
                  </a:lnTo>
                  <a:lnTo>
                    <a:pt x="877176" y="17551"/>
                  </a:lnTo>
                  <a:lnTo>
                    <a:pt x="878395" y="14605"/>
                  </a:lnTo>
                  <a:lnTo>
                    <a:pt x="878395" y="5168"/>
                  </a:lnTo>
                  <a:close/>
                </a:path>
                <a:path w="8605520" h="4363085">
                  <a:moveTo>
                    <a:pt x="1343761" y="1097813"/>
                  </a:moveTo>
                  <a:lnTo>
                    <a:pt x="1339265" y="1093304"/>
                  </a:lnTo>
                  <a:lnTo>
                    <a:pt x="1328166" y="1093304"/>
                  </a:lnTo>
                  <a:lnTo>
                    <a:pt x="1323657" y="1097813"/>
                  </a:lnTo>
                  <a:lnTo>
                    <a:pt x="1323657" y="1103363"/>
                  </a:lnTo>
                  <a:lnTo>
                    <a:pt x="1323657" y="1108913"/>
                  </a:lnTo>
                  <a:lnTo>
                    <a:pt x="1328166" y="1113409"/>
                  </a:lnTo>
                  <a:lnTo>
                    <a:pt x="1336382" y="1113409"/>
                  </a:lnTo>
                  <a:lnTo>
                    <a:pt x="1338935" y="1112354"/>
                  </a:lnTo>
                  <a:lnTo>
                    <a:pt x="1342707" y="1108583"/>
                  </a:lnTo>
                  <a:lnTo>
                    <a:pt x="1343761" y="1106017"/>
                  </a:lnTo>
                  <a:lnTo>
                    <a:pt x="1343761" y="1097813"/>
                  </a:lnTo>
                  <a:close/>
                </a:path>
                <a:path w="8605520" h="4363085">
                  <a:moveTo>
                    <a:pt x="1497825" y="2771902"/>
                  </a:moveTo>
                  <a:lnTo>
                    <a:pt x="1492656" y="2766733"/>
                  </a:lnTo>
                  <a:lnTo>
                    <a:pt x="1483207" y="2766733"/>
                  </a:lnTo>
                  <a:lnTo>
                    <a:pt x="1480273" y="2767952"/>
                  </a:lnTo>
                  <a:lnTo>
                    <a:pt x="1475943" y="2772283"/>
                  </a:lnTo>
                  <a:lnTo>
                    <a:pt x="1474724" y="2775229"/>
                  </a:lnTo>
                  <a:lnTo>
                    <a:pt x="1474724" y="2784665"/>
                  </a:lnTo>
                  <a:lnTo>
                    <a:pt x="1479892" y="2789834"/>
                  </a:lnTo>
                  <a:lnTo>
                    <a:pt x="1492656" y="2789834"/>
                  </a:lnTo>
                  <a:lnTo>
                    <a:pt x="1497825" y="2784665"/>
                  </a:lnTo>
                  <a:lnTo>
                    <a:pt x="1497825" y="2778290"/>
                  </a:lnTo>
                  <a:lnTo>
                    <a:pt x="1497825" y="2771902"/>
                  </a:lnTo>
                  <a:close/>
                </a:path>
                <a:path w="8605520" h="4363085">
                  <a:moveTo>
                    <a:pt x="1778558" y="2896654"/>
                  </a:moveTo>
                  <a:lnTo>
                    <a:pt x="1774063" y="2892158"/>
                  </a:lnTo>
                  <a:lnTo>
                    <a:pt x="1765846" y="2892158"/>
                  </a:lnTo>
                  <a:lnTo>
                    <a:pt x="1763293" y="2893212"/>
                  </a:lnTo>
                  <a:lnTo>
                    <a:pt x="1759521" y="2896984"/>
                  </a:lnTo>
                  <a:lnTo>
                    <a:pt x="1758467" y="2899537"/>
                  </a:lnTo>
                  <a:lnTo>
                    <a:pt x="1758467" y="2907754"/>
                  </a:lnTo>
                  <a:lnTo>
                    <a:pt x="1762963" y="2912262"/>
                  </a:lnTo>
                  <a:lnTo>
                    <a:pt x="1774063" y="2912262"/>
                  </a:lnTo>
                  <a:lnTo>
                    <a:pt x="1778558" y="2907754"/>
                  </a:lnTo>
                  <a:lnTo>
                    <a:pt x="1778558" y="2902204"/>
                  </a:lnTo>
                  <a:lnTo>
                    <a:pt x="1778558" y="2896654"/>
                  </a:lnTo>
                  <a:close/>
                </a:path>
                <a:path w="8605520" h="4363085">
                  <a:moveTo>
                    <a:pt x="2320645" y="3422751"/>
                  </a:moveTo>
                  <a:lnTo>
                    <a:pt x="2315476" y="3417582"/>
                  </a:lnTo>
                  <a:lnTo>
                    <a:pt x="2306028" y="3417582"/>
                  </a:lnTo>
                  <a:lnTo>
                    <a:pt x="2303094" y="3418802"/>
                  </a:lnTo>
                  <a:lnTo>
                    <a:pt x="2298763" y="3423132"/>
                  </a:lnTo>
                  <a:lnTo>
                    <a:pt x="2297544" y="3426066"/>
                  </a:lnTo>
                  <a:lnTo>
                    <a:pt x="2297544" y="3435515"/>
                  </a:lnTo>
                  <a:lnTo>
                    <a:pt x="2302713" y="3440684"/>
                  </a:lnTo>
                  <a:lnTo>
                    <a:pt x="2315476" y="3440684"/>
                  </a:lnTo>
                  <a:lnTo>
                    <a:pt x="2320645" y="3435515"/>
                  </a:lnTo>
                  <a:lnTo>
                    <a:pt x="2320645" y="3429139"/>
                  </a:lnTo>
                  <a:lnTo>
                    <a:pt x="2320645" y="3422751"/>
                  </a:lnTo>
                  <a:close/>
                </a:path>
                <a:path w="8605520" h="4363085">
                  <a:moveTo>
                    <a:pt x="3514788" y="2745752"/>
                  </a:moveTo>
                  <a:lnTo>
                    <a:pt x="3510292" y="2741257"/>
                  </a:lnTo>
                  <a:lnTo>
                    <a:pt x="3502075" y="2741257"/>
                  </a:lnTo>
                  <a:lnTo>
                    <a:pt x="3499523" y="2742311"/>
                  </a:lnTo>
                  <a:lnTo>
                    <a:pt x="3495751" y="2746083"/>
                  </a:lnTo>
                  <a:lnTo>
                    <a:pt x="3494697" y="2748635"/>
                  </a:lnTo>
                  <a:lnTo>
                    <a:pt x="3494697" y="2756852"/>
                  </a:lnTo>
                  <a:lnTo>
                    <a:pt x="3499193" y="2761361"/>
                  </a:lnTo>
                  <a:lnTo>
                    <a:pt x="3510292" y="2761361"/>
                  </a:lnTo>
                  <a:lnTo>
                    <a:pt x="3514788" y="2756852"/>
                  </a:lnTo>
                  <a:lnTo>
                    <a:pt x="3514788" y="2751302"/>
                  </a:lnTo>
                  <a:lnTo>
                    <a:pt x="3514788" y="2745752"/>
                  </a:lnTo>
                  <a:close/>
                </a:path>
                <a:path w="8605520" h="4363085">
                  <a:moveTo>
                    <a:pt x="3517087" y="3478873"/>
                  </a:moveTo>
                  <a:lnTo>
                    <a:pt x="3511918" y="3473704"/>
                  </a:lnTo>
                  <a:lnTo>
                    <a:pt x="3502482" y="3473704"/>
                  </a:lnTo>
                  <a:lnTo>
                    <a:pt x="3499535" y="3474923"/>
                  </a:lnTo>
                  <a:lnTo>
                    <a:pt x="3495205" y="3479254"/>
                  </a:lnTo>
                  <a:lnTo>
                    <a:pt x="3493998" y="3482187"/>
                  </a:lnTo>
                  <a:lnTo>
                    <a:pt x="3493998" y="3491636"/>
                  </a:lnTo>
                  <a:lnTo>
                    <a:pt x="3499167" y="3496805"/>
                  </a:lnTo>
                  <a:lnTo>
                    <a:pt x="3511918" y="3496805"/>
                  </a:lnTo>
                  <a:lnTo>
                    <a:pt x="3517087" y="3491636"/>
                  </a:lnTo>
                  <a:lnTo>
                    <a:pt x="3517087" y="3485261"/>
                  </a:lnTo>
                  <a:lnTo>
                    <a:pt x="3517087" y="3478873"/>
                  </a:lnTo>
                  <a:close/>
                </a:path>
                <a:path w="8605520" h="4363085">
                  <a:moveTo>
                    <a:pt x="4251718" y="3123958"/>
                  </a:moveTo>
                  <a:lnTo>
                    <a:pt x="4246550" y="3118789"/>
                  </a:lnTo>
                  <a:lnTo>
                    <a:pt x="4237101" y="3118789"/>
                  </a:lnTo>
                  <a:lnTo>
                    <a:pt x="4234167" y="3120009"/>
                  </a:lnTo>
                  <a:lnTo>
                    <a:pt x="4229836" y="3124339"/>
                  </a:lnTo>
                  <a:lnTo>
                    <a:pt x="4228617" y="3127273"/>
                  </a:lnTo>
                  <a:lnTo>
                    <a:pt x="4228617" y="3136709"/>
                  </a:lnTo>
                  <a:lnTo>
                    <a:pt x="4233786" y="3141891"/>
                  </a:lnTo>
                  <a:lnTo>
                    <a:pt x="4246550" y="3141891"/>
                  </a:lnTo>
                  <a:lnTo>
                    <a:pt x="4251718" y="3136709"/>
                  </a:lnTo>
                  <a:lnTo>
                    <a:pt x="4251718" y="3130334"/>
                  </a:lnTo>
                  <a:lnTo>
                    <a:pt x="4251718" y="3123958"/>
                  </a:lnTo>
                  <a:close/>
                </a:path>
                <a:path w="8605520" h="4363085">
                  <a:moveTo>
                    <a:pt x="4372381" y="1741119"/>
                  </a:moveTo>
                  <a:lnTo>
                    <a:pt x="4367212" y="1735950"/>
                  </a:lnTo>
                  <a:lnTo>
                    <a:pt x="4357776" y="1735950"/>
                  </a:lnTo>
                  <a:lnTo>
                    <a:pt x="4354830" y="1737156"/>
                  </a:lnTo>
                  <a:lnTo>
                    <a:pt x="4350499" y="1741500"/>
                  </a:lnTo>
                  <a:lnTo>
                    <a:pt x="4349280" y="1744433"/>
                  </a:lnTo>
                  <a:lnTo>
                    <a:pt x="4349280" y="1753870"/>
                  </a:lnTo>
                  <a:lnTo>
                    <a:pt x="4354449" y="1759051"/>
                  </a:lnTo>
                  <a:lnTo>
                    <a:pt x="4367212" y="1759051"/>
                  </a:lnTo>
                  <a:lnTo>
                    <a:pt x="4372381" y="1753870"/>
                  </a:lnTo>
                  <a:lnTo>
                    <a:pt x="4372381" y="1747494"/>
                  </a:lnTo>
                  <a:lnTo>
                    <a:pt x="4372381" y="1741119"/>
                  </a:lnTo>
                  <a:close/>
                </a:path>
                <a:path w="8605520" h="4363085">
                  <a:moveTo>
                    <a:pt x="5027777" y="2691447"/>
                  </a:moveTo>
                  <a:lnTo>
                    <a:pt x="5021338" y="2684996"/>
                  </a:lnTo>
                  <a:lnTo>
                    <a:pt x="5009566" y="2684996"/>
                  </a:lnTo>
                  <a:lnTo>
                    <a:pt x="5005908" y="2686507"/>
                  </a:lnTo>
                  <a:lnTo>
                    <a:pt x="5000498" y="2691917"/>
                  </a:lnTo>
                  <a:lnTo>
                    <a:pt x="4998986" y="2695575"/>
                  </a:lnTo>
                  <a:lnTo>
                    <a:pt x="4998986" y="2707348"/>
                  </a:lnTo>
                  <a:lnTo>
                    <a:pt x="5005425" y="2713799"/>
                  </a:lnTo>
                  <a:lnTo>
                    <a:pt x="5021338" y="2713799"/>
                  </a:lnTo>
                  <a:lnTo>
                    <a:pt x="5027777" y="2707348"/>
                  </a:lnTo>
                  <a:lnTo>
                    <a:pt x="5027777" y="2699397"/>
                  </a:lnTo>
                  <a:lnTo>
                    <a:pt x="5027777" y="2691447"/>
                  </a:lnTo>
                  <a:close/>
                </a:path>
                <a:path w="8605520" h="4363085">
                  <a:moveTo>
                    <a:pt x="5139017" y="3763873"/>
                  </a:moveTo>
                  <a:lnTo>
                    <a:pt x="5133848" y="3758692"/>
                  </a:lnTo>
                  <a:lnTo>
                    <a:pt x="5121084" y="3758692"/>
                  </a:lnTo>
                  <a:lnTo>
                    <a:pt x="5115915" y="3763873"/>
                  </a:lnTo>
                  <a:lnTo>
                    <a:pt x="5115915" y="3770249"/>
                  </a:lnTo>
                  <a:lnTo>
                    <a:pt x="5115915" y="3776624"/>
                  </a:lnTo>
                  <a:lnTo>
                    <a:pt x="5121084" y="3781793"/>
                  </a:lnTo>
                  <a:lnTo>
                    <a:pt x="5130520" y="3781793"/>
                  </a:lnTo>
                  <a:lnTo>
                    <a:pt x="5133467" y="3780574"/>
                  </a:lnTo>
                  <a:lnTo>
                    <a:pt x="5137797" y="3776243"/>
                  </a:lnTo>
                  <a:lnTo>
                    <a:pt x="5139017" y="3773309"/>
                  </a:lnTo>
                  <a:lnTo>
                    <a:pt x="5139017" y="3763873"/>
                  </a:lnTo>
                  <a:close/>
                </a:path>
                <a:path w="8605520" h="4363085">
                  <a:moveTo>
                    <a:pt x="6054077" y="3503244"/>
                  </a:moveTo>
                  <a:lnTo>
                    <a:pt x="6047638" y="3496792"/>
                  </a:lnTo>
                  <a:lnTo>
                    <a:pt x="6035865" y="3496792"/>
                  </a:lnTo>
                  <a:lnTo>
                    <a:pt x="6032208" y="3498316"/>
                  </a:lnTo>
                  <a:lnTo>
                    <a:pt x="6026797" y="3503714"/>
                  </a:lnTo>
                  <a:lnTo>
                    <a:pt x="6025286" y="3507371"/>
                  </a:lnTo>
                  <a:lnTo>
                    <a:pt x="6025286" y="3519144"/>
                  </a:lnTo>
                  <a:lnTo>
                    <a:pt x="6031725" y="3525596"/>
                  </a:lnTo>
                  <a:lnTo>
                    <a:pt x="6047638" y="3525596"/>
                  </a:lnTo>
                  <a:lnTo>
                    <a:pt x="6054077" y="3519144"/>
                  </a:lnTo>
                  <a:lnTo>
                    <a:pt x="6054077" y="3511194"/>
                  </a:lnTo>
                  <a:lnTo>
                    <a:pt x="6054077" y="3503244"/>
                  </a:lnTo>
                  <a:close/>
                </a:path>
                <a:path w="8605520" h="4363085">
                  <a:moveTo>
                    <a:pt x="6078982" y="2500452"/>
                  </a:moveTo>
                  <a:lnTo>
                    <a:pt x="6073406" y="2494889"/>
                  </a:lnTo>
                  <a:lnTo>
                    <a:pt x="6063221" y="2494889"/>
                  </a:lnTo>
                  <a:lnTo>
                    <a:pt x="6060059" y="2496197"/>
                  </a:lnTo>
                  <a:lnTo>
                    <a:pt x="6055385" y="2500871"/>
                  </a:lnTo>
                  <a:lnTo>
                    <a:pt x="6054077" y="2504033"/>
                  </a:lnTo>
                  <a:lnTo>
                    <a:pt x="6054077" y="2514206"/>
                  </a:lnTo>
                  <a:lnTo>
                    <a:pt x="6059652" y="2519781"/>
                  </a:lnTo>
                  <a:lnTo>
                    <a:pt x="6073406" y="2519781"/>
                  </a:lnTo>
                  <a:lnTo>
                    <a:pt x="6078982" y="2514206"/>
                  </a:lnTo>
                  <a:lnTo>
                    <a:pt x="6078982" y="2507335"/>
                  </a:lnTo>
                  <a:lnTo>
                    <a:pt x="6078982" y="2500452"/>
                  </a:lnTo>
                  <a:close/>
                </a:path>
                <a:path w="8605520" h="4363085">
                  <a:moveTo>
                    <a:pt x="6235192" y="4343603"/>
                  </a:moveTo>
                  <a:lnTo>
                    <a:pt x="6229616" y="4338028"/>
                  </a:lnTo>
                  <a:lnTo>
                    <a:pt x="6219444" y="4338028"/>
                  </a:lnTo>
                  <a:lnTo>
                    <a:pt x="6216281" y="4339348"/>
                  </a:lnTo>
                  <a:lnTo>
                    <a:pt x="6211608" y="4344009"/>
                  </a:lnTo>
                  <a:lnTo>
                    <a:pt x="6210300" y="4347184"/>
                  </a:lnTo>
                  <a:lnTo>
                    <a:pt x="6210300" y="4357357"/>
                  </a:lnTo>
                  <a:lnTo>
                    <a:pt x="6215875" y="4362932"/>
                  </a:lnTo>
                  <a:lnTo>
                    <a:pt x="6229616" y="4362932"/>
                  </a:lnTo>
                  <a:lnTo>
                    <a:pt x="6235192" y="4357357"/>
                  </a:lnTo>
                  <a:lnTo>
                    <a:pt x="6235192" y="4350486"/>
                  </a:lnTo>
                  <a:lnTo>
                    <a:pt x="6235192" y="4343603"/>
                  </a:lnTo>
                  <a:close/>
                </a:path>
                <a:path w="8605520" h="4363085">
                  <a:moveTo>
                    <a:pt x="7546403" y="3573246"/>
                  </a:moveTo>
                  <a:lnTo>
                    <a:pt x="7539964" y="3566795"/>
                  </a:lnTo>
                  <a:lnTo>
                    <a:pt x="7528192" y="3566795"/>
                  </a:lnTo>
                  <a:lnTo>
                    <a:pt x="7524521" y="3568319"/>
                  </a:lnTo>
                  <a:lnTo>
                    <a:pt x="7519124" y="3573716"/>
                  </a:lnTo>
                  <a:lnTo>
                    <a:pt x="7517612" y="3577374"/>
                  </a:lnTo>
                  <a:lnTo>
                    <a:pt x="7517612" y="3589147"/>
                  </a:lnTo>
                  <a:lnTo>
                    <a:pt x="7524051" y="3595598"/>
                  </a:lnTo>
                  <a:lnTo>
                    <a:pt x="7539964" y="3595598"/>
                  </a:lnTo>
                  <a:lnTo>
                    <a:pt x="7546403" y="3589147"/>
                  </a:lnTo>
                  <a:lnTo>
                    <a:pt x="7546403" y="3581196"/>
                  </a:lnTo>
                  <a:lnTo>
                    <a:pt x="7546403" y="3573246"/>
                  </a:lnTo>
                  <a:close/>
                </a:path>
                <a:path w="8605520" h="4363085">
                  <a:moveTo>
                    <a:pt x="7546403" y="2472537"/>
                  </a:moveTo>
                  <a:lnTo>
                    <a:pt x="7539964" y="2466098"/>
                  </a:lnTo>
                  <a:lnTo>
                    <a:pt x="7528192" y="2466098"/>
                  </a:lnTo>
                  <a:lnTo>
                    <a:pt x="7524521" y="2467610"/>
                  </a:lnTo>
                  <a:lnTo>
                    <a:pt x="7519124" y="2473020"/>
                  </a:lnTo>
                  <a:lnTo>
                    <a:pt x="7517612" y="2476677"/>
                  </a:lnTo>
                  <a:lnTo>
                    <a:pt x="7517612" y="2488450"/>
                  </a:lnTo>
                  <a:lnTo>
                    <a:pt x="7524051" y="2494902"/>
                  </a:lnTo>
                  <a:lnTo>
                    <a:pt x="7539964" y="2494902"/>
                  </a:lnTo>
                  <a:lnTo>
                    <a:pt x="7546403" y="2488450"/>
                  </a:lnTo>
                  <a:lnTo>
                    <a:pt x="7546403" y="2480500"/>
                  </a:lnTo>
                  <a:lnTo>
                    <a:pt x="7546403" y="2472537"/>
                  </a:lnTo>
                  <a:close/>
                </a:path>
                <a:path w="8605520" h="4363085">
                  <a:moveTo>
                    <a:pt x="8326615" y="3342944"/>
                  </a:moveTo>
                  <a:lnTo>
                    <a:pt x="8321040" y="3337369"/>
                  </a:lnTo>
                  <a:lnTo>
                    <a:pt x="8310867" y="3337369"/>
                  </a:lnTo>
                  <a:lnTo>
                    <a:pt x="8307692" y="3338677"/>
                  </a:lnTo>
                  <a:lnTo>
                    <a:pt x="8305368" y="3341014"/>
                  </a:lnTo>
                  <a:lnTo>
                    <a:pt x="8303031" y="3343351"/>
                  </a:lnTo>
                  <a:lnTo>
                    <a:pt x="8301710" y="3346513"/>
                  </a:lnTo>
                  <a:lnTo>
                    <a:pt x="8301710" y="3356686"/>
                  </a:lnTo>
                  <a:lnTo>
                    <a:pt x="8307286" y="3362261"/>
                  </a:lnTo>
                  <a:lnTo>
                    <a:pt x="8321040" y="3362261"/>
                  </a:lnTo>
                  <a:lnTo>
                    <a:pt x="8326615" y="3356686"/>
                  </a:lnTo>
                  <a:lnTo>
                    <a:pt x="8326615" y="3349815"/>
                  </a:lnTo>
                  <a:lnTo>
                    <a:pt x="8326615" y="3342944"/>
                  </a:lnTo>
                  <a:close/>
                </a:path>
                <a:path w="8605520" h="4363085">
                  <a:moveTo>
                    <a:pt x="8460803" y="1741525"/>
                  </a:moveTo>
                  <a:lnTo>
                    <a:pt x="8455241" y="1735950"/>
                  </a:lnTo>
                  <a:lnTo>
                    <a:pt x="8445055" y="1735950"/>
                  </a:lnTo>
                  <a:lnTo>
                    <a:pt x="8441893" y="1737258"/>
                  </a:lnTo>
                  <a:lnTo>
                    <a:pt x="8437220" y="1741932"/>
                  </a:lnTo>
                  <a:lnTo>
                    <a:pt x="8435911" y="1745094"/>
                  </a:lnTo>
                  <a:lnTo>
                    <a:pt x="8435911" y="1755267"/>
                  </a:lnTo>
                  <a:lnTo>
                    <a:pt x="8441487" y="1760842"/>
                  </a:lnTo>
                  <a:lnTo>
                    <a:pt x="8455241" y="1760842"/>
                  </a:lnTo>
                  <a:lnTo>
                    <a:pt x="8460803" y="1755267"/>
                  </a:lnTo>
                  <a:lnTo>
                    <a:pt x="8460803" y="1748396"/>
                  </a:lnTo>
                  <a:lnTo>
                    <a:pt x="8460803" y="1741525"/>
                  </a:lnTo>
                  <a:close/>
                </a:path>
                <a:path w="8605520" h="4363085">
                  <a:moveTo>
                    <a:pt x="8604961" y="611098"/>
                  </a:moveTo>
                  <a:lnTo>
                    <a:pt x="8598510" y="604647"/>
                  </a:lnTo>
                  <a:lnTo>
                    <a:pt x="8586737" y="604647"/>
                  </a:lnTo>
                  <a:lnTo>
                    <a:pt x="8583079" y="606158"/>
                  </a:lnTo>
                  <a:lnTo>
                    <a:pt x="8577682" y="611568"/>
                  </a:lnTo>
                  <a:lnTo>
                    <a:pt x="8576158" y="615226"/>
                  </a:lnTo>
                  <a:lnTo>
                    <a:pt x="8576158" y="626999"/>
                  </a:lnTo>
                  <a:lnTo>
                    <a:pt x="8582609" y="633450"/>
                  </a:lnTo>
                  <a:lnTo>
                    <a:pt x="8598510" y="633450"/>
                  </a:lnTo>
                  <a:lnTo>
                    <a:pt x="8604961" y="626999"/>
                  </a:lnTo>
                  <a:lnTo>
                    <a:pt x="8604961" y="619048"/>
                  </a:lnTo>
                  <a:lnTo>
                    <a:pt x="8604961" y="611098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6938" y="707381"/>
              <a:ext cx="354168" cy="38125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49969" y="1262302"/>
              <a:ext cx="572311" cy="5714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19961" y="80905"/>
              <a:ext cx="6106777" cy="120776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8411" y="1343888"/>
              <a:ext cx="7561565" cy="1335024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82164" marR="5080" indent="-539115">
              <a:lnSpc>
                <a:spcPct val="100000"/>
              </a:lnSpc>
              <a:spcBef>
                <a:spcPts val="100"/>
              </a:spcBef>
            </a:pPr>
            <a:r>
              <a:rPr dirty="0" spc="-85">
                <a:solidFill>
                  <a:srgbClr val="FFFFFF"/>
                </a:solidFill>
              </a:rPr>
              <a:t>Struktur</a:t>
            </a:r>
            <a:r>
              <a:rPr dirty="0" spc="125">
                <a:solidFill>
                  <a:srgbClr val="FFFFFF"/>
                </a:solidFill>
              </a:rPr>
              <a:t> </a:t>
            </a:r>
            <a:r>
              <a:rPr dirty="0" spc="25">
                <a:solidFill>
                  <a:srgbClr val="FFFFFF"/>
                </a:solidFill>
              </a:rPr>
              <a:t>Organisasi </a:t>
            </a:r>
            <a:r>
              <a:rPr dirty="0" spc="-1040">
                <a:solidFill>
                  <a:srgbClr val="FFFFFF"/>
                </a:solidFill>
              </a:rPr>
              <a:t> </a:t>
            </a:r>
            <a:r>
              <a:rPr dirty="0" spc="45">
                <a:solidFill>
                  <a:srgbClr val="FFFFFF"/>
                </a:solidFill>
              </a:rPr>
              <a:t>Laboratorium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381301" y="240198"/>
            <a:ext cx="7967345" cy="4578350"/>
            <a:chOff x="381301" y="240198"/>
            <a:chExt cx="7967345" cy="4578350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1301" y="240198"/>
              <a:ext cx="940023" cy="19811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92353" y="3015284"/>
              <a:ext cx="7756525" cy="915669"/>
            </a:xfrm>
            <a:custGeom>
              <a:avLst/>
              <a:gdLst/>
              <a:ahLst/>
              <a:cxnLst/>
              <a:rect l="l" t="t" r="r" b="b"/>
              <a:pathLst>
                <a:path w="7756525" h="915670">
                  <a:moveTo>
                    <a:pt x="3366871" y="730250"/>
                  </a:moveTo>
                  <a:lnTo>
                    <a:pt x="3365944" y="727710"/>
                  </a:lnTo>
                  <a:lnTo>
                    <a:pt x="3366008" y="720090"/>
                  </a:lnTo>
                  <a:lnTo>
                    <a:pt x="3366160" y="699770"/>
                  </a:lnTo>
                  <a:lnTo>
                    <a:pt x="3365893" y="628650"/>
                  </a:lnTo>
                  <a:lnTo>
                    <a:pt x="3364687" y="581660"/>
                  </a:lnTo>
                  <a:lnTo>
                    <a:pt x="3362464" y="529590"/>
                  </a:lnTo>
                  <a:lnTo>
                    <a:pt x="3361601" y="515620"/>
                  </a:lnTo>
                  <a:lnTo>
                    <a:pt x="3359404" y="480060"/>
                  </a:lnTo>
                  <a:lnTo>
                    <a:pt x="3358070" y="463550"/>
                  </a:lnTo>
                  <a:lnTo>
                    <a:pt x="3355403" y="430530"/>
                  </a:lnTo>
                  <a:lnTo>
                    <a:pt x="3350412" y="381000"/>
                  </a:lnTo>
                  <a:lnTo>
                    <a:pt x="3349548" y="377190"/>
                  </a:lnTo>
                  <a:lnTo>
                    <a:pt x="3348609" y="372110"/>
                  </a:lnTo>
                  <a:lnTo>
                    <a:pt x="3348609" y="368300"/>
                  </a:lnTo>
                  <a:lnTo>
                    <a:pt x="3342487" y="267119"/>
                  </a:lnTo>
                  <a:lnTo>
                    <a:pt x="3342487" y="671830"/>
                  </a:lnTo>
                  <a:lnTo>
                    <a:pt x="3342398" y="699770"/>
                  </a:lnTo>
                  <a:lnTo>
                    <a:pt x="3342208" y="720090"/>
                  </a:lnTo>
                  <a:lnTo>
                    <a:pt x="3340011" y="695960"/>
                  </a:lnTo>
                  <a:lnTo>
                    <a:pt x="3337560" y="671830"/>
                  </a:lnTo>
                  <a:lnTo>
                    <a:pt x="3334931" y="646430"/>
                  </a:lnTo>
                  <a:lnTo>
                    <a:pt x="3332213" y="622300"/>
                  </a:lnTo>
                  <a:lnTo>
                    <a:pt x="3334016" y="622300"/>
                  </a:lnTo>
                  <a:lnTo>
                    <a:pt x="3335871" y="621030"/>
                  </a:lnTo>
                  <a:lnTo>
                    <a:pt x="3335871" y="618490"/>
                  </a:lnTo>
                  <a:lnTo>
                    <a:pt x="3336328" y="595630"/>
                  </a:lnTo>
                  <a:lnTo>
                    <a:pt x="3336442" y="586740"/>
                  </a:lnTo>
                  <a:lnTo>
                    <a:pt x="3336633" y="567690"/>
                  </a:lnTo>
                  <a:lnTo>
                    <a:pt x="3336747" y="515620"/>
                  </a:lnTo>
                  <a:lnTo>
                    <a:pt x="3338423" y="542290"/>
                  </a:lnTo>
                  <a:lnTo>
                    <a:pt x="3339477" y="558800"/>
                  </a:lnTo>
                  <a:lnTo>
                    <a:pt x="3341192" y="599440"/>
                  </a:lnTo>
                  <a:lnTo>
                    <a:pt x="3342221" y="640080"/>
                  </a:lnTo>
                  <a:lnTo>
                    <a:pt x="3342487" y="671830"/>
                  </a:lnTo>
                  <a:lnTo>
                    <a:pt x="3342487" y="267119"/>
                  </a:lnTo>
                  <a:lnTo>
                    <a:pt x="3342386" y="265430"/>
                  </a:lnTo>
                  <a:lnTo>
                    <a:pt x="3339249" y="214630"/>
                  </a:lnTo>
                  <a:lnTo>
                    <a:pt x="3336709" y="175260"/>
                  </a:lnTo>
                  <a:lnTo>
                    <a:pt x="3335972" y="163830"/>
                  </a:lnTo>
                  <a:lnTo>
                    <a:pt x="3332429" y="111760"/>
                  </a:lnTo>
                  <a:lnTo>
                    <a:pt x="3331654" y="101600"/>
                  </a:lnTo>
                  <a:lnTo>
                    <a:pt x="3328543" y="60960"/>
                  </a:lnTo>
                  <a:lnTo>
                    <a:pt x="3335871" y="60960"/>
                  </a:lnTo>
                  <a:lnTo>
                    <a:pt x="3339477" y="59690"/>
                  </a:lnTo>
                  <a:lnTo>
                    <a:pt x="3348228" y="55880"/>
                  </a:lnTo>
                  <a:lnTo>
                    <a:pt x="3351453" y="48260"/>
                  </a:lnTo>
                  <a:lnTo>
                    <a:pt x="3348913" y="40640"/>
                  </a:lnTo>
                  <a:lnTo>
                    <a:pt x="3346056" y="39370"/>
                  </a:lnTo>
                  <a:lnTo>
                    <a:pt x="3343211" y="38100"/>
                  </a:lnTo>
                  <a:lnTo>
                    <a:pt x="3340354" y="36830"/>
                  </a:lnTo>
                  <a:lnTo>
                    <a:pt x="3339769" y="36830"/>
                  </a:lnTo>
                  <a:lnTo>
                    <a:pt x="3334943" y="38100"/>
                  </a:lnTo>
                  <a:lnTo>
                    <a:pt x="3324009" y="38100"/>
                  </a:lnTo>
                  <a:lnTo>
                    <a:pt x="3323082" y="37020"/>
                  </a:lnTo>
                  <a:lnTo>
                    <a:pt x="3323082" y="721360"/>
                  </a:lnTo>
                  <a:lnTo>
                    <a:pt x="3069564" y="730250"/>
                  </a:lnTo>
                  <a:lnTo>
                    <a:pt x="2968129" y="732790"/>
                  </a:lnTo>
                  <a:lnTo>
                    <a:pt x="2866682" y="736600"/>
                  </a:lnTo>
                  <a:lnTo>
                    <a:pt x="2765209" y="739140"/>
                  </a:lnTo>
                  <a:lnTo>
                    <a:pt x="2714472" y="741680"/>
                  </a:lnTo>
                  <a:lnTo>
                    <a:pt x="2054618" y="758190"/>
                  </a:lnTo>
                  <a:lnTo>
                    <a:pt x="2003856" y="758190"/>
                  </a:lnTo>
                  <a:lnTo>
                    <a:pt x="1902307" y="760730"/>
                  </a:lnTo>
                  <a:lnTo>
                    <a:pt x="1851533" y="760730"/>
                  </a:lnTo>
                  <a:lnTo>
                    <a:pt x="1800758" y="762000"/>
                  </a:lnTo>
                  <a:lnTo>
                    <a:pt x="1749983" y="762000"/>
                  </a:lnTo>
                  <a:lnTo>
                    <a:pt x="1699196" y="763270"/>
                  </a:lnTo>
                  <a:lnTo>
                    <a:pt x="1532534" y="763270"/>
                  </a:lnTo>
                  <a:lnTo>
                    <a:pt x="1476997" y="764540"/>
                  </a:lnTo>
                  <a:lnTo>
                    <a:pt x="1425867" y="764540"/>
                  </a:lnTo>
                  <a:lnTo>
                    <a:pt x="1374762" y="763270"/>
                  </a:lnTo>
                  <a:lnTo>
                    <a:pt x="1272552" y="763270"/>
                  </a:lnTo>
                  <a:lnTo>
                    <a:pt x="1221447" y="762000"/>
                  </a:lnTo>
                  <a:lnTo>
                    <a:pt x="1170355" y="762000"/>
                  </a:lnTo>
                  <a:lnTo>
                    <a:pt x="1119276" y="760730"/>
                  </a:lnTo>
                  <a:lnTo>
                    <a:pt x="1068184" y="760730"/>
                  </a:lnTo>
                  <a:lnTo>
                    <a:pt x="1017104" y="759460"/>
                  </a:lnTo>
                  <a:lnTo>
                    <a:pt x="966025" y="759460"/>
                  </a:lnTo>
                  <a:lnTo>
                    <a:pt x="914946" y="758190"/>
                  </a:lnTo>
                  <a:lnTo>
                    <a:pt x="455206" y="746760"/>
                  </a:lnTo>
                  <a:lnTo>
                    <a:pt x="404101" y="744220"/>
                  </a:lnTo>
                  <a:lnTo>
                    <a:pt x="140068" y="736727"/>
                  </a:lnTo>
                  <a:lnTo>
                    <a:pt x="140068" y="758190"/>
                  </a:lnTo>
                  <a:lnTo>
                    <a:pt x="45250" y="758190"/>
                  </a:lnTo>
                  <a:lnTo>
                    <a:pt x="45250" y="755650"/>
                  </a:lnTo>
                  <a:lnTo>
                    <a:pt x="46189" y="753110"/>
                  </a:lnTo>
                  <a:lnTo>
                    <a:pt x="46189" y="750570"/>
                  </a:lnTo>
                  <a:lnTo>
                    <a:pt x="140068" y="758190"/>
                  </a:lnTo>
                  <a:lnTo>
                    <a:pt x="140068" y="736727"/>
                  </a:lnTo>
                  <a:lnTo>
                    <a:pt x="46189" y="734060"/>
                  </a:lnTo>
                  <a:lnTo>
                    <a:pt x="47777" y="683260"/>
                  </a:lnTo>
                  <a:lnTo>
                    <a:pt x="48996" y="632460"/>
                  </a:lnTo>
                  <a:lnTo>
                    <a:pt x="49834" y="586740"/>
                  </a:lnTo>
                  <a:lnTo>
                    <a:pt x="50622" y="529590"/>
                  </a:lnTo>
                  <a:lnTo>
                    <a:pt x="51371" y="458470"/>
                  </a:lnTo>
                  <a:lnTo>
                    <a:pt x="51650" y="427990"/>
                  </a:lnTo>
                  <a:lnTo>
                    <a:pt x="52793" y="381000"/>
                  </a:lnTo>
                  <a:lnTo>
                    <a:pt x="55880" y="285750"/>
                  </a:lnTo>
                  <a:lnTo>
                    <a:pt x="56972" y="237490"/>
                  </a:lnTo>
                  <a:lnTo>
                    <a:pt x="57073" y="189230"/>
                  </a:lnTo>
                  <a:lnTo>
                    <a:pt x="55740" y="140970"/>
                  </a:lnTo>
                  <a:lnTo>
                    <a:pt x="52616" y="95250"/>
                  </a:lnTo>
                  <a:lnTo>
                    <a:pt x="52527" y="91440"/>
                  </a:lnTo>
                  <a:lnTo>
                    <a:pt x="48920" y="88900"/>
                  </a:lnTo>
                  <a:lnTo>
                    <a:pt x="48920" y="76200"/>
                  </a:lnTo>
                  <a:lnTo>
                    <a:pt x="49796" y="71120"/>
                  </a:lnTo>
                  <a:lnTo>
                    <a:pt x="131533" y="73660"/>
                  </a:lnTo>
                  <a:lnTo>
                    <a:pt x="264045" y="73660"/>
                  </a:lnTo>
                  <a:lnTo>
                    <a:pt x="314744" y="72390"/>
                  </a:lnTo>
                  <a:lnTo>
                    <a:pt x="416179" y="72390"/>
                  </a:lnTo>
                  <a:lnTo>
                    <a:pt x="492264" y="71120"/>
                  </a:lnTo>
                  <a:lnTo>
                    <a:pt x="619048" y="68580"/>
                  </a:lnTo>
                  <a:lnTo>
                    <a:pt x="902284" y="68580"/>
                  </a:lnTo>
                  <a:lnTo>
                    <a:pt x="954227" y="69850"/>
                  </a:lnTo>
                  <a:lnTo>
                    <a:pt x="1006157" y="69850"/>
                  </a:lnTo>
                  <a:lnTo>
                    <a:pt x="1058075" y="71120"/>
                  </a:lnTo>
                  <a:lnTo>
                    <a:pt x="1109980" y="71120"/>
                  </a:lnTo>
                  <a:lnTo>
                    <a:pt x="1161884" y="72390"/>
                  </a:lnTo>
                  <a:lnTo>
                    <a:pt x="1629029" y="80010"/>
                  </a:lnTo>
                  <a:lnTo>
                    <a:pt x="1680997" y="80010"/>
                  </a:lnTo>
                  <a:lnTo>
                    <a:pt x="1731835" y="81280"/>
                  </a:lnTo>
                  <a:lnTo>
                    <a:pt x="1782660" y="81280"/>
                  </a:lnTo>
                  <a:lnTo>
                    <a:pt x="1884324" y="83820"/>
                  </a:lnTo>
                  <a:lnTo>
                    <a:pt x="1935162" y="83820"/>
                  </a:lnTo>
                  <a:lnTo>
                    <a:pt x="1985987" y="85090"/>
                  </a:lnTo>
                  <a:lnTo>
                    <a:pt x="2087638" y="85090"/>
                  </a:lnTo>
                  <a:lnTo>
                    <a:pt x="2138476" y="86360"/>
                  </a:lnTo>
                  <a:lnTo>
                    <a:pt x="2545080" y="86360"/>
                  </a:lnTo>
                  <a:lnTo>
                    <a:pt x="2595905" y="85090"/>
                  </a:lnTo>
                  <a:lnTo>
                    <a:pt x="2646718" y="85090"/>
                  </a:lnTo>
                  <a:lnTo>
                    <a:pt x="2799169" y="81280"/>
                  </a:lnTo>
                  <a:lnTo>
                    <a:pt x="2849981" y="81280"/>
                  </a:lnTo>
                  <a:lnTo>
                    <a:pt x="2900794" y="78740"/>
                  </a:lnTo>
                  <a:lnTo>
                    <a:pt x="3002432" y="76200"/>
                  </a:lnTo>
                  <a:lnTo>
                    <a:pt x="3053257" y="73660"/>
                  </a:lnTo>
                  <a:lnTo>
                    <a:pt x="3104070" y="72390"/>
                  </a:lnTo>
                  <a:lnTo>
                    <a:pt x="3180296" y="68580"/>
                  </a:lnTo>
                  <a:lnTo>
                    <a:pt x="3256534" y="64770"/>
                  </a:lnTo>
                  <a:lnTo>
                    <a:pt x="3257232" y="118110"/>
                  </a:lnTo>
                  <a:lnTo>
                    <a:pt x="3259861" y="170180"/>
                  </a:lnTo>
                  <a:lnTo>
                    <a:pt x="3263963" y="223520"/>
                  </a:lnTo>
                  <a:lnTo>
                    <a:pt x="3269119" y="275590"/>
                  </a:lnTo>
                  <a:lnTo>
                    <a:pt x="3274911" y="328930"/>
                  </a:lnTo>
                  <a:lnTo>
                    <a:pt x="3280880" y="381000"/>
                  </a:lnTo>
                  <a:lnTo>
                    <a:pt x="3286607" y="433070"/>
                  </a:lnTo>
                  <a:lnTo>
                    <a:pt x="3291662" y="481330"/>
                  </a:lnTo>
                  <a:lnTo>
                    <a:pt x="3296882" y="529590"/>
                  </a:lnTo>
                  <a:lnTo>
                    <a:pt x="3302457" y="577850"/>
                  </a:lnTo>
                  <a:lnTo>
                    <a:pt x="3308566" y="624840"/>
                  </a:lnTo>
                  <a:lnTo>
                    <a:pt x="3315373" y="673100"/>
                  </a:lnTo>
                  <a:lnTo>
                    <a:pt x="3323082" y="721360"/>
                  </a:lnTo>
                  <a:lnTo>
                    <a:pt x="3323082" y="37020"/>
                  </a:lnTo>
                  <a:lnTo>
                    <a:pt x="3321850" y="35560"/>
                  </a:lnTo>
                  <a:lnTo>
                    <a:pt x="3318370" y="34290"/>
                  </a:lnTo>
                  <a:lnTo>
                    <a:pt x="3314877" y="34290"/>
                  </a:lnTo>
                  <a:lnTo>
                    <a:pt x="3314877" y="463550"/>
                  </a:lnTo>
                  <a:lnTo>
                    <a:pt x="3312134" y="435610"/>
                  </a:lnTo>
                  <a:lnTo>
                    <a:pt x="3305429" y="360680"/>
                  </a:lnTo>
                  <a:lnTo>
                    <a:pt x="3302063" y="313690"/>
                  </a:lnTo>
                  <a:lnTo>
                    <a:pt x="3299041" y="267970"/>
                  </a:lnTo>
                  <a:lnTo>
                    <a:pt x="3296196" y="223520"/>
                  </a:lnTo>
                  <a:lnTo>
                    <a:pt x="3292995" y="175260"/>
                  </a:lnTo>
                  <a:lnTo>
                    <a:pt x="3295904" y="193040"/>
                  </a:lnTo>
                  <a:lnTo>
                    <a:pt x="3299041" y="209550"/>
                  </a:lnTo>
                  <a:lnTo>
                    <a:pt x="3302355" y="227330"/>
                  </a:lnTo>
                  <a:lnTo>
                    <a:pt x="3305746" y="243840"/>
                  </a:lnTo>
                  <a:lnTo>
                    <a:pt x="3307321" y="299720"/>
                  </a:lnTo>
                  <a:lnTo>
                    <a:pt x="3309302" y="354330"/>
                  </a:lnTo>
                  <a:lnTo>
                    <a:pt x="3311791" y="408940"/>
                  </a:lnTo>
                  <a:lnTo>
                    <a:pt x="3314877" y="463550"/>
                  </a:lnTo>
                  <a:lnTo>
                    <a:pt x="3314877" y="34290"/>
                  </a:lnTo>
                  <a:lnTo>
                    <a:pt x="3310864" y="34290"/>
                  </a:lnTo>
                  <a:lnTo>
                    <a:pt x="3306788" y="35560"/>
                  </a:lnTo>
                  <a:lnTo>
                    <a:pt x="3305746" y="37630"/>
                  </a:lnTo>
                  <a:lnTo>
                    <a:pt x="3305746" y="90170"/>
                  </a:lnTo>
                  <a:lnTo>
                    <a:pt x="3302139" y="95250"/>
                  </a:lnTo>
                  <a:lnTo>
                    <a:pt x="3302139" y="101600"/>
                  </a:lnTo>
                  <a:lnTo>
                    <a:pt x="3300742" y="91440"/>
                  </a:lnTo>
                  <a:lnTo>
                    <a:pt x="3296666" y="62230"/>
                  </a:lnTo>
                  <a:lnTo>
                    <a:pt x="3303943" y="62230"/>
                  </a:lnTo>
                  <a:lnTo>
                    <a:pt x="3305187" y="76200"/>
                  </a:lnTo>
                  <a:lnTo>
                    <a:pt x="3305594" y="83820"/>
                  </a:lnTo>
                  <a:lnTo>
                    <a:pt x="3305746" y="90170"/>
                  </a:lnTo>
                  <a:lnTo>
                    <a:pt x="3305746" y="37630"/>
                  </a:lnTo>
                  <a:lnTo>
                    <a:pt x="3304870" y="39370"/>
                  </a:lnTo>
                  <a:lnTo>
                    <a:pt x="3294799" y="39370"/>
                  </a:lnTo>
                  <a:lnTo>
                    <a:pt x="3294799" y="34290"/>
                  </a:lnTo>
                  <a:lnTo>
                    <a:pt x="3301327" y="30480"/>
                  </a:lnTo>
                  <a:lnTo>
                    <a:pt x="3303130" y="22860"/>
                  </a:lnTo>
                  <a:lnTo>
                    <a:pt x="3300323" y="16510"/>
                  </a:lnTo>
                  <a:lnTo>
                    <a:pt x="3292995" y="12700"/>
                  </a:lnTo>
                  <a:lnTo>
                    <a:pt x="3292995" y="1270"/>
                  </a:lnTo>
                  <a:lnTo>
                    <a:pt x="3290506" y="0"/>
                  </a:lnTo>
                  <a:lnTo>
                    <a:pt x="3285502" y="0"/>
                  </a:lnTo>
                  <a:lnTo>
                    <a:pt x="3282937" y="1270"/>
                  </a:lnTo>
                  <a:lnTo>
                    <a:pt x="3282937" y="3810"/>
                  </a:lnTo>
                  <a:lnTo>
                    <a:pt x="3282061" y="6350"/>
                  </a:lnTo>
                  <a:lnTo>
                    <a:pt x="3282061" y="12700"/>
                  </a:lnTo>
                  <a:lnTo>
                    <a:pt x="3256534" y="13347"/>
                  </a:lnTo>
                  <a:lnTo>
                    <a:pt x="3256534" y="35560"/>
                  </a:lnTo>
                  <a:lnTo>
                    <a:pt x="3256534" y="41910"/>
                  </a:lnTo>
                  <a:lnTo>
                    <a:pt x="3049054" y="52070"/>
                  </a:lnTo>
                  <a:lnTo>
                    <a:pt x="2945282" y="54610"/>
                  </a:lnTo>
                  <a:lnTo>
                    <a:pt x="2893390" y="57150"/>
                  </a:lnTo>
                  <a:lnTo>
                    <a:pt x="2737701" y="60960"/>
                  </a:lnTo>
                  <a:lnTo>
                    <a:pt x="2685783" y="60960"/>
                  </a:lnTo>
                  <a:lnTo>
                    <a:pt x="2633878" y="62230"/>
                  </a:lnTo>
                  <a:lnTo>
                    <a:pt x="2581960" y="62230"/>
                  </a:lnTo>
                  <a:lnTo>
                    <a:pt x="2530030" y="63500"/>
                  </a:lnTo>
                  <a:lnTo>
                    <a:pt x="2374252" y="63500"/>
                  </a:lnTo>
                  <a:lnTo>
                    <a:pt x="2322322" y="64770"/>
                  </a:lnTo>
                  <a:lnTo>
                    <a:pt x="2273058" y="63500"/>
                  </a:lnTo>
                  <a:lnTo>
                    <a:pt x="2076018" y="63500"/>
                  </a:lnTo>
                  <a:lnTo>
                    <a:pt x="2026754" y="62230"/>
                  </a:lnTo>
                  <a:lnTo>
                    <a:pt x="1928215" y="62230"/>
                  </a:lnTo>
                  <a:lnTo>
                    <a:pt x="1878952" y="60960"/>
                  </a:lnTo>
                  <a:lnTo>
                    <a:pt x="1829676" y="60960"/>
                  </a:lnTo>
                  <a:lnTo>
                    <a:pt x="1731137" y="58420"/>
                  </a:lnTo>
                  <a:lnTo>
                    <a:pt x="1985454" y="58420"/>
                  </a:lnTo>
                  <a:lnTo>
                    <a:pt x="2036305" y="57150"/>
                  </a:lnTo>
                  <a:lnTo>
                    <a:pt x="2137994" y="57150"/>
                  </a:lnTo>
                  <a:lnTo>
                    <a:pt x="2188832" y="55880"/>
                  </a:lnTo>
                  <a:lnTo>
                    <a:pt x="2290495" y="55880"/>
                  </a:lnTo>
                  <a:lnTo>
                    <a:pt x="2341334" y="54610"/>
                  </a:lnTo>
                  <a:lnTo>
                    <a:pt x="2392172" y="54610"/>
                  </a:lnTo>
                  <a:lnTo>
                    <a:pt x="2493835" y="52070"/>
                  </a:lnTo>
                  <a:lnTo>
                    <a:pt x="2544661" y="52070"/>
                  </a:lnTo>
                  <a:lnTo>
                    <a:pt x="2646337" y="49530"/>
                  </a:lnTo>
                  <a:lnTo>
                    <a:pt x="2697162" y="49530"/>
                  </a:lnTo>
                  <a:lnTo>
                    <a:pt x="2900527" y="44450"/>
                  </a:lnTo>
                  <a:lnTo>
                    <a:pt x="2951365" y="44450"/>
                  </a:lnTo>
                  <a:lnTo>
                    <a:pt x="3205657" y="38100"/>
                  </a:lnTo>
                  <a:lnTo>
                    <a:pt x="3256534" y="35560"/>
                  </a:lnTo>
                  <a:lnTo>
                    <a:pt x="3256534" y="13347"/>
                  </a:lnTo>
                  <a:lnTo>
                    <a:pt x="2875191" y="22860"/>
                  </a:lnTo>
                  <a:lnTo>
                    <a:pt x="2824327" y="22860"/>
                  </a:lnTo>
                  <a:lnTo>
                    <a:pt x="2671737" y="26670"/>
                  </a:lnTo>
                  <a:lnTo>
                    <a:pt x="2620886" y="26670"/>
                  </a:lnTo>
                  <a:lnTo>
                    <a:pt x="2519159" y="29210"/>
                  </a:lnTo>
                  <a:lnTo>
                    <a:pt x="2468295" y="29210"/>
                  </a:lnTo>
                  <a:lnTo>
                    <a:pt x="2417432" y="30480"/>
                  </a:lnTo>
                  <a:lnTo>
                    <a:pt x="2366568" y="30480"/>
                  </a:lnTo>
                  <a:lnTo>
                    <a:pt x="2315718" y="31750"/>
                  </a:lnTo>
                  <a:lnTo>
                    <a:pt x="2264854" y="31750"/>
                  </a:lnTo>
                  <a:lnTo>
                    <a:pt x="2213991" y="33020"/>
                  </a:lnTo>
                  <a:lnTo>
                    <a:pt x="2163127" y="33020"/>
                  </a:lnTo>
                  <a:lnTo>
                    <a:pt x="2112264" y="34290"/>
                  </a:lnTo>
                  <a:lnTo>
                    <a:pt x="1959686" y="34290"/>
                  </a:lnTo>
                  <a:lnTo>
                    <a:pt x="1908822" y="35560"/>
                  </a:lnTo>
                  <a:lnTo>
                    <a:pt x="1450073" y="35560"/>
                  </a:lnTo>
                  <a:lnTo>
                    <a:pt x="1398955" y="34290"/>
                  </a:lnTo>
                  <a:lnTo>
                    <a:pt x="1296720" y="34290"/>
                  </a:lnTo>
                  <a:lnTo>
                    <a:pt x="1245603" y="33020"/>
                  </a:lnTo>
                  <a:lnTo>
                    <a:pt x="1194485" y="33020"/>
                  </a:lnTo>
                  <a:lnTo>
                    <a:pt x="1092263" y="30480"/>
                  </a:lnTo>
                  <a:lnTo>
                    <a:pt x="1041146" y="30480"/>
                  </a:lnTo>
                  <a:lnTo>
                    <a:pt x="529971" y="21590"/>
                  </a:lnTo>
                  <a:lnTo>
                    <a:pt x="427736" y="19050"/>
                  </a:lnTo>
                  <a:lnTo>
                    <a:pt x="376618" y="19050"/>
                  </a:lnTo>
                  <a:lnTo>
                    <a:pt x="325501" y="17780"/>
                  </a:lnTo>
                  <a:lnTo>
                    <a:pt x="295097" y="17780"/>
                  </a:lnTo>
                  <a:lnTo>
                    <a:pt x="295097" y="43180"/>
                  </a:lnTo>
                  <a:lnTo>
                    <a:pt x="196659" y="45720"/>
                  </a:lnTo>
                  <a:lnTo>
                    <a:pt x="98590" y="50800"/>
                  </a:lnTo>
                  <a:lnTo>
                    <a:pt x="49796" y="54610"/>
                  </a:lnTo>
                  <a:lnTo>
                    <a:pt x="50723" y="48260"/>
                  </a:lnTo>
                  <a:lnTo>
                    <a:pt x="50723" y="33020"/>
                  </a:lnTo>
                  <a:lnTo>
                    <a:pt x="148158" y="38100"/>
                  </a:lnTo>
                  <a:lnTo>
                    <a:pt x="245948" y="40640"/>
                  </a:lnTo>
                  <a:lnTo>
                    <a:pt x="295097" y="43180"/>
                  </a:lnTo>
                  <a:lnTo>
                    <a:pt x="295097" y="17780"/>
                  </a:lnTo>
                  <a:lnTo>
                    <a:pt x="274383" y="17780"/>
                  </a:lnTo>
                  <a:lnTo>
                    <a:pt x="223266" y="16510"/>
                  </a:lnTo>
                  <a:lnTo>
                    <a:pt x="172148" y="16510"/>
                  </a:lnTo>
                  <a:lnTo>
                    <a:pt x="121031" y="15240"/>
                  </a:lnTo>
                  <a:lnTo>
                    <a:pt x="33388" y="15240"/>
                  </a:lnTo>
                  <a:lnTo>
                    <a:pt x="33388" y="537210"/>
                  </a:lnTo>
                  <a:lnTo>
                    <a:pt x="33388" y="586740"/>
                  </a:lnTo>
                  <a:lnTo>
                    <a:pt x="28943" y="521970"/>
                  </a:lnTo>
                  <a:lnTo>
                    <a:pt x="26847" y="490220"/>
                  </a:lnTo>
                  <a:lnTo>
                    <a:pt x="25184" y="458470"/>
                  </a:lnTo>
                  <a:lnTo>
                    <a:pt x="26720" y="478790"/>
                  </a:lnTo>
                  <a:lnTo>
                    <a:pt x="28613" y="497840"/>
                  </a:lnTo>
                  <a:lnTo>
                    <a:pt x="30835" y="516890"/>
                  </a:lnTo>
                  <a:lnTo>
                    <a:pt x="33388" y="537210"/>
                  </a:lnTo>
                  <a:lnTo>
                    <a:pt x="33388" y="15240"/>
                  </a:lnTo>
                  <a:lnTo>
                    <a:pt x="18783" y="15240"/>
                  </a:lnTo>
                  <a:lnTo>
                    <a:pt x="12115" y="17780"/>
                  </a:lnTo>
                  <a:lnTo>
                    <a:pt x="9702" y="22860"/>
                  </a:lnTo>
                  <a:lnTo>
                    <a:pt x="11379" y="27940"/>
                  </a:lnTo>
                  <a:lnTo>
                    <a:pt x="16979" y="31750"/>
                  </a:lnTo>
                  <a:lnTo>
                    <a:pt x="9702" y="81280"/>
                  </a:lnTo>
                  <a:lnTo>
                    <a:pt x="4787" y="132080"/>
                  </a:lnTo>
                  <a:lnTo>
                    <a:pt x="1803" y="182880"/>
                  </a:lnTo>
                  <a:lnTo>
                    <a:pt x="330" y="234950"/>
                  </a:lnTo>
                  <a:lnTo>
                    <a:pt x="0" y="275590"/>
                  </a:lnTo>
                  <a:lnTo>
                    <a:pt x="114" y="328930"/>
                  </a:lnTo>
                  <a:lnTo>
                    <a:pt x="584" y="387350"/>
                  </a:lnTo>
                  <a:lnTo>
                    <a:pt x="1181" y="438150"/>
                  </a:lnTo>
                  <a:lnTo>
                    <a:pt x="1905" y="490220"/>
                  </a:lnTo>
                  <a:lnTo>
                    <a:pt x="3416" y="543560"/>
                  </a:lnTo>
                  <a:lnTo>
                    <a:pt x="6362" y="595630"/>
                  </a:lnTo>
                  <a:lnTo>
                    <a:pt x="11442" y="647700"/>
                  </a:lnTo>
                  <a:lnTo>
                    <a:pt x="19316" y="699770"/>
                  </a:lnTo>
                  <a:lnTo>
                    <a:pt x="30657" y="749300"/>
                  </a:lnTo>
                  <a:lnTo>
                    <a:pt x="31584" y="750570"/>
                  </a:lnTo>
                  <a:lnTo>
                    <a:pt x="34315" y="750570"/>
                  </a:lnTo>
                  <a:lnTo>
                    <a:pt x="34315" y="765810"/>
                  </a:lnTo>
                  <a:lnTo>
                    <a:pt x="37058" y="767080"/>
                  </a:lnTo>
                  <a:lnTo>
                    <a:pt x="39789" y="767080"/>
                  </a:lnTo>
                  <a:lnTo>
                    <a:pt x="39789" y="770890"/>
                  </a:lnTo>
                  <a:lnTo>
                    <a:pt x="42519" y="773430"/>
                  </a:lnTo>
                  <a:lnTo>
                    <a:pt x="47053" y="773430"/>
                  </a:lnTo>
                  <a:lnTo>
                    <a:pt x="97929" y="775970"/>
                  </a:lnTo>
                  <a:lnTo>
                    <a:pt x="148831" y="777240"/>
                  </a:lnTo>
                  <a:lnTo>
                    <a:pt x="199732" y="779780"/>
                  </a:lnTo>
                  <a:lnTo>
                    <a:pt x="250672" y="781050"/>
                  </a:lnTo>
                  <a:lnTo>
                    <a:pt x="301612" y="783590"/>
                  </a:lnTo>
                  <a:lnTo>
                    <a:pt x="607568" y="791210"/>
                  </a:lnTo>
                  <a:lnTo>
                    <a:pt x="658596" y="791210"/>
                  </a:lnTo>
                  <a:lnTo>
                    <a:pt x="709637" y="792480"/>
                  </a:lnTo>
                  <a:lnTo>
                    <a:pt x="760679" y="792480"/>
                  </a:lnTo>
                  <a:lnTo>
                    <a:pt x="811720" y="793750"/>
                  </a:lnTo>
                  <a:lnTo>
                    <a:pt x="913815" y="793750"/>
                  </a:lnTo>
                  <a:lnTo>
                    <a:pt x="964869" y="795020"/>
                  </a:lnTo>
                  <a:lnTo>
                    <a:pt x="1118031" y="795020"/>
                  </a:lnTo>
                  <a:lnTo>
                    <a:pt x="1526235" y="796290"/>
                  </a:lnTo>
                  <a:lnTo>
                    <a:pt x="1577213" y="797560"/>
                  </a:lnTo>
                  <a:lnTo>
                    <a:pt x="1628178" y="797560"/>
                  </a:lnTo>
                  <a:lnTo>
                    <a:pt x="1881403" y="798830"/>
                  </a:lnTo>
                  <a:lnTo>
                    <a:pt x="1982558" y="800100"/>
                  </a:lnTo>
                  <a:lnTo>
                    <a:pt x="2184908" y="800100"/>
                  </a:lnTo>
                  <a:lnTo>
                    <a:pt x="2286089" y="801370"/>
                  </a:lnTo>
                  <a:lnTo>
                    <a:pt x="2589657" y="801370"/>
                  </a:lnTo>
                  <a:lnTo>
                    <a:pt x="2690850" y="802640"/>
                  </a:lnTo>
                  <a:lnTo>
                    <a:pt x="3153270" y="802640"/>
                  </a:lnTo>
                  <a:lnTo>
                    <a:pt x="3257981" y="801370"/>
                  </a:lnTo>
                  <a:lnTo>
                    <a:pt x="3310331" y="801370"/>
                  </a:lnTo>
                  <a:lnTo>
                    <a:pt x="3319564" y="797560"/>
                  </a:lnTo>
                  <a:lnTo>
                    <a:pt x="3322637" y="789940"/>
                  </a:lnTo>
                  <a:lnTo>
                    <a:pt x="3319564" y="782320"/>
                  </a:lnTo>
                  <a:lnTo>
                    <a:pt x="3310331" y="778510"/>
                  </a:lnTo>
                  <a:lnTo>
                    <a:pt x="2403589" y="778510"/>
                  </a:lnTo>
                  <a:lnTo>
                    <a:pt x="2303957" y="777240"/>
                  </a:lnTo>
                  <a:lnTo>
                    <a:pt x="2204351" y="777240"/>
                  </a:lnTo>
                  <a:lnTo>
                    <a:pt x="2612821" y="767080"/>
                  </a:lnTo>
                  <a:lnTo>
                    <a:pt x="2663850" y="764540"/>
                  </a:lnTo>
                  <a:lnTo>
                    <a:pt x="3326739" y="744220"/>
                  </a:lnTo>
                  <a:lnTo>
                    <a:pt x="3329622" y="759460"/>
                  </a:lnTo>
                  <a:lnTo>
                    <a:pt x="3332670" y="774700"/>
                  </a:lnTo>
                  <a:lnTo>
                    <a:pt x="3335718" y="788670"/>
                  </a:lnTo>
                  <a:lnTo>
                    <a:pt x="3338601" y="803910"/>
                  </a:lnTo>
                  <a:lnTo>
                    <a:pt x="3339185" y="805180"/>
                  </a:lnTo>
                  <a:lnTo>
                    <a:pt x="3340989" y="806450"/>
                  </a:lnTo>
                  <a:lnTo>
                    <a:pt x="3345878" y="806450"/>
                  </a:lnTo>
                  <a:lnTo>
                    <a:pt x="3347097" y="807720"/>
                  </a:lnTo>
                  <a:lnTo>
                    <a:pt x="3352508" y="807720"/>
                  </a:lnTo>
                  <a:lnTo>
                    <a:pt x="3354489" y="806450"/>
                  </a:lnTo>
                  <a:lnTo>
                    <a:pt x="3355009" y="803910"/>
                  </a:lnTo>
                  <a:lnTo>
                    <a:pt x="3355886" y="798830"/>
                  </a:lnTo>
                  <a:lnTo>
                    <a:pt x="3357740" y="788670"/>
                  </a:lnTo>
                  <a:lnTo>
                    <a:pt x="3361347" y="787400"/>
                  </a:lnTo>
                  <a:lnTo>
                    <a:pt x="3364141" y="783590"/>
                  </a:lnTo>
                  <a:lnTo>
                    <a:pt x="3364204" y="778510"/>
                  </a:lnTo>
                  <a:lnTo>
                    <a:pt x="3364661" y="768350"/>
                  </a:lnTo>
                  <a:lnTo>
                    <a:pt x="3365398" y="746760"/>
                  </a:lnTo>
                  <a:lnTo>
                    <a:pt x="3365512" y="744220"/>
                  </a:lnTo>
                  <a:lnTo>
                    <a:pt x="3365944" y="735330"/>
                  </a:lnTo>
                  <a:lnTo>
                    <a:pt x="3366871" y="732790"/>
                  </a:lnTo>
                  <a:lnTo>
                    <a:pt x="3366871" y="730250"/>
                  </a:lnTo>
                  <a:close/>
                </a:path>
                <a:path w="7756525" h="915670">
                  <a:moveTo>
                    <a:pt x="7755979" y="830300"/>
                  </a:moveTo>
                  <a:lnTo>
                    <a:pt x="7755128" y="826490"/>
                  </a:lnTo>
                  <a:lnTo>
                    <a:pt x="7755179" y="818870"/>
                  </a:lnTo>
                  <a:lnTo>
                    <a:pt x="7755306" y="802360"/>
                  </a:lnTo>
                  <a:lnTo>
                    <a:pt x="7755344" y="752830"/>
                  </a:lnTo>
                  <a:lnTo>
                    <a:pt x="7754455" y="682980"/>
                  </a:lnTo>
                  <a:lnTo>
                    <a:pt x="7753045" y="635990"/>
                  </a:lnTo>
                  <a:lnTo>
                    <a:pt x="7751242" y="592810"/>
                  </a:lnTo>
                  <a:lnTo>
                    <a:pt x="7748371" y="539470"/>
                  </a:lnTo>
                  <a:lnTo>
                    <a:pt x="7748092" y="535660"/>
                  </a:lnTo>
                  <a:lnTo>
                    <a:pt x="7745044" y="492480"/>
                  </a:lnTo>
                  <a:lnTo>
                    <a:pt x="7741031" y="444220"/>
                  </a:lnTo>
                  <a:lnTo>
                    <a:pt x="7740243" y="439140"/>
                  </a:lnTo>
                  <a:lnTo>
                    <a:pt x="7739393" y="434060"/>
                  </a:lnTo>
                  <a:lnTo>
                    <a:pt x="7739393" y="428980"/>
                  </a:lnTo>
                  <a:lnTo>
                    <a:pt x="7737462" y="390880"/>
                  </a:lnTo>
                  <a:lnTo>
                    <a:pt x="7733855" y="318744"/>
                  </a:lnTo>
                  <a:lnTo>
                    <a:pt x="7733855" y="766800"/>
                  </a:lnTo>
                  <a:lnTo>
                    <a:pt x="7733779" y="792200"/>
                  </a:lnTo>
                  <a:lnTo>
                    <a:pt x="7733589" y="818870"/>
                  </a:lnTo>
                  <a:lnTo>
                    <a:pt x="7731595" y="792200"/>
                  </a:lnTo>
                  <a:lnTo>
                    <a:pt x="7729372" y="764260"/>
                  </a:lnTo>
                  <a:lnTo>
                    <a:pt x="7724508" y="709650"/>
                  </a:lnTo>
                  <a:lnTo>
                    <a:pt x="7726146" y="709650"/>
                  </a:lnTo>
                  <a:lnTo>
                    <a:pt x="7727836" y="708380"/>
                  </a:lnTo>
                  <a:lnTo>
                    <a:pt x="7727874" y="703300"/>
                  </a:lnTo>
                  <a:lnTo>
                    <a:pt x="7728293" y="677900"/>
                  </a:lnTo>
                  <a:lnTo>
                    <a:pt x="7728509" y="652500"/>
                  </a:lnTo>
                  <a:lnTo>
                    <a:pt x="7728623" y="592810"/>
                  </a:lnTo>
                  <a:lnTo>
                    <a:pt x="7731112" y="639800"/>
                  </a:lnTo>
                  <a:lnTo>
                    <a:pt x="7732662" y="684250"/>
                  </a:lnTo>
                  <a:lnTo>
                    <a:pt x="7733601" y="729970"/>
                  </a:lnTo>
                  <a:lnTo>
                    <a:pt x="7733855" y="766800"/>
                  </a:lnTo>
                  <a:lnTo>
                    <a:pt x="7733855" y="318744"/>
                  </a:lnTo>
                  <a:lnTo>
                    <a:pt x="7729715" y="235940"/>
                  </a:lnTo>
                  <a:lnTo>
                    <a:pt x="7727035" y="186410"/>
                  </a:lnTo>
                  <a:lnTo>
                    <a:pt x="7724229" y="138150"/>
                  </a:lnTo>
                  <a:lnTo>
                    <a:pt x="7723987" y="134340"/>
                  </a:lnTo>
                  <a:lnTo>
                    <a:pt x="7721181" y="89890"/>
                  </a:lnTo>
                  <a:lnTo>
                    <a:pt x="7727836" y="89890"/>
                  </a:lnTo>
                  <a:lnTo>
                    <a:pt x="7731112" y="88620"/>
                  </a:lnTo>
                  <a:lnTo>
                    <a:pt x="7739050" y="84810"/>
                  </a:lnTo>
                  <a:lnTo>
                    <a:pt x="7741983" y="75920"/>
                  </a:lnTo>
                  <a:lnTo>
                    <a:pt x="7739672" y="67030"/>
                  </a:lnTo>
                  <a:lnTo>
                    <a:pt x="7737081" y="65760"/>
                  </a:lnTo>
                  <a:lnTo>
                    <a:pt x="7734490" y="64490"/>
                  </a:lnTo>
                  <a:lnTo>
                    <a:pt x="7731900" y="63220"/>
                  </a:lnTo>
                  <a:lnTo>
                    <a:pt x="7731379" y="63220"/>
                  </a:lnTo>
                  <a:lnTo>
                    <a:pt x="7726997" y="64490"/>
                  </a:lnTo>
                  <a:lnTo>
                    <a:pt x="7717066" y="64490"/>
                  </a:lnTo>
                  <a:lnTo>
                    <a:pt x="7716228" y="63411"/>
                  </a:lnTo>
                  <a:lnTo>
                    <a:pt x="7716228" y="820140"/>
                  </a:lnTo>
                  <a:lnTo>
                    <a:pt x="7462355" y="830300"/>
                  </a:lnTo>
                  <a:lnTo>
                    <a:pt x="7411567" y="831570"/>
                  </a:lnTo>
                  <a:lnTo>
                    <a:pt x="7309980" y="836650"/>
                  </a:lnTo>
                  <a:lnTo>
                    <a:pt x="7259167" y="837920"/>
                  </a:lnTo>
                  <a:lnTo>
                    <a:pt x="7208367" y="840460"/>
                  </a:lnTo>
                  <a:lnTo>
                    <a:pt x="7157555" y="841730"/>
                  </a:lnTo>
                  <a:lnTo>
                    <a:pt x="7106742" y="844270"/>
                  </a:lnTo>
                  <a:lnTo>
                    <a:pt x="7005104" y="846810"/>
                  </a:lnTo>
                  <a:lnTo>
                    <a:pt x="6954279" y="849350"/>
                  </a:lnTo>
                  <a:lnTo>
                    <a:pt x="6801802" y="853160"/>
                  </a:lnTo>
                  <a:lnTo>
                    <a:pt x="6750964" y="855700"/>
                  </a:lnTo>
                  <a:lnTo>
                    <a:pt x="6547612" y="860780"/>
                  </a:lnTo>
                  <a:lnTo>
                    <a:pt x="6496761" y="860780"/>
                  </a:lnTo>
                  <a:lnTo>
                    <a:pt x="6344234" y="864590"/>
                  </a:lnTo>
                  <a:lnTo>
                    <a:pt x="6293383" y="864590"/>
                  </a:lnTo>
                  <a:lnTo>
                    <a:pt x="6242532" y="865860"/>
                  </a:lnTo>
                  <a:lnTo>
                    <a:pt x="6141694" y="865860"/>
                  </a:lnTo>
                  <a:lnTo>
                    <a:pt x="6091275" y="867130"/>
                  </a:lnTo>
                  <a:lnTo>
                    <a:pt x="5940958" y="867130"/>
                  </a:lnTo>
                  <a:lnTo>
                    <a:pt x="5891022" y="865860"/>
                  </a:lnTo>
                  <a:lnTo>
                    <a:pt x="5841073" y="865860"/>
                  </a:lnTo>
                  <a:lnTo>
                    <a:pt x="5791136" y="864590"/>
                  </a:lnTo>
                  <a:lnTo>
                    <a:pt x="5741213" y="864590"/>
                  </a:lnTo>
                  <a:lnTo>
                    <a:pt x="5641352" y="862050"/>
                  </a:lnTo>
                  <a:lnTo>
                    <a:pt x="5591441" y="862050"/>
                  </a:lnTo>
                  <a:lnTo>
                    <a:pt x="5541518" y="860780"/>
                  </a:lnTo>
                  <a:lnTo>
                    <a:pt x="5441683" y="858240"/>
                  </a:lnTo>
                  <a:lnTo>
                    <a:pt x="5391759" y="855700"/>
                  </a:lnTo>
                  <a:lnTo>
                    <a:pt x="5192065" y="850620"/>
                  </a:lnTo>
                  <a:lnTo>
                    <a:pt x="5142128" y="848080"/>
                  </a:lnTo>
                  <a:lnTo>
                    <a:pt x="5092192" y="846810"/>
                  </a:lnTo>
                  <a:lnTo>
                    <a:pt x="5042243" y="844270"/>
                  </a:lnTo>
                  <a:lnTo>
                    <a:pt x="4827600" y="837006"/>
                  </a:lnTo>
                  <a:lnTo>
                    <a:pt x="4827600" y="859510"/>
                  </a:lnTo>
                  <a:lnTo>
                    <a:pt x="4785398" y="859510"/>
                  </a:lnTo>
                  <a:lnTo>
                    <a:pt x="4764303" y="860780"/>
                  </a:lnTo>
                  <a:lnTo>
                    <a:pt x="4741557" y="860780"/>
                  </a:lnTo>
                  <a:lnTo>
                    <a:pt x="4741557" y="858240"/>
                  </a:lnTo>
                  <a:lnTo>
                    <a:pt x="4742408" y="854430"/>
                  </a:lnTo>
                  <a:lnTo>
                    <a:pt x="4742408" y="851890"/>
                  </a:lnTo>
                  <a:lnTo>
                    <a:pt x="4827600" y="859510"/>
                  </a:lnTo>
                  <a:lnTo>
                    <a:pt x="4827600" y="837006"/>
                  </a:lnTo>
                  <a:lnTo>
                    <a:pt x="4742408" y="834110"/>
                  </a:lnTo>
                  <a:lnTo>
                    <a:pt x="4743666" y="785850"/>
                  </a:lnTo>
                  <a:lnTo>
                    <a:pt x="4744669" y="737590"/>
                  </a:lnTo>
                  <a:lnTo>
                    <a:pt x="4745469" y="689330"/>
                  </a:lnTo>
                  <a:lnTo>
                    <a:pt x="4745710" y="670280"/>
                  </a:lnTo>
                  <a:lnTo>
                    <a:pt x="4746091" y="641070"/>
                  </a:lnTo>
                  <a:lnTo>
                    <a:pt x="4746625" y="587730"/>
                  </a:lnTo>
                  <a:lnTo>
                    <a:pt x="4747107" y="529310"/>
                  </a:lnTo>
                  <a:lnTo>
                    <a:pt x="4747323" y="501370"/>
                  </a:lnTo>
                  <a:lnTo>
                    <a:pt x="4747438" y="492480"/>
                  </a:lnTo>
                  <a:lnTo>
                    <a:pt x="4748377" y="444220"/>
                  </a:lnTo>
                  <a:lnTo>
                    <a:pt x="4749520" y="402310"/>
                  </a:lnTo>
                  <a:lnTo>
                    <a:pt x="4751235" y="337540"/>
                  </a:lnTo>
                  <a:lnTo>
                    <a:pt x="4752200" y="284200"/>
                  </a:lnTo>
                  <a:lnTo>
                    <a:pt x="4752276" y="232130"/>
                  </a:lnTo>
                  <a:lnTo>
                    <a:pt x="4751070" y="178790"/>
                  </a:lnTo>
                  <a:lnTo>
                    <a:pt x="4748161" y="126720"/>
                  </a:lnTo>
                  <a:lnTo>
                    <a:pt x="4748161" y="122910"/>
                  </a:lnTo>
                  <a:lnTo>
                    <a:pt x="4744885" y="120370"/>
                  </a:lnTo>
                  <a:lnTo>
                    <a:pt x="4744885" y="107670"/>
                  </a:lnTo>
                  <a:lnTo>
                    <a:pt x="4745672" y="101320"/>
                  </a:lnTo>
                  <a:lnTo>
                    <a:pt x="4819853" y="103860"/>
                  </a:lnTo>
                  <a:lnTo>
                    <a:pt x="4944719" y="103860"/>
                  </a:lnTo>
                  <a:lnTo>
                    <a:pt x="4995329" y="102590"/>
                  </a:lnTo>
                  <a:lnTo>
                    <a:pt x="5045964" y="102590"/>
                  </a:lnTo>
                  <a:lnTo>
                    <a:pt x="5096599" y="101320"/>
                  </a:lnTo>
                  <a:lnTo>
                    <a:pt x="5197856" y="100050"/>
                  </a:lnTo>
                  <a:lnTo>
                    <a:pt x="5248478" y="98780"/>
                  </a:lnTo>
                  <a:lnTo>
                    <a:pt x="5299087" y="98780"/>
                  </a:lnTo>
                  <a:lnTo>
                    <a:pt x="5349672" y="97510"/>
                  </a:lnTo>
                  <a:lnTo>
                    <a:pt x="5454193" y="97510"/>
                  </a:lnTo>
                  <a:lnTo>
                    <a:pt x="5472176" y="98780"/>
                  </a:lnTo>
                  <a:lnTo>
                    <a:pt x="5522468" y="98780"/>
                  </a:lnTo>
                  <a:lnTo>
                    <a:pt x="5572747" y="100050"/>
                  </a:lnTo>
                  <a:lnTo>
                    <a:pt x="5623014" y="100050"/>
                  </a:lnTo>
                  <a:lnTo>
                    <a:pt x="5673268" y="101320"/>
                  </a:lnTo>
                  <a:lnTo>
                    <a:pt x="5723509" y="101320"/>
                  </a:lnTo>
                  <a:lnTo>
                    <a:pt x="5823978" y="103860"/>
                  </a:lnTo>
                  <a:lnTo>
                    <a:pt x="6275997" y="112750"/>
                  </a:lnTo>
                  <a:lnTo>
                    <a:pt x="6325971" y="112750"/>
                  </a:lnTo>
                  <a:lnTo>
                    <a:pt x="6425920" y="115290"/>
                  </a:lnTo>
                  <a:lnTo>
                    <a:pt x="6475882" y="115290"/>
                  </a:lnTo>
                  <a:lnTo>
                    <a:pt x="6525857" y="116560"/>
                  </a:lnTo>
                  <a:lnTo>
                    <a:pt x="6575831" y="116560"/>
                  </a:lnTo>
                  <a:lnTo>
                    <a:pt x="6625806" y="117830"/>
                  </a:lnTo>
                  <a:lnTo>
                    <a:pt x="6981355" y="117830"/>
                  </a:lnTo>
                  <a:lnTo>
                    <a:pt x="7033247" y="116560"/>
                  </a:lnTo>
                  <a:lnTo>
                    <a:pt x="7085127" y="116560"/>
                  </a:lnTo>
                  <a:lnTo>
                    <a:pt x="7344537" y="110210"/>
                  </a:lnTo>
                  <a:lnTo>
                    <a:pt x="7448296" y="105130"/>
                  </a:lnTo>
                  <a:lnTo>
                    <a:pt x="7500175" y="103860"/>
                  </a:lnTo>
                  <a:lnTo>
                    <a:pt x="7552055" y="100050"/>
                  </a:lnTo>
                  <a:lnTo>
                    <a:pt x="7603947" y="97510"/>
                  </a:lnTo>
                  <a:lnTo>
                    <a:pt x="7655827" y="94970"/>
                  </a:lnTo>
                  <a:lnTo>
                    <a:pt x="7656284" y="145770"/>
                  </a:lnTo>
                  <a:lnTo>
                    <a:pt x="7658113" y="196570"/>
                  </a:lnTo>
                  <a:lnTo>
                    <a:pt x="7661046" y="247370"/>
                  </a:lnTo>
                  <a:lnTo>
                    <a:pt x="7664831" y="298170"/>
                  </a:lnTo>
                  <a:lnTo>
                    <a:pt x="7669187" y="348970"/>
                  </a:lnTo>
                  <a:lnTo>
                    <a:pt x="7672921" y="389610"/>
                  </a:lnTo>
                  <a:lnTo>
                    <a:pt x="7678598" y="450570"/>
                  </a:lnTo>
                  <a:lnTo>
                    <a:pt x="7683119" y="501370"/>
                  </a:lnTo>
                  <a:lnTo>
                    <a:pt x="7687716" y="554710"/>
                  </a:lnTo>
                  <a:lnTo>
                    <a:pt x="7692453" y="606780"/>
                  </a:lnTo>
                  <a:lnTo>
                    <a:pt x="7697521" y="660120"/>
                  </a:lnTo>
                  <a:lnTo>
                    <a:pt x="7703058" y="713460"/>
                  </a:lnTo>
                  <a:lnTo>
                    <a:pt x="7709230" y="766800"/>
                  </a:lnTo>
                  <a:lnTo>
                    <a:pt x="7716228" y="820140"/>
                  </a:lnTo>
                  <a:lnTo>
                    <a:pt x="7716228" y="63411"/>
                  </a:lnTo>
                  <a:lnTo>
                    <a:pt x="7715110" y="61950"/>
                  </a:lnTo>
                  <a:lnTo>
                    <a:pt x="7711948" y="60680"/>
                  </a:lnTo>
                  <a:lnTo>
                    <a:pt x="7708773" y="60680"/>
                  </a:lnTo>
                  <a:lnTo>
                    <a:pt x="7708773" y="535660"/>
                  </a:lnTo>
                  <a:lnTo>
                    <a:pt x="7705052" y="487400"/>
                  </a:lnTo>
                  <a:lnTo>
                    <a:pt x="7700213" y="421360"/>
                  </a:lnTo>
                  <a:lnTo>
                    <a:pt x="7697152" y="369290"/>
                  </a:lnTo>
                  <a:lnTo>
                    <a:pt x="7694409" y="318490"/>
                  </a:lnTo>
                  <a:lnTo>
                    <a:pt x="7691755" y="267690"/>
                  </a:lnTo>
                  <a:lnTo>
                    <a:pt x="7688935" y="216890"/>
                  </a:lnTo>
                  <a:lnTo>
                    <a:pt x="7691564" y="235940"/>
                  </a:lnTo>
                  <a:lnTo>
                    <a:pt x="7694409" y="254990"/>
                  </a:lnTo>
                  <a:lnTo>
                    <a:pt x="7697419" y="272770"/>
                  </a:lnTo>
                  <a:lnTo>
                    <a:pt x="7700492" y="291820"/>
                  </a:lnTo>
                  <a:lnTo>
                    <a:pt x="7701610" y="341350"/>
                  </a:lnTo>
                  <a:lnTo>
                    <a:pt x="7702956" y="389610"/>
                  </a:lnTo>
                  <a:lnTo>
                    <a:pt x="7704569" y="437870"/>
                  </a:lnTo>
                  <a:lnTo>
                    <a:pt x="7706500" y="487400"/>
                  </a:lnTo>
                  <a:lnTo>
                    <a:pt x="7708773" y="535660"/>
                  </a:lnTo>
                  <a:lnTo>
                    <a:pt x="7708773" y="60680"/>
                  </a:lnTo>
                  <a:lnTo>
                    <a:pt x="7705141" y="60680"/>
                  </a:lnTo>
                  <a:lnTo>
                    <a:pt x="7701445" y="61950"/>
                  </a:lnTo>
                  <a:lnTo>
                    <a:pt x="7700492" y="64033"/>
                  </a:lnTo>
                  <a:lnTo>
                    <a:pt x="7700492" y="122910"/>
                  </a:lnTo>
                  <a:lnTo>
                    <a:pt x="7698854" y="124180"/>
                  </a:lnTo>
                  <a:lnTo>
                    <a:pt x="7697216" y="126720"/>
                  </a:lnTo>
                  <a:lnTo>
                    <a:pt x="7697216" y="134340"/>
                  </a:lnTo>
                  <a:lnTo>
                    <a:pt x="7695959" y="124180"/>
                  </a:lnTo>
                  <a:lnTo>
                    <a:pt x="7692682" y="94970"/>
                  </a:lnTo>
                  <a:lnTo>
                    <a:pt x="7692542" y="93700"/>
                  </a:lnTo>
                  <a:lnTo>
                    <a:pt x="7692250" y="91160"/>
                  </a:lnTo>
                  <a:lnTo>
                    <a:pt x="7698854" y="91160"/>
                  </a:lnTo>
                  <a:lnTo>
                    <a:pt x="7699464" y="98780"/>
                  </a:lnTo>
                  <a:lnTo>
                    <a:pt x="7700353" y="115290"/>
                  </a:lnTo>
                  <a:lnTo>
                    <a:pt x="7700492" y="122910"/>
                  </a:lnTo>
                  <a:lnTo>
                    <a:pt x="7700492" y="64033"/>
                  </a:lnTo>
                  <a:lnTo>
                    <a:pt x="7699692" y="65760"/>
                  </a:lnTo>
                  <a:lnTo>
                    <a:pt x="7690561" y="65760"/>
                  </a:lnTo>
                  <a:lnTo>
                    <a:pt x="7690561" y="60680"/>
                  </a:lnTo>
                  <a:lnTo>
                    <a:pt x="7696479" y="55600"/>
                  </a:lnTo>
                  <a:lnTo>
                    <a:pt x="7698118" y="47980"/>
                  </a:lnTo>
                  <a:lnTo>
                    <a:pt x="7695578" y="40360"/>
                  </a:lnTo>
                  <a:lnTo>
                    <a:pt x="7688935" y="36550"/>
                  </a:lnTo>
                  <a:lnTo>
                    <a:pt x="7688935" y="23850"/>
                  </a:lnTo>
                  <a:lnTo>
                    <a:pt x="7686662" y="22580"/>
                  </a:lnTo>
                  <a:lnTo>
                    <a:pt x="7682116" y="22580"/>
                  </a:lnTo>
                  <a:lnTo>
                    <a:pt x="7679791" y="23850"/>
                  </a:lnTo>
                  <a:lnTo>
                    <a:pt x="7679791" y="26390"/>
                  </a:lnTo>
                  <a:lnTo>
                    <a:pt x="7679004" y="30200"/>
                  </a:lnTo>
                  <a:lnTo>
                    <a:pt x="7679004" y="36550"/>
                  </a:lnTo>
                  <a:lnTo>
                    <a:pt x="7655827" y="37134"/>
                  </a:lnTo>
                  <a:lnTo>
                    <a:pt x="7655827" y="61950"/>
                  </a:lnTo>
                  <a:lnTo>
                    <a:pt x="7655827" y="69570"/>
                  </a:lnTo>
                  <a:lnTo>
                    <a:pt x="7356754" y="84810"/>
                  </a:lnTo>
                  <a:lnTo>
                    <a:pt x="7107390" y="91160"/>
                  </a:lnTo>
                  <a:lnTo>
                    <a:pt x="7057504" y="91160"/>
                  </a:lnTo>
                  <a:lnTo>
                    <a:pt x="7007619" y="92430"/>
                  </a:lnTo>
                  <a:lnTo>
                    <a:pt x="6957720" y="92430"/>
                  </a:lnTo>
                  <a:lnTo>
                    <a:pt x="6907822" y="93700"/>
                  </a:lnTo>
                  <a:lnTo>
                    <a:pt x="6710489" y="93700"/>
                  </a:lnTo>
                  <a:lnTo>
                    <a:pt x="6661721" y="92430"/>
                  </a:lnTo>
                  <a:lnTo>
                    <a:pt x="6564173" y="92430"/>
                  </a:lnTo>
                  <a:lnTo>
                    <a:pt x="6515405" y="91160"/>
                  </a:lnTo>
                  <a:lnTo>
                    <a:pt x="6466624" y="91160"/>
                  </a:lnTo>
                  <a:lnTo>
                    <a:pt x="6417856" y="89890"/>
                  </a:lnTo>
                  <a:lnTo>
                    <a:pt x="6369075" y="89890"/>
                  </a:lnTo>
                  <a:lnTo>
                    <a:pt x="6271514" y="87350"/>
                  </a:lnTo>
                  <a:lnTo>
                    <a:pt x="6476670" y="87350"/>
                  </a:lnTo>
                  <a:lnTo>
                    <a:pt x="6527952" y="86080"/>
                  </a:lnTo>
                  <a:lnTo>
                    <a:pt x="6630492" y="86080"/>
                  </a:lnTo>
                  <a:lnTo>
                    <a:pt x="6681749" y="84810"/>
                  </a:lnTo>
                  <a:lnTo>
                    <a:pt x="6733019" y="84810"/>
                  </a:lnTo>
                  <a:lnTo>
                    <a:pt x="6784276" y="83540"/>
                  </a:lnTo>
                  <a:lnTo>
                    <a:pt x="6835534" y="83540"/>
                  </a:lnTo>
                  <a:lnTo>
                    <a:pt x="6989305" y="79730"/>
                  </a:lnTo>
                  <a:lnTo>
                    <a:pt x="7040562" y="79730"/>
                  </a:lnTo>
                  <a:lnTo>
                    <a:pt x="7450671" y="69570"/>
                  </a:lnTo>
                  <a:lnTo>
                    <a:pt x="7501953" y="67030"/>
                  </a:lnTo>
                  <a:lnTo>
                    <a:pt x="7604531" y="64490"/>
                  </a:lnTo>
                  <a:lnTo>
                    <a:pt x="7655827" y="61950"/>
                  </a:lnTo>
                  <a:lnTo>
                    <a:pt x="7655827" y="37134"/>
                  </a:lnTo>
                  <a:lnTo>
                    <a:pt x="7577150" y="39090"/>
                  </a:lnTo>
                  <a:lnTo>
                    <a:pt x="7526210" y="41630"/>
                  </a:lnTo>
                  <a:lnTo>
                    <a:pt x="7016902" y="54330"/>
                  </a:lnTo>
                  <a:lnTo>
                    <a:pt x="6965963" y="54330"/>
                  </a:lnTo>
                  <a:lnTo>
                    <a:pt x="6864096" y="56870"/>
                  </a:lnTo>
                  <a:lnTo>
                    <a:pt x="6813169" y="56870"/>
                  </a:lnTo>
                  <a:lnTo>
                    <a:pt x="6711302" y="59410"/>
                  </a:lnTo>
                  <a:lnTo>
                    <a:pt x="6609435" y="59410"/>
                  </a:lnTo>
                  <a:lnTo>
                    <a:pt x="6558508" y="60680"/>
                  </a:lnTo>
                  <a:lnTo>
                    <a:pt x="6507581" y="60680"/>
                  </a:lnTo>
                  <a:lnTo>
                    <a:pt x="6456642" y="61950"/>
                  </a:lnTo>
                  <a:lnTo>
                    <a:pt x="5997245" y="61950"/>
                  </a:lnTo>
                  <a:lnTo>
                    <a:pt x="5946064" y="60680"/>
                  </a:lnTo>
                  <a:lnTo>
                    <a:pt x="5894870" y="60680"/>
                  </a:lnTo>
                  <a:lnTo>
                    <a:pt x="5843689" y="59410"/>
                  </a:lnTo>
                  <a:lnTo>
                    <a:pt x="5792508" y="58140"/>
                  </a:lnTo>
                  <a:lnTo>
                    <a:pt x="5741314" y="58140"/>
                  </a:lnTo>
                  <a:lnTo>
                    <a:pt x="5587758" y="54330"/>
                  </a:lnTo>
                  <a:lnTo>
                    <a:pt x="5536565" y="54330"/>
                  </a:lnTo>
                  <a:lnTo>
                    <a:pt x="5229441" y="46710"/>
                  </a:lnTo>
                  <a:lnTo>
                    <a:pt x="5178247" y="46710"/>
                  </a:lnTo>
                  <a:lnTo>
                    <a:pt x="4973498" y="41630"/>
                  </a:lnTo>
                  <a:lnTo>
                    <a:pt x="4968291" y="41630"/>
                  </a:lnTo>
                  <a:lnTo>
                    <a:pt x="4968291" y="69570"/>
                  </a:lnTo>
                  <a:lnTo>
                    <a:pt x="4856670" y="74650"/>
                  </a:lnTo>
                  <a:lnTo>
                    <a:pt x="4801057" y="78460"/>
                  </a:lnTo>
                  <a:lnTo>
                    <a:pt x="4745672" y="83540"/>
                  </a:lnTo>
                  <a:lnTo>
                    <a:pt x="4746523" y="75920"/>
                  </a:lnTo>
                  <a:lnTo>
                    <a:pt x="4746523" y="59410"/>
                  </a:lnTo>
                  <a:lnTo>
                    <a:pt x="4801768" y="61950"/>
                  </a:lnTo>
                  <a:lnTo>
                    <a:pt x="4857089" y="65760"/>
                  </a:lnTo>
                  <a:lnTo>
                    <a:pt x="4912576" y="68300"/>
                  </a:lnTo>
                  <a:lnTo>
                    <a:pt x="4968291" y="69570"/>
                  </a:lnTo>
                  <a:lnTo>
                    <a:pt x="4968291" y="41630"/>
                  </a:lnTo>
                  <a:lnTo>
                    <a:pt x="4922304" y="41630"/>
                  </a:lnTo>
                  <a:lnTo>
                    <a:pt x="4871110" y="40360"/>
                  </a:lnTo>
                  <a:lnTo>
                    <a:pt x="4819916" y="40360"/>
                  </a:lnTo>
                  <a:lnTo>
                    <a:pt x="4768735" y="39090"/>
                  </a:lnTo>
                  <a:lnTo>
                    <a:pt x="4730788" y="39090"/>
                  </a:lnTo>
                  <a:lnTo>
                    <a:pt x="4730788" y="615670"/>
                  </a:lnTo>
                  <a:lnTo>
                    <a:pt x="4730788" y="670280"/>
                  </a:lnTo>
                  <a:lnTo>
                    <a:pt x="4728883" y="635990"/>
                  </a:lnTo>
                  <a:lnTo>
                    <a:pt x="4726825" y="601700"/>
                  </a:lnTo>
                  <a:lnTo>
                    <a:pt x="4724844" y="564870"/>
                  </a:lnTo>
                  <a:lnTo>
                    <a:pt x="4723346" y="529310"/>
                  </a:lnTo>
                  <a:lnTo>
                    <a:pt x="4724743" y="550900"/>
                  </a:lnTo>
                  <a:lnTo>
                    <a:pt x="4726457" y="572490"/>
                  </a:lnTo>
                  <a:lnTo>
                    <a:pt x="4728476" y="594080"/>
                  </a:lnTo>
                  <a:lnTo>
                    <a:pt x="4730788" y="615670"/>
                  </a:lnTo>
                  <a:lnTo>
                    <a:pt x="4730788" y="39090"/>
                  </a:lnTo>
                  <a:lnTo>
                    <a:pt x="4717542" y="39090"/>
                  </a:lnTo>
                  <a:lnTo>
                    <a:pt x="4711484" y="41630"/>
                  </a:lnTo>
                  <a:lnTo>
                    <a:pt x="4709299" y="47980"/>
                  </a:lnTo>
                  <a:lnTo>
                    <a:pt x="4710823" y="54330"/>
                  </a:lnTo>
                  <a:lnTo>
                    <a:pt x="4715903" y="58140"/>
                  </a:lnTo>
                  <a:lnTo>
                    <a:pt x="4709998" y="106400"/>
                  </a:lnTo>
                  <a:lnTo>
                    <a:pt x="4705769" y="154660"/>
                  </a:lnTo>
                  <a:lnTo>
                    <a:pt x="4702962" y="204190"/>
                  </a:lnTo>
                  <a:lnTo>
                    <a:pt x="4701311" y="253720"/>
                  </a:lnTo>
                  <a:lnTo>
                    <a:pt x="4700625" y="298170"/>
                  </a:lnTo>
                  <a:lnTo>
                    <a:pt x="4700511" y="318490"/>
                  </a:lnTo>
                  <a:lnTo>
                    <a:pt x="4700613" y="390880"/>
                  </a:lnTo>
                  <a:lnTo>
                    <a:pt x="4701019" y="450570"/>
                  </a:lnTo>
                  <a:lnTo>
                    <a:pt x="4702010" y="550900"/>
                  </a:lnTo>
                  <a:lnTo>
                    <a:pt x="4702949" y="601700"/>
                  </a:lnTo>
                  <a:lnTo>
                    <a:pt x="4704727" y="652500"/>
                  </a:lnTo>
                  <a:lnTo>
                    <a:pt x="4707737" y="703300"/>
                  </a:lnTo>
                  <a:lnTo>
                    <a:pt x="4712398" y="752830"/>
                  </a:lnTo>
                  <a:lnTo>
                    <a:pt x="4719129" y="802360"/>
                  </a:lnTo>
                  <a:lnTo>
                    <a:pt x="4728311" y="850620"/>
                  </a:lnTo>
                  <a:lnTo>
                    <a:pt x="4729150" y="851890"/>
                  </a:lnTo>
                  <a:lnTo>
                    <a:pt x="4731639" y="851890"/>
                  </a:lnTo>
                  <a:lnTo>
                    <a:pt x="4731639" y="868400"/>
                  </a:lnTo>
                  <a:lnTo>
                    <a:pt x="4734115" y="869670"/>
                  </a:lnTo>
                  <a:lnTo>
                    <a:pt x="4736592" y="869670"/>
                  </a:lnTo>
                  <a:lnTo>
                    <a:pt x="4736592" y="873480"/>
                  </a:lnTo>
                  <a:lnTo>
                    <a:pt x="4739081" y="877290"/>
                  </a:lnTo>
                  <a:lnTo>
                    <a:pt x="4743196" y="877290"/>
                  </a:lnTo>
                  <a:lnTo>
                    <a:pt x="4947107" y="887450"/>
                  </a:lnTo>
                  <a:lnTo>
                    <a:pt x="4998123" y="888720"/>
                  </a:lnTo>
                  <a:lnTo>
                    <a:pt x="5049164" y="891260"/>
                  </a:lnTo>
                  <a:lnTo>
                    <a:pt x="5355666" y="898880"/>
                  </a:lnTo>
                  <a:lnTo>
                    <a:pt x="5406783" y="898880"/>
                  </a:lnTo>
                  <a:lnTo>
                    <a:pt x="5457901" y="900150"/>
                  </a:lnTo>
                  <a:lnTo>
                    <a:pt x="5560149" y="900150"/>
                  </a:lnTo>
                  <a:lnTo>
                    <a:pt x="5611279" y="901420"/>
                  </a:lnTo>
                  <a:lnTo>
                    <a:pt x="5815749" y="901420"/>
                  </a:lnTo>
                  <a:lnTo>
                    <a:pt x="6122263" y="902690"/>
                  </a:lnTo>
                  <a:lnTo>
                    <a:pt x="6173305" y="903960"/>
                  </a:lnTo>
                  <a:lnTo>
                    <a:pt x="6423850" y="905230"/>
                  </a:lnTo>
                  <a:lnTo>
                    <a:pt x="6523634" y="906500"/>
                  </a:lnTo>
                  <a:lnTo>
                    <a:pt x="6623431" y="906500"/>
                  </a:lnTo>
                  <a:lnTo>
                    <a:pt x="6723240" y="907770"/>
                  </a:lnTo>
                  <a:lnTo>
                    <a:pt x="6922871" y="907770"/>
                  </a:lnTo>
                  <a:lnTo>
                    <a:pt x="7022693" y="909040"/>
                  </a:lnTo>
                  <a:lnTo>
                    <a:pt x="7704658" y="909040"/>
                  </a:lnTo>
                  <a:lnTo>
                    <a:pt x="7713040" y="903960"/>
                  </a:lnTo>
                  <a:lnTo>
                    <a:pt x="7715821" y="895070"/>
                  </a:lnTo>
                  <a:lnTo>
                    <a:pt x="7713040" y="886180"/>
                  </a:lnTo>
                  <a:lnTo>
                    <a:pt x="7707452" y="883640"/>
                  </a:lnTo>
                  <a:lnTo>
                    <a:pt x="7704658" y="882370"/>
                  </a:lnTo>
                  <a:lnTo>
                    <a:pt x="7392911" y="882370"/>
                  </a:lnTo>
                  <a:lnTo>
                    <a:pt x="7288936" y="883640"/>
                  </a:lnTo>
                  <a:lnTo>
                    <a:pt x="7190905" y="882370"/>
                  </a:lnTo>
                  <a:lnTo>
                    <a:pt x="6798894" y="882370"/>
                  </a:lnTo>
                  <a:lnTo>
                    <a:pt x="6700964" y="881100"/>
                  </a:lnTo>
                  <a:lnTo>
                    <a:pt x="6853949" y="877290"/>
                  </a:lnTo>
                  <a:lnTo>
                    <a:pt x="6904914" y="874750"/>
                  </a:lnTo>
                  <a:lnTo>
                    <a:pt x="7006831" y="872210"/>
                  </a:lnTo>
                  <a:lnTo>
                    <a:pt x="7057771" y="869670"/>
                  </a:lnTo>
                  <a:lnTo>
                    <a:pt x="7108711" y="868400"/>
                  </a:lnTo>
                  <a:lnTo>
                    <a:pt x="7134174" y="867130"/>
                  </a:lnTo>
                  <a:lnTo>
                    <a:pt x="7159638" y="865860"/>
                  </a:lnTo>
                  <a:lnTo>
                    <a:pt x="7210552" y="864590"/>
                  </a:lnTo>
                  <a:lnTo>
                    <a:pt x="7719542" y="844270"/>
                  </a:lnTo>
                  <a:lnTo>
                    <a:pt x="7722171" y="862050"/>
                  </a:lnTo>
                  <a:lnTo>
                    <a:pt x="7724927" y="878560"/>
                  </a:lnTo>
                  <a:lnTo>
                    <a:pt x="7727696" y="893800"/>
                  </a:lnTo>
                  <a:lnTo>
                    <a:pt x="7730312" y="910310"/>
                  </a:lnTo>
                  <a:lnTo>
                    <a:pt x="7730845" y="912850"/>
                  </a:lnTo>
                  <a:lnTo>
                    <a:pt x="7732484" y="914120"/>
                  </a:lnTo>
                  <a:lnTo>
                    <a:pt x="7736065" y="914120"/>
                  </a:lnTo>
                  <a:lnTo>
                    <a:pt x="7736916" y="912850"/>
                  </a:lnTo>
                  <a:lnTo>
                    <a:pt x="7738021" y="914120"/>
                  </a:lnTo>
                  <a:lnTo>
                    <a:pt x="7739558" y="915390"/>
                  </a:lnTo>
                  <a:lnTo>
                    <a:pt x="7742936" y="915390"/>
                  </a:lnTo>
                  <a:lnTo>
                    <a:pt x="7744727" y="914120"/>
                  </a:lnTo>
                  <a:lnTo>
                    <a:pt x="7744968" y="912850"/>
                  </a:lnTo>
                  <a:lnTo>
                    <a:pt x="7745209" y="911580"/>
                  </a:lnTo>
                  <a:lnTo>
                    <a:pt x="7745997" y="905230"/>
                  </a:lnTo>
                  <a:lnTo>
                    <a:pt x="7746835" y="900150"/>
                  </a:lnTo>
                  <a:lnTo>
                    <a:pt x="7747686" y="893800"/>
                  </a:lnTo>
                  <a:lnTo>
                    <a:pt x="7750962" y="892530"/>
                  </a:lnTo>
                  <a:lnTo>
                    <a:pt x="7753490" y="888720"/>
                  </a:lnTo>
                  <a:lnTo>
                    <a:pt x="7753540" y="883640"/>
                  </a:lnTo>
                  <a:lnTo>
                    <a:pt x="7753871" y="874750"/>
                  </a:lnTo>
                  <a:lnTo>
                    <a:pt x="7754556" y="850620"/>
                  </a:lnTo>
                  <a:lnTo>
                    <a:pt x="7754772" y="844270"/>
                  </a:lnTo>
                  <a:lnTo>
                    <a:pt x="7755128" y="835380"/>
                  </a:lnTo>
                  <a:lnTo>
                    <a:pt x="7755979" y="832840"/>
                  </a:lnTo>
                  <a:lnTo>
                    <a:pt x="7755979" y="8303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64099" y="1544800"/>
              <a:ext cx="203924" cy="30606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8446" y="3914445"/>
              <a:ext cx="3011503" cy="90381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884300" y="4115451"/>
              <a:ext cx="2326640" cy="571500"/>
            </a:xfrm>
            <a:custGeom>
              <a:avLst/>
              <a:gdLst/>
              <a:ahLst/>
              <a:cxnLst/>
              <a:rect l="l" t="t" r="r" b="b"/>
              <a:pathLst>
                <a:path w="2326640" h="571500">
                  <a:moveTo>
                    <a:pt x="2301891" y="71119"/>
                  </a:moveTo>
                  <a:lnTo>
                    <a:pt x="2281629" y="71119"/>
                  </a:lnTo>
                  <a:lnTo>
                    <a:pt x="2281629" y="67309"/>
                  </a:lnTo>
                  <a:lnTo>
                    <a:pt x="2282875" y="64769"/>
                  </a:lnTo>
                  <a:lnTo>
                    <a:pt x="2284121" y="63499"/>
                  </a:lnTo>
                  <a:lnTo>
                    <a:pt x="2284000" y="55879"/>
                  </a:lnTo>
                  <a:lnTo>
                    <a:pt x="2283518" y="50799"/>
                  </a:lnTo>
                  <a:lnTo>
                    <a:pt x="2282875" y="44449"/>
                  </a:lnTo>
                  <a:lnTo>
                    <a:pt x="1803309" y="44449"/>
                  </a:lnTo>
                  <a:lnTo>
                    <a:pt x="2101237" y="36829"/>
                  </a:lnTo>
                  <a:lnTo>
                    <a:pt x="2250117" y="29209"/>
                  </a:lnTo>
                  <a:lnTo>
                    <a:pt x="2250117" y="25399"/>
                  </a:lnTo>
                  <a:lnTo>
                    <a:pt x="1296499" y="25399"/>
                  </a:lnTo>
                  <a:lnTo>
                    <a:pt x="1347618" y="24129"/>
                  </a:lnTo>
                  <a:lnTo>
                    <a:pt x="1449856" y="24129"/>
                  </a:lnTo>
                  <a:lnTo>
                    <a:pt x="1500975" y="22859"/>
                  </a:lnTo>
                  <a:lnTo>
                    <a:pt x="1552095" y="22859"/>
                  </a:lnTo>
                  <a:lnTo>
                    <a:pt x="1603214" y="21589"/>
                  </a:lnTo>
                  <a:lnTo>
                    <a:pt x="1654334" y="21589"/>
                  </a:lnTo>
                  <a:lnTo>
                    <a:pt x="1705454" y="20319"/>
                  </a:lnTo>
                  <a:lnTo>
                    <a:pt x="1756574" y="20319"/>
                  </a:lnTo>
                  <a:lnTo>
                    <a:pt x="1858813" y="17779"/>
                  </a:lnTo>
                  <a:lnTo>
                    <a:pt x="1909932" y="17779"/>
                  </a:lnTo>
                  <a:lnTo>
                    <a:pt x="2267762" y="8889"/>
                  </a:lnTo>
                  <a:lnTo>
                    <a:pt x="2267762" y="3809"/>
                  </a:lnTo>
                  <a:lnTo>
                    <a:pt x="2268365" y="2539"/>
                  </a:lnTo>
                  <a:lnTo>
                    <a:pt x="2268365" y="0"/>
                  </a:lnTo>
                  <a:lnTo>
                    <a:pt x="2275319" y="0"/>
                  </a:lnTo>
                  <a:lnTo>
                    <a:pt x="2275319" y="8889"/>
                  </a:lnTo>
                  <a:lnTo>
                    <a:pt x="2284121" y="10159"/>
                  </a:lnTo>
                  <a:lnTo>
                    <a:pt x="2284764" y="22859"/>
                  </a:lnTo>
                  <a:lnTo>
                    <a:pt x="2276564" y="24129"/>
                  </a:lnTo>
                  <a:lnTo>
                    <a:pt x="2276564" y="27939"/>
                  </a:lnTo>
                  <a:lnTo>
                    <a:pt x="2313951" y="27939"/>
                  </a:lnTo>
                  <a:lnTo>
                    <a:pt x="2315709" y="34289"/>
                  </a:lnTo>
                  <a:lnTo>
                    <a:pt x="2313480" y="39369"/>
                  </a:lnTo>
                  <a:lnTo>
                    <a:pt x="2307434" y="41909"/>
                  </a:lnTo>
                  <a:lnTo>
                    <a:pt x="2304942" y="43179"/>
                  </a:lnTo>
                  <a:lnTo>
                    <a:pt x="2299877" y="43179"/>
                  </a:lnTo>
                  <a:lnTo>
                    <a:pt x="2301891" y="71119"/>
                  </a:lnTo>
                  <a:close/>
                </a:path>
                <a:path w="2326640" h="571500">
                  <a:moveTo>
                    <a:pt x="2287296" y="567689"/>
                  </a:moveTo>
                  <a:lnTo>
                    <a:pt x="1571322" y="567689"/>
                  </a:lnTo>
                  <a:lnTo>
                    <a:pt x="1468505" y="566419"/>
                  </a:lnTo>
                  <a:lnTo>
                    <a:pt x="1314304" y="566419"/>
                  </a:lnTo>
                  <a:lnTo>
                    <a:pt x="1262913" y="565149"/>
                  </a:lnTo>
                  <a:lnTo>
                    <a:pt x="1160148" y="565149"/>
                  </a:lnTo>
                  <a:lnTo>
                    <a:pt x="1108932" y="563879"/>
                  </a:lnTo>
                  <a:lnTo>
                    <a:pt x="801292" y="563879"/>
                  </a:lnTo>
                  <a:lnTo>
                    <a:pt x="749983" y="562609"/>
                  </a:lnTo>
                  <a:lnTo>
                    <a:pt x="596047" y="562609"/>
                  </a:lnTo>
                  <a:lnTo>
                    <a:pt x="544739" y="561339"/>
                  </a:lnTo>
                  <a:lnTo>
                    <a:pt x="493437" y="561339"/>
                  </a:lnTo>
                  <a:lnTo>
                    <a:pt x="390861" y="558799"/>
                  </a:lnTo>
                  <a:lnTo>
                    <a:pt x="339592" y="558799"/>
                  </a:lnTo>
                  <a:lnTo>
                    <a:pt x="237105" y="556259"/>
                  </a:lnTo>
                  <a:lnTo>
                    <a:pt x="185891" y="553719"/>
                  </a:lnTo>
                  <a:lnTo>
                    <a:pt x="134700" y="552449"/>
                  </a:lnTo>
                  <a:lnTo>
                    <a:pt x="32397" y="547369"/>
                  </a:lnTo>
                  <a:lnTo>
                    <a:pt x="29262" y="547369"/>
                  </a:lnTo>
                  <a:lnTo>
                    <a:pt x="27373" y="546099"/>
                  </a:lnTo>
                  <a:lnTo>
                    <a:pt x="27373" y="543559"/>
                  </a:lnTo>
                  <a:lnTo>
                    <a:pt x="25484" y="543559"/>
                  </a:lnTo>
                  <a:lnTo>
                    <a:pt x="23594" y="542289"/>
                  </a:lnTo>
                  <a:lnTo>
                    <a:pt x="23594" y="532129"/>
                  </a:lnTo>
                  <a:lnTo>
                    <a:pt x="21705" y="532129"/>
                  </a:lnTo>
                  <a:lnTo>
                    <a:pt x="21062" y="530859"/>
                  </a:lnTo>
                  <a:lnTo>
                    <a:pt x="10794" y="481329"/>
                  </a:lnTo>
                  <a:lnTo>
                    <a:pt x="4851" y="429259"/>
                  </a:lnTo>
                  <a:lnTo>
                    <a:pt x="1964" y="377189"/>
                  </a:lnTo>
                  <a:lnTo>
                    <a:pt x="864" y="325119"/>
                  </a:lnTo>
                  <a:lnTo>
                    <a:pt x="281" y="274319"/>
                  </a:lnTo>
                  <a:lnTo>
                    <a:pt x="0" y="172719"/>
                  </a:lnTo>
                  <a:lnTo>
                    <a:pt x="1450" y="121919"/>
                  </a:lnTo>
                  <a:lnTo>
                    <a:pt x="5051" y="72389"/>
                  </a:lnTo>
                  <a:lnTo>
                    <a:pt x="11616" y="22859"/>
                  </a:lnTo>
                  <a:lnTo>
                    <a:pt x="4703" y="21589"/>
                  </a:lnTo>
                  <a:lnTo>
                    <a:pt x="4703" y="10159"/>
                  </a:lnTo>
                  <a:lnTo>
                    <a:pt x="64242" y="10159"/>
                  </a:lnTo>
                  <a:lnTo>
                    <a:pt x="115622" y="11429"/>
                  </a:lnTo>
                  <a:lnTo>
                    <a:pt x="167001" y="11429"/>
                  </a:lnTo>
                  <a:lnTo>
                    <a:pt x="218379" y="12699"/>
                  </a:lnTo>
                  <a:lnTo>
                    <a:pt x="269757" y="12699"/>
                  </a:lnTo>
                  <a:lnTo>
                    <a:pt x="629395" y="20319"/>
                  </a:lnTo>
                  <a:lnTo>
                    <a:pt x="680771" y="20319"/>
                  </a:lnTo>
                  <a:lnTo>
                    <a:pt x="783522" y="22859"/>
                  </a:lnTo>
                  <a:lnTo>
                    <a:pt x="834897" y="22859"/>
                  </a:lnTo>
                  <a:lnTo>
                    <a:pt x="886272" y="24129"/>
                  </a:lnTo>
                  <a:lnTo>
                    <a:pt x="34929" y="24129"/>
                  </a:lnTo>
                  <a:lnTo>
                    <a:pt x="34929" y="34289"/>
                  </a:lnTo>
                  <a:lnTo>
                    <a:pt x="34286" y="38099"/>
                  </a:lnTo>
                  <a:lnTo>
                    <a:pt x="1647832" y="38099"/>
                  </a:lnTo>
                  <a:lnTo>
                    <a:pt x="1597653" y="39369"/>
                  </a:lnTo>
                  <a:lnTo>
                    <a:pt x="1497288" y="39369"/>
                  </a:lnTo>
                  <a:lnTo>
                    <a:pt x="1447100" y="40639"/>
                  </a:lnTo>
                  <a:lnTo>
                    <a:pt x="1346711" y="40639"/>
                  </a:lnTo>
                  <a:lnTo>
                    <a:pt x="1296509" y="41909"/>
                  </a:lnTo>
                  <a:lnTo>
                    <a:pt x="1247150" y="41909"/>
                  </a:lnTo>
                  <a:lnTo>
                    <a:pt x="1298217" y="43179"/>
                  </a:lnTo>
                  <a:lnTo>
                    <a:pt x="1349283" y="43179"/>
                  </a:lnTo>
                  <a:lnTo>
                    <a:pt x="1400348" y="44449"/>
                  </a:lnTo>
                  <a:lnTo>
                    <a:pt x="1502472" y="44449"/>
                  </a:lnTo>
                  <a:lnTo>
                    <a:pt x="1553530" y="45719"/>
                  </a:lnTo>
                  <a:lnTo>
                    <a:pt x="2250117" y="45719"/>
                  </a:lnTo>
                  <a:lnTo>
                    <a:pt x="2197443" y="48259"/>
                  </a:lnTo>
                  <a:lnTo>
                    <a:pt x="436396" y="48259"/>
                  </a:lnTo>
                  <a:lnTo>
                    <a:pt x="388223" y="49529"/>
                  </a:lnTo>
                  <a:lnTo>
                    <a:pt x="291841" y="50799"/>
                  </a:lnTo>
                  <a:lnTo>
                    <a:pt x="34286" y="50799"/>
                  </a:lnTo>
                  <a:lnTo>
                    <a:pt x="33684" y="54609"/>
                  </a:lnTo>
                  <a:lnTo>
                    <a:pt x="33684" y="62229"/>
                  </a:lnTo>
                  <a:lnTo>
                    <a:pt x="36175" y="64769"/>
                  </a:lnTo>
                  <a:lnTo>
                    <a:pt x="36249" y="67309"/>
                  </a:lnTo>
                  <a:lnTo>
                    <a:pt x="38902" y="113029"/>
                  </a:lnTo>
                  <a:lnTo>
                    <a:pt x="39226" y="149859"/>
                  </a:lnTo>
                  <a:lnTo>
                    <a:pt x="39245" y="165099"/>
                  </a:lnTo>
                  <a:lnTo>
                    <a:pt x="38326" y="208279"/>
                  </a:lnTo>
                  <a:lnTo>
                    <a:pt x="36781" y="256539"/>
                  </a:lnTo>
                  <a:lnTo>
                    <a:pt x="35573" y="303529"/>
                  </a:lnTo>
                  <a:lnTo>
                    <a:pt x="35366" y="325119"/>
                  </a:lnTo>
                  <a:lnTo>
                    <a:pt x="17284" y="325119"/>
                  </a:lnTo>
                  <a:lnTo>
                    <a:pt x="18429" y="347979"/>
                  </a:lnTo>
                  <a:lnTo>
                    <a:pt x="19876" y="369569"/>
                  </a:lnTo>
                  <a:lnTo>
                    <a:pt x="21444" y="392429"/>
                  </a:lnTo>
                  <a:lnTo>
                    <a:pt x="22951" y="415289"/>
                  </a:lnTo>
                  <a:lnTo>
                    <a:pt x="34305" y="415289"/>
                  </a:lnTo>
                  <a:lnTo>
                    <a:pt x="33345" y="466089"/>
                  </a:lnTo>
                  <a:lnTo>
                    <a:pt x="31794" y="519429"/>
                  </a:lnTo>
                  <a:lnTo>
                    <a:pt x="135962" y="523239"/>
                  </a:lnTo>
                  <a:lnTo>
                    <a:pt x="240078" y="525779"/>
                  </a:lnTo>
                  <a:lnTo>
                    <a:pt x="292120" y="528319"/>
                  </a:lnTo>
                  <a:lnTo>
                    <a:pt x="396157" y="530859"/>
                  </a:lnTo>
                  <a:lnTo>
                    <a:pt x="31794" y="530859"/>
                  </a:lnTo>
                  <a:lnTo>
                    <a:pt x="31794" y="533399"/>
                  </a:lnTo>
                  <a:lnTo>
                    <a:pt x="31151" y="535939"/>
                  </a:lnTo>
                  <a:lnTo>
                    <a:pt x="31151" y="537209"/>
                  </a:lnTo>
                  <a:lnTo>
                    <a:pt x="656249" y="537209"/>
                  </a:lnTo>
                  <a:lnTo>
                    <a:pt x="708268" y="538479"/>
                  </a:lnTo>
                  <a:lnTo>
                    <a:pt x="760285" y="538479"/>
                  </a:lnTo>
                  <a:lnTo>
                    <a:pt x="812307" y="539749"/>
                  </a:lnTo>
                  <a:lnTo>
                    <a:pt x="864335" y="539749"/>
                  </a:lnTo>
                  <a:lnTo>
                    <a:pt x="916370" y="541019"/>
                  </a:lnTo>
                  <a:lnTo>
                    <a:pt x="1859378" y="541019"/>
                  </a:lnTo>
                  <a:lnTo>
                    <a:pt x="1833527" y="542289"/>
                  </a:lnTo>
                  <a:lnTo>
                    <a:pt x="1523069" y="549909"/>
                  </a:lnTo>
                  <a:lnTo>
                    <a:pt x="1572772" y="551179"/>
                  </a:lnTo>
                  <a:lnTo>
                    <a:pt x="2287296" y="551179"/>
                  </a:lnTo>
                  <a:lnTo>
                    <a:pt x="2293672" y="553719"/>
                  </a:lnTo>
                  <a:lnTo>
                    <a:pt x="2295797" y="558799"/>
                  </a:lnTo>
                  <a:lnTo>
                    <a:pt x="2293672" y="565149"/>
                  </a:lnTo>
                  <a:lnTo>
                    <a:pt x="2287296" y="567689"/>
                  </a:lnTo>
                  <a:close/>
                </a:path>
                <a:path w="2326640" h="571500">
                  <a:moveTo>
                    <a:pt x="1698010" y="38099"/>
                  </a:moveTo>
                  <a:lnTo>
                    <a:pt x="34286" y="38099"/>
                  </a:lnTo>
                  <a:lnTo>
                    <a:pt x="118796" y="33019"/>
                  </a:lnTo>
                  <a:lnTo>
                    <a:pt x="203789" y="30479"/>
                  </a:lnTo>
                  <a:lnTo>
                    <a:pt x="161363" y="29209"/>
                  </a:lnTo>
                  <a:lnTo>
                    <a:pt x="119118" y="26669"/>
                  </a:lnTo>
                  <a:lnTo>
                    <a:pt x="34929" y="24129"/>
                  </a:lnTo>
                  <a:lnTo>
                    <a:pt x="989022" y="24129"/>
                  </a:lnTo>
                  <a:lnTo>
                    <a:pt x="1040397" y="25399"/>
                  </a:lnTo>
                  <a:lnTo>
                    <a:pt x="2250117" y="25399"/>
                  </a:lnTo>
                  <a:lnTo>
                    <a:pt x="1848545" y="35559"/>
                  </a:lnTo>
                  <a:lnTo>
                    <a:pt x="1798366" y="35559"/>
                  </a:lnTo>
                  <a:lnTo>
                    <a:pt x="1698010" y="38099"/>
                  </a:lnTo>
                  <a:close/>
                </a:path>
                <a:path w="2326640" h="571500">
                  <a:moveTo>
                    <a:pt x="2313951" y="27939"/>
                  </a:moveTo>
                  <a:lnTo>
                    <a:pt x="2283518" y="27939"/>
                  </a:lnTo>
                  <a:lnTo>
                    <a:pt x="2284844" y="25399"/>
                  </a:lnTo>
                  <a:lnTo>
                    <a:pt x="2287659" y="24129"/>
                  </a:lnTo>
                  <a:lnTo>
                    <a:pt x="2292844" y="24129"/>
                  </a:lnTo>
                  <a:lnTo>
                    <a:pt x="2295255" y="25399"/>
                  </a:lnTo>
                  <a:lnTo>
                    <a:pt x="2296742" y="26669"/>
                  </a:lnTo>
                  <a:lnTo>
                    <a:pt x="2310994" y="26669"/>
                  </a:lnTo>
                  <a:lnTo>
                    <a:pt x="2313951" y="27939"/>
                  </a:lnTo>
                  <a:close/>
                </a:path>
                <a:path w="2326640" h="571500">
                  <a:moveTo>
                    <a:pt x="2310994" y="26669"/>
                  </a:moveTo>
                  <a:lnTo>
                    <a:pt x="2304299" y="26669"/>
                  </a:lnTo>
                  <a:lnTo>
                    <a:pt x="2307635" y="25399"/>
                  </a:lnTo>
                  <a:lnTo>
                    <a:pt x="2308037" y="25399"/>
                  </a:lnTo>
                  <a:lnTo>
                    <a:pt x="2310994" y="26669"/>
                  </a:lnTo>
                  <a:close/>
                </a:path>
                <a:path w="2326640" h="571500">
                  <a:moveTo>
                    <a:pt x="1859378" y="541019"/>
                  </a:moveTo>
                  <a:lnTo>
                    <a:pt x="1135616" y="541019"/>
                  </a:lnTo>
                  <a:lnTo>
                    <a:pt x="1174016" y="539749"/>
                  </a:lnTo>
                  <a:lnTo>
                    <a:pt x="1225050" y="539749"/>
                  </a:lnTo>
                  <a:lnTo>
                    <a:pt x="1276084" y="538479"/>
                  </a:lnTo>
                  <a:lnTo>
                    <a:pt x="1327116" y="538479"/>
                  </a:lnTo>
                  <a:lnTo>
                    <a:pt x="1429177" y="535939"/>
                  </a:lnTo>
                  <a:lnTo>
                    <a:pt x="1480204" y="535939"/>
                  </a:lnTo>
                  <a:lnTo>
                    <a:pt x="1735298" y="529589"/>
                  </a:lnTo>
                  <a:lnTo>
                    <a:pt x="1786307" y="527049"/>
                  </a:lnTo>
                  <a:lnTo>
                    <a:pt x="1939304" y="523239"/>
                  </a:lnTo>
                  <a:lnTo>
                    <a:pt x="1990293" y="520699"/>
                  </a:lnTo>
                  <a:lnTo>
                    <a:pt x="2092254" y="518159"/>
                  </a:lnTo>
                  <a:lnTo>
                    <a:pt x="2296099" y="510539"/>
                  </a:lnTo>
                  <a:lnTo>
                    <a:pt x="2288357" y="459739"/>
                  </a:lnTo>
                  <a:lnTo>
                    <a:pt x="2281855" y="408939"/>
                  </a:lnTo>
                  <a:lnTo>
                    <a:pt x="2276174" y="358139"/>
                  </a:lnTo>
                  <a:lnTo>
                    <a:pt x="2270897" y="307339"/>
                  </a:lnTo>
                  <a:lnTo>
                    <a:pt x="2265293" y="255269"/>
                  </a:lnTo>
                  <a:lnTo>
                    <a:pt x="2259594" y="203199"/>
                  </a:lnTo>
                  <a:lnTo>
                    <a:pt x="2254618" y="149859"/>
                  </a:lnTo>
                  <a:lnTo>
                    <a:pt x="2251185" y="97789"/>
                  </a:lnTo>
                  <a:lnTo>
                    <a:pt x="2250117" y="45719"/>
                  </a:lnTo>
                  <a:lnTo>
                    <a:pt x="1654272" y="45719"/>
                  </a:lnTo>
                  <a:lnTo>
                    <a:pt x="1703956" y="44449"/>
                  </a:lnTo>
                  <a:lnTo>
                    <a:pt x="2277851" y="44449"/>
                  </a:lnTo>
                  <a:lnTo>
                    <a:pt x="2280671" y="64769"/>
                  </a:lnTo>
                  <a:lnTo>
                    <a:pt x="2281629" y="71119"/>
                  </a:lnTo>
                  <a:lnTo>
                    <a:pt x="2301891" y="71119"/>
                  </a:lnTo>
                  <a:lnTo>
                    <a:pt x="2303813" y="97789"/>
                  </a:lnTo>
                  <a:lnTo>
                    <a:pt x="2305546" y="124459"/>
                  </a:lnTo>
                  <a:lnTo>
                    <a:pt x="2275319" y="124459"/>
                  </a:lnTo>
                  <a:lnTo>
                    <a:pt x="2277977" y="165099"/>
                  </a:lnTo>
                  <a:lnTo>
                    <a:pt x="2280519" y="205739"/>
                  </a:lnTo>
                  <a:lnTo>
                    <a:pt x="2283294" y="246379"/>
                  </a:lnTo>
                  <a:lnTo>
                    <a:pt x="2287594" y="298449"/>
                  </a:lnTo>
                  <a:lnTo>
                    <a:pt x="2290432" y="328929"/>
                  </a:lnTo>
                  <a:lnTo>
                    <a:pt x="2320304" y="328929"/>
                  </a:lnTo>
                  <a:lnTo>
                    <a:pt x="2322777" y="365759"/>
                  </a:lnTo>
                  <a:lnTo>
                    <a:pt x="2305545" y="365759"/>
                  </a:lnTo>
                  <a:lnTo>
                    <a:pt x="2305470" y="401319"/>
                  </a:lnTo>
                  <a:lnTo>
                    <a:pt x="2305291" y="420369"/>
                  </a:lnTo>
                  <a:lnTo>
                    <a:pt x="2304942" y="438149"/>
                  </a:lnTo>
                  <a:lnTo>
                    <a:pt x="2304942" y="439419"/>
                  </a:lnTo>
                  <a:lnTo>
                    <a:pt x="2303655" y="440689"/>
                  </a:lnTo>
                  <a:lnTo>
                    <a:pt x="2302410" y="440689"/>
                  </a:lnTo>
                  <a:lnTo>
                    <a:pt x="2304293" y="458469"/>
                  </a:lnTo>
                  <a:lnTo>
                    <a:pt x="2306108" y="474979"/>
                  </a:lnTo>
                  <a:lnTo>
                    <a:pt x="2307802" y="492759"/>
                  </a:lnTo>
                  <a:lnTo>
                    <a:pt x="2309323" y="510539"/>
                  </a:lnTo>
                  <a:lnTo>
                    <a:pt x="2325744" y="510539"/>
                  </a:lnTo>
                  <a:lnTo>
                    <a:pt x="2325723" y="515619"/>
                  </a:lnTo>
                  <a:lnTo>
                    <a:pt x="2326367" y="516889"/>
                  </a:lnTo>
                  <a:lnTo>
                    <a:pt x="2326367" y="519429"/>
                  </a:lnTo>
                  <a:lnTo>
                    <a:pt x="2325723" y="520699"/>
                  </a:lnTo>
                  <a:lnTo>
                    <a:pt x="2325405" y="527049"/>
                  </a:lnTo>
                  <a:lnTo>
                    <a:pt x="2298631" y="527049"/>
                  </a:lnTo>
                  <a:lnTo>
                    <a:pt x="1885229" y="539749"/>
                  </a:lnTo>
                  <a:lnTo>
                    <a:pt x="1859378" y="541019"/>
                  </a:lnTo>
                  <a:close/>
                </a:path>
                <a:path w="2326640" h="571500">
                  <a:moveTo>
                    <a:pt x="1934083" y="58419"/>
                  </a:moveTo>
                  <a:lnTo>
                    <a:pt x="1262908" y="58419"/>
                  </a:lnTo>
                  <a:lnTo>
                    <a:pt x="1212172" y="57149"/>
                  </a:lnTo>
                  <a:lnTo>
                    <a:pt x="848365" y="52069"/>
                  </a:lnTo>
                  <a:lnTo>
                    <a:pt x="744045" y="49529"/>
                  </a:lnTo>
                  <a:lnTo>
                    <a:pt x="691868" y="49529"/>
                  </a:lnTo>
                  <a:lnTo>
                    <a:pt x="639671" y="48259"/>
                  </a:lnTo>
                  <a:lnTo>
                    <a:pt x="2197443" y="48259"/>
                  </a:lnTo>
                  <a:lnTo>
                    <a:pt x="2092096" y="53339"/>
                  </a:lnTo>
                  <a:lnTo>
                    <a:pt x="1986753" y="55879"/>
                  </a:lnTo>
                  <a:lnTo>
                    <a:pt x="1934083" y="58419"/>
                  </a:lnTo>
                  <a:close/>
                </a:path>
                <a:path w="2326640" h="571500">
                  <a:moveTo>
                    <a:pt x="195472" y="52069"/>
                  </a:moveTo>
                  <a:lnTo>
                    <a:pt x="90770" y="52069"/>
                  </a:lnTo>
                  <a:lnTo>
                    <a:pt x="62517" y="50799"/>
                  </a:lnTo>
                  <a:lnTo>
                    <a:pt x="243650" y="50799"/>
                  </a:lnTo>
                  <a:lnTo>
                    <a:pt x="195472" y="52069"/>
                  </a:lnTo>
                  <a:close/>
                </a:path>
                <a:path w="2326640" h="571500">
                  <a:moveTo>
                    <a:pt x="1776070" y="60959"/>
                  </a:moveTo>
                  <a:lnTo>
                    <a:pt x="1465842" y="60959"/>
                  </a:lnTo>
                  <a:lnTo>
                    <a:pt x="1415108" y="59689"/>
                  </a:lnTo>
                  <a:lnTo>
                    <a:pt x="1364376" y="59689"/>
                  </a:lnTo>
                  <a:lnTo>
                    <a:pt x="1313642" y="58419"/>
                  </a:lnTo>
                  <a:lnTo>
                    <a:pt x="1881412" y="58419"/>
                  </a:lnTo>
                  <a:lnTo>
                    <a:pt x="1776070" y="60959"/>
                  </a:lnTo>
                  <a:close/>
                </a:path>
                <a:path w="2326640" h="571500">
                  <a:moveTo>
                    <a:pt x="2320304" y="328929"/>
                  </a:moveTo>
                  <a:lnTo>
                    <a:pt x="2290432" y="328929"/>
                  </a:lnTo>
                  <a:lnTo>
                    <a:pt x="2288303" y="289559"/>
                  </a:lnTo>
                  <a:lnTo>
                    <a:pt x="2286583" y="250189"/>
                  </a:lnTo>
                  <a:lnTo>
                    <a:pt x="2285208" y="212089"/>
                  </a:lnTo>
                  <a:lnTo>
                    <a:pt x="2284121" y="172719"/>
                  </a:lnTo>
                  <a:lnTo>
                    <a:pt x="2281779" y="160019"/>
                  </a:lnTo>
                  <a:lnTo>
                    <a:pt x="2279494" y="148589"/>
                  </a:lnTo>
                  <a:lnTo>
                    <a:pt x="2277321" y="135889"/>
                  </a:lnTo>
                  <a:lnTo>
                    <a:pt x="2275319" y="124459"/>
                  </a:lnTo>
                  <a:lnTo>
                    <a:pt x="2305546" y="124459"/>
                  </a:lnTo>
                  <a:lnTo>
                    <a:pt x="2307278" y="151129"/>
                  </a:lnTo>
                  <a:lnTo>
                    <a:pt x="2313744" y="260349"/>
                  </a:lnTo>
                  <a:lnTo>
                    <a:pt x="2313744" y="262889"/>
                  </a:lnTo>
                  <a:lnTo>
                    <a:pt x="2314388" y="266699"/>
                  </a:lnTo>
                  <a:lnTo>
                    <a:pt x="2314991" y="270509"/>
                  </a:lnTo>
                  <a:lnTo>
                    <a:pt x="2319622" y="318769"/>
                  </a:lnTo>
                  <a:lnTo>
                    <a:pt x="2320304" y="328929"/>
                  </a:lnTo>
                  <a:close/>
                </a:path>
                <a:path w="2326640" h="571500">
                  <a:moveTo>
                    <a:pt x="34305" y="415289"/>
                  </a:moveTo>
                  <a:lnTo>
                    <a:pt x="22951" y="415289"/>
                  </a:lnTo>
                  <a:lnTo>
                    <a:pt x="22951" y="379729"/>
                  </a:lnTo>
                  <a:lnTo>
                    <a:pt x="21189" y="365759"/>
                  </a:lnTo>
                  <a:lnTo>
                    <a:pt x="19650" y="353059"/>
                  </a:lnTo>
                  <a:lnTo>
                    <a:pt x="18345" y="339089"/>
                  </a:lnTo>
                  <a:lnTo>
                    <a:pt x="17284" y="325119"/>
                  </a:lnTo>
                  <a:lnTo>
                    <a:pt x="35366" y="325119"/>
                  </a:lnTo>
                  <a:lnTo>
                    <a:pt x="35045" y="358139"/>
                  </a:lnTo>
                  <a:lnTo>
                    <a:pt x="34408" y="408939"/>
                  </a:lnTo>
                  <a:lnTo>
                    <a:pt x="34305" y="415289"/>
                  </a:lnTo>
                  <a:close/>
                </a:path>
                <a:path w="2326640" h="571500">
                  <a:moveTo>
                    <a:pt x="2325744" y="510539"/>
                  </a:moveTo>
                  <a:lnTo>
                    <a:pt x="2309323" y="510539"/>
                  </a:lnTo>
                  <a:lnTo>
                    <a:pt x="2309470" y="492759"/>
                  </a:lnTo>
                  <a:lnTo>
                    <a:pt x="2309511" y="474979"/>
                  </a:lnTo>
                  <a:lnTo>
                    <a:pt x="2309328" y="453389"/>
                  </a:lnTo>
                  <a:lnTo>
                    <a:pt x="2308617" y="424179"/>
                  </a:lnTo>
                  <a:lnTo>
                    <a:pt x="2307434" y="396239"/>
                  </a:lnTo>
                  <a:lnTo>
                    <a:pt x="2305545" y="365759"/>
                  </a:lnTo>
                  <a:lnTo>
                    <a:pt x="2322777" y="365759"/>
                  </a:lnTo>
                  <a:lnTo>
                    <a:pt x="2322947" y="368299"/>
                  </a:lnTo>
                  <a:lnTo>
                    <a:pt x="2325030" y="417829"/>
                  </a:lnTo>
                  <a:lnTo>
                    <a:pt x="2325815" y="459739"/>
                  </a:lnTo>
                  <a:lnTo>
                    <a:pt x="2325744" y="510539"/>
                  </a:lnTo>
                  <a:close/>
                </a:path>
                <a:path w="2326640" h="571500">
                  <a:moveTo>
                    <a:pt x="2311212" y="571499"/>
                  </a:moveTo>
                  <a:lnTo>
                    <a:pt x="2308479" y="571499"/>
                  </a:lnTo>
                  <a:lnTo>
                    <a:pt x="2307233" y="570229"/>
                  </a:lnTo>
                  <a:lnTo>
                    <a:pt x="2306831" y="568959"/>
                  </a:lnTo>
                  <a:lnTo>
                    <a:pt x="2298631" y="527049"/>
                  </a:lnTo>
                  <a:lnTo>
                    <a:pt x="2325405" y="527049"/>
                  </a:lnTo>
                  <a:lnTo>
                    <a:pt x="2325299" y="529589"/>
                  </a:lnTo>
                  <a:lnTo>
                    <a:pt x="2324835" y="543559"/>
                  </a:lnTo>
                  <a:lnTo>
                    <a:pt x="2324579" y="549909"/>
                  </a:lnTo>
                  <a:lnTo>
                    <a:pt x="2324477" y="554989"/>
                  </a:lnTo>
                  <a:lnTo>
                    <a:pt x="2322548" y="557529"/>
                  </a:lnTo>
                  <a:lnTo>
                    <a:pt x="2320055" y="557529"/>
                  </a:lnTo>
                  <a:lnTo>
                    <a:pt x="2319412" y="562609"/>
                  </a:lnTo>
                  <a:lnTo>
                    <a:pt x="2318769" y="566419"/>
                  </a:lnTo>
                  <a:lnTo>
                    <a:pt x="2318167" y="568959"/>
                  </a:lnTo>
                  <a:lnTo>
                    <a:pt x="2317986" y="570229"/>
                  </a:lnTo>
                  <a:lnTo>
                    <a:pt x="2311855" y="570229"/>
                  </a:lnTo>
                  <a:lnTo>
                    <a:pt x="2311212" y="571499"/>
                  </a:lnTo>
                  <a:close/>
                </a:path>
                <a:path w="2326640" h="571500">
                  <a:moveTo>
                    <a:pt x="656249" y="537209"/>
                  </a:moveTo>
                  <a:lnTo>
                    <a:pt x="64533" y="537209"/>
                  </a:lnTo>
                  <a:lnTo>
                    <a:pt x="80601" y="535939"/>
                  </a:lnTo>
                  <a:lnTo>
                    <a:pt x="96669" y="535939"/>
                  </a:lnTo>
                  <a:lnTo>
                    <a:pt x="31794" y="530859"/>
                  </a:lnTo>
                  <a:lnTo>
                    <a:pt x="396157" y="530859"/>
                  </a:lnTo>
                  <a:lnTo>
                    <a:pt x="656249" y="537209"/>
                  </a:lnTo>
                  <a:close/>
                </a:path>
                <a:path w="2326640" h="571500">
                  <a:moveTo>
                    <a:pt x="2317805" y="571499"/>
                  </a:moveTo>
                  <a:lnTo>
                    <a:pt x="2312700" y="571499"/>
                  </a:lnTo>
                  <a:lnTo>
                    <a:pt x="2311855" y="570229"/>
                  </a:lnTo>
                  <a:lnTo>
                    <a:pt x="2317986" y="570229"/>
                  </a:lnTo>
                  <a:lnTo>
                    <a:pt x="2317805" y="5714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915261" y="3067123"/>
            <a:ext cx="253619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76275" marR="5080" indent="-664210">
              <a:lnSpc>
                <a:spcPct val="100000"/>
              </a:lnSpc>
              <a:spcBef>
                <a:spcPts val="100"/>
              </a:spcBef>
            </a:pP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9900"/>
                </a:solidFill>
                <a:latin typeface="Verdana"/>
                <a:cs typeface="Verdana"/>
              </a:rPr>
              <a:t>Lab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35">
                <a:solidFill>
                  <a:srgbClr val="FF9900"/>
                </a:solidFill>
                <a:latin typeface="Verdana"/>
                <a:cs typeface="Verdana"/>
              </a:rPr>
              <a:t>Sekolah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7660" y="1422427"/>
            <a:ext cx="7126605" cy="11550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65735">
              <a:lnSpc>
                <a:spcPct val="100000"/>
              </a:lnSpc>
              <a:spcBef>
                <a:spcPts val="100"/>
              </a:spcBef>
            </a:pP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Kepala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5">
                <a:solidFill>
                  <a:srgbClr val="FF9900"/>
                </a:solidFill>
                <a:latin typeface="Verdana"/>
                <a:cs typeface="Verdana"/>
              </a:rPr>
              <a:t>Sekola</a:t>
            </a:r>
            <a:r>
              <a:rPr dirty="0" sz="2000" spc="-25">
                <a:solidFill>
                  <a:srgbClr val="FF9900"/>
                </a:solidFill>
                <a:latin typeface="Verdana"/>
                <a:cs typeface="Verdana"/>
              </a:rPr>
              <a:t>h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4466590" algn="l"/>
              </a:tabLst>
            </a:pPr>
            <a:r>
              <a:rPr dirty="0" sz="2400" spc="-30">
                <a:solidFill>
                  <a:srgbClr val="FF9900"/>
                </a:solidFill>
                <a:latin typeface="Verdana"/>
                <a:cs typeface="Verdana"/>
              </a:rPr>
              <a:t>Wakasek</a:t>
            </a:r>
            <a:r>
              <a:rPr dirty="0" sz="2400" spc="16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Kurikulum	</a:t>
            </a:r>
            <a:r>
              <a:rPr dirty="0" sz="2400" spc="-30">
                <a:solidFill>
                  <a:srgbClr val="FF9900"/>
                </a:solidFill>
                <a:latin typeface="Verdana"/>
                <a:cs typeface="Verdana"/>
              </a:rPr>
              <a:t>Wakasek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9900"/>
                </a:solidFill>
                <a:latin typeface="Verdana"/>
                <a:cs typeface="Verdana"/>
              </a:rPr>
              <a:t>Sarpras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584611" y="3141348"/>
            <a:ext cx="2536190" cy="1443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36955" marR="5080" indent="-1024890">
              <a:lnSpc>
                <a:spcPct val="100000"/>
              </a:lnSpc>
              <a:spcBef>
                <a:spcPts val="100"/>
              </a:spcBef>
            </a:pP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Koordiantor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9900"/>
                </a:solidFill>
                <a:latin typeface="Verdana"/>
                <a:cs typeface="Verdana"/>
              </a:rPr>
              <a:t>Lab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  <a:p>
            <a:pPr marL="891540">
              <a:lnSpc>
                <a:spcPct val="100000"/>
              </a:lnSpc>
              <a:spcBef>
                <a:spcPts val="2525"/>
              </a:spcBef>
            </a:pP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25449" y="4302807"/>
            <a:ext cx="16967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Guru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FF9900"/>
                </a:solidFill>
                <a:latin typeface="Verdana"/>
                <a:cs typeface="Verdana"/>
              </a:rPr>
              <a:t>Studi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2999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7281" y="243289"/>
              <a:ext cx="4243833" cy="804314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448270" y="968628"/>
            <a:ext cx="8420735" cy="404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8790" marR="5080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bertanggung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0">
                <a:solidFill>
                  <a:srgbClr val="FF9900"/>
                </a:solidFill>
                <a:latin typeface="Verdana"/>
                <a:cs typeface="Verdana"/>
              </a:rPr>
              <a:t>jawab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mengawasi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jalannya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pelaksanaan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program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pengelolaan,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pemamfaatan,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pendayagunaan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endParaRPr sz="2400">
              <a:latin typeface="Verdana"/>
              <a:cs typeface="Verdana"/>
            </a:endParaRPr>
          </a:p>
          <a:p>
            <a:pPr marL="478790" marR="673735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Memilih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setiap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10">
                <a:solidFill>
                  <a:srgbClr val="FF9900"/>
                </a:solidFill>
                <a:latin typeface="Verdana"/>
                <a:cs typeface="Verdana"/>
              </a:rPr>
              <a:t>dua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tahun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60">
                <a:solidFill>
                  <a:srgbClr val="FF9900"/>
                </a:solidFill>
                <a:latin typeface="Verdana"/>
                <a:cs typeface="Verdana"/>
              </a:rPr>
              <a:t>sekali.</a:t>
            </a:r>
            <a:endParaRPr sz="2400">
              <a:latin typeface="Verdana"/>
              <a:cs typeface="Verdana"/>
            </a:endParaRPr>
          </a:p>
          <a:p>
            <a:pPr marL="478790" marR="1287145" indent="-464184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Membimbing,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30">
                <a:solidFill>
                  <a:srgbClr val="FF9900"/>
                </a:solidFill>
                <a:latin typeface="Verdana"/>
                <a:cs typeface="Verdana"/>
              </a:rPr>
              <a:t>memotivasi,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memantau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mengevaluasi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kinerja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penguruslab.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  <a:p>
            <a:pPr marL="478790" marR="352425" indent="-46672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Memotivasi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9900"/>
                </a:solidFill>
                <a:latin typeface="Verdana"/>
                <a:cs typeface="Verdana"/>
              </a:rPr>
              <a:t>guru-guru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dalam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melaksanakan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55">
                <a:solidFill>
                  <a:srgbClr val="FF9900"/>
                </a:solidFill>
                <a:latin typeface="Verdana"/>
                <a:cs typeface="Verdana"/>
              </a:rPr>
              <a:t>sekolah.</a:t>
            </a:r>
            <a:endParaRPr sz="2400">
              <a:latin typeface="Verdana"/>
              <a:cs typeface="Verdana"/>
            </a:endParaRPr>
          </a:p>
          <a:p>
            <a:pPr marL="478790" marR="1230630" indent="-46291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Menyediakan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14">
                <a:solidFill>
                  <a:srgbClr val="FF9900"/>
                </a:solidFill>
                <a:latin typeface="Verdana"/>
                <a:cs typeface="Verdana"/>
              </a:rPr>
              <a:t>dana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keperluan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operasional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786250" y="234191"/>
            <a:ext cx="3618229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90">
                <a:solidFill>
                  <a:srgbClr val="FFFFFF"/>
                </a:solidFill>
              </a:rPr>
              <a:t>Kepala</a:t>
            </a:r>
            <a:r>
              <a:rPr dirty="0" sz="3600" spc="150">
                <a:solidFill>
                  <a:srgbClr val="FFFFFF"/>
                </a:solidFill>
              </a:rPr>
              <a:t> </a:t>
            </a:r>
            <a:r>
              <a:rPr dirty="0" sz="3600" spc="-50">
                <a:solidFill>
                  <a:srgbClr val="FFFFFF"/>
                </a:solidFill>
              </a:rPr>
              <a:t>Sekolah</a:t>
            </a:r>
            <a:endParaRPr sz="3600"/>
          </a:p>
        </p:txBody>
      </p:sp>
      <p:sp>
        <p:nvSpPr>
          <p:cNvPr id="53" name="object 53"/>
          <p:cNvSpPr/>
          <p:nvPr/>
        </p:nvSpPr>
        <p:spPr>
          <a:xfrm>
            <a:off x="366732" y="42021"/>
            <a:ext cx="588010" cy="631190"/>
          </a:xfrm>
          <a:custGeom>
            <a:avLst/>
            <a:gdLst/>
            <a:ahLst/>
            <a:cxnLst/>
            <a:rect l="l" t="t" r="r" b="b"/>
            <a:pathLst>
              <a:path w="588010" h="631190">
                <a:moveTo>
                  <a:pt x="266521" y="461384"/>
                </a:moveTo>
                <a:lnTo>
                  <a:pt x="22153" y="461384"/>
                </a:lnTo>
                <a:lnTo>
                  <a:pt x="20118" y="455044"/>
                </a:lnTo>
                <a:lnTo>
                  <a:pt x="18247" y="448665"/>
                </a:lnTo>
                <a:lnTo>
                  <a:pt x="16643" y="442393"/>
                </a:lnTo>
                <a:lnTo>
                  <a:pt x="15406" y="436372"/>
                </a:lnTo>
                <a:lnTo>
                  <a:pt x="10261" y="430733"/>
                </a:lnTo>
                <a:lnTo>
                  <a:pt x="5720" y="423451"/>
                </a:lnTo>
                <a:lnTo>
                  <a:pt x="2313" y="415158"/>
                </a:lnTo>
                <a:lnTo>
                  <a:pt x="570" y="406484"/>
                </a:lnTo>
                <a:lnTo>
                  <a:pt x="673" y="404833"/>
                </a:lnTo>
                <a:lnTo>
                  <a:pt x="96" y="403491"/>
                </a:lnTo>
                <a:lnTo>
                  <a:pt x="0" y="402339"/>
                </a:lnTo>
                <a:lnTo>
                  <a:pt x="478519" y="0"/>
                </a:lnTo>
                <a:lnTo>
                  <a:pt x="481605" y="6260"/>
                </a:lnTo>
                <a:lnTo>
                  <a:pt x="482760" y="11728"/>
                </a:lnTo>
                <a:lnTo>
                  <a:pt x="484578" y="16927"/>
                </a:lnTo>
                <a:lnTo>
                  <a:pt x="507103" y="49907"/>
                </a:lnTo>
                <a:lnTo>
                  <a:pt x="509238" y="58547"/>
                </a:lnTo>
                <a:lnTo>
                  <a:pt x="511247" y="60484"/>
                </a:lnTo>
                <a:lnTo>
                  <a:pt x="512802" y="62218"/>
                </a:lnTo>
                <a:lnTo>
                  <a:pt x="514530" y="63464"/>
                </a:lnTo>
                <a:lnTo>
                  <a:pt x="521382" y="65313"/>
                </a:lnTo>
                <a:lnTo>
                  <a:pt x="528497" y="69521"/>
                </a:lnTo>
                <a:lnTo>
                  <a:pt x="550740" y="105112"/>
                </a:lnTo>
                <a:lnTo>
                  <a:pt x="552350" y="112586"/>
                </a:lnTo>
                <a:lnTo>
                  <a:pt x="554480" y="112880"/>
                </a:lnTo>
                <a:lnTo>
                  <a:pt x="556879" y="113838"/>
                </a:lnTo>
                <a:lnTo>
                  <a:pt x="560334" y="116330"/>
                </a:lnTo>
                <a:lnTo>
                  <a:pt x="561601" y="117392"/>
                </a:lnTo>
                <a:lnTo>
                  <a:pt x="563232" y="117487"/>
                </a:lnTo>
                <a:lnTo>
                  <a:pt x="564960" y="118733"/>
                </a:lnTo>
                <a:lnTo>
                  <a:pt x="566208" y="119788"/>
                </a:lnTo>
                <a:lnTo>
                  <a:pt x="567935" y="121034"/>
                </a:lnTo>
                <a:lnTo>
                  <a:pt x="569011" y="122576"/>
                </a:lnTo>
                <a:lnTo>
                  <a:pt x="573517" y="129403"/>
                </a:lnTo>
                <a:lnTo>
                  <a:pt x="573828" y="135647"/>
                </a:lnTo>
                <a:lnTo>
                  <a:pt x="569390" y="138347"/>
                </a:lnTo>
                <a:lnTo>
                  <a:pt x="569164" y="138444"/>
                </a:lnTo>
                <a:lnTo>
                  <a:pt x="568238" y="138444"/>
                </a:lnTo>
                <a:lnTo>
                  <a:pt x="567567" y="138732"/>
                </a:lnTo>
                <a:lnTo>
                  <a:pt x="561908" y="140367"/>
                </a:lnTo>
                <a:lnTo>
                  <a:pt x="562192" y="146622"/>
                </a:lnTo>
                <a:lnTo>
                  <a:pt x="563147" y="152589"/>
                </a:lnTo>
                <a:lnTo>
                  <a:pt x="563936" y="156241"/>
                </a:lnTo>
                <a:lnTo>
                  <a:pt x="569503" y="159020"/>
                </a:lnTo>
                <a:lnTo>
                  <a:pt x="573074" y="162671"/>
                </a:lnTo>
                <a:lnTo>
                  <a:pt x="576618" y="166334"/>
                </a:lnTo>
                <a:lnTo>
                  <a:pt x="579038" y="170081"/>
                </a:lnTo>
                <a:lnTo>
                  <a:pt x="580288" y="173918"/>
                </a:lnTo>
                <a:lnTo>
                  <a:pt x="581838" y="178453"/>
                </a:lnTo>
                <a:lnTo>
                  <a:pt x="587806" y="191427"/>
                </a:lnTo>
                <a:lnTo>
                  <a:pt x="266521" y="461384"/>
                </a:lnTo>
                <a:close/>
              </a:path>
              <a:path w="588010" h="631190">
                <a:moveTo>
                  <a:pt x="568718" y="138636"/>
                </a:moveTo>
                <a:lnTo>
                  <a:pt x="568238" y="138444"/>
                </a:lnTo>
                <a:lnTo>
                  <a:pt x="569164" y="138444"/>
                </a:lnTo>
                <a:lnTo>
                  <a:pt x="568718" y="138636"/>
                </a:lnTo>
                <a:close/>
              </a:path>
              <a:path w="588010" h="631190">
                <a:moveTo>
                  <a:pt x="21591" y="487929"/>
                </a:moveTo>
                <a:lnTo>
                  <a:pt x="20829" y="484264"/>
                </a:lnTo>
                <a:lnTo>
                  <a:pt x="20924" y="482633"/>
                </a:lnTo>
                <a:lnTo>
                  <a:pt x="21690" y="480714"/>
                </a:lnTo>
                <a:lnTo>
                  <a:pt x="21305" y="478891"/>
                </a:lnTo>
                <a:lnTo>
                  <a:pt x="21599" y="476761"/>
                </a:lnTo>
                <a:lnTo>
                  <a:pt x="20158" y="473404"/>
                </a:lnTo>
                <a:lnTo>
                  <a:pt x="20731" y="469183"/>
                </a:lnTo>
                <a:lnTo>
                  <a:pt x="19756" y="463209"/>
                </a:lnTo>
                <a:lnTo>
                  <a:pt x="19754" y="460426"/>
                </a:lnTo>
                <a:lnTo>
                  <a:pt x="22153" y="461384"/>
                </a:lnTo>
                <a:lnTo>
                  <a:pt x="266521" y="461384"/>
                </a:lnTo>
                <a:lnTo>
                  <a:pt x="236178" y="486880"/>
                </a:lnTo>
                <a:lnTo>
                  <a:pt x="23145" y="486880"/>
                </a:lnTo>
                <a:lnTo>
                  <a:pt x="22282" y="487648"/>
                </a:lnTo>
                <a:lnTo>
                  <a:pt x="21591" y="487929"/>
                </a:lnTo>
                <a:close/>
              </a:path>
              <a:path w="588010" h="631190">
                <a:moveTo>
                  <a:pt x="64979" y="630728"/>
                </a:moveTo>
                <a:lnTo>
                  <a:pt x="64114" y="628714"/>
                </a:lnTo>
                <a:lnTo>
                  <a:pt x="60614" y="621459"/>
                </a:lnTo>
                <a:lnTo>
                  <a:pt x="57564" y="614383"/>
                </a:lnTo>
                <a:lnTo>
                  <a:pt x="54874" y="607451"/>
                </a:lnTo>
                <a:lnTo>
                  <a:pt x="52453" y="600627"/>
                </a:lnTo>
                <a:lnTo>
                  <a:pt x="51493" y="600244"/>
                </a:lnTo>
                <a:lnTo>
                  <a:pt x="50725" y="599381"/>
                </a:lnTo>
                <a:lnTo>
                  <a:pt x="50437" y="598710"/>
                </a:lnTo>
                <a:lnTo>
                  <a:pt x="47448" y="593600"/>
                </a:lnTo>
                <a:lnTo>
                  <a:pt x="46773" y="588324"/>
                </a:lnTo>
                <a:lnTo>
                  <a:pt x="47162" y="584563"/>
                </a:lnTo>
                <a:lnTo>
                  <a:pt x="44517" y="575450"/>
                </a:lnTo>
                <a:lnTo>
                  <a:pt x="41916" y="566094"/>
                </a:lnTo>
                <a:lnTo>
                  <a:pt x="39333" y="556433"/>
                </a:lnTo>
                <a:lnTo>
                  <a:pt x="36741" y="546402"/>
                </a:lnTo>
                <a:lnTo>
                  <a:pt x="34335" y="537824"/>
                </a:lnTo>
                <a:lnTo>
                  <a:pt x="32100" y="529206"/>
                </a:lnTo>
                <a:lnTo>
                  <a:pt x="30135" y="520697"/>
                </a:lnTo>
                <a:lnTo>
                  <a:pt x="28538" y="512442"/>
                </a:lnTo>
                <a:lnTo>
                  <a:pt x="27098" y="511867"/>
                </a:lnTo>
                <a:lnTo>
                  <a:pt x="26330" y="511004"/>
                </a:lnTo>
                <a:lnTo>
                  <a:pt x="25371" y="510621"/>
                </a:lnTo>
                <a:lnTo>
                  <a:pt x="25082" y="509950"/>
                </a:lnTo>
                <a:lnTo>
                  <a:pt x="24603" y="509758"/>
                </a:lnTo>
                <a:lnTo>
                  <a:pt x="24314" y="509087"/>
                </a:lnTo>
                <a:lnTo>
                  <a:pt x="25464" y="506208"/>
                </a:lnTo>
                <a:lnTo>
                  <a:pt x="25181" y="502735"/>
                </a:lnTo>
                <a:lnTo>
                  <a:pt x="26907" y="501199"/>
                </a:lnTo>
                <a:lnTo>
                  <a:pt x="26598" y="497738"/>
                </a:lnTo>
                <a:lnTo>
                  <a:pt x="26795" y="494457"/>
                </a:lnTo>
                <a:lnTo>
                  <a:pt x="26794" y="491674"/>
                </a:lnTo>
                <a:lnTo>
                  <a:pt x="24872" y="488126"/>
                </a:lnTo>
                <a:lnTo>
                  <a:pt x="23145" y="486880"/>
                </a:lnTo>
                <a:lnTo>
                  <a:pt x="236178" y="486880"/>
                </a:lnTo>
                <a:lnTo>
                  <a:pt x="64979" y="630728"/>
                </a:lnTo>
                <a:close/>
              </a:path>
            </a:pathLst>
          </a:custGeom>
          <a:solidFill>
            <a:srgbClr val="FFAB40">
              <a:alpha val="4524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2999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7281" y="243289"/>
              <a:ext cx="4243833" cy="804314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67438" y="1364598"/>
            <a:ext cx="851979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7520" marR="5080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Berkoordinasi 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dengan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r>
              <a:rPr dirty="0" sz="2400" spc="80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sekolah </a:t>
            </a: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untuk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30">
                <a:solidFill>
                  <a:srgbClr val="FF9900"/>
                </a:solidFill>
                <a:latin typeface="Verdana"/>
                <a:cs typeface="Verdana"/>
              </a:rPr>
              <a:t>menyusun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program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kegiatan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80">
                <a:solidFill>
                  <a:srgbClr val="FF9900"/>
                </a:solidFill>
                <a:latin typeface="Verdana"/>
                <a:cs typeface="Verdana"/>
              </a:rPr>
              <a:t>sistematis,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terencana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9900"/>
                </a:solidFill>
                <a:latin typeface="Verdana"/>
                <a:cs typeface="Verdana"/>
              </a:rPr>
              <a:t>berkelanjutan</a:t>
            </a:r>
            <a:endParaRPr sz="2400">
              <a:latin typeface="Verdana"/>
              <a:cs typeface="Verdana"/>
            </a:endParaRPr>
          </a:p>
          <a:p>
            <a:pPr marL="477520" marR="196850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>
                <a:solidFill>
                  <a:srgbClr val="FF9900"/>
                </a:solidFill>
                <a:latin typeface="Verdana"/>
                <a:cs typeface="Verdana"/>
              </a:rPr>
              <a:t>Bekerjasama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dengan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untuk </a:t>
            </a: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menjamin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kelancaran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kegiatan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belajar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mengajar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786250" y="282959"/>
            <a:ext cx="3545204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>
                <a:solidFill>
                  <a:srgbClr val="FFFFFF"/>
                </a:solidFill>
              </a:rPr>
              <a:t>Waksek</a:t>
            </a:r>
            <a:r>
              <a:rPr dirty="0" spc="95">
                <a:solidFill>
                  <a:srgbClr val="FFFFFF"/>
                </a:solidFill>
              </a:rPr>
              <a:t> </a:t>
            </a:r>
            <a:r>
              <a:rPr dirty="0" spc="-20">
                <a:solidFill>
                  <a:srgbClr val="FFFFFF"/>
                </a:solidFill>
              </a:rPr>
              <a:t>Kurikulum</a:t>
            </a:r>
          </a:p>
        </p:txBody>
      </p:sp>
      <p:sp>
        <p:nvSpPr>
          <p:cNvPr id="53" name="object 53"/>
          <p:cNvSpPr/>
          <p:nvPr/>
        </p:nvSpPr>
        <p:spPr>
          <a:xfrm>
            <a:off x="366732" y="42021"/>
            <a:ext cx="588010" cy="631190"/>
          </a:xfrm>
          <a:custGeom>
            <a:avLst/>
            <a:gdLst/>
            <a:ahLst/>
            <a:cxnLst/>
            <a:rect l="l" t="t" r="r" b="b"/>
            <a:pathLst>
              <a:path w="588010" h="631190">
                <a:moveTo>
                  <a:pt x="266521" y="461384"/>
                </a:moveTo>
                <a:lnTo>
                  <a:pt x="22153" y="461384"/>
                </a:lnTo>
                <a:lnTo>
                  <a:pt x="20118" y="455044"/>
                </a:lnTo>
                <a:lnTo>
                  <a:pt x="18247" y="448665"/>
                </a:lnTo>
                <a:lnTo>
                  <a:pt x="16643" y="442393"/>
                </a:lnTo>
                <a:lnTo>
                  <a:pt x="15406" y="436372"/>
                </a:lnTo>
                <a:lnTo>
                  <a:pt x="10261" y="430733"/>
                </a:lnTo>
                <a:lnTo>
                  <a:pt x="5720" y="423451"/>
                </a:lnTo>
                <a:lnTo>
                  <a:pt x="2313" y="415158"/>
                </a:lnTo>
                <a:lnTo>
                  <a:pt x="570" y="406484"/>
                </a:lnTo>
                <a:lnTo>
                  <a:pt x="673" y="404833"/>
                </a:lnTo>
                <a:lnTo>
                  <a:pt x="96" y="403491"/>
                </a:lnTo>
                <a:lnTo>
                  <a:pt x="0" y="402339"/>
                </a:lnTo>
                <a:lnTo>
                  <a:pt x="478519" y="0"/>
                </a:lnTo>
                <a:lnTo>
                  <a:pt x="481605" y="6260"/>
                </a:lnTo>
                <a:lnTo>
                  <a:pt x="482760" y="11728"/>
                </a:lnTo>
                <a:lnTo>
                  <a:pt x="484578" y="16927"/>
                </a:lnTo>
                <a:lnTo>
                  <a:pt x="507103" y="49907"/>
                </a:lnTo>
                <a:lnTo>
                  <a:pt x="509238" y="58547"/>
                </a:lnTo>
                <a:lnTo>
                  <a:pt x="511247" y="60484"/>
                </a:lnTo>
                <a:lnTo>
                  <a:pt x="512802" y="62218"/>
                </a:lnTo>
                <a:lnTo>
                  <a:pt x="514530" y="63464"/>
                </a:lnTo>
                <a:lnTo>
                  <a:pt x="521382" y="65313"/>
                </a:lnTo>
                <a:lnTo>
                  <a:pt x="528497" y="69521"/>
                </a:lnTo>
                <a:lnTo>
                  <a:pt x="550740" y="105112"/>
                </a:lnTo>
                <a:lnTo>
                  <a:pt x="552350" y="112586"/>
                </a:lnTo>
                <a:lnTo>
                  <a:pt x="554480" y="112880"/>
                </a:lnTo>
                <a:lnTo>
                  <a:pt x="556879" y="113838"/>
                </a:lnTo>
                <a:lnTo>
                  <a:pt x="560334" y="116330"/>
                </a:lnTo>
                <a:lnTo>
                  <a:pt x="561601" y="117392"/>
                </a:lnTo>
                <a:lnTo>
                  <a:pt x="563232" y="117487"/>
                </a:lnTo>
                <a:lnTo>
                  <a:pt x="564960" y="118733"/>
                </a:lnTo>
                <a:lnTo>
                  <a:pt x="566208" y="119788"/>
                </a:lnTo>
                <a:lnTo>
                  <a:pt x="567935" y="121034"/>
                </a:lnTo>
                <a:lnTo>
                  <a:pt x="569011" y="122576"/>
                </a:lnTo>
                <a:lnTo>
                  <a:pt x="573517" y="129403"/>
                </a:lnTo>
                <a:lnTo>
                  <a:pt x="573828" y="135647"/>
                </a:lnTo>
                <a:lnTo>
                  <a:pt x="569390" y="138347"/>
                </a:lnTo>
                <a:lnTo>
                  <a:pt x="569164" y="138444"/>
                </a:lnTo>
                <a:lnTo>
                  <a:pt x="568238" y="138444"/>
                </a:lnTo>
                <a:lnTo>
                  <a:pt x="567567" y="138732"/>
                </a:lnTo>
                <a:lnTo>
                  <a:pt x="561908" y="140367"/>
                </a:lnTo>
                <a:lnTo>
                  <a:pt x="562192" y="146622"/>
                </a:lnTo>
                <a:lnTo>
                  <a:pt x="563147" y="152589"/>
                </a:lnTo>
                <a:lnTo>
                  <a:pt x="563936" y="156241"/>
                </a:lnTo>
                <a:lnTo>
                  <a:pt x="569503" y="159020"/>
                </a:lnTo>
                <a:lnTo>
                  <a:pt x="573074" y="162671"/>
                </a:lnTo>
                <a:lnTo>
                  <a:pt x="576618" y="166334"/>
                </a:lnTo>
                <a:lnTo>
                  <a:pt x="579038" y="170081"/>
                </a:lnTo>
                <a:lnTo>
                  <a:pt x="580288" y="173918"/>
                </a:lnTo>
                <a:lnTo>
                  <a:pt x="581838" y="178453"/>
                </a:lnTo>
                <a:lnTo>
                  <a:pt x="587806" y="191427"/>
                </a:lnTo>
                <a:lnTo>
                  <a:pt x="266521" y="461384"/>
                </a:lnTo>
                <a:close/>
              </a:path>
              <a:path w="588010" h="631190">
                <a:moveTo>
                  <a:pt x="568718" y="138636"/>
                </a:moveTo>
                <a:lnTo>
                  <a:pt x="568238" y="138444"/>
                </a:lnTo>
                <a:lnTo>
                  <a:pt x="569164" y="138444"/>
                </a:lnTo>
                <a:lnTo>
                  <a:pt x="568718" y="138636"/>
                </a:lnTo>
                <a:close/>
              </a:path>
              <a:path w="588010" h="631190">
                <a:moveTo>
                  <a:pt x="21591" y="487929"/>
                </a:moveTo>
                <a:lnTo>
                  <a:pt x="20829" y="484264"/>
                </a:lnTo>
                <a:lnTo>
                  <a:pt x="20924" y="482633"/>
                </a:lnTo>
                <a:lnTo>
                  <a:pt x="21690" y="480714"/>
                </a:lnTo>
                <a:lnTo>
                  <a:pt x="21305" y="478891"/>
                </a:lnTo>
                <a:lnTo>
                  <a:pt x="21599" y="476761"/>
                </a:lnTo>
                <a:lnTo>
                  <a:pt x="20158" y="473404"/>
                </a:lnTo>
                <a:lnTo>
                  <a:pt x="20731" y="469183"/>
                </a:lnTo>
                <a:lnTo>
                  <a:pt x="19756" y="463209"/>
                </a:lnTo>
                <a:lnTo>
                  <a:pt x="19754" y="460426"/>
                </a:lnTo>
                <a:lnTo>
                  <a:pt x="22153" y="461384"/>
                </a:lnTo>
                <a:lnTo>
                  <a:pt x="266521" y="461384"/>
                </a:lnTo>
                <a:lnTo>
                  <a:pt x="236178" y="486880"/>
                </a:lnTo>
                <a:lnTo>
                  <a:pt x="23145" y="486880"/>
                </a:lnTo>
                <a:lnTo>
                  <a:pt x="22282" y="487648"/>
                </a:lnTo>
                <a:lnTo>
                  <a:pt x="21591" y="487929"/>
                </a:lnTo>
                <a:close/>
              </a:path>
              <a:path w="588010" h="631190">
                <a:moveTo>
                  <a:pt x="64979" y="630728"/>
                </a:moveTo>
                <a:lnTo>
                  <a:pt x="64114" y="628714"/>
                </a:lnTo>
                <a:lnTo>
                  <a:pt x="60614" y="621459"/>
                </a:lnTo>
                <a:lnTo>
                  <a:pt x="57564" y="614383"/>
                </a:lnTo>
                <a:lnTo>
                  <a:pt x="54874" y="607451"/>
                </a:lnTo>
                <a:lnTo>
                  <a:pt x="52453" y="600627"/>
                </a:lnTo>
                <a:lnTo>
                  <a:pt x="51493" y="600244"/>
                </a:lnTo>
                <a:lnTo>
                  <a:pt x="50725" y="599381"/>
                </a:lnTo>
                <a:lnTo>
                  <a:pt x="50437" y="598710"/>
                </a:lnTo>
                <a:lnTo>
                  <a:pt x="47448" y="593600"/>
                </a:lnTo>
                <a:lnTo>
                  <a:pt x="46773" y="588324"/>
                </a:lnTo>
                <a:lnTo>
                  <a:pt x="47162" y="584563"/>
                </a:lnTo>
                <a:lnTo>
                  <a:pt x="44517" y="575450"/>
                </a:lnTo>
                <a:lnTo>
                  <a:pt x="41916" y="566094"/>
                </a:lnTo>
                <a:lnTo>
                  <a:pt x="39333" y="556433"/>
                </a:lnTo>
                <a:lnTo>
                  <a:pt x="36741" y="546402"/>
                </a:lnTo>
                <a:lnTo>
                  <a:pt x="34335" y="537824"/>
                </a:lnTo>
                <a:lnTo>
                  <a:pt x="32100" y="529206"/>
                </a:lnTo>
                <a:lnTo>
                  <a:pt x="30135" y="520697"/>
                </a:lnTo>
                <a:lnTo>
                  <a:pt x="28538" y="512442"/>
                </a:lnTo>
                <a:lnTo>
                  <a:pt x="27098" y="511867"/>
                </a:lnTo>
                <a:lnTo>
                  <a:pt x="26330" y="511004"/>
                </a:lnTo>
                <a:lnTo>
                  <a:pt x="25371" y="510621"/>
                </a:lnTo>
                <a:lnTo>
                  <a:pt x="25082" y="509950"/>
                </a:lnTo>
                <a:lnTo>
                  <a:pt x="24603" y="509758"/>
                </a:lnTo>
                <a:lnTo>
                  <a:pt x="24314" y="509087"/>
                </a:lnTo>
                <a:lnTo>
                  <a:pt x="25464" y="506208"/>
                </a:lnTo>
                <a:lnTo>
                  <a:pt x="25181" y="502735"/>
                </a:lnTo>
                <a:lnTo>
                  <a:pt x="26907" y="501199"/>
                </a:lnTo>
                <a:lnTo>
                  <a:pt x="26598" y="497738"/>
                </a:lnTo>
                <a:lnTo>
                  <a:pt x="26795" y="494457"/>
                </a:lnTo>
                <a:lnTo>
                  <a:pt x="26794" y="491674"/>
                </a:lnTo>
                <a:lnTo>
                  <a:pt x="24872" y="488126"/>
                </a:lnTo>
                <a:lnTo>
                  <a:pt x="23145" y="486880"/>
                </a:lnTo>
                <a:lnTo>
                  <a:pt x="236178" y="486880"/>
                </a:lnTo>
                <a:lnTo>
                  <a:pt x="64979" y="630728"/>
                </a:lnTo>
                <a:close/>
              </a:path>
            </a:pathLst>
          </a:custGeom>
          <a:solidFill>
            <a:srgbClr val="FFAB40">
              <a:alpha val="4524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42021"/>
            <a:ext cx="8936355" cy="5049520"/>
            <a:chOff x="103912" y="42021"/>
            <a:chExt cx="8936355" cy="504952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49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5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5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3000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732" y="42021"/>
              <a:ext cx="6819181" cy="1389783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67438" y="1421438"/>
            <a:ext cx="8248015" cy="3317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7520" marR="696595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Berkoordinasi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dengan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wakasek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30">
                <a:solidFill>
                  <a:srgbClr val="FF9900"/>
                </a:solidFill>
                <a:latin typeface="Verdana"/>
                <a:cs typeface="Verdana"/>
              </a:rPr>
              <a:t>kurikulum, </a:t>
            </a:r>
            <a:r>
              <a:rPr dirty="0" sz="2400" spc="-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wakasek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sarana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prasarana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dengan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5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endParaRPr sz="2400">
              <a:latin typeface="Verdana"/>
              <a:cs typeface="Verdana"/>
            </a:endParaRPr>
          </a:p>
          <a:p>
            <a:pPr marL="477520" marR="5080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>
                <a:solidFill>
                  <a:srgbClr val="FF9900"/>
                </a:solidFill>
                <a:latin typeface="Verdana"/>
                <a:cs typeface="Verdana"/>
              </a:rPr>
              <a:t>Bekerjasama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dengan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masing-masing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untuk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menjamin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kelancaran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kegiatan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belajar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mengajar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4">
                <a:solidFill>
                  <a:srgbClr val="FF9900"/>
                </a:solidFill>
                <a:latin typeface="Verdana"/>
                <a:cs typeface="Verdana"/>
              </a:rPr>
              <a:t>IPA.</a:t>
            </a:r>
            <a:endParaRPr sz="2400">
              <a:latin typeface="Verdana"/>
              <a:cs typeface="Verdana"/>
            </a:endParaRPr>
          </a:p>
          <a:p>
            <a:pPr marL="477520" marR="509270" indent="-464184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Merencanakan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program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pengelolaan,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pemamfaatan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pengelolaan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pemakaian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1767830" y="229809"/>
            <a:ext cx="4305300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993775">
              <a:lnSpc>
                <a:spcPct val="100000"/>
              </a:lnSpc>
              <a:spcBef>
                <a:spcPts val="100"/>
              </a:spcBef>
            </a:pPr>
            <a:r>
              <a:rPr dirty="0" spc="25">
                <a:solidFill>
                  <a:srgbClr val="FFFFFF"/>
                </a:solidFill>
              </a:rPr>
              <a:t>Koordinator </a:t>
            </a:r>
            <a:r>
              <a:rPr dirty="0" spc="30">
                <a:solidFill>
                  <a:srgbClr val="FFFFFF"/>
                </a:solidFill>
              </a:rPr>
              <a:t> </a:t>
            </a:r>
            <a:r>
              <a:rPr dirty="0" spc="45">
                <a:solidFill>
                  <a:srgbClr val="FFFFFF"/>
                </a:solidFill>
              </a:rPr>
              <a:t>Laboratorium</a:t>
            </a:r>
            <a:r>
              <a:rPr dirty="0" spc="100">
                <a:solidFill>
                  <a:srgbClr val="FFFFFF"/>
                </a:solidFill>
              </a:rPr>
              <a:t> </a:t>
            </a:r>
            <a:r>
              <a:rPr dirty="0" spc="-40">
                <a:solidFill>
                  <a:srgbClr val="FFFFFF"/>
                </a:solidFill>
              </a:rPr>
              <a:t>Sekolah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22906"/>
            <a:ext cx="8936355" cy="5068570"/>
            <a:chOff x="103912" y="22906"/>
            <a:chExt cx="8936355" cy="506857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49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2999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732" y="22906"/>
              <a:ext cx="6619949" cy="1032509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66545" y="1055678"/>
            <a:ext cx="8463915" cy="404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8790" marR="240029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Mengkoordinir guru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mata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pelajaran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-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80">
                <a:solidFill>
                  <a:srgbClr val="FF9900"/>
                </a:solidFill>
                <a:latin typeface="Verdana"/>
                <a:cs typeface="Verdana"/>
              </a:rPr>
              <a:t>(fisika, </a:t>
            </a:r>
            <a:r>
              <a:rPr dirty="0" sz="2400" spc="-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FF9900"/>
                </a:solidFill>
                <a:latin typeface="Verdana"/>
                <a:cs typeface="Verdana"/>
              </a:rPr>
              <a:t>kimia,biologi)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dalam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membuat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jadwal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laboratorium.</a:t>
            </a:r>
            <a:endParaRPr sz="2400">
              <a:latin typeface="Verdana"/>
              <a:cs typeface="Verdana"/>
            </a:endParaRPr>
          </a:p>
          <a:p>
            <a:pPr marL="478790" marR="5080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Mengusulkan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5">
                <a:solidFill>
                  <a:srgbClr val="FF9900"/>
                </a:solidFill>
                <a:latin typeface="Verdana"/>
                <a:cs typeface="Verdana"/>
              </a:rPr>
              <a:t>kepada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kepala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sekolah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 </a:t>
            </a:r>
            <a:r>
              <a:rPr dirty="0" sz="2400" spc="10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koordinator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sekolah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untuk </a:t>
            </a: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14">
                <a:solidFill>
                  <a:srgbClr val="FF9900"/>
                </a:solidFill>
                <a:latin typeface="Verdana"/>
                <a:cs typeface="Verdana"/>
              </a:rPr>
              <a:t>pengadaan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alat/bahan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-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berdasarkan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matrikulasi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dibuat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oleh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guru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mata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pelajaran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  <a:p>
            <a:pPr marL="478790" marR="773430" indent="-464184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Menentukan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tata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letak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penempatan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alat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bahan,</a:t>
            </a:r>
            <a:endParaRPr sz="2400">
              <a:latin typeface="Verdana"/>
              <a:cs typeface="Verdana"/>
            </a:endParaRPr>
          </a:p>
          <a:p>
            <a:pPr marL="478790" indent="-46672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8155" algn="l"/>
                <a:tab pos="479425" algn="l"/>
              </a:tabLst>
            </a:pP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Mengawasi</a:t>
            </a:r>
            <a:r>
              <a:rPr dirty="0" sz="2400" spc="12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keluar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masuk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9900"/>
                </a:solidFill>
                <a:latin typeface="Verdana"/>
                <a:cs typeface="Verdana"/>
              </a:rPr>
              <a:t>peralatan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2218593" y="54359"/>
            <a:ext cx="3405504" cy="939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543560">
              <a:lnSpc>
                <a:spcPct val="100000"/>
              </a:lnSpc>
              <a:spcBef>
                <a:spcPts val="100"/>
              </a:spcBef>
            </a:pPr>
            <a:r>
              <a:rPr dirty="0" spc="25">
                <a:solidFill>
                  <a:srgbClr val="FFFFFF"/>
                </a:solidFill>
              </a:rPr>
              <a:t>Koordinator </a:t>
            </a:r>
            <a:r>
              <a:rPr dirty="0" spc="30">
                <a:solidFill>
                  <a:srgbClr val="FFFFFF"/>
                </a:solidFill>
              </a:rPr>
              <a:t> </a:t>
            </a:r>
            <a:r>
              <a:rPr dirty="0" spc="45">
                <a:solidFill>
                  <a:srgbClr val="FFFFFF"/>
                </a:solidFill>
              </a:rPr>
              <a:t>Laboratorium</a:t>
            </a:r>
            <a:r>
              <a:rPr dirty="0" spc="105">
                <a:solidFill>
                  <a:srgbClr val="FFFFFF"/>
                </a:solidFill>
              </a:rPr>
              <a:t> </a:t>
            </a:r>
            <a:r>
              <a:rPr dirty="0" spc="-175">
                <a:solidFill>
                  <a:srgbClr val="FFFFFF"/>
                </a:solidFill>
              </a:rPr>
              <a:t>IPA</a:t>
            </a:r>
          </a:p>
        </p:txBody>
      </p:sp>
      <p:sp>
        <p:nvSpPr>
          <p:cNvPr id="53" name="object 53"/>
          <p:cNvSpPr/>
          <p:nvPr/>
        </p:nvSpPr>
        <p:spPr>
          <a:xfrm>
            <a:off x="6557564" y="818663"/>
            <a:ext cx="628650" cy="613410"/>
          </a:xfrm>
          <a:custGeom>
            <a:avLst/>
            <a:gdLst/>
            <a:ahLst/>
            <a:cxnLst/>
            <a:rect l="l" t="t" r="r" b="b"/>
            <a:pathLst>
              <a:path w="628650" h="613410">
                <a:moveTo>
                  <a:pt x="143648" y="601369"/>
                </a:moveTo>
                <a:lnTo>
                  <a:pt x="137225" y="601339"/>
                </a:lnTo>
                <a:lnTo>
                  <a:pt x="130008" y="597029"/>
                </a:lnTo>
                <a:lnTo>
                  <a:pt x="128375" y="595996"/>
                </a:lnTo>
                <a:lnTo>
                  <a:pt x="127016" y="594280"/>
                </a:lnTo>
                <a:lnTo>
                  <a:pt x="125876" y="593048"/>
                </a:lnTo>
                <a:lnTo>
                  <a:pt x="124517" y="591332"/>
                </a:lnTo>
                <a:lnTo>
                  <a:pt x="124407" y="590264"/>
                </a:lnTo>
                <a:lnTo>
                  <a:pt x="124309" y="589623"/>
                </a:lnTo>
                <a:lnTo>
                  <a:pt x="123195" y="588410"/>
                </a:lnTo>
                <a:lnTo>
                  <a:pt x="120478" y="584978"/>
                </a:lnTo>
                <a:lnTo>
                  <a:pt x="119384" y="582560"/>
                </a:lnTo>
                <a:lnTo>
                  <a:pt x="118983" y="580387"/>
                </a:lnTo>
                <a:lnTo>
                  <a:pt x="111236" y="579081"/>
                </a:lnTo>
                <a:lnTo>
                  <a:pt x="73675" y="557892"/>
                </a:lnTo>
                <a:lnTo>
                  <a:pt x="66810" y="543834"/>
                </a:lnTo>
                <a:lnTo>
                  <a:pt x="65452" y="542118"/>
                </a:lnTo>
                <a:lnTo>
                  <a:pt x="63600" y="540601"/>
                </a:lnTo>
                <a:lnTo>
                  <a:pt x="61520" y="538629"/>
                </a:lnTo>
                <a:lnTo>
                  <a:pt x="57259" y="538226"/>
                </a:lnTo>
                <a:lnTo>
                  <a:pt x="17655" y="515238"/>
                </a:lnTo>
                <a:lnTo>
                  <a:pt x="12235" y="513612"/>
                </a:lnTo>
                <a:lnTo>
                  <a:pt x="6569" y="512679"/>
                </a:lnTo>
                <a:lnTo>
                  <a:pt x="0" y="509801"/>
                </a:lnTo>
                <a:lnTo>
                  <a:pt x="390901" y="0"/>
                </a:lnTo>
                <a:lnTo>
                  <a:pt x="392087" y="46"/>
                </a:lnTo>
                <a:lnTo>
                  <a:pt x="393492" y="575"/>
                </a:lnTo>
                <a:lnTo>
                  <a:pt x="396356" y="575"/>
                </a:lnTo>
                <a:lnTo>
                  <a:pt x="404166" y="1782"/>
                </a:lnTo>
                <a:lnTo>
                  <a:pt x="412837" y="4896"/>
                </a:lnTo>
                <a:lnTo>
                  <a:pt x="420522" y="9222"/>
                </a:lnTo>
                <a:lnTo>
                  <a:pt x="426548" y="14242"/>
                </a:lnTo>
                <a:lnTo>
                  <a:pt x="432786" y="15234"/>
                </a:lnTo>
                <a:lnTo>
                  <a:pt x="439299" y="16591"/>
                </a:lnTo>
                <a:lnTo>
                  <a:pt x="445933" y="18216"/>
                </a:lnTo>
                <a:lnTo>
                  <a:pt x="452535" y="20013"/>
                </a:lnTo>
                <a:lnTo>
                  <a:pt x="478880" y="20013"/>
                </a:lnTo>
                <a:lnTo>
                  <a:pt x="480112" y="21568"/>
                </a:lnTo>
                <a:lnTo>
                  <a:pt x="483843" y="23377"/>
                </a:lnTo>
                <a:lnTo>
                  <a:pt x="504867" y="23377"/>
                </a:lnTo>
                <a:lnTo>
                  <a:pt x="505242" y="24207"/>
                </a:lnTo>
                <a:lnTo>
                  <a:pt x="513790" y="25466"/>
                </a:lnTo>
                <a:lnTo>
                  <a:pt x="522616" y="27089"/>
                </a:lnTo>
                <a:lnTo>
                  <a:pt x="531566" y="28985"/>
                </a:lnTo>
                <a:lnTo>
                  <a:pt x="540482" y="31060"/>
                </a:lnTo>
                <a:lnTo>
                  <a:pt x="560936" y="35462"/>
                </a:lnTo>
                <a:lnTo>
                  <a:pt x="570660" y="37699"/>
                </a:lnTo>
                <a:lnTo>
                  <a:pt x="580137" y="39994"/>
                </a:lnTo>
                <a:lnTo>
                  <a:pt x="589663" y="39994"/>
                </a:lnTo>
                <a:lnTo>
                  <a:pt x="594810" y="42702"/>
                </a:lnTo>
                <a:lnTo>
                  <a:pt x="595513" y="42967"/>
                </a:lnTo>
                <a:lnTo>
                  <a:pt x="596434" y="43715"/>
                </a:lnTo>
                <a:lnTo>
                  <a:pt x="596872" y="44682"/>
                </a:lnTo>
                <a:lnTo>
                  <a:pt x="603989" y="46852"/>
                </a:lnTo>
                <a:lnTo>
                  <a:pt x="611229" y="49293"/>
                </a:lnTo>
                <a:lnTo>
                  <a:pt x="618633" y="52098"/>
                </a:lnTo>
                <a:lnTo>
                  <a:pt x="626242" y="55355"/>
                </a:lnTo>
                <a:lnTo>
                  <a:pt x="628349" y="56150"/>
                </a:lnTo>
                <a:lnTo>
                  <a:pt x="220117" y="588915"/>
                </a:lnTo>
                <a:lnTo>
                  <a:pt x="147942" y="588918"/>
                </a:lnTo>
                <a:lnTo>
                  <a:pt x="146526" y="594800"/>
                </a:lnTo>
                <a:lnTo>
                  <a:pt x="146261" y="595503"/>
                </a:lnTo>
                <a:lnTo>
                  <a:pt x="146477" y="595996"/>
                </a:lnTo>
                <a:lnTo>
                  <a:pt x="146215" y="596689"/>
                </a:lnTo>
                <a:lnTo>
                  <a:pt x="143648" y="601369"/>
                </a:lnTo>
                <a:close/>
              </a:path>
              <a:path w="628650" h="613410">
                <a:moveTo>
                  <a:pt x="396356" y="575"/>
                </a:moveTo>
                <a:lnTo>
                  <a:pt x="393492" y="575"/>
                </a:lnTo>
                <a:lnTo>
                  <a:pt x="395181" y="394"/>
                </a:lnTo>
                <a:lnTo>
                  <a:pt x="396356" y="575"/>
                </a:lnTo>
                <a:close/>
              </a:path>
              <a:path w="628650" h="613410">
                <a:moveTo>
                  <a:pt x="466859" y="18192"/>
                </a:moveTo>
                <a:lnTo>
                  <a:pt x="460475" y="18192"/>
                </a:lnTo>
                <a:lnTo>
                  <a:pt x="464782" y="17409"/>
                </a:lnTo>
                <a:lnTo>
                  <a:pt x="466859" y="18192"/>
                </a:lnTo>
                <a:close/>
              </a:path>
              <a:path w="628650" h="613410">
                <a:moveTo>
                  <a:pt x="478880" y="20013"/>
                </a:moveTo>
                <a:lnTo>
                  <a:pt x="452535" y="20013"/>
                </a:lnTo>
                <a:lnTo>
                  <a:pt x="451442" y="17595"/>
                </a:lnTo>
                <a:lnTo>
                  <a:pt x="454297" y="17468"/>
                </a:lnTo>
                <a:lnTo>
                  <a:pt x="460475" y="18192"/>
                </a:lnTo>
                <a:lnTo>
                  <a:pt x="466859" y="18192"/>
                </a:lnTo>
                <a:lnTo>
                  <a:pt x="468295" y="18734"/>
                </a:lnTo>
                <a:lnTo>
                  <a:pt x="479572" y="18734"/>
                </a:lnTo>
                <a:lnTo>
                  <a:pt x="479502" y="18931"/>
                </a:lnTo>
                <a:lnTo>
                  <a:pt x="478753" y="19853"/>
                </a:lnTo>
                <a:lnTo>
                  <a:pt x="478880" y="20013"/>
                </a:lnTo>
                <a:close/>
              </a:path>
              <a:path w="628650" h="613410">
                <a:moveTo>
                  <a:pt x="479604" y="18644"/>
                </a:moveTo>
                <a:lnTo>
                  <a:pt x="472356" y="18644"/>
                </a:lnTo>
                <a:lnTo>
                  <a:pt x="474292" y="17769"/>
                </a:lnTo>
                <a:lnTo>
                  <a:pt x="475961" y="17596"/>
                </a:lnTo>
                <a:lnTo>
                  <a:pt x="479653" y="18192"/>
                </a:lnTo>
                <a:lnTo>
                  <a:pt x="479604" y="18644"/>
                </a:lnTo>
                <a:close/>
              </a:path>
              <a:path w="628650" h="613410">
                <a:moveTo>
                  <a:pt x="479572" y="18734"/>
                </a:moveTo>
                <a:lnTo>
                  <a:pt x="468295" y="18734"/>
                </a:lnTo>
                <a:lnTo>
                  <a:pt x="470468" y="18333"/>
                </a:lnTo>
                <a:lnTo>
                  <a:pt x="472356" y="18644"/>
                </a:lnTo>
                <a:lnTo>
                  <a:pt x="479604" y="18644"/>
                </a:lnTo>
                <a:close/>
              </a:path>
              <a:path w="628650" h="613410">
                <a:moveTo>
                  <a:pt x="503362" y="21340"/>
                </a:moveTo>
                <a:lnTo>
                  <a:pt x="498701" y="21340"/>
                </a:lnTo>
                <a:lnTo>
                  <a:pt x="501603" y="20027"/>
                </a:lnTo>
                <a:lnTo>
                  <a:pt x="502305" y="20292"/>
                </a:lnTo>
                <a:lnTo>
                  <a:pt x="502524" y="20776"/>
                </a:lnTo>
                <a:lnTo>
                  <a:pt x="503227" y="21040"/>
                </a:lnTo>
                <a:lnTo>
                  <a:pt x="503362" y="21340"/>
                </a:lnTo>
                <a:close/>
              </a:path>
              <a:path w="628650" h="613410">
                <a:moveTo>
                  <a:pt x="504720" y="23053"/>
                </a:moveTo>
                <a:lnTo>
                  <a:pt x="493626" y="23053"/>
                </a:lnTo>
                <a:lnTo>
                  <a:pt x="495123" y="21211"/>
                </a:lnTo>
                <a:lnTo>
                  <a:pt x="498701" y="21340"/>
                </a:lnTo>
                <a:lnTo>
                  <a:pt x="503362" y="21340"/>
                </a:lnTo>
                <a:lnTo>
                  <a:pt x="503664" y="22008"/>
                </a:lnTo>
                <a:lnTo>
                  <a:pt x="504586" y="22756"/>
                </a:lnTo>
                <a:lnTo>
                  <a:pt x="504720" y="23053"/>
                </a:lnTo>
                <a:close/>
              </a:path>
              <a:path w="628650" h="613410">
                <a:moveTo>
                  <a:pt x="504867" y="23377"/>
                </a:moveTo>
                <a:lnTo>
                  <a:pt x="483843" y="23377"/>
                </a:lnTo>
                <a:lnTo>
                  <a:pt x="486699" y="23250"/>
                </a:lnTo>
                <a:lnTo>
                  <a:pt x="490059" y="22896"/>
                </a:lnTo>
                <a:lnTo>
                  <a:pt x="493626" y="23053"/>
                </a:lnTo>
                <a:lnTo>
                  <a:pt x="504720" y="23053"/>
                </a:lnTo>
                <a:lnTo>
                  <a:pt x="504867" y="23377"/>
                </a:lnTo>
                <a:close/>
              </a:path>
              <a:path w="628650" h="613410">
                <a:moveTo>
                  <a:pt x="589663" y="39994"/>
                </a:moveTo>
                <a:lnTo>
                  <a:pt x="580137" y="39994"/>
                </a:lnTo>
                <a:lnTo>
                  <a:pt x="583980" y="39420"/>
                </a:lnTo>
                <a:lnTo>
                  <a:pt x="589427" y="39870"/>
                </a:lnTo>
                <a:lnTo>
                  <a:pt x="589663" y="39994"/>
                </a:lnTo>
                <a:close/>
              </a:path>
              <a:path w="628650" h="613410">
                <a:moveTo>
                  <a:pt x="201554" y="613141"/>
                </a:moveTo>
                <a:lnTo>
                  <a:pt x="187960" y="607614"/>
                </a:lnTo>
                <a:lnTo>
                  <a:pt x="183233" y="606233"/>
                </a:lnTo>
                <a:lnTo>
                  <a:pt x="179237" y="605127"/>
                </a:lnTo>
                <a:lnTo>
                  <a:pt x="175278" y="602816"/>
                </a:lnTo>
                <a:lnTo>
                  <a:pt x="167442" y="595850"/>
                </a:lnTo>
                <a:lnTo>
                  <a:pt x="164332" y="590264"/>
                </a:lnTo>
                <a:lnTo>
                  <a:pt x="160546" y="589623"/>
                </a:lnTo>
                <a:lnTo>
                  <a:pt x="154377" y="588918"/>
                </a:lnTo>
                <a:lnTo>
                  <a:pt x="147943" y="588915"/>
                </a:lnTo>
                <a:lnTo>
                  <a:pt x="220117" y="588915"/>
                </a:lnTo>
                <a:lnTo>
                  <a:pt x="201554" y="613141"/>
                </a:lnTo>
                <a:close/>
              </a:path>
            </a:pathLst>
          </a:custGeom>
          <a:solidFill>
            <a:srgbClr val="FFAB40">
              <a:alpha val="45249"/>
            </a:srgbClr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22906"/>
            <a:ext cx="8936355" cy="5068570"/>
            <a:chOff x="103912" y="22906"/>
            <a:chExt cx="8936355" cy="506857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49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2999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732" y="22906"/>
              <a:ext cx="6819181" cy="1408897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67438" y="1604318"/>
            <a:ext cx="820674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7520" marR="5080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Melaksanakan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berbasis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ruang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lab.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endParaRPr sz="2400">
              <a:latin typeface="Verdana"/>
              <a:cs typeface="Verdana"/>
            </a:endParaRPr>
          </a:p>
          <a:p>
            <a:pPr marL="477520" marR="116205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Mengajukan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daftar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alat/bahan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9900"/>
                </a:solidFill>
                <a:latin typeface="Verdana"/>
                <a:cs typeface="Verdana"/>
              </a:rPr>
              <a:t>diperlukan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9900"/>
                </a:solidFill>
                <a:latin typeface="Verdana"/>
                <a:cs typeface="Verdana"/>
              </a:rPr>
              <a:t>untuk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maksimal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tiga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hari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sebelum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dilaksanakan</a:t>
            </a:r>
            <a:endParaRPr sz="2400">
              <a:latin typeface="Verdana"/>
              <a:cs typeface="Verdana"/>
            </a:endParaRPr>
          </a:p>
          <a:p>
            <a:pPr marL="477520" marR="135255" indent="-464184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Mengusulkan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FF9900"/>
                </a:solidFill>
                <a:latin typeface="Verdana"/>
                <a:cs typeface="Verdana"/>
              </a:rPr>
              <a:t>jadwal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penggunaan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 </a:t>
            </a:r>
            <a:r>
              <a:rPr dirty="0" sz="2400" spc="-8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5">
                <a:solidFill>
                  <a:srgbClr val="FF9900"/>
                </a:solidFill>
                <a:latin typeface="Verdana"/>
                <a:cs typeface="Verdana"/>
              </a:rPr>
              <a:t>kepada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penanggung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0">
                <a:solidFill>
                  <a:srgbClr val="FF9900"/>
                </a:solidFill>
                <a:latin typeface="Verdana"/>
                <a:cs typeface="Verdana"/>
              </a:rPr>
              <a:t>jawab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1821966" y="282959"/>
            <a:ext cx="419544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85">
                <a:solidFill>
                  <a:srgbClr val="FFFFFF"/>
                </a:solidFill>
              </a:rPr>
              <a:t>Guru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175">
                <a:solidFill>
                  <a:srgbClr val="FFFFFF"/>
                </a:solidFill>
              </a:rPr>
              <a:t>Mata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55">
                <a:solidFill>
                  <a:srgbClr val="FFFFFF"/>
                </a:solidFill>
              </a:rPr>
              <a:t>Pelajaran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22906"/>
            <a:ext cx="8936355" cy="5068570"/>
            <a:chOff x="103912" y="22906"/>
            <a:chExt cx="8936355" cy="506857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49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2999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732" y="22906"/>
              <a:ext cx="6819181" cy="1408897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75474" y="1421438"/>
            <a:ext cx="8456295" cy="2951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marR="1461135" indent="-400050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 startAt="4"/>
              <a:tabLst>
                <a:tab pos="469265" algn="l"/>
                <a:tab pos="469900" algn="l"/>
              </a:tabLst>
            </a:pP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Menyusun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menggandakan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penuntun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</a:t>
            </a:r>
            <a:endParaRPr sz="2400">
              <a:latin typeface="Verdana"/>
              <a:cs typeface="Verdana"/>
            </a:endParaRPr>
          </a:p>
          <a:p>
            <a:pPr marL="412750" marR="356235" indent="-342900">
              <a:lnSpc>
                <a:spcPct val="100000"/>
              </a:lnSpc>
              <a:buClr>
                <a:srgbClr val="FFFFFF"/>
              </a:buClr>
              <a:buAutoNum type="arabicPeriod" startAt="4"/>
              <a:tabLst>
                <a:tab pos="412750" algn="l"/>
              </a:tabLst>
            </a:pP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Menguji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coba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eksperimen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akan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digunakan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dalam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endParaRPr sz="2400">
              <a:latin typeface="Verdana"/>
              <a:cs typeface="Verdana"/>
            </a:endParaRPr>
          </a:p>
          <a:p>
            <a:pPr marL="412750" indent="-400050">
              <a:lnSpc>
                <a:spcPct val="100000"/>
              </a:lnSpc>
              <a:buClr>
                <a:srgbClr val="FFFFFF"/>
              </a:buClr>
              <a:buAutoNum type="arabicPeriod" startAt="4"/>
              <a:tabLst>
                <a:tab pos="412115" algn="l"/>
                <a:tab pos="412750" algn="l"/>
              </a:tabLst>
            </a:pP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Membimbing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pelaksanaan</a:t>
            </a:r>
            <a:r>
              <a:rPr dirty="0" sz="2400" spc="15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eksperimen/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9900"/>
                </a:solidFill>
                <a:latin typeface="Verdana"/>
                <a:cs typeface="Verdana"/>
              </a:rPr>
              <a:t>praktikum,</a:t>
            </a:r>
            <a:endParaRPr sz="2400">
              <a:latin typeface="Verdana"/>
              <a:cs typeface="Verdana"/>
            </a:endParaRPr>
          </a:p>
          <a:p>
            <a:pPr marL="412750">
              <a:lnSpc>
                <a:spcPct val="100000"/>
              </a:lnSpc>
            </a:pP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(g)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FF9900"/>
                </a:solidFill>
                <a:latin typeface="Verdana"/>
                <a:cs typeface="Verdana"/>
              </a:rPr>
              <a:t>memeriksa</a:t>
            </a:r>
            <a:r>
              <a:rPr dirty="0" sz="2400" spc="12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laporan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9900"/>
                </a:solidFill>
                <a:latin typeface="Verdana"/>
                <a:cs typeface="Verdana"/>
              </a:rPr>
              <a:t>praktikum.</a:t>
            </a:r>
            <a:endParaRPr sz="2400">
              <a:latin typeface="Verdana"/>
              <a:cs typeface="Verdana"/>
            </a:endParaRPr>
          </a:p>
          <a:p>
            <a:pPr marL="412750" marR="612140" indent="-400050">
              <a:lnSpc>
                <a:spcPct val="100000"/>
              </a:lnSpc>
              <a:buClr>
                <a:srgbClr val="FFFFFF"/>
              </a:buClr>
              <a:buAutoNum type="arabicPeriod" startAt="7"/>
              <a:tabLst>
                <a:tab pos="412115" algn="l"/>
                <a:tab pos="412750" algn="l"/>
              </a:tabLst>
            </a:pPr>
            <a:r>
              <a:rPr dirty="0" sz="2400" spc="85">
                <a:solidFill>
                  <a:srgbClr val="FF9900"/>
                </a:solidFill>
                <a:latin typeface="Verdana"/>
                <a:cs typeface="Verdana"/>
              </a:rPr>
              <a:t>Menilai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kinerja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peserta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didik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">
                <a:solidFill>
                  <a:srgbClr val="FF9900"/>
                </a:solidFill>
                <a:latin typeface="Verdana"/>
                <a:cs typeface="Verdana"/>
              </a:rPr>
              <a:t>ketika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melakukan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9900"/>
                </a:solidFill>
                <a:latin typeface="Verdana"/>
                <a:cs typeface="Verdana"/>
              </a:rPr>
              <a:t>praktikum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1821966" y="282959"/>
            <a:ext cx="4195445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85">
                <a:solidFill>
                  <a:srgbClr val="FFFFFF"/>
                </a:solidFill>
              </a:rPr>
              <a:t>Guru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175">
                <a:solidFill>
                  <a:srgbClr val="FFFFFF"/>
                </a:solidFill>
              </a:rPr>
              <a:t>Mata</a:t>
            </a:r>
            <a:r>
              <a:rPr dirty="0" spc="150">
                <a:solidFill>
                  <a:srgbClr val="FFFFFF"/>
                </a:solidFill>
              </a:rPr>
              <a:t> </a:t>
            </a:r>
            <a:r>
              <a:rPr dirty="0" spc="55">
                <a:solidFill>
                  <a:srgbClr val="FFFFFF"/>
                </a:solidFill>
              </a:rPr>
              <a:t>Pelajaran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22919"/>
            <a:ext cx="8936355" cy="5068570"/>
            <a:chOff x="103912" y="22919"/>
            <a:chExt cx="8936355" cy="506857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49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8595" y="2600239"/>
              <a:ext cx="460276" cy="45211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3949" y="1915824"/>
              <a:ext cx="374899" cy="4035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07324" y="2245974"/>
              <a:ext cx="1039549" cy="8065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64149" y="3303000"/>
              <a:ext cx="676019" cy="4716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732" y="22919"/>
              <a:ext cx="4594382" cy="1260160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67438" y="1539323"/>
            <a:ext cx="8393430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7520" marR="5080" indent="-377825"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Mengerjakan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5">
                <a:solidFill>
                  <a:srgbClr val="FF9900"/>
                </a:solidFill>
                <a:latin typeface="Verdana"/>
                <a:cs typeface="Verdana"/>
              </a:rPr>
              <a:t>administrasi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tentang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alat/bahan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ada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140">
                <a:solidFill>
                  <a:srgbClr val="FF9900"/>
                </a:solidFill>
                <a:latin typeface="Verdana"/>
                <a:cs typeface="Verdana"/>
              </a:rPr>
              <a:t>IPA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minimal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25">
                <a:solidFill>
                  <a:srgbClr val="FF9900"/>
                </a:solidFill>
                <a:latin typeface="Verdana"/>
                <a:cs typeface="Verdana"/>
              </a:rPr>
              <a:t>setiap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25">
                <a:solidFill>
                  <a:srgbClr val="FF9900"/>
                </a:solidFill>
                <a:latin typeface="Verdana"/>
                <a:cs typeface="Verdana"/>
              </a:rPr>
              <a:t>satu </a:t>
            </a:r>
            <a:r>
              <a:rPr dirty="0" sz="2400" spc="-8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tahun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-60">
                <a:solidFill>
                  <a:srgbClr val="FF9900"/>
                </a:solidFill>
                <a:latin typeface="Verdana"/>
                <a:cs typeface="Verdana"/>
              </a:rPr>
              <a:t>sekali.</a:t>
            </a:r>
            <a:endParaRPr sz="2400">
              <a:latin typeface="Verdana"/>
              <a:cs typeface="Verdana"/>
            </a:endParaRPr>
          </a:p>
          <a:p>
            <a:pPr marL="477520" marR="22860" indent="-465455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Mempersiapkan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9900"/>
                </a:solidFill>
                <a:latin typeface="Verdana"/>
                <a:cs typeface="Verdana"/>
              </a:rPr>
              <a:t>menyimpan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kembali </a:t>
            </a:r>
            <a:r>
              <a:rPr dirty="0" sz="2400" spc="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9900"/>
                </a:solidFill>
                <a:latin typeface="Verdana"/>
                <a:cs typeface="Verdana"/>
              </a:rPr>
              <a:t>alat/bahan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yang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9900"/>
                </a:solidFill>
                <a:latin typeface="Verdana"/>
                <a:cs typeface="Verdana"/>
              </a:rPr>
              <a:t>digunakan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dalam</a:t>
            </a:r>
            <a:r>
              <a:rPr dirty="0" sz="2400" spc="15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0">
                <a:solidFill>
                  <a:srgbClr val="FF9900"/>
                </a:solidFill>
                <a:latin typeface="Verdana"/>
                <a:cs typeface="Verdana"/>
              </a:rPr>
              <a:t>pembelajaran</a:t>
            </a:r>
            <a:endParaRPr sz="2400">
              <a:latin typeface="Verdana"/>
              <a:cs typeface="Verdana"/>
            </a:endParaRPr>
          </a:p>
          <a:p>
            <a:pPr marL="477520" marR="546100" indent="-464184">
              <a:lnSpc>
                <a:spcPct val="100000"/>
              </a:lnSpc>
              <a:buClr>
                <a:srgbClr val="FFFFFF"/>
              </a:buClr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40">
                <a:solidFill>
                  <a:srgbClr val="FF9900"/>
                </a:solidFill>
                <a:latin typeface="Verdana"/>
                <a:cs typeface="Verdana"/>
              </a:rPr>
              <a:t>Bertanggung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0">
                <a:solidFill>
                  <a:srgbClr val="FF9900"/>
                </a:solidFill>
                <a:latin typeface="Verdana"/>
                <a:cs typeface="Verdana"/>
              </a:rPr>
              <a:t>jawab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0">
                <a:solidFill>
                  <a:srgbClr val="FF9900"/>
                </a:solidFill>
                <a:latin typeface="Verdana"/>
                <a:cs typeface="Verdana"/>
              </a:rPr>
              <a:t>atas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FF9900"/>
                </a:solidFill>
                <a:latin typeface="Verdana"/>
                <a:cs typeface="Verdana"/>
              </a:rPr>
              <a:t>kebersihan</a:t>
            </a:r>
            <a:r>
              <a:rPr dirty="0" sz="2400" spc="1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alat</a:t>
            </a:r>
            <a:r>
              <a:rPr dirty="0" sz="2400" spc="13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9900"/>
                </a:solidFill>
                <a:latin typeface="Verdana"/>
                <a:cs typeface="Verdana"/>
              </a:rPr>
              <a:t>dan </a:t>
            </a:r>
            <a:r>
              <a:rPr dirty="0" sz="2400" spc="10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9900"/>
                </a:solidFill>
                <a:latin typeface="Verdana"/>
                <a:cs typeface="Verdana"/>
              </a:rPr>
              <a:t>ruang</a:t>
            </a:r>
            <a:r>
              <a:rPr dirty="0" sz="24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9900"/>
                </a:solidFill>
                <a:latin typeface="Verdana"/>
                <a:cs typeface="Verdana"/>
              </a:rPr>
              <a:t>beserta</a:t>
            </a:r>
            <a:r>
              <a:rPr dirty="0" sz="2400" spc="14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9900"/>
                </a:solidFill>
                <a:latin typeface="Verdana"/>
                <a:cs typeface="Verdana"/>
              </a:rPr>
              <a:t>perlengkapannya.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1652111" y="282959"/>
            <a:ext cx="1631314" cy="4826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65">
                <a:solidFill>
                  <a:srgbClr val="FFFFFF"/>
                </a:solidFill>
              </a:rPr>
              <a:t>Laboran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3860" y="621897"/>
              <a:ext cx="520361" cy="35244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3960" y="639680"/>
              <a:ext cx="254040" cy="57911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828533" y="760912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90" h="5715">
                  <a:moveTo>
                    <a:pt x="5617" y="5635"/>
                  </a:moveTo>
                  <a:lnTo>
                    <a:pt x="0" y="5635"/>
                  </a:lnTo>
                  <a:lnTo>
                    <a:pt x="3456" y="0"/>
                  </a:lnTo>
                  <a:lnTo>
                    <a:pt x="5617" y="0"/>
                  </a:lnTo>
                  <a:lnTo>
                    <a:pt x="8660" y="0"/>
                  </a:lnTo>
                  <a:lnTo>
                    <a:pt x="5617" y="5635"/>
                  </a:lnTo>
                  <a:close/>
                </a:path>
              </a:pathLst>
            </a:custGeom>
            <a:solidFill>
              <a:srgbClr val="93C4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9" name="object 4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08246" y="376282"/>
              <a:ext cx="1513369" cy="843612"/>
            </a:xfrm>
            <a:prstGeom prst="rect">
              <a:avLst/>
            </a:prstGeom>
          </p:spPr>
        </p:pic>
      </p:grp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1255663" y="301752"/>
            <a:ext cx="6382385" cy="13512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7620">
              <a:lnSpc>
                <a:spcPct val="100000"/>
              </a:lnSpc>
              <a:spcBef>
                <a:spcPts val="100"/>
              </a:spcBef>
            </a:pPr>
            <a:r>
              <a:rPr dirty="0" sz="2900" spc="65">
                <a:solidFill>
                  <a:srgbClr val="FFFFFF"/>
                </a:solidFill>
              </a:rPr>
              <a:t>Menurut</a:t>
            </a:r>
            <a:r>
              <a:rPr dirty="0" sz="2900" spc="160">
                <a:solidFill>
                  <a:srgbClr val="FFFFFF"/>
                </a:solidFill>
              </a:rPr>
              <a:t> </a:t>
            </a:r>
            <a:r>
              <a:rPr dirty="0" sz="2900">
                <a:solidFill>
                  <a:srgbClr val="FFFFFF"/>
                </a:solidFill>
              </a:rPr>
              <a:t>Permendiknas</a:t>
            </a:r>
            <a:r>
              <a:rPr dirty="0" sz="2900" spc="165">
                <a:solidFill>
                  <a:srgbClr val="FFFFFF"/>
                </a:solidFill>
              </a:rPr>
              <a:t> </a:t>
            </a:r>
            <a:r>
              <a:rPr dirty="0" sz="2900" spc="65">
                <a:solidFill>
                  <a:srgbClr val="FFFFFF"/>
                </a:solidFill>
              </a:rPr>
              <a:t>Nomor</a:t>
            </a:r>
            <a:r>
              <a:rPr dirty="0" sz="2900" spc="170">
                <a:solidFill>
                  <a:srgbClr val="FFFFFF"/>
                </a:solidFill>
              </a:rPr>
              <a:t> </a:t>
            </a:r>
            <a:r>
              <a:rPr dirty="0" sz="2900" spc="-325">
                <a:solidFill>
                  <a:srgbClr val="FFFFFF"/>
                </a:solidFill>
              </a:rPr>
              <a:t>26 </a:t>
            </a:r>
            <a:r>
              <a:rPr dirty="0" sz="2900" spc="-1005">
                <a:solidFill>
                  <a:srgbClr val="FFFFFF"/>
                </a:solidFill>
              </a:rPr>
              <a:t> </a:t>
            </a:r>
            <a:r>
              <a:rPr dirty="0" sz="2900" spc="-50">
                <a:solidFill>
                  <a:srgbClr val="FFFFFF"/>
                </a:solidFill>
              </a:rPr>
              <a:t>Tahun</a:t>
            </a:r>
            <a:r>
              <a:rPr dirty="0" sz="2900" spc="150">
                <a:solidFill>
                  <a:srgbClr val="FFFFFF"/>
                </a:solidFill>
              </a:rPr>
              <a:t> </a:t>
            </a:r>
            <a:r>
              <a:rPr dirty="0" sz="2900" spc="-185">
                <a:solidFill>
                  <a:srgbClr val="FFFFFF"/>
                </a:solidFill>
              </a:rPr>
              <a:t>2008,</a:t>
            </a:r>
            <a:r>
              <a:rPr dirty="0" sz="2900" spc="150">
                <a:solidFill>
                  <a:srgbClr val="FFFFFF"/>
                </a:solidFill>
              </a:rPr>
              <a:t> </a:t>
            </a:r>
            <a:r>
              <a:rPr dirty="0" sz="2900" spc="100">
                <a:solidFill>
                  <a:srgbClr val="FFFFFF"/>
                </a:solidFill>
              </a:rPr>
              <a:t>tenaga</a:t>
            </a:r>
            <a:r>
              <a:rPr dirty="0" sz="2900" spc="150">
                <a:solidFill>
                  <a:srgbClr val="FFFFFF"/>
                </a:solidFill>
              </a:rPr>
              <a:t> </a:t>
            </a:r>
            <a:r>
              <a:rPr dirty="0" sz="2900" spc="65">
                <a:solidFill>
                  <a:srgbClr val="FFFFFF"/>
                </a:solidFill>
              </a:rPr>
              <a:t>laboratorium </a:t>
            </a:r>
            <a:r>
              <a:rPr dirty="0" sz="2900" spc="-1005">
                <a:solidFill>
                  <a:srgbClr val="FFFFFF"/>
                </a:solidFill>
              </a:rPr>
              <a:t> </a:t>
            </a:r>
            <a:r>
              <a:rPr dirty="0" sz="2900" spc="25">
                <a:solidFill>
                  <a:srgbClr val="FFFFFF"/>
                </a:solidFill>
              </a:rPr>
              <a:t>terdiri</a:t>
            </a:r>
            <a:r>
              <a:rPr dirty="0" sz="2900" spc="160">
                <a:solidFill>
                  <a:srgbClr val="FFFFFF"/>
                </a:solidFill>
              </a:rPr>
              <a:t> </a:t>
            </a:r>
            <a:r>
              <a:rPr dirty="0" sz="2900" spc="90">
                <a:solidFill>
                  <a:srgbClr val="FFFFFF"/>
                </a:solidFill>
              </a:rPr>
              <a:t>dari</a:t>
            </a:r>
            <a:r>
              <a:rPr dirty="0" sz="2900" spc="155">
                <a:solidFill>
                  <a:srgbClr val="FFFFFF"/>
                </a:solidFill>
              </a:rPr>
              <a:t> </a:t>
            </a:r>
            <a:r>
              <a:rPr dirty="0" sz="2900" spc="-710">
                <a:solidFill>
                  <a:srgbClr val="FFFFFF"/>
                </a:solidFill>
              </a:rPr>
              <a:t>:</a:t>
            </a:r>
            <a:endParaRPr sz="2900"/>
          </a:p>
        </p:txBody>
      </p:sp>
      <p:sp>
        <p:nvSpPr>
          <p:cNvPr id="51" name="object 51"/>
          <p:cNvSpPr/>
          <p:nvPr/>
        </p:nvSpPr>
        <p:spPr>
          <a:xfrm>
            <a:off x="2967575" y="3952875"/>
            <a:ext cx="5715" cy="26670"/>
          </a:xfrm>
          <a:custGeom>
            <a:avLst/>
            <a:gdLst/>
            <a:ahLst/>
            <a:cxnLst/>
            <a:rect l="l" t="t" r="r" b="b"/>
            <a:pathLst>
              <a:path w="5714" h="26670">
                <a:moveTo>
                  <a:pt x="2599" y="26574"/>
                </a:moveTo>
                <a:lnTo>
                  <a:pt x="1174" y="26574"/>
                </a:lnTo>
                <a:lnTo>
                  <a:pt x="824" y="26349"/>
                </a:lnTo>
                <a:lnTo>
                  <a:pt x="624" y="25774"/>
                </a:lnTo>
                <a:lnTo>
                  <a:pt x="0" y="18249"/>
                </a:lnTo>
                <a:lnTo>
                  <a:pt x="624" y="10724"/>
                </a:lnTo>
                <a:lnTo>
                  <a:pt x="1249" y="3224"/>
                </a:lnTo>
                <a:lnTo>
                  <a:pt x="1249" y="1924"/>
                </a:lnTo>
                <a:lnTo>
                  <a:pt x="3374" y="0"/>
                </a:lnTo>
                <a:lnTo>
                  <a:pt x="4649" y="0"/>
                </a:lnTo>
                <a:lnTo>
                  <a:pt x="5224" y="0"/>
                </a:lnTo>
                <a:lnTo>
                  <a:pt x="5649" y="374"/>
                </a:lnTo>
                <a:lnTo>
                  <a:pt x="5649" y="8849"/>
                </a:lnTo>
                <a:lnTo>
                  <a:pt x="5024" y="16999"/>
                </a:lnTo>
                <a:lnTo>
                  <a:pt x="4399" y="24524"/>
                </a:lnTo>
                <a:lnTo>
                  <a:pt x="3949" y="25399"/>
                </a:lnTo>
                <a:lnTo>
                  <a:pt x="2599" y="26574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 txBox="1"/>
          <p:nvPr/>
        </p:nvSpPr>
        <p:spPr>
          <a:xfrm>
            <a:off x="577988" y="2068658"/>
            <a:ext cx="768540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77520" marR="268605" indent="-37782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60">
                <a:solidFill>
                  <a:srgbClr val="FFE499"/>
                </a:solidFill>
                <a:latin typeface="Verdana"/>
                <a:cs typeface="Verdana"/>
              </a:rPr>
              <a:t>Kepala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E499"/>
                </a:solidFill>
                <a:latin typeface="Verdana"/>
                <a:cs typeface="Verdana"/>
              </a:rPr>
              <a:t>Laboratorium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35">
                <a:solidFill>
                  <a:srgbClr val="FFE499"/>
                </a:solidFill>
                <a:latin typeface="Verdana"/>
                <a:cs typeface="Verdana"/>
              </a:rPr>
              <a:t>Sekolah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85">
                <a:solidFill>
                  <a:srgbClr val="FFE499"/>
                </a:solidFill>
                <a:latin typeface="Verdana"/>
                <a:cs typeface="Verdana"/>
              </a:rPr>
              <a:t>(Kompetensi: </a:t>
            </a:r>
            <a:r>
              <a:rPr dirty="0" sz="2400" spc="-8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E499"/>
                </a:solidFill>
                <a:latin typeface="Verdana"/>
                <a:cs typeface="Verdana"/>
              </a:rPr>
              <a:t>kepribadian,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FFE499"/>
                </a:solidFill>
                <a:latin typeface="Verdana"/>
                <a:cs typeface="Verdana"/>
              </a:rPr>
              <a:t>sosial,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E499"/>
                </a:solidFill>
                <a:latin typeface="Verdana"/>
                <a:cs typeface="Verdana"/>
              </a:rPr>
              <a:t>manajerial,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E499"/>
                </a:solidFill>
                <a:latin typeface="Verdana"/>
                <a:cs typeface="Verdana"/>
              </a:rPr>
              <a:t>profesional).</a:t>
            </a:r>
            <a:endParaRPr sz="2400">
              <a:latin typeface="Verdana"/>
              <a:cs typeface="Verdana"/>
            </a:endParaRPr>
          </a:p>
          <a:p>
            <a:pPr marL="477520" marR="5080" indent="-465455">
              <a:lnSpc>
                <a:spcPct val="100000"/>
              </a:lnSpc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-75">
                <a:solidFill>
                  <a:srgbClr val="FFE499"/>
                </a:solidFill>
                <a:latin typeface="Verdana"/>
                <a:cs typeface="Verdana"/>
              </a:rPr>
              <a:t>Teknisi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E499"/>
                </a:solidFill>
                <a:latin typeface="Verdana"/>
                <a:cs typeface="Verdana"/>
              </a:rPr>
              <a:t>Laboratorium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35">
                <a:solidFill>
                  <a:srgbClr val="FFE499"/>
                </a:solidFill>
                <a:latin typeface="Verdana"/>
                <a:cs typeface="Verdana"/>
              </a:rPr>
              <a:t>Sekolah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85">
                <a:solidFill>
                  <a:srgbClr val="FFE499"/>
                </a:solidFill>
                <a:latin typeface="Verdana"/>
                <a:cs typeface="Verdana"/>
              </a:rPr>
              <a:t>(Kompetensi: </a:t>
            </a:r>
            <a:r>
              <a:rPr dirty="0" sz="2400" spc="-8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E499"/>
                </a:solidFill>
                <a:latin typeface="Verdana"/>
                <a:cs typeface="Verdana"/>
              </a:rPr>
              <a:t>kepribadian,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FFE499"/>
                </a:solidFill>
                <a:latin typeface="Verdana"/>
                <a:cs typeface="Verdana"/>
              </a:rPr>
              <a:t>sosial,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E499"/>
                </a:solidFill>
                <a:latin typeface="Verdana"/>
                <a:cs typeface="Verdana"/>
              </a:rPr>
              <a:t>administratif,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E499"/>
                </a:solidFill>
                <a:latin typeface="Verdana"/>
                <a:cs typeface="Verdana"/>
              </a:rPr>
              <a:t>profesional).</a:t>
            </a:r>
            <a:endParaRPr sz="2400">
              <a:latin typeface="Verdana"/>
              <a:cs typeface="Verdana"/>
            </a:endParaRPr>
          </a:p>
          <a:p>
            <a:pPr marL="477520" marR="5080" indent="-464184">
              <a:lnSpc>
                <a:spcPct val="100000"/>
              </a:lnSpc>
              <a:buAutoNum type="arabicPeriod"/>
              <a:tabLst>
                <a:tab pos="477520" algn="l"/>
                <a:tab pos="478155" algn="l"/>
              </a:tabLst>
            </a:pPr>
            <a:r>
              <a:rPr dirty="0" sz="2400" spc="50">
                <a:solidFill>
                  <a:srgbClr val="FFE499"/>
                </a:solidFill>
                <a:latin typeface="Verdana"/>
                <a:cs typeface="Verdana"/>
              </a:rPr>
              <a:t>Laboran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E499"/>
                </a:solidFill>
                <a:latin typeface="Verdana"/>
                <a:cs typeface="Verdana"/>
              </a:rPr>
              <a:t>Laboratorium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35">
                <a:solidFill>
                  <a:srgbClr val="FFE499"/>
                </a:solidFill>
                <a:latin typeface="Verdana"/>
                <a:cs typeface="Verdana"/>
              </a:rPr>
              <a:t>Sekolah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85">
                <a:solidFill>
                  <a:srgbClr val="FFE499"/>
                </a:solidFill>
                <a:latin typeface="Verdana"/>
                <a:cs typeface="Verdana"/>
              </a:rPr>
              <a:t>(Kompetensi: </a:t>
            </a:r>
            <a:r>
              <a:rPr dirty="0" sz="2400" spc="-8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E499"/>
                </a:solidFill>
                <a:latin typeface="Verdana"/>
                <a:cs typeface="Verdana"/>
              </a:rPr>
              <a:t>kepribadian,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FFE499"/>
                </a:solidFill>
                <a:latin typeface="Verdana"/>
                <a:cs typeface="Verdana"/>
              </a:rPr>
              <a:t>sosial,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E499"/>
                </a:solidFill>
                <a:latin typeface="Verdana"/>
                <a:cs typeface="Verdana"/>
              </a:rPr>
              <a:t>administratif,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5">
                <a:solidFill>
                  <a:srgbClr val="FFE499"/>
                </a:solidFill>
                <a:latin typeface="Verdana"/>
                <a:cs typeface="Verdana"/>
              </a:rPr>
              <a:t>profesional).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63321" y="539508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790" y="615226"/>
                  </a:moveTo>
                  <a:lnTo>
                    <a:pt x="27279" y="611568"/>
                  </a:lnTo>
                  <a:lnTo>
                    <a:pt x="21882" y="606171"/>
                  </a:lnTo>
                  <a:lnTo>
                    <a:pt x="18211" y="604647"/>
                  </a:lnTo>
                  <a:lnTo>
                    <a:pt x="6438" y="604647"/>
                  </a:lnTo>
                  <a:lnTo>
                    <a:pt x="0" y="611098"/>
                  </a:lnTo>
                  <a:lnTo>
                    <a:pt x="0" y="619048"/>
                  </a:lnTo>
                  <a:lnTo>
                    <a:pt x="0" y="626999"/>
                  </a:lnTo>
                  <a:lnTo>
                    <a:pt x="6438" y="633450"/>
                  </a:lnTo>
                  <a:lnTo>
                    <a:pt x="22352" y="633450"/>
                  </a:lnTo>
                  <a:lnTo>
                    <a:pt x="28790" y="626999"/>
                  </a:lnTo>
                  <a:lnTo>
                    <a:pt x="28790" y="615226"/>
                  </a:lnTo>
                  <a:close/>
                </a:path>
                <a:path w="8605520" h="4383405">
                  <a:moveTo>
                    <a:pt x="169049" y="1745094"/>
                  </a:moveTo>
                  <a:lnTo>
                    <a:pt x="167728" y="1741932"/>
                  </a:lnTo>
                  <a:lnTo>
                    <a:pt x="163068" y="1737258"/>
                  </a:lnTo>
                  <a:lnTo>
                    <a:pt x="159893" y="1735950"/>
                  </a:lnTo>
                  <a:lnTo>
                    <a:pt x="149720" y="1735950"/>
                  </a:lnTo>
                  <a:lnTo>
                    <a:pt x="144145" y="1741525"/>
                  </a:lnTo>
                  <a:lnTo>
                    <a:pt x="144145" y="1748396"/>
                  </a:lnTo>
                  <a:lnTo>
                    <a:pt x="144145" y="1755279"/>
                  </a:lnTo>
                  <a:lnTo>
                    <a:pt x="149720" y="1760842"/>
                  </a:lnTo>
                  <a:lnTo>
                    <a:pt x="163474" y="1760842"/>
                  </a:lnTo>
                  <a:lnTo>
                    <a:pt x="169049" y="1755279"/>
                  </a:lnTo>
                  <a:lnTo>
                    <a:pt x="169049" y="1745094"/>
                  </a:lnTo>
                  <a:close/>
                </a:path>
                <a:path w="8605520" h="4383405">
                  <a:moveTo>
                    <a:pt x="303237" y="3346513"/>
                  </a:moveTo>
                  <a:lnTo>
                    <a:pt x="301929" y="3343351"/>
                  </a:lnTo>
                  <a:lnTo>
                    <a:pt x="297256" y="3338677"/>
                  </a:lnTo>
                  <a:lnTo>
                    <a:pt x="294093" y="3337369"/>
                  </a:lnTo>
                  <a:lnTo>
                    <a:pt x="283908" y="3337369"/>
                  </a:lnTo>
                  <a:lnTo>
                    <a:pt x="278345" y="3342944"/>
                  </a:lnTo>
                  <a:lnTo>
                    <a:pt x="278345" y="3349815"/>
                  </a:lnTo>
                  <a:lnTo>
                    <a:pt x="278345" y="3356699"/>
                  </a:lnTo>
                  <a:lnTo>
                    <a:pt x="283908" y="3362261"/>
                  </a:lnTo>
                  <a:lnTo>
                    <a:pt x="297662" y="3362261"/>
                  </a:lnTo>
                  <a:lnTo>
                    <a:pt x="303237" y="3356699"/>
                  </a:lnTo>
                  <a:lnTo>
                    <a:pt x="303237" y="3346513"/>
                  </a:lnTo>
                  <a:close/>
                </a:path>
                <a:path w="8605520" h="4383405">
                  <a:moveTo>
                    <a:pt x="1086319" y="1851367"/>
                  </a:moveTo>
                  <a:lnTo>
                    <a:pt x="1084999" y="1848205"/>
                  </a:lnTo>
                  <a:lnTo>
                    <a:pt x="1080338" y="1843532"/>
                  </a:lnTo>
                  <a:lnTo>
                    <a:pt x="1077163" y="1842223"/>
                  </a:lnTo>
                  <a:lnTo>
                    <a:pt x="1066990" y="1842223"/>
                  </a:lnTo>
                  <a:lnTo>
                    <a:pt x="1061415" y="1847799"/>
                  </a:lnTo>
                  <a:lnTo>
                    <a:pt x="1061415" y="1854669"/>
                  </a:lnTo>
                  <a:lnTo>
                    <a:pt x="1061415" y="1861553"/>
                  </a:lnTo>
                  <a:lnTo>
                    <a:pt x="1066990" y="1867128"/>
                  </a:lnTo>
                  <a:lnTo>
                    <a:pt x="1080744" y="1867128"/>
                  </a:lnTo>
                  <a:lnTo>
                    <a:pt x="1086319" y="1861553"/>
                  </a:lnTo>
                  <a:lnTo>
                    <a:pt x="1086319" y="1851367"/>
                  </a:lnTo>
                  <a:close/>
                </a:path>
                <a:path w="8605520" h="4383405">
                  <a:moveTo>
                    <a:pt x="1087348" y="2476677"/>
                  </a:moveTo>
                  <a:lnTo>
                    <a:pt x="1085824" y="2473020"/>
                  </a:lnTo>
                  <a:lnTo>
                    <a:pt x="1080427" y="2467610"/>
                  </a:lnTo>
                  <a:lnTo>
                    <a:pt x="1076769" y="2466098"/>
                  </a:lnTo>
                  <a:lnTo>
                    <a:pt x="1064996" y="2466098"/>
                  </a:lnTo>
                  <a:lnTo>
                    <a:pt x="1058545" y="2472550"/>
                  </a:lnTo>
                  <a:lnTo>
                    <a:pt x="1058545" y="2480500"/>
                  </a:lnTo>
                  <a:lnTo>
                    <a:pt x="1058545" y="2488450"/>
                  </a:lnTo>
                  <a:lnTo>
                    <a:pt x="1064996" y="2494902"/>
                  </a:lnTo>
                  <a:lnTo>
                    <a:pt x="1080897" y="2494902"/>
                  </a:lnTo>
                  <a:lnTo>
                    <a:pt x="1087348" y="2488450"/>
                  </a:lnTo>
                  <a:lnTo>
                    <a:pt x="1087348" y="2476677"/>
                  </a:lnTo>
                  <a:close/>
                </a:path>
                <a:path w="8605520" h="4383405">
                  <a:moveTo>
                    <a:pt x="1400568" y="140449"/>
                  </a:moveTo>
                  <a:lnTo>
                    <a:pt x="1399057" y="136791"/>
                  </a:lnTo>
                  <a:lnTo>
                    <a:pt x="1393659" y="131394"/>
                  </a:lnTo>
                  <a:lnTo>
                    <a:pt x="1389989" y="129870"/>
                  </a:lnTo>
                  <a:lnTo>
                    <a:pt x="1378216" y="129870"/>
                  </a:lnTo>
                  <a:lnTo>
                    <a:pt x="1371777" y="136321"/>
                  </a:lnTo>
                  <a:lnTo>
                    <a:pt x="1371777" y="144272"/>
                  </a:lnTo>
                  <a:lnTo>
                    <a:pt x="1371777" y="152222"/>
                  </a:lnTo>
                  <a:lnTo>
                    <a:pt x="1378216" y="158673"/>
                  </a:lnTo>
                  <a:lnTo>
                    <a:pt x="1394129" y="158673"/>
                  </a:lnTo>
                  <a:lnTo>
                    <a:pt x="1400568" y="152222"/>
                  </a:lnTo>
                  <a:lnTo>
                    <a:pt x="1400568" y="140449"/>
                  </a:lnTo>
                  <a:close/>
                </a:path>
                <a:path w="8605520" h="4383405">
                  <a:moveTo>
                    <a:pt x="1667649" y="2216010"/>
                  </a:moveTo>
                  <a:lnTo>
                    <a:pt x="1666341" y="2212835"/>
                  </a:lnTo>
                  <a:lnTo>
                    <a:pt x="1661668" y="2208174"/>
                  </a:lnTo>
                  <a:lnTo>
                    <a:pt x="1658505" y="2206853"/>
                  </a:lnTo>
                  <a:lnTo>
                    <a:pt x="1648320" y="2206853"/>
                  </a:lnTo>
                  <a:lnTo>
                    <a:pt x="1642745" y="2212429"/>
                  </a:lnTo>
                  <a:lnTo>
                    <a:pt x="1642745" y="2219312"/>
                  </a:lnTo>
                  <a:lnTo>
                    <a:pt x="1642745" y="2226183"/>
                  </a:lnTo>
                  <a:lnTo>
                    <a:pt x="1648320" y="2231758"/>
                  </a:lnTo>
                  <a:lnTo>
                    <a:pt x="1662074" y="2231758"/>
                  </a:lnTo>
                  <a:lnTo>
                    <a:pt x="1667649" y="2226183"/>
                  </a:lnTo>
                  <a:lnTo>
                    <a:pt x="1667649" y="2216010"/>
                  </a:lnTo>
                  <a:close/>
                </a:path>
                <a:path w="8605520" h="4383405">
                  <a:moveTo>
                    <a:pt x="2394661" y="4347184"/>
                  </a:moveTo>
                  <a:lnTo>
                    <a:pt x="2393353" y="4344009"/>
                  </a:lnTo>
                  <a:lnTo>
                    <a:pt x="2388679" y="4339348"/>
                  </a:lnTo>
                  <a:lnTo>
                    <a:pt x="2385504" y="4338040"/>
                  </a:lnTo>
                  <a:lnTo>
                    <a:pt x="2375331" y="4338040"/>
                  </a:lnTo>
                  <a:lnTo>
                    <a:pt x="2369756" y="4343603"/>
                  </a:lnTo>
                  <a:lnTo>
                    <a:pt x="2369756" y="4350486"/>
                  </a:lnTo>
                  <a:lnTo>
                    <a:pt x="2369756" y="4357357"/>
                  </a:lnTo>
                  <a:lnTo>
                    <a:pt x="2375331" y="4362932"/>
                  </a:lnTo>
                  <a:lnTo>
                    <a:pt x="2389086" y="4362932"/>
                  </a:lnTo>
                  <a:lnTo>
                    <a:pt x="2394661" y="4357357"/>
                  </a:lnTo>
                  <a:lnTo>
                    <a:pt x="2394661" y="4347184"/>
                  </a:lnTo>
                  <a:close/>
                </a:path>
                <a:path w="8605520" h="4383405">
                  <a:moveTo>
                    <a:pt x="2550884" y="2504033"/>
                  </a:moveTo>
                  <a:lnTo>
                    <a:pt x="2549563" y="2500871"/>
                  </a:lnTo>
                  <a:lnTo>
                    <a:pt x="2544902" y="2496197"/>
                  </a:lnTo>
                  <a:lnTo>
                    <a:pt x="2541727" y="2494889"/>
                  </a:lnTo>
                  <a:lnTo>
                    <a:pt x="2531554" y="2494889"/>
                  </a:lnTo>
                  <a:lnTo>
                    <a:pt x="2525979" y="2500465"/>
                  </a:lnTo>
                  <a:lnTo>
                    <a:pt x="2525979" y="2507335"/>
                  </a:lnTo>
                  <a:lnTo>
                    <a:pt x="2525979" y="2514206"/>
                  </a:lnTo>
                  <a:lnTo>
                    <a:pt x="2531554" y="2519781"/>
                  </a:lnTo>
                  <a:lnTo>
                    <a:pt x="2545308" y="2519781"/>
                  </a:lnTo>
                  <a:lnTo>
                    <a:pt x="2550884" y="2514206"/>
                  </a:lnTo>
                  <a:lnTo>
                    <a:pt x="2550884" y="2504033"/>
                  </a:lnTo>
                  <a:close/>
                </a:path>
                <a:path w="8605520" h="4383405">
                  <a:moveTo>
                    <a:pt x="2579674" y="3507384"/>
                  </a:moveTo>
                  <a:lnTo>
                    <a:pt x="2578150" y="3503714"/>
                  </a:lnTo>
                  <a:lnTo>
                    <a:pt x="2575458" y="3501009"/>
                  </a:lnTo>
                  <a:lnTo>
                    <a:pt x="2572753" y="3498316"/>
                  </a:lnTo>
                  <a:lnTo>
                    <a:pt x="2569095" y="3496792"/>
                  </a:lnTo>
                  <a:lnTo>
                    <a:pt x="2557322" y="3496792"/>
                  </a:lnTo>
                  <a:lnTo>
                    <a:pt x="2550871" y="3503244"/>
                  </a:lnTo>
                  <a:lnTo>
                    <a:pt x="2550871" y="3511194"/>
                  </a:lnTo>
                  <a:lnTo>
                    <a:pt x="2550871" y="3519144"/>
                  </a:lnTo>
                  <a:lnTo>
                    <a:pt x="2557322" y="3525596"/>
                  </a:lnTo>
                  <a:lnTo>
                    <a:pt x="2573223" y="3525596"/>
                  </a:lnTo>
                  <a:lnTo>
                    <a:pt x="2579674" y="3519144"/>
                  </a:lnTo>
                  <a:lnTo>
                    <a:pt x="2579674" y="3507384"/>
                  </a:lnTo>
                  <a:close/>
                </a:path>
                <a:path w="8605520" h="4383405">
                  <a:moveTo>
                    <a:pt x="2680335" y="137883"/>
                  </a:moveTo>
                  <a:lnTo>
                    <a:pt x="2675166" y="132715"/>
                  </a:lnTo>
                  <a:lnTo>
                    <a:pt x="2662415" y="132715"/>
                  </a:lnTo>
                  <a:lnTo>
                    <a:pt x="2657246" y="137883"/>
                  </a:lnTo>
                  <a:lnTo>
                    <a:pt x="2657246" y="147332"/>
                  </a:lnTo>
                  <a:lnTo>
                    <a:pt x="2658453" y="150266"/>
                  </a:lnTo>
                  <a:lnTo>
                    <a:pt x="2662796" y="154597"/>
                  </a:lnTo>
                  <a:lnTo>
                    <a:pt x="2665730" y="155816"/>
                  </a:lnTo>
                  <a:lnTo>
                    <a:pt x="2675166" y="155816"/>
                  </a:lnTo>
                  <a:lnTo>
                    <a:pt x="2680335" y="150647"/>
                  </a:lnTo>
                  <a:lnTo>
                    <a:pt x="2680335" y="144272"/>
                  </a:lnTo>
                  <a:lnTo>
                    <a:pt x="2680335" y="137883"/>
                  </a:lnTo>
                  <a:close/>
                </a:path>
                <a:path w="8605520" h="4383405">
                  <a:moveTo>
                    <a:pt x="3173323" y="1562277"/>
                  </a:moveTo>
                  <a:lnTo>
                    <a:pt x="3171799" y="1558620"/>
                  </a:lnTo>
                  <a:lnTo>
                    <a:pt x="3169107" y="1555915"/>
                  </a:lnTo>
                  <a:lnTo>
                    <a:pt x="3166402" y="1553210"/>
                  </a:lnTo>
                  <a:lnTo>
                    <a:pt x="3162744" y="1551698"/>
                  </a:lnTo>
                  <a:lnTo>
                    <a:pt x="3150971" y="1551698"/>
                  </a:lnTo>
                  <a:lnTo>
                    <a:pt x="3144520" y="1558150"/>
                  </a:lnTo>
                  <a:lnTo>
                    <a:pt x="3144520" y="1566100"/>
                  </a:lnTo>
                  <a:lnTo>
                    <a:pt x="3144520" y="1574050"/>
                  </a:lnTo>
                  <a:lnTo>
                    <a:pt x="3150971" y="1580502"/>
                  </a:lnTo>
                  <a:lnTo>
                    <a:pt x="3166872" y="1580502"/>
                  </a:lnTo>
                  <a:lnTo>
                    <a:pt x="3173323" y="1574050"/>
                  </a:lnTo>
                  <a:lnTo>
                    <a:pt x="3173323" y="1562277"/>
                  </a:lnTo>
                  <a:close/>
                </a:path>
                <a:path w="8605520" h="4383405">
                  <a:moveTo>
                    <a:pt x="3489045" y="3763873"/>
                  </a:moveTo>
                  <a:lnTo>
                    <a:pt x="3483876" y="3758704"/>
                  </a:lnTo>
                  <a:lnTo>
                    <a:pt x="3471113" y="3758704"/>
                  </a:lnTo>
                  <a:lnTo>
                    <a:pt x="3465944" y="3763873"/>
                  </a:lnTo>
                  <a:lnTo>
                    <a:pt x="3465944" y="3773309"/>
                  </a:lnTo>
                  <a:lnTo>
                    <a:pt x="3467163" y="3776243"/>
                  </a:lnTo>
                  <a:lnTo>
                    <a:pt x="3471494" y="3780586"/>
                  </a:lnTo>
                  <a:lnTo>
                    <a:pt x="3474428" y="3781793"/>
                  </a:lnTo>
                  <a:lnTo>
                    <a:pt x="3483876" y="3781793"/>
                  </a:lnTo>
                  <a:lnTo>
                    <a:pt x="3489045" y="3776624"/>
                  </a:lnTo>
                  <a:lnTo>
                    <a:pt x="3489045" y="3770249"/>
                  </a:lnTo>
                  <a:lnTo>
                    <a:pt x="3489045" y="3763873"/>
                  </a:lnTo>
                  <a:close/>
                </a:path>
                <a:path w="8605520" h="4383405">
                  <a:moveTo>
                    <a:pt x="3605974" y="2695575"/>
                  </a:moveTo>
                  <a:lnTo>
                    <a:pt x="3604450" y="2691917"/>
                  </a:lnTo>
                  <a:lnTo>
                    <a:pt x="3601758" y="2689212"/>
                  </a:lnTo>
                  <a:lnTo>
                    <a:pt x="3599053" y="2686520"/>
                  </a:lnTo>
                  <a:lnTo>
                    <a:pt x="3595395" y="2684996"/>
                  </a:lnTo>
                  <a:lnTo>
                    <a:pt x="3583622" y="2684996"/>
                  </a:lnTo>
                  <a:lnTo>
                    <a:pt x="3577171" y="2691447"/>
                  </a:lnTo>
                  <a:lnTo>
                    <a:pt x="3577171" y="2699397"/>
                  </a:lnTo>
                  <a:lnTo>
                    <a:pt x="3577171" y="2707348"/>
                  </a:lnTo>
                  <a:lnTo>
                    <a:pt x="3583622" y="2713799"/>
                  </a:lnTo>
                  <a:lnTo>
                    <a:pt x="3599523" y="2713799"/>
                  </a:lnTo>
                  <a:lnTo>
                    <a:pt x="3605974" y="2707348"/>
                  </a:lnTo>
                  <a:lnTo>
                    <a:pt x="3605974" y="2695575"/>
                  </a:lnTo>
                  <a:close/>
                </a:path>
                <a:path w="8605520" h="4383405">
                  <a:moveTo>
                    <a:pt x="4255668" y="1744433"/>
                  </a:moveTo>
                  <a:lnTo>
                    <a:pt x="4254449" y="1741500"/>
                  </a:lnTo>
                  <a:lnTo>
                    <a:pt x="4250118" y="1737169"/>
                  </a:lnTo>
                  <a:lnTo>
                    <a:pt x="4247185" y="1735950"/>
                  </a:lnTo>
                  <a:lnTo>
                    <a:pt x="4237748" y="1735950"/>
                  </a:lnTo>
                  <a:lnTo>
                    <a:pt x="4232567" y="1741119"/>
                  </a:lnTo>
                  <a:lnTo>
                    <a:pt x="4232567" y="1747494"/>
                  </a:lnTo>
                  <a:lnTo>
                    <a:pt x="4232567" y="1753882"/>
                  </a:lnTo>
                  <a:lnTo>
                    <a:pt x="4237748" y="1759051"/>
                  </a:lnTo>
                  <a:lnTo>
                    <a:pt x="4250499" y="1759051"/>
                  </a:lnTo>
                  <a:lnTo>
                    <a:pt x="4255668" y="1753882"/>
                  </a:lnTo>
                  <a:lnTo>
                    <a:pt x="4255668" y="1744433"/>
                  </a:lnTo>
                  <a:close/>
                </a:path>
                <a:path w="8605520" h="4383405">
                  <a:moveTo>
                    <a:pt x="4374858" y="2013242"/>
                  </a:moveTo>
                  <a:lnTo>
                    <a:pt x="4373791" y="2010676"/>
                  </a:lnTo>
                  <a:lnTo>
                    <a:pt x="4371911" y="2008797"/>
                  </a:lnTo>
                  <a:lnTo>
                    <a:pt x="4370032" y="2006904"/>
                  </a:lnTo>
                  <a:lnTo>
                    <a:pt x="4367466" y="2005850"/>
                  </a:lnTo>
                  <a:lnTo>
                    <a:pt x="4359249" y="2005850"/>
                  </a:lnTo>
                  <a:lnTo>
                    <a:pt x="4354754" y="2010346"/>
                  </a:lnTo>
                  <a:lnTo>
                    <a:pt x="4354754" y="2015896"/>
                  </a:lnTo>
                  <a:lnTo>
                    <a:pt x="4354754" y="2021446"/>
                  </a:lnTo>
                  <a:lnTo>
                    <a:pt x="4359249" y="2025954"/>
                  </a:lnTo>
                  <a:lnTo>
                    <a:pt x="4370362" y="2025954"/>
                  </a:lnTo>
                  <a:lnTo>
                    <a:pt x="4374858" y="2021446"/>
                  </a:lnTo>
                  <a:lnTo>
                    <a:pt x="4374858" y="2013242"/>
                  </a:lnTo>
                  <a:close/>
                </a:path>
                <a:path w="8605520" h="4383405">
                  <a:moveTo>
                    <a:pt x="4376331" y="3127273"/>
                  </a:moveTo>
                  <a:lnTo>
                    <a:pt x="4375124" y="3124339"/>
                  </a:lnTo>
                  <a:lnTo>
                    <a:pt x="4370794" y="3120009"/>
                  </a:lnTo>
                  <a:lnTo>
                    <a:pt x="4367847" y="3118789"/>
                  </a:lnTo>
                  <a:lnTo>
                    <a:pt x="4358411" y="3118789"/>
                  </a:lnTo>
                  <a:lnTo>
                    <a:pt x="4353242" y="3123958"/>
                  </a:lnTo>
                  <a:lnTo>
                    <a:pt x="4353242" y="3130334"/>
                  </a:lnTo>
                  <a:lnTo>
                    <a:pt x="4353242" y="3136722"/>
                  </a:lnTo>
                  <a:lnTo>
                    <a:pt x="4358411" y="3141891"/>
                  </a:lnTo>
                  <a:lnTo>
                    <a:pt x="4371162" y="3141891"/>
                  </a:lnTo>
                  <a:lnTo>
                    <a:pt x="4376331" y="3136722"/>
                  </a:lnTo>
                  <a:lnTo>
                    <a:pt x="4376331" y="3127273"/>
                  </a:lnTo>
                  <a:close/>
                </a:path>
                <a:path w="8605520" h="4383405">
                  <a:moveTo>
                    <a:pt x="4978362" y="2183942"/>
                  </a:moveTo>
                  <a:lnTo>
                    <a:pt x="4977308" y="2181390"/>
                  </a:lnTo>
                  <a:lnTo>
                    <a:pt x="4973536" y="2177618"/>
                  </a:lnTo>
                  <a:lnTo>
                    <a:pt x="4970983" y="2176551"/>
                  </a:lnTo>
                  <a:lnTo>
                    <a:pt x="4962766" y="2176551"/>
                  </a:lnTo>
                  <a:lnTo>
                    <a:pt x="4958258" y="2181060"/>
                  </a:lnTo>
                  <a:lnTo>
                    <a:pt x="4958258" y="2186609"/>
                  </a:lnTo>
                  <a:lnTo>
                    <a:pt x="4958258" y="2192159"/>
                  </a:lnTo>
                  <a:lnTo>
                    <a:pt x="4962766" y="2196655"/>
                  </a:lnTo>
                  <a:lnTo>
                    <a:pt x="4973866" y="2196655"/>
                  </a:lnTo>
                  <a:lnTo>
                    <a:pt x="4978362" y="2192159"/>
                  </a:lnTo>
                  <a:lnTo>
                    <a:pt x="4978362" y="2183942"/>
                  </a:lnTo>
                  <a:close/>
                </a:path>
                <a:path w="8605520" h="4383405">
                  <a:moveTo>
                    <a:pt x="5110264" y="2748648"/>
                  </a:moveTo>
                  <a:lnTo>
                    <a:pt x="5109197" y="2746083"/>
                  </a:lnTo>
                  <a:lnTo>
                    <a:pt x="5105438" y="2742311"/>
                  </a:lnTo>
                  <a:lnTo>
                    <a:pt x="5102872" y="2741257"/>
                  </a:lnTo>
                  <a:lnTo>
                    <a:pt x="5094656" y="2741257"/>
                  </a:lnTo>
                  <a:lnTo>
                    <a:pt x="5090160" y="2745752"/>
                  </a:lnTo>
                  <a:lnTo>
                    <a:pt x="5090160" y="2751302"/>
                  </a:lnTo>
                  <a:lnTo>
                    <a:pt x="5090160" y="2756865"/>
                  </a:lnTo>
                  <a:lnTo>
                    <a:pt x="5094656" y="2761361"/>
                  </a:lnTo>
                  <a:lnTo>
                    <a:pt x="5105768" y="2761361"/>
                  </a:lnTo>
                  <a:lnTo>
                    <a:pt x="5110264" y="2756865"/>
                  </a:lnTo>
                  <a:lnTo>
                    <a:pt x="5110264" y="2748648"/>
                  </a:lnTo>
                  <a:close/>
                </a:path>
                <a:path w="8605520" h="4383405">
                  <a:moveTo>
                    <a:pt x="5110962" y="3482200"/>
                  </a:moveTo>
                  <a:lnTo>
                    <a:pt x="5109743" y="3479254"/>
                  </a:lnTo>
                  <a:lnTo>
                    <a:pt x="5105412" y="3474923"/>
                  </a:lnTo>
                  <a:lnTo>
                    <a:pt x="5102479" y="3473704"/>
                  </a:lnTo>
                  <a:lnTo>
                    <a:pt x="5093030" y="3473704"/>
                  </a:lnTo>
                  <a:lnTo>
                    <a:pt x="5087861" y="3478873"/>
                  </a:lnTo>
                  <a:lnTo>
                    <a:pt x="5087861" y="3485261"/>
                  </a:lnTo>
                  <a:lnTo>
                    <a:pt x="5087861" y="3491636"/>
                  </a:lnTo>
                  <a:lnTo>
                    <a:pt x="5093030" y="3496805"/>
                  </a:lnTo>
                  <a:lnTo>
                    <a:pt x="5105793" y="3496805"/>
                  </a:lnTo>
                  <a:lnTo>
                    <a:pt x="5110962" y="3491636"/>
                  </a:lnTo>
                  <a:lnTo>
                    <a:pt x="5110962" y="3482200"/>
                  </a:lnTo>
                  <a:close/>
                </a:path>
                <a:path w="8605520" h="4383405">
                  <a:moveTo>
                    <a:pt x="5110962" y="1843532"/>
                  </a:moveTo>
                  <a:lnTo>
                    <a:pt x="5109743" y="1840585"/>
                  </a:lnTo>
                  <a:lnTo>
                    <a:pt x="5105412" y="1836254"/>
                  </a:lnTo>
                  <a:lnTo>
                    <a:pt x="5102479" y="1835035"/>
                  </a:lnTo>
                  <a:lnTo>
                    <a:pt x="5093030" y="1835035"/>
                  </a:lnTo>
                  <a:lnTo>
                    <a:pt x="5087861" y="1840217"/>
                  </a:lnTo>
                  <a:lnTo>
                    <a:pt x="5087861" y="1846592"/>
                  </a:lnTo>
                  <a:lnTo>
                    <a:pt x="5087861" y="1852968"/>
                  </a:lnTo>
                  <a:lnTo>
                    <a:pt x="5093030" y="1858137"/>
                  </a:lnTo>
                  <a:lnTo>
                    <a:pt x="5105793" y="1858137"/>
                  </a:lnTo>
                  <a:lnTo>
                    <a:pt x="5110962" y="1852968"/>
                  </a:lnTo>
                  <a:lnTo>
                    <a:pt x="5110962" y="1843532"/>
                  </a:lnTo>
                  <a:close/>
                </a:path>
                <a:path w="8605520" h="4383405">
                  <a:moveTo>
                    <a:pt x="5651512" y="4370311"/>
                  </a:moveTo>
                  <a:lnTo>
                    <a:pt x="5650458" y="4367746"/>
                  </a:lnTo>
                  <a:lnTo>
                    <a:pt x="5646686" y="4363974"/>
                  </a:lnTo>
                  <a:lnTo>
                    <a:pt x="5644121" y="4362920"/>
                  </a:lnTo>
                  <a:lnTo>
                    <a:pt x="5635917" y="4362920"/>
                  </a:lnTo>
                  <a:lnTo>
                    <a:pt x="5631408" y="4367415"/>
                  </a:lnTo>
                  <a:lnTo>
                    <a:pt x="5631408" y="4372965"/>
                  </a:lnTo>
                  <a:lnTo>
                    <a:pt x="5631408" y="4378515"/>
                  </a:lnTo>
                  <a:lnTo>
                    <a:pt x="5635917" y="4383024"/>
                  </a:lnTo>
                  <a:lnTo>
                    <a:pt x="5647017" y="4383024"/>
                  </a:lnTo>
                  <a:lnTo>
                    <a:pt x="5651512" y="4378515"/>
                  </a:lnTo>
                  <a:lnTo>
                    <a:pt x="5651512" y="4370311"/>
                  </a:lnTo>
                  <a:close/>
                </a:path>
                <a:path w="8605520" h="4383405">
                  <a:moveTo>
                    <a:pt x="5653011" y="2183523"/>
                  </a:moveTo>
                  <a:lnTo>
                    <a:pt x="5651792" y="2180590"/>
                  </a:lnTo>
                  <a:lnTo>
                    <a:pt x="5647461" y="2176259"/>
                  </a:lnTo>
                  <a:lnTo>
                    <a:pt x="5644527" y="2175040"/>
                  </a:lnTo>
                  <a:lnTo>
                    <a:pt x="5635091" y="2175040"/>
                  </a:lnTo>
                  <a:lnTo>
                    <a:pt x="5629910" y="2180209"/>
                  </a:lnTo>
                  <a:lnTo>
                    <a:pt x="5629910" y="2186584"/>
                  </a:lnTo>
                  <a:lnTo>
                    <a:pt x="5629910" y="2192972"/>
                  </a:lnTo>
                  <a:lnTo>
                    <a:pt x="5635091" y="2198141"/>
                  </a:lnTo>
                  <a:lnTo>
                    <a:pt x="5647842" y="2198141"/>
                  </a:lnTo>
                  <a:lnTo>
                    <a:pt x="5653011" y="2192972"/>
                  </a:lnTo>
                  <a:lnTo>
                    <a:pt x="5653011" y="2183523"/>
                  </a:lnTo>
                  <a:close/>
                </a:path>
                <a:path w="8605520" h="4383405">
                  <a:moveTo>
                    <a:pt x="5730392" y="712139"/>
                  </a:moveTo>
                  <a:lnTo>
                    <a:pt x="5725223" y="706970"/>
                  </a:lnTo>
                  <a:lnTo>
                    <a:pt x="5712472" y="706970"/>
                  </a:lnTo>
                  <a:lnTo>
                    <a:pt x="5707291" y="712139"/>
                  </a:lnTo>
                  <a:lnTo>
                    <a:pt x="5707291" y="721575"/>
                  </a:lnTo>
                  <a:lnTo>
                    <a:pt x="5708510" y="724522"/>
                  </a:lnTo>
                  <a:lnTo>
                    <a:pt x="5712841" y="728853"/>
                  </a:lnTo>
                  <a:lnTo>
                    <a:pt x="5715787" y="730072"/>
                  </a:lnTo>
                  <a:lnTo>
                    <a:pt x="5725223" y="730072"/>
                  </a:lnTo>
                  <a:lnTo>
                    <a:pt x="5730392" y="724890"/>
                  </a:lnTo>
                  <a:lnTo>
                    <a:pt x="5730392" y="718515"/>
                  </a:lnTo>
                  <a:lnTo>
                    <a:pt x="5730392" y="712139"/>
                  </a:lnTo>
                  <a:close/>
                </a:path>
                <a:path w="8605520" h="4383405">
                  <a:moveTo>
                    <a:pt x="6011138" y="589051"/>
                  </a:moveTo>
                  <a:lnTo>
                    <a:pt x="6006630" y="584542"/>
                  </a:lnTo>
                  <a:lnTo>
                    <a:pt x="5995530" y="584542"/>
                  </a:lnTo>
                  <a:lnTo>
                    <a:pt x="5991034" y="589051"/>
                  </a:lnTo>
                  <a:lnTo>
                    <a:pt x="5991034" y="597255"/>
                  </a:lnTo>
                  <a:lnTo>
                    <a:pt x="5992088" y="599821"/>
                  </a:lnTo>
                  <a:lnTo>
                    <a:pt x="5995860" y="603592"/>
                  </a:lnTo>
                  <a:lnTo>
                    <a:pt x="5998413" y="604647"/>
                  </a:lnTo>
                  <a:lnTo>
                    <a:pt x="6006630" y="604647"/>
                  </a:lnTo>
                  <a:lnTo>
                    <a:pt x="6011138" y="600151"/>
                  </a:lnTo>
                  <a:lnTo>
                    <a:pt x="6011138" y="594601"/>
                  </a:lnTo>
                  <a:lnTo>
                    <a:pt x="6011138" y="589051"/>
                  </a:lnTo>
                  <a:close/>
                </a:path>
                <a:path w="8605520" h="4383405">
                  <a:moveTo>
                    <a:pt x="6307417" y="3426079"/>
                  </a:moveTo>
                  <a:lnTo>
                    <a:pt x="6306197" y="3423132"/>
                  </a:lnTo>
                  <a:lnTo>
                    <a:pt x="6301867" y="3418802"/>
                  </a:lnTo>
                  <a:lnTo>
                    <a:pt x="6298920" y="3417582"/>
                  </a:lnTo>
                  <a:lnTo>
                    <a:pt x="6289484" y="3417582"/>
                  </a:lnTo>
                  <a:lnTo>
                    <a:pt x="6284315" y="3422751"/>
                  </a:lnTo>
                  <a:lnTo>
                    <a:pt x="6284315" y="3429139"/>
                  </a:lnTo>
                  <a:lnTo>
                    <a:pt x="6284315" y="3435515"/>
                  </a:lnTo>
                  <a:lnTo>
                    <a:pt x="6289484" y="3440684"/>
                  </a:lnTo>
                  <a:lnTo>
                    <a:pt x="6302235" y="3440684"/>
                  </a:lnTo>
                  <a:lnTo>
                    <a:pt x="6307417" y="3435515"/>
                  </a:lnTo>
                  <a:lnTo>
                    <a:pt x="6307417" y="3426079"/>
                  </a:lnTo>
                  <a:close/>
                </a:path>
                <a:path w="8605520" h="4383405">
                  <a:moveTo>
                    <a:pt x="6309385" y="1370291"/>
                  </a:moveTo>
                  <a:lnTo>
                    <a:pt x="6304889" y="1365796"/>
                  </a:lnTo>
                  <a:lnTo>
                    <a:pt x="6293790" y="1365796"/>
                  </a:lnTo>
                  <a:lnTo>
                    <a:pt x="6289281" y="1370291"/>
                  </a:lnTo>
                  <a:lnTo>
                    <a:pt x="6289281" y="1378508"/>
                  </a:lnTo>
                  <a:lnTo>
                    <a:pt x="6290348" y="1381061"/>
                  </a:lnTo>
                  <a:lnTo>
                    <a:pt x="6294107" y="1384833"/>
                  </a:lnTo>
                  <a:lnTo>
                    <a:pt x="6296672" y="1385900"/>
                  </a:lnTo>
                  <a:lnTo>
                    <a:pt x="6304889" y="1385900"/>
                  </a:lnTo>
                  <a:lnTo>
                    <a:pt x="6309385" y="1381391"/>
                  </a:lnTo>
                  <a:lnTo>
                    <a:pt x="6309385" y="1375841"/>
                  </a:lnTo>
                  <a:lnTo>
                    <a:pt x="6309385" y="1370291"/>
                  </a:lnTo>
                  <a:close/>
                </a:path>
                <a:path w="8605520" h="4383405">
                  <a:moveTo>
                    <a:pt x="6548247" y="2118296"/>
                  </a:moveTo>
                  <a:lnTo>
                    <a:pt x="6547180" y="2115743"/>
                  </a:lnTo>
                  <a:lnTo>
                    <a:pt x="6543421" y="2111972"/>
                  </a:lnTo>
                  <a:lnTo>
                    <a:pt x="6540855" y="2110905"/>
                  </a:lnTo>
                  <a:lnTo>
                    <a:pt x="6532639" y="2110905"/>
                  </a:lnTo>
                  <a:lnTo>
                    <a:pt x="6528143" y="2115413"/>
                  </a:lnTo>
                  <a:lnTo>
                    <a:pt x="6528143" y="2120963"/>
                  </a:lnTo>
                  <a:lnTo>
                    <a:pt x="6528143" y="2126513"/>
                  </a:lnTo>
                  <a:lnTo>
                    <a:pt x="6532639" y="2131009"/>
                  </a:lnTo>
                  <a:lnTo>
                    <a:pt x="6543738" y="2131009"/>
                  </a:lnTo>
                  <a:lnTo>
                    <a:pt x="6548247" y="2126513"/>
                  </a:lnTo>
                  <a:lnTo>
                    <a:pt x="6548247" y="2118296"/>
                  </a:lnTo>
                  <a:close/>
                </a:path>
                <a:path w="8605520" h="4383405">
                  <a:moveTo>
                    <a:pt x="6553213" y="61290"/>
                  </a:moveTo>
                  <a:lnTo>
                    <a:pt x="6548044" y="56121"/>
                  </a:lnTo>
                  <a:lnTo>
                    <a:pt x="6535293" y="56121"/>
                  </a:lnTo>
                  <a:lnTo>
                    <a:pt x="6530111" y="61290"/>
                  </a:lnTo>
                  <a:lnTo>
                    <a:pt x="6530111" y="70726"/>
                  </a:lnTo>
                  <a:lnTo>
                    <a:pt x="6531330" y="73672"/>
                  </a:lnTo>
                  <a:lnTo>
                    <a:pt x="6533502" y="75831"/>
                  </a:lnTo>
                  <a:lnTo>
                    <a:pt x="6535661" y="78003"/>
                  </a:lnTo>
                  <a:lnTo>
                    <a:pt x="6538608" y="79222"/>
                  </a:lnTo>
                  <a:lnTo>
                    <a:pt x="6548044" y="79222"/>
                  </a:lnTo>
                  <a:lnTo>
                    <a:pt x="6553213" y="74053"/>
                  </a:lnTo>
                  <a:lnTo>
                    <a:pt x="6553213" y="67665"/>
                  </a:lnTo>
                  <a:lnTo>
                    <a:pt x="6553213" y="61290"/>
                  </a:lnTo>
                  <a:close/>
                </a:path>
                <a:path w="8605520" h="4383405">
                  <a:moveTo>
                    <a:pt x="6846494" y="2899549"/>
                  </a:moveTo>
                  <a:lnTo>
                    <a:pt x="6845440" y="2896984"/>
                  </a:lnTo>
                  <a:lnTo>
                    <a:pt x="6843547" y="2895104"/>
                  </a:lnTo>
                  <a:lnTo>
                    <a:pt x="6841668" y="2893212"/>
                  </a:lnTo>
                  <a:lnTo>
                    <a:pt x="6839115" y="2892158"/>
                  </a:lnTo>
                  <a:lnTo>
                    <a:pt x="6830898" y="2892158"/>
                  </a:lnTo>
                  <a:lnTo>
                    <a:pt x="6826390" y="2896654"/>
                  </a:lnTo>
                  <a:lnTo>
                    <a:pt x="6826390" y="2902204"/>
                  </a:lnTo>
                  <a:lnTo>
                    <a:pt x="6826390" y="2907754"/>
                  </a:lnTo>
                  <a:lnTo>
                    <a:pt x="6830898" y="2912262"/>
                  </a:lnTo>
                  <a:lnTo>
                    <a:pt x="6841998" y="2912262"/>
                  </a:lnTo>
                  <a:lnTo>
                    <a:pt x="6846494" y="2907754"/>
                  </a:lnTo>
                  <a:lnTo>
                    <a:pt x="6846494" y="2899549"/>
                  </a:lnTo>
                  <a:close/>
                </a:path>
                <a:path w="8605520" h="4383405">
                  <a:moveTo>
                    <a:pt x="7130237" y="2775229"/>
                  </a:moveTo>
                  <a:lnTo>
                    <a:pt x="7129018" y="2772283"/>
                  </a:lnTo>
                  <a:lnTo>
                    <a:pt x="7126846" y="2770124"/>
                  </a:lnTo>
                  <a:lnTo>
                    <a:pt x="7124687" y="2767952"/>
                  </a:lnTo>
                  <a:lnTo>
                    <a:pt x="7121741" y="2766733"/>
                  </a:lnTo>
                  <a:lnTo>
                    <a:pt x="7112305" y="2766733"/>
                  </a:lnTo>
                  <a:lnTo>
                    <a:pt x="7107136" y="2771914"/>
                  </a:lnTo>
                  <a:lnTo>
                    <a:pt x="7107136" y="2778290"/>
                  </a:lnTo>
                  <a:lnTo>
                    <a:pt x="7107136" y="2784665"/>
                  </a:lnTo>
                  <a:lnTo>
                    <a:pt x="7112305" y="2789834"/>
                  </a:lnTo>
                  <a:lnTo>
                    <a:pt x="7125055" y="2789834"/>
                  </a:lnTo>
                  <a:lnTo>
                    <a:pt x="7130237" y="2784665"/>
                  </a:lnTo>
                  <a:lnTo>
                    <a:pt x="7130237" y="2775229"/>
                  </a:lnTo>
                  <a:close/>
                </a:path>
                <a:path w="8605520" h="4383405">
                  <a:moveTo>
                    <a:pt x="7747368" y="1390154"/>
                  </a:moveTo>
                  <a:lnTo>
                    <a:pt x="7742872" y="1385646"/>
                  </a:lnTo>
                  <a:lnTo>
                    <a:pt x="7731760" y="1385646"/>
                  </a:lnTo>
                  <a:lnTo>
                    <a:pt x="7727264" y="1390154"/>
                  </a:lnTo>
                  <a:lnTo>
                    <a:pt x="7727264" y="1398358"/>
                  </a:lnTo>
                  <a:lnTo>
                    <a:pt x="7728331" y="1400924"/>
                  </a:lnTo>
                  <a:lnTo>
                    <a:pt x="7730210" y="1402803"/>
                  </a:lnTo>
                  <a:lnTo>
                    <a:pt x="7732090" y="1404696"/>
                  </a:lnTo>
                  <a:lnTo>
                    <a:pt x="7734655" y="1405750"/>
                  </a:lnTo>
                  <a:lnTo>
                    <a:pt x="7742872" y="1405750"/>
                  </a:lnTo>
                  <a:lnTo>
                    <a:pt x="7747368" y="1401254"/>
                  </a:lnTo>
                  <a:lnTo>
                    <a:pt x="7747368" y="1395704"/>
                  </a:lnTo>
                  <a:lnTo>
                    <a:pt x="7747368" y="1390154"/>
                  </a:lnTo>
                  <a:close/>
                </a:path>
                <a:path w="8605520" h="4383405">
                  <a:moveTo>
                    <a:pt x="7749667" y="5168"/>
                  </a:moveTo>
                  <a:lnTo>
                    <a:pt x="7744498" y="0"/>
                  </a:lnTo>
                  <a:lnTo>
                    <a:pt x="7731734" y="0"/>
                  </a:lnTo>
                  <a:lnTo>
                    <a:pt x="7726566" y="5168"/>
                  </a:lnTo>
                  <a:lnTo>
                    <a:pt x="7726566" y="14605"/>
                  </a:lnTo>
                  <a:lnTo>
                    <a:pt x="7727785" y="17551"/>
                  </a:lnTo>
                  <a:lnTo>
                    <a:pt x="7729944" y="19710"/>
                  </a:lnTo>
                  <a:lnTo>
                    <a:pt x="7732115" y="21882"/>
                  </a:lnTo>
                  <a:lnTo>
                    <a:pt x="7735049" y="23101"/>
                  </a:lnTo>
                  <a:lnTo>
                    <a:pt x="7744498" y="23101"/>
                  </a:lnTo>
                  <a:lnTo>
                    <a:pt x="7749667" y="17932"/>
                  </a:lnTo>
                  <a:lnTo>
                    <a:pt x="7749667" y="11544"/>
                  </a:lnTo>
                  <a:lnTo>
                    <a:pt x="7749667" y="5168"/>
                  </a:lnTo>
                  <a:close/>
                </a:path>
                <a:path w="8605520" h="4383405">
                  <a:moveTo>
                    <a:pt x="8044510" y="2402395"/>
                  </a:moveTo>
                  <a:lnTo>
                    <a:pt x="8043291" y="2399461"/>
                  </a:lnTo>
                  <a:lnTo>
                    <a:pt x="8038960" y="2395118"/>
                  </a:lnTo>
                  <a:lnTo>
                    <a:pt x="8036026" y="2393912"/>
                  </a:lnTo>
                  <a:lnTo>
                    <a:pt x="8026578" y="2393912"/>
                  </a:lnTo>
                  <a:lnTo>
                    <a:pt x="8021409" y="2399080"/>
                  </a:lnTo>
                  <a:lnTo>
                    <a:pt x="8021409" y="2405456"/>
                  </a:lnTo>
                  <a:lnTo>
                    <a:pt x="8021409" y="2411831"/>
                  </a:lnTo>
                  <a:lnTo>
                    <a:pt x="8026578" y="2417013"/>
                  </a:lnTo>
                  <a:lnTo>
                    <a:pt x="8039341" y="2417013"/>
                  </a:lnTo>
                  <a:lnTo>
                    <a:pt x="8044510" y="2411831"/>
                  </a:lnTo>
                  <a:lnTo>
                    <a:pt x="8044510" y="2402395"/>
                  </a:lnTo>
                  <a:close/>
                </a:path>
                <a:path w="8605520" h="4383405">
                  <a:moveTo>
                    <a:pt x="8351393" y="3976535"/>
                  </a:moveTo>
                  <a:lnTo>
                    <a:pt x="8346224" y="3971366"/>
                  </a:lnTo>
                  <a:lnTo>
                    <a:pt x="8333460" y="3971366"/>
                  </a:lnTo>
                  <a:lnTo>
                    <a:pt x="8328292" y="3976535"/>
                  </a:lnTo>
                  <a:lnTo>
                    <a:pt x="8328292" y="3985971"/>
                  </a:lnTo>
                  <a:lnTo>
                    <a:pt x="8329511" y="3988917"/>
                  </a:lnTo>
                  <a:lnTo>
                    <a:pt x="8331670" y="3991076"/>
                  </a:lnTo>
                  <a:lnTo>
                    <a:pt x="8333841" y="3993248"/>
                  </a:lnTo>
                  <a:lnTo>
                    <a:pt x="8336775" y="3994467"/>
                  </a:lnTo>
                  <a:lnTo>
                    <a:pt x="8346224" y="3994467"/>
                  </a:lnTo>
                  <a:lnTo>
                    <a:pt x="8351393" y="3989286"/>
                  </a:lnTo>
                  <a:lnTo>
                    <a:pt x="8351393" y="3982910"/>
                  </a:lnTo>
                  <a:lnTo>
                    <a:pt x="8351393" y="3976535"/>
                  </a:lnTo>
                  <a:close/>
                </a:path>
                <a:path w="8605520" h="4383405">
                  <a:moveTo>
                    <a:pt x="8482774" y="1475359"/>
                  </a:moveTo>
                  <a:lnTo>
                    <a:pt x="8478279" y="1470850"/>
                  </a:lnTo>
                  <a:lnTo>
                    <a:pt x="8467166" y="1470850"/>
                  </a:lnTo>
                  <a:lnTo>
                    <a:pt x="8462670" y="1475359"/>
                  </a:lnTo>
                  <a:lnTo>
                    <a:pt x="8462670" y="1483563"/>
                  </a:lnTo>
                  <a:lnTo>
                    <a:pt x="8463737" y="1486128"/>
                  </a:lnTo>
                  <a:lnTo>
                    <a:pt x="8465617" y="1488008"/>
                  </a:lnTo>
                  <a:lnTo>
                    <a:pt x="8467496" y="1489900"/>
                  </a:lnTo>
                  <a:lnTo>
                    <a:pt x="8470062" y="1490954"/>
                  </a:lnTo>
                  <a:lnTo>
                    <a:pt x="8478279" y="1490954"/>
                  </a:lnTo>
                  <a:lnTo>
                    <a:pt x="8482774" y="1486458"/>
                  </a:lnTo>
                  <a:lnTo>
                    <a:pt x="8482774" y="1480908"/>
                  </a:lnTo>
                  <a:lnTo>
                    <a:pt x="8482774" y="1475359"/>
                  </a:lnTo>
                  <a:close/>
                </a:path>
                <a:path w="8605520" h="4383405">
                  <a:moveTo>
                    <a:pt x="8604961" y="1742922"/>
                  </a:moveTo>
                  <a:lnTo>
                    <a:pt x="8599780" y="1737753"/>
                  </a:lnTo>
                  <a:lnTo>
                    <a:pt x="8587029" y="1737753"/>
                  </a:lnTo>
                  <a:lnTo>
                    <a:pt x="8581860" y="1742922"/>
                  </a:lnTo>
                  <a:lnTo>
                    <a:pt x="8581860" y="1752371"/>
                  </a:lnTo>
                  <a:lnTo>
                    <a:pt x="8583079" y="1755305"/>
                  </a:lnTo>
                  <a:lnTo>
                    <a:pt x="8585238" y="1757476"/>
                  </a:lnTo>
                  <a:lnTo>
                    <a:pt x="8587410" y="1759635"/>
                  </a:lnTo>
                  <a:lnTo>
                    <a:pt x="8590343" y="1760855"/>
                  </a:lnTo>
                  <a:lnTo>
                    <a:pt x="8599780" y="1760855"/>
                  </a:lnTo>
                  <a:lnTo>
                    <a:pt x="8604961" y="1755686"/>
                  </a:lnTo>
                  <a:lnTo>
                    <a:pt x="8604961" y="1749310"/>
                  </a:lnTo>
                  <a:lnTo>
                    <a:pt x="8604961" y="1742922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603" y="777604"/>
              <a:ext cx="1476273" cy="11713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250" y="3646974"/>
              <a:ext cx="820174" cy="10469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3349" y="3920742"/>
              <a:ext cx="796531" cy="6936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0417" y="701078"/>
              <a:ext cx="1510515" cy="114848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70292" y="1835402"/>
            <a:ext cx="6120130" cy="2387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3100" spc="45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r>
              <a:rPr dirty="0" sz="3100" spc="17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80">
                <a:solidFill>
                  <a:srgbClr val="FF9900"/>
                </a:solidFill>
                <a:latin typeface="Verdana"/>
                <a:cs typeface="Verdana"/>
              </a:rPr>
              <a:t>sebagai</a:t>
            </a:r>
            <a:r>
              <a:rPr dirty="0" sz="3100" spc="1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60">
                <a:solidFill>
                  <a:srgbClr val="FF9900"/>
                </a:solidFill>
                <a:latin typeface="Verdana"/>
                <a:cs typeface="Verdana"/>
              </a:rPr>
              <a:t>tempat </a:t>
            </a:r>
            <a:r>
              <a:rPr dirty="0" sz="3100" spc="-10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70">
                <a:solidFill>
                  <a:srgbClr val="FF9900"/>
                </a:solidFill>
                <a:latin typeface="Verdana"/>
                <a:cs typeface="Verdana"/>
              </a:rPr>
              <a:t>kegiatan</a:t>
            </a:r>
            <a:r>
              <a:rPr dirty="0" sz="3100" spc="16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-110">
                <a:solidFill>
                  <a:srgbClr val="FF9900"/>
                </a:solidFill>
                <a:latin typeface="Verdana"/>
                <a:cs typeface="Verdana"/>
              </a:rPr>
              <a:t>riset,</a:t>
            </a:r>
            <a:r>
              <a:rPr dirty="0" sz="3100" spc="17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25">
                <a:solidFill>
                  <a:srgbClr val="FF9900"/>
                </a:solidFill>
                <a:latin typeface="Verdana"/>
                <a:cs typeface="Verdana"/>
              </a:rPr>
              <a:t>penelitian, </a:t>
            </a:r>
            <a:r>
              <a:rPr dirty="0" sz="3100" spc="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85">
                <a:solidFill>
                  <a:srgbClr val="FF9900"/>
                </a:solidFill>
                <a:latin typeface="Verdana"/>
                <a:cs typeface="Verdana"/>
              </a:rPr>
              <a:t>percobaan,</a:t>
            </a:r>
            <a:r>
              <a:rPr dirty="0" sz="3100" spc="1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65">
                <a:solidFill>
                  <a:srgbClr val="FF9900"/>
                </a:solidFill>
                <a:latin typeface="Verdana"/>
                <a:cs typeface="Verdana"/>
              </a:rPr>
              <a:t>pengamatan, </a:t>
            </a:r>
            <a:r>
              <a:rPr dirty="0" sz="3100" spc="7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-15">
                <a:solidFill>
                  <a:srgbClr val="FF9900"/>
                </a:solidFill>
                <a:latin typeface="Verdana"/>
                <a:cs typeface="Verdana"/>
              </a:rPr>
              <a:t>serta</a:t>
            </a:r>
            <a:r>
              <a:rPr dirty="0" sz="3100" spc="17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80">
                <a:solidFill>
                  <a:srgbClr val="FF9900"/>
                </a:solidFill>
                <a:latin typeface="Verdana"/>
                <a:cs typeface="Verdana"/>
              </a:rPr>
              <a:t>pengujian</a:t>
            </a:r>
            <a:r>
              <a:rPr dirty="0" sz="3100" spc="18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25">
                <a:solidFill>
                  <a:srgbClr val="FF9900"/>
                </a:solidFill>
                <a:latin typeface="Verdana"/>
                <a:cs typeface="Verdana"/>
              </a:rPr>
              <a:t>ilmiah </a:t>
            </a:r>
            <a:r>
              <a:rPr dirty="0" sz="3100" spc="3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10">
                <a:solidFill>
                  <a:srgbClr val="FF9900"/>
                </a:solidFill>
                <a:latin typeface="Verdana"/>
                <a:cs typeface="Verdana"/>
              </a:rPr>
              <a:t>memiliki</a:t>
            </a:r>
            <a:r>
              <a:rPr dirty="0" sz="3100" spc="17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40">
                <a:solidFill>
                  <a:srgbClr val="FF9900"/>
                </a:solidFill>
                <a:latin typeface="Verdana"/>
                <a:cs typeface="Verdana"/>
              </a:rPr>
              <a:t>banyak</a:t>
            </a:r>
            <a:r>
              <a:rPr dirty="0" sz="3100" spc="1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-50">
                <a:solidFill>
                  <a:srgbClr val="FF9900"/>
                </a:solidFill>
                <a:latin typeface="Verdana"/>
                <a:cs typeface="Verdana"/>
              </a:rPr>
              <a:t>fungsi,</a:t>
            </a:r>
            <a:r>
              <a:rPr dirty="0" sz="3100" spc="17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100" spc="-130">
                <a:solidFill>
                  <a:srgbClr val="FF9900"/>
                </a:solidFill>
                <a:latin typeface="Verdana"/>
                <a:cs typeface="Verdana"/>
              </a:rPr>
              <a:t>yaitu:</a:t>
            </a:r>
            <a:endParaRPr sz="3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2193" y="501837"/>
              <a:ext cx="923753" cy="94360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610" y="437475"/>
              <a:ext cx="856203" cy="90619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999" y="4688124"/>
              <a:ext cx="111999" cy="11204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76975" y="4608575"/>
              <a:ext cx="52069" cy="64135"/>
            </a:xfrm>
            <a:custGeom>
              <a:avLst/>
              <a:gdLst/>
              <a:ahLst/>
              <a:cxnLst/>
              <a:rect l="l" t="t" r="r" b="b"/>
              <a:pathLst>
                <a:path w="52070" h="64135">
                  <a:moveTo>
                    <a:pt x="47880" y="11049"/>
                  </a:moveTo>
                  <a:lnTo>
                    <a:pt x="13849" y="11049"/>
                  </a:lnTo>
                  <a:lnTo>
                    <a:pt x="14449" y="10099"/>
                  </a:lnTo>
                  <a:lnTo>
                    <a:pt x="15049" y="8874"/>
                  </a:lnTo>
                  <a:lnTo>
                    <a:pt x="16099" y="7824"/>
                  </a:lnTo>
                  <a:lnTo>
                    <a:pt x="18899" y="5724"/>
                  </a:lnTo>
                  <a:lnTo>
                    <a:pt x="22324" y="2324"/>
                  </a:lnTo>
                  <a:lnTo>
                    <a:pt x="26274" y="0"/>
                  </a:lnTo>
                  <a:lnTo>
                    <a:pt x="31649" y="0"/>
                  </a:lnTo>
                  <a:lnTo>
                    <a:pt x="32899" y="124"/>
                  </a:lnTo>
                  <a:lnTo>
                    <a:pt x="33249" y="124"/>
                  </a:lnTo>
                  <a:lnTo>
                    <a:pt x="33599" y="474"/>
                  </a:lnTo>
                  <a:lnTo>
                    <a:pt x="33949" y="474"/>
                  </a:lnTo>
                  <a:lnTo>
                    <a:pt x="42572" y="5292"/>
                  </a:lnTo>
                  <a:lnTo>
                    <a:pt x="47880" y="11049"/>
                  </a:lnTo>
                  <a:close/>
                </a:path>
                <a:path w="52070" h="64135">
                  <a:moveTo>
                    <a:pt x="31674" y="64049"/>
                  </a:moveTo>
                  <a:lnTo>
                    <a:pt x="28674" y="64049"/>
                  </a:lnTo>
                  <a:lnTo>
                    <a:pt x="21440" y="63421"/>
                  </a:lnTo>
                  <a:lnTo>
                    <a:pt x="14131" y="61684"/>
                  </a:lnTo>
                  <a:lnTo>
                    <a:pt x="7974" y="59061"/>
                  </a:lnTo>
                  <a:lnTo>
                    <a:pt x="4199" y="55774"/>
                  </a:lnTo>
                  <a:lnTo>
                    <a:pt x="0" y="49124"/>
                  </a:lnTo>
                  <a:lnTo>
                    <a:pt x="1049" y="41074"/>
                  </a:lnTo>
                  <a:lnTo>
                    <a:pt x="2449" y="31274"/>
                  </a:lnTo>
                  <a:lnTo>
                    <a:pt x="3849" y="29174"/>
                  </a:lnTo>
                  <a:lnTo>
                    <a:pt x="4549" y="26724"/>
                  </a:lnTo>
                  <a:lnTo>
                    <a:pt x="5949" y="26374"/>
                  </a:lnTo>
                  <a:lnTo>
                    <a:pt x="5599" y="24974"/>
                  </a:lnTo>
                  <a:lnTo>
                    <a:pt x="6299" y="23924"/>
                  </a:lnTo>
                  <a:lnTo>
                    <a:pt x="12599" y="23574"/>
                  </a:lnTo>
                  <a:lnTo>
                    <a:pt x="6299" y="20074"/>
                  </a:lnTo>
                  <a:lnTo>
                    <a:pt x="7699" y="18324"/>
                  </a:lnTo>
                  <a:lnTo>
                    <a:pt x="9099" y="15524"/>
                  </a:lnTo>
                  <a:lnTo>
                    <a:pt x="9799" y="14474"/>
                  </a:lnTo>
                  <a:lnTo>
                    <a:pt x="10149" y="14474"/>
                  </a:lnTo>
                  <a:lnTo>
                    <a:pt x="10149" y="14124"/>
                  </a:lnTo>
                  <a:lnTo>
                    <a:pt x="13299" y="14124"/>
                  </a:lnTo>
                  <a:lnTo>
                    <a:pt x="12599" y="12724"/>
                  </a:lnTo>
                  <a:lnTo>
                    <a:pt x="11549" y="11324"/>
                  </a:lnTo>
                  <a:lnTo>
                    <a:pt x="11549" y="10974"/>
                  </a:lnTo>
                  <a:lnTo>
                    <a:pt x="12099" y="11049"/>
                  </a:lnTo>
                  <a:lnTo>
                    <a:pt x="47880" y="11049"/>
                  </a:lnTo>
                  <a:lnTo>
                    <a:pt x="48496" y="11718"/>
                  </a:lnTo>
                  <a:lnTo>
                    <a:pt x="51004" y="19522"/>
                  </a:lnTo>
                  <a:lnTo>
                    <a:pt x="49374" y="28474"/>
                  </a:lnTo>
                  <a:lnTo>
                    <a:pt x="48324" y="30574"/>
                  </a:lnTo>
                  <a:lnTo>
                    <a:pt x="49024" y="31624"/>
                  </a:lnTo>
                  <a:lnTo>
                    <a:pt x="51474" y="34074"/>
                  </a:lnTo>
                  <a:lnTo>
                    <a:pt x="51474" y="35474"/>
                  </a:lnTo>
                  <a:lnTo>
                    <a:pt x="50424" y="36524"/>
                  </a:lnTo>
                  <a:lnTo>
                    <a:pt x="46197" y="41867"/>
                  </a:lnTo>
                  <a:lnTo>
                    <a:pt x="43115" y="47768"/>
                  </a:lnTo>
                  <a:lnTo>
                    <a:pt x="40619" y="53997"/>
                  </a:lnTo>
                  <a:lnTo>
                    <a:pt x="38149" y="60324"/>
                  </a:lnTo>
                  <a:lnTo>
                    <a:pt x="37449" y="61374"/>
                  </a:lnTo>
                  <a:lnTo>
                    <a:pt x="37099" y="62424"/>
                  </a:lnTo>
                  <a:lnTo>
                    <a:pt x="36049" y="62774"/>
                  </a:lnTo>
                  <a:lnTo>
                    <a:pt x="34299" y="63649"/>
                  </a:lnTo>
                  <a:lnTo>
                    <a:pt x="31674" y="6404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03400" marR="5080" indent="-1631314">
              <a:lnSpc>
                <a:spcPct val="100000"/>
              </a:lnSpc>
              <a:spcBef>
                <a:spcPts val="100"/>
              </a:spcBef>
            </a:pPr>
            <a:r>
              <a:rPr dirty="0" spc="-50"/>
              <a:t>Fungsi</a:t>
            </a:r>
            <a:r>
              <a:rPr dirty="0" spc="170"/>
              <a:t> </a:t>
            </a:r>
            <a:r>
              <a:rPr dirty="0" spc="-50"/>
              <a:t>Tupoksi</a:t>
            </a:r>
            <a:r>
              <a:rPr dirty="0" spc="170"/>
              <a:t> </a:t>
            </a:r>
            <a:r>
              <a:rPr dirty="0" spc="75"/>
              <a:t>Kepala</a:t>
            </a:r>
            <a:r>
              <a:rPr dirty="0" spc="165"/>
              <a:t> </a:t>
            </a:r>
            <a:r>
              <a:rPr dirty="0" spc="10"/>
              <a:t>Laboratorium, </a:t>
            </a:r>
            <a:r>
              <a:rPr dirty="0" spc="-1040"/>
              <a:t> </a:t>
            </a:r>
            <a:r>
              <a:rPr dirty="0" spc="-90"/>
              <a:t>Teknisi</a:t>
            </a:r>
            <a:r>
              <a:rPr dirty="0" spc="165"/>
              <a:t> </a:t>
            </a:r>
            <a:r>
              <a:rPr dirty="0" spc="120"/>
              <a:t>dan</a:t>
            </a:r>
            <a:r>
              <a:rPr dirty="0" spc="160"/>
              <a:t> </a:t>
            </a:r>
            <a:r>
              <a:rPr dirty="0" spc="65"/>
              <a:t>Laboran</a:t>
            </a:r>
          </a:p>
        </p:txBody>
      </p:sp>
      <p:grpSp>
        <p:nvGrpSpPr>
          <p:cNvPr id="51" name="object 51"/>
          <p:cNvGrpSpPr/>
          <p:nvPr/>
        </p:nvGrpSpPr>
        <p:grpSpPr>
          <a:xfrm>
            <a:off x="1064156" y="1488183"/>
            <a:ext cx="5693410" cy="424815"/>
            <a:chOff x="1064156" y="1488183"/>
            <a:chExt cx="5693410" cy="424815"/>
          </a:xfrm>
        </p:grpSpPr>
        <p:sp>
          <p:nvSpPr>
            <p:cNvPr id="52" name="object 52"/>
            <p:cNvSpPr/>
            <p:nvPr/>
          </p:nvSpPr>
          <p:spPr>
            <a:xfrm>
              <a:off x="1068919" y="1492945"/>
              <a:ext cx="406400" cy="415290"/>
            </a:xfrm>
            <a:custGeom>
              <a:avLst/>
              <a:gdLst/>
              <a:ahLst/>
              <a:cxnLst/>
              <a:rect l="l" t="t" r="r" b="b"/>
              <a:pathLst>
                <a:path w="406400" h="415289">
                  <a:moveTo>
                    <a:pt x="217335" y="415189"/>
                  </a:moveTo>
                  <a:lnTo>
                    <a:pt x="173180" y="413560"/>
                  </a:lnTo>
                  <a:lnTo>
                    <a:pt x="130403" y="402261"/>
                  </a:lnTo>
                  <a:lnTo>
                    <a:pt x="90632" y="381535"/>
                  </a:lnTo>
                  <a:lnTo>
                    <a:pt x="55495" y="351623"/>
                  </a:lnTo>
                  <a:lnTo>
                    <a:pt x="27756" y="314476"/>
                  </a:lnTo>
                  <a:lnTo>
                    <a:pt x="9202" y="272997"/>
                  </a:lnTo>
                  <a:lnTo>
                    <a:pt x="0" y="228858"/>
                  </a:lnTo>
                  <a:lnTo>
                    <a:pt x="316" y="183731"/>
                  </a:lnTo>
                  <a:lnTo>
                    <a:pt x="10316" y="139287"/>
                  </a:lnTo>
                  <a:lnTo>
                    <a:pt x="30168" y="97198"/>
                  </a:lnTo>
                  <a:lnTo>
                    <a:pt x="202505" y="207829"/>
                  </a:lnTo>
                  <a:lnTo>
                    <a:pt x="197199" y="0"/>
                  </a:lnTo>
                  <a:lnTo>
                    <a:pt x="242771" y="4018"/>
                  </a:lnTo>
                  <a:lnTo>
                    <a:pt x="285303" y="17892"/>
                  </a:lnTo>
                  <a:lnTo>
                    <a:pt x="323472" y="40625"/>
                  </a:lnTo>
                  <a:lnTo>
                    <a:pt x="355956" y="71216"/>
                  </a:lnTo>
                  <a:lnTo>
                    <a:pt x="381431" y="108667"/>
                  </a:lnTo>
                  <a:lnTo>
                    <a:pt x="398574" y="151981"/>
                  </a:lnTo>
                  <a:lnTo>
                    <a:pt x="405851" y="198104"/>
                  </a:lnTo>
                  <a:lnTo>
                    <a:pt x="403029" y="243616"/>
                  </a:lnTo>
                  <a:lnTo>
                    <a:pt x="390734" y="286962"/>
                  </a:lnTo>
                  <a:lnTo>
                    <a:pt x="369591" y="326588"/>
                  </a:lnTo>
                  <a:lnTo>
                    <a:pt x="340228" y="360942"/>
                  </a:lnTo>
                  <a:lnTo>
                    <a:pt x="303269" y="388468"/>
                  </a:lnTo>
                  <a:lnTo>
                    <a:pt x="261241" y="406905"/>
                  </a:lnTo>
                  <a:lnTo>
                    <a:pt x="217335" y="415189"/>
                  </a:lnTo>
                  <a:close/>
                </a:path>
              </a:pathLst>
            </a:custGeom>
            <a:solidFill>
              <a:srgbClr val="E0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1068919" y="1492945"/>
              <a:ext cx="406400" cy="415290"/>
            </a:xfrm>
            <a:custGeom>
              <a:avLst/>
              <a:gdLst/>
              <a:ahLst/>
              <a:cxnLst/>
              <a:rect l="l" t="t" r="r" b="b"/>
              <a:pathLst>
                <a:path w="406400" h="415289">
                  <a:moveTo>
                    <a:pt x="197199" y="0"/>
                  </a:moveTo>
                  <a:lnTo>
                    <a:pt x="242771" y="4018"/>
                  </a:lnTo>
                  <a:lnTo>
                    <a:pt x="285303" y="17892"/>
                  </a:lnTo>
                  <a:lnTo>
                    <a:pt x="323472" y="40625"/>
                  </a:lnTo>
                  <a:lnTo>
                    <a:pt x="355956" y="71216"/>
                  </a:lnTo>
                  <a:lnTo>
                    <a:pt x="381431" y="108667"/>
                  </a:lnTo>
                  <a:lnTo>
                    <a:pt x="398574" y="151981"/>
                  </a:lnTo>
                  <a:lnTo>
                    <a:pt x="405851" y="198104"/>
                  </a:lnTo>
                  <a:lnTo>
                    <a:pt x="403029" y="243616"/>
                  </a:lnTo>
                  <a:lnTo>
                    <a:pt x="390734" y="286962"/>
                  </a:lnTo>
                  <a:lnTo>
                    <a:pt x="369591" y="326588"/>
                  </a:lnTo>
                  <a:lnTo>
                    <a:pt x="340228" y="360942"/>
                  </a:lnTo>
                  <a:lnTo>
                    <a:pt x="303269" y="388468"/>
                  </a:lnTo>
                  <a:lnTo>
                    <a:pt x="261241" y="406905"/>
                  </a:lnTo>
                  <a:lnTo>
                    <a:pt x="217335" y="415189"/>
                  </a:lnTo>
                  <a:lnTo>
                    <a:pt x="173180" y="413560"/>
                  </a:lnTo>
                  <a:lnTo>
                    <a:pt x="130403" y="402261"/>
                  </a:lnTo>
                  <a:lnTo>
                    <a:pt x="90632" y="381535"/>
                  </a:lnTo>
                  <a:lnTo>
                    <a:pt x="55495" y="351623"/>
                  </a:lnTo>
                  <a:lnTo>
                    <a:pt x="27756" y="314476"/>
                  </a:lnTo>
                  <a:lnTo>
                    <a:pt x="9202" y="272997"/>
                  </a:lnTo>
                  <a:lnTo>
                    <a:pt x="0" y="228858"/>
                  </a:lnTo>
                  <a:lnTo>
                    <a:pt x="316" y="183731"/>
                  </a:lnTo>
                  <a:lnTo>
                    <a:pt x="10316" y="139287"/>
                  </a:lnTo>
                  <a:lnTo>
                    <a:pt x="30168" y="97198"/>
                  </a:lnTo>
                  <a:lnTo>
                    <a:pt x="202505" y="207829"/>
                  </a:lnTo>
                  <a:lnTo>
                    <a:pt x="197199" y="0"/>
                  </a:lnTo>
                  <a:close/>
                </a:path>
              </a:pathLst>
            </a:custGeom>
            <a:ln w="9524">
              <a:solidFill>
                <a:srgbClr val="E0666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6345708" y="1492945"/>
              <a:ext cx="407034" cy="415290"/>
            </a:xfrm>
            <a:custGeom>
              <a:avLst/>
              <a:gdLst/>
              <a:ahLst/>
              <a:cxnLst/>
              <a:rect l="l" t="t" r="r" b="b"/>
              <a:pathLst>
                <a:path w="407034" h="415289">
                  <a:moveTo>
                    <a:pt x="219275" y="415108"/>
                  </a:moveTo>
                  <a:lnTo>
                    <a:pt x="171359" y="413129"/>
                  </a:lnTo>
                  <a:lnTo>
                    <a:pt x="124302" y="399340"/>
                  </a:lnTo>
                  <a:lnTo>
                    <a:pt x="81819" y="374493"/>
                  </a:lnTo>
                  <a:lnTo>
                    <a:pt x="47028" y="340784"/>
                  </a:lnTo>
                  <a:lnTo>
                    <a:pt x="21047" y="299972"/>
                  </a:lnTo>
                  <a:lnTo>
                    <a:pt x="4998" y="253816"/>
                  </a:lnTo>
                  <a:lnTo>
                    <a:pt x="0" y="204076"/>
                  </a:lnTo>
                  <a:lnTo>
                    <a:pt x="203516" y="207829"/>
                  </a:lnTo>
                  <a:lnTo>
                    <a:pt x="198210" y="0"/>
                  </a:lnTo>
                  <a:lnTo>
                    <a:pt x="246948" y="4706"/>
                  </a:lnTo>
                  <a:lnTo>
                    <a:pt x="292265" y="20728"/>
                  </a:lnTo>
                  <a:lnTo>
                    <a:pt x="332431" y="46935"/>
                  </a:lnTo>
                  <a:lnTo>
                    <a:pt x="365713" y="82199"/>
                  </a:lnTo>
                  <a:lnTo>
                    <a:pt x="390379" y="125389"/>
                  </a:lnTo>
                  <a:lnTo>
                    <a:pt x="404257" y="173340"/>
                  </a:lnTo>
                  <a:lnTo>
                    <a:pt x="406578" y="222263"/>
                  </a:lnTo>
                  <a:lnTo>
                    <a:pt x="397725" y="270096"/>
                  </a:lnTo>
                  <a:lnTo>
                    <a:pt x="378080" y="314778"/>
                  </a:lnTo>
                  <a:lnTo>
                    <a:pt x="348023" y="354246"/>
                  </a:lnTo>
                  <a:lnTo>
                    <a:pt x="309623" y="385260"/>
                  </a:lnTo>
                  <a:lnTo>
                    <a:pt x="266035" y="405682"/>
                  </a:lnTo>
                  <a:lnTo>
                    <a:pt x="219275" y="415108"/>
                  </a:lnTo>
                  <a:close/>
                </a:path>
              </a:pathLst>
            </a:custGeom>
            <a:solidFill>
              <a:srgbClr val="E0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6345708" y="1492945"/>
              <a:ext cx="407034" cy="415290"/>
            </a:xfrm>
            <a:custGeom>
              <a:avLst/>
              <a:gdLst/>
              <a:ahLst/>
              <a:cxnLst/>
              <a:rect l="l" t="t" r="r" b="b"/>
              <a:pathLst>
                <a:path w="407034" h="415289">
                  <a:moveTo>
                    <a:pt x="198210" y="0"/>
                  </a:moveTo>
                  <a:lnTo>
                    <a:pt x="246948" y="4706"/>
                  </a:lnTo>
                  <a:lnTo>
                    <a:pt x="292265" y="20728"/>
                  </a:lnTo>
                  <a:lnTo>
                    <a:pt x="332431" y="46935"/>
                  </a:lnTo>
                  <a:lnTo>
                    <a:pt x="365713" y="82199"/>
                  </a:lnTo>
                  <a:lnTo>
                    <a:pt x="390379" y="125389"/>
                  </a:lnTo>
                  <a:lnTo>
                    <a:pt x="404257" y="173340"/>
                  </a:lnTo>
                  <a:lnTo>
                    <a:pt x="406578" y="222263"/>
                  </a:lnTo>
                  <a:lnTo>
                    <a:pt x="397725" y="270096"/>
                  </a:lnTo>
                  <a:lnTo>
                    <a:pt x="378080" y="314778"/>
                  </a:lnTo>
                  <a:lnTo>
                    <a:pt x="348023" y="354246"/>
                  </a:lnTo>
                  <a:lnTo>
                    <a:pt x="309623" y="385260"/>
                  </a:lnTo>
                  <a:lnTo>
                    <a:pt x="266035" y="405682"/>
                  </a:lnTo>
                  <a:lnTo>
                    <a:pt x="219275" y="415108"/>
                  </a:lnTo>
                  <a:lnTo>
                    <a:pt x="171359" y="413129"/>
                  </a:lnTo>
                  <a:lnTo>
                    <a:pt x="124302" y="399340"/>
                  </a:lnTo>
                  <a:lnTo>
                    <a:pt x="81819" y="374493"/>
                  </a:lnTo>
                  <a:lnTo>
                    <a:pt x="47028" y="340784"/>
                  </a:lnTo>
                  <a:lnTo>
                    <a:pt x="21047" y="299972"/>
                  </a:lnTo>
                  <a:lnTo>
                    <a:pt x="4998" y="253816"/>
                  </a:lnTo>
                  <a:lnTo>
                    <a:pt x="0" y="204076"/>
                  </a:lnTo>
                  <a:lnTo>
                    <a:pt x="203516" y="207829"/>
                  </a:lnTo>
                  <a:lnTo>
                    <a:pt x="198210" y="0"/>
                  </a:lnTo>
                  <a:close/>
                </a:path>
              </a:pathLst>
            </a:custGeom>
            <a:ln w="9524">
              <a:solidFill>
                <a:srgbClr val="E0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6" name="object 56"/>
          <p:cNvSpPr txBox="1"/>
          <p:nvPr/>
        </p:nvSpPr>
        <p:spPr>
          <a:xfrm>
            <a:off x="1129461" y="1484558"/>
            <a:ext cx="6570980" cy="32073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4520">
              <a:lnSpc>
                <a:spcPct val="100000"/>
              </a:lnSpc>
              <a:spcBef>
                <a:spcPts val="100"/>
              </a:spcBef>
            </a:pPr>
            <a:r>
              <a:rPr dirty="0" sz="2400" spc="-32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ungsi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upoksi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epala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endParaRPr sz="2400">
              <a:latin typeface="Tahoma"/>
              <a:cs typeface="Tahoma"/>
            </a:endParaRPr>
          </a:p>
          <a:p>
            <a:pPr marL="441959" marR="1028065" indent="-352425">
              <a:lnSpc>
                <a:spcPct val="100000"/>
              </a:lnSpc>
              <a:spcBef>
                <a:spcPts val="2010"/>
              </a:spcBef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encanakan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pengembangan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sekolah/madrasah.</a:t>
            </a:r>
            <a:endParaRPr sz="2400">
              <a:latin typeface="Tahoma"/>
              <a:cs typeface="Tahoma"/>
            </a:endParaRPr>
          </a:p>
          <a:p>
            <a:pPr marL="441959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Mengelola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05">
                <a:solidFill>
                  <a:srgbClr val="FFFFFF"/>
                </a:solidFill>
                <a:latin typeface="Tahoma"/>
                <a:cs typeface="Tahoma"/>
              </a:rPr>
              <a:t>sekolah/</a:t>
            </a:r>
            <a:r>
              <a:rPr dirty="0" sz="2400" spc="-254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madrasah.</a:t>
            </a:r>
            <a:endParaRPr sz="2400">
              <a:latin typeface="Tahoma"/>
              <a:cs typeface="Tahoma"/>
            </a:endParaRPr>
          </a:p>
          <a:p>
            <a:pPr marL="441959" marR="590550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Membagi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tugas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teknisi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laboran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sekolah/madrasah.</a:t>
            </a:r>
            <a:endParaRPr sz="2400">
              <a:latin typeface="Tahoma"/>
              <a:cs typeface="Tahoma"/>
            </a:endParaRPr>
          </a:p>
          <a:p>
            <a:pPr marL="441959" marR="814069" indent="-414020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Memantau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sarana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prasarana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sekolah/madrasah.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2193" y="501837"/>
              <a:ext cx="923753" cy="94360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610" y="437475"/>
              <a:ext cx="908747" cy="132259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999" y="4688124"/>
              <a:ext cx="111999" cy="11204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76975" y="4608575"/>
              <a:ext cx="52069" cy="64135"/>
            </a:xfrm>
            <a:custGeom>
              <a:avLst/>
              <a:gdLst/>
              <a:ahLst/>
              <a:cxnLst/>
              <a:rect l="l" t="t" r="r" b="b"/>
              <a:pathLst>
                <a:path w="52070" h="64135">
                  <a:moveTo>
                    <a:pt x="47880" y="11049"/>
                  </a:moveTo>
                  <a:lnTo>
                    <a:pt x="13849" y="11049"/>
                  </a:lnTo>
                  <a:lnTo>
                    <a:pt x="14449" y="10099"/>
                  </a:lnTo>
                  <a:lnTo>
                    <a:pt x="15049" y="8874"/>
                  </a:lnTo>
                  <a:lnTo>
                    <a:pt x="16099" y="7824"/>
                  </a:lnTo>
                  <a:lnTo>
                    <a:pt x="18899" y="5724"/>
                  </a:lnTo>
                  <a:lnTo>
                    <a:pt x="22324" y="2324"/>
                  </a:lnTo>
                  <a:lnTo>
                    <a:pt x="26274" y="0"/>
                  </a:lnTo>
                  <a:lnTo>
                    <a:pt x="31649" y="0"/>
                  </a:lnTo>
                  <a:lnTo>
                    <a:pt x="32899" y="124"/>
                  </a:lnTo>
                  <a:lnTo>
                    <a:pt x="33249" y="124"/>
                  </a:lnTo>
                  <a:lnTo>
                    <a:pt x="33599" y="474"/>
                  </a:lnTo>
                  <a:lnTo>
                    <a:pt x="33949" y="474"/>
                  </a:lnTo>
                  <a:lnTo>
                    <a:pt x="42572" y="5292"/>
                  </a:lnTo>
                  <a:lnTo>
                    <a:pt x="47880" y="11049"/>
                  </a:lnTo>
                  <a:close/>
                </a:path>
                <a:path w="52070" h="64135">
                  <a:moveTo>
                    <a:pt x="31674" y="64049"/>
                  </a:moveTo>
                  <a:lnTo>
                    <a:pt x="28674" y="64049"/>
                  </a:lnTo>
                  <a:lnTo>
                    <a:pt x="21440" y="63421"/>
                  </a:lnTo>
                  <a:lnTo>
                    <a:pt x="14131" y="61684"/>
                  </a:lnTo>
                  <a:lnTo>
                    <a:pt x="7974" y="59061"/>
                  </a:lnTo>
                  <a:lnTo>
                    <a:pt x="4199" y="55774"/>
                  </a:lnTo>
                  <a:lnTo>
                    <a:pt x="0" y="49124"/>
                  </a:lnTo>
                  <a:lnTo>
                    <a:pt x="1049" y="41074"/>
                  </a:lnTo>
                  <a:lnTo>
                    <a:pt x="2449" y="31274"/>
                  </a:lnTo>
                  <a:lnTo>
                    <a:pt x="3849" y="29174"/>
                  </a:lnTo>
                  <a:lnTo>
                    <a:pt x="4549" y="26724"/>
                  </a:lnTo>
                  <a:lnTo>
                    <a:pt x="5949" y="26374"/>
                  </a:lnTo>
                  <a:lnTo>
                    <a:pt x="5599" y="24974"/>
                  </a:lnTo>
                  <a:lnTo>
                    <a:pt x="6299" y="23924"/>
                  </a:lnTo>
                  <a:lnTo>
                    <a:pt x="12599" y="23574"/>
                  </a:lnTo>
                  <a:lnTo>
                    <a:pt x="6299" y="20074"/>
                  </a:lnTo>
                  <a:lnTo>
                    <a:pt x="7699" y="18324"/>
                  </a:lnTo>
                  <a:lnTo>
                    <a:pt x="9099" y="15524"/>
                  </a:lnTo>
                  <a:lnTo>
                    <a:pt x="9799" y="14474"/>
                  </a:lnTo>
                  <a:lnTo>
                    <a:pt x="10149" y="14474"/>
                  </a:lnTo>
                  <a:lnTo>
                    <a:pt x="10149" y="14124"/>
                  </a:lnTo>
                  <a:lnTo>
                    <a:pt x="13299" y="14124"/>
                  </a:lnTo>
                  <a:lnTo>
                    <a:pt x="12599" y="12724"/>
                  </a:lnTo>
                  <a:lnTo>
                    <a:pt x="11549" y="11324"/>
                  </a:lnTo>
                  <a:lnTo>
                    <a:pt x="11549" y="10974"/>
                  </a:lnTo>
                  <a:lnTo>
                    <a:pt x="12099" y="11049"/>
                  </a:lnTo>
                  <a:lnTo>
                    <a:pt x="47880" y="11049"/>
                  </a:lnTo>
                  <a:lnTo>
                    <a:pt x="48496" y="11718"/>
                  </a:lnTo>
                  <a:lnTo>
                    <a:pt x="51004" y="19522"/>
                  </a:lnTo>
                  <a:lnTo>
                    <a:pt x="49374" y="28474"/>
                  </a:lnTo>
                  <a:lnTo>
                    <a:pt x="48324" y="30574"/>
                  </a:lnTo>
                  <a:lnTo>
                    <a:pt x="49024" y="31624"/>
                  </a:lnTo>
                  <a:lnTo>
                    <a:pt x="51474" y="34074"/>
                  </a:lnTo>
                  <a:lnTo>
                    <a:pt x="51474" y="35474"/>
                  </a:lnTo>
                  <a:lnTo>
                    <a:pt x="50424" y="36524"/>
                  </a:lnTo>
                  <a:lnTo>
                    <a:pt x="46197" y="41867"/>
                  </a:lnTo>
                  <a:lnTo>
                    <a:pt x="43115" y="47768"/>
                  </a:lnTo>
                  <a:lnTo>
                    <a:pt x="40619" y="53997"/>
                  </a:lnTo>
                  <a:lnTo>
                    <a:pt x="38149" y="60324"/>
                  </a:lnTo>
                  <a:lnTo>
                    <a:pt x="37449" y="61374"/>
                  </a:lnTo>
                  <a:lnTo>
                    <a:pt x="37099" y="62424"/>
                  </a:lnTo>
                  <a:lnTo>
                    <a:pt x="36049" y="62774"/>
                  </a:lnTo>
                  <a:lnTo>
                    <a:pt x="34299" y="63649"/>
                  </a:lnTo>
                  <a:lnTo>
                    <a:pt x="31674" y="6404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03400" marR="5080" indent="-1631314">
              <a:lnSpc>
                <a:spcPct val="100000"/>
              </a:lnSpc>
              <a:spcBef>
                <a:spcPts val="100"/>
              </a:spcBef>
            </a:pPr>
            <a:r>
              <a:rPr dirty="0" spc="-50"/>
              <a:t>Fungsi</a:t>
            </a:r>
            <a:r>
              <a:rPr dirty="0" spc="170"/>
              <a:t> </a:t>
            </a:r>
            <a:r>
              <a:rPr dirty="0" spc="-50"/>
              <a:t>Tupoksi</a:t>
            </a:r>
            <a:r>
              <a:rPr dirty="0" spc="170"/>
              <a:t> </a:t>
            </a:r>
            <a:r>
              <a:rPr dirty="0" spc="75"/>
              <a:t>Kepala</a:t>
            </a:r>
            <a:r>
              <a:rPr dirty="0" spc="165"/>
              <a:t> </a:t>
            </a:r>
            <a:r>
              <a:rPr dirty="0" spc="10"/>
              <a:t>Laboratorium, </a:t>
            </a:r>
            <a:r>
              <a:rPr dirty="0" spc="-1040"/>
              <a:t> </a:t>
            </a:r>
            <a:r>
              <a:rPr dirty="0" spc="-90"/>
              <a:t>Teknisi</a:t>
            </a:r>
            <a:r>
              <a:rPr dirty="0" spc="165"/>
              <a:t> </a:t>
            </a:r>
            <a:r>
              <a:rPr dirty="0" spc="120"/>
              <a:t>dan</a:t>
            </a:r>
            <a:r>
              <a:rPr dirty="0" spc="160"/>
              <a:t> </a:t>
            </a:r>
            <a:r>
              <a:rPr dirty="0" spc="65"/>
              <a:t>Laboran</a:t>
            </a:r>
          </a:p>
        </p:txBody>
      </p:sp>
      <p:grpSp>
        <p:nvGrpSpPr>
          <p:cNvPr id="51" name="object 51"/>
          <p:cNvGrpSpPr/>
          <p:nvPr/>
        </p:nvGrpSpPr>
        <p:grpSpPr>
          <a:xfrm>
            <a:off x="6255582" y="1379408"/>
            <a:ext cx="525780" cy="337185"/>
            <a:chOff x="6255582" y="1379408"/>
            <a:chExt cx="525780" cy="337185"/>
          </a:xfrm>
        </p:grpSpPr>
        <p:sp>
          <p:nvSpPr>
            <p:cNvPr id="52" name="object 52"/>
            <p:cNvSpPr/>
            <p:nvPr/>
          </p:nvSpPr>
          <p:spPr>
            <a:xfrm>
              <a:off x="6260344" y="1384171"/>
              <a:ext cx="516255" cy="327660"/>
            </a:xfrm>
            <a:custGeom>
              <a:avLst/>
              <a:gdLst/>
              <a:ahLst/>
              <a:cxnLst/>
              <a:rect l="l" t="t" r="r" b="b"/>
              <a:pathLst>
                <a:path w="516254" h="327660">
                  <a:moveTo>
                    <a:pt x="243221" y="327314"/>
                  </a:moveTo>
                  <a:lnTo>
                    <a:pt x="191989" y="322175"/>
                  </a:lnTo>
                  <a:lnTo>
                    <a:pt x="142461" y="310393"/>
                  </a:lnTo>
                  <a:lnTo>
                    <a:pt x="89652" y="288335"/>
                  </a:lnTo>
                  <a:lnTo>
                    <a:pt x="47677" y="259530"/>
                  </a:lnTo>
                  <a:lnTo>
                    <a:pt x="17861" y="225489"/>
                  </a:lnTo>
                  <a:lnTo>
                    <a:pt x="1527" y="187725"/>
                  </a:lnTo>
                  <a:lnTo>
                    <a:pt x="0" y="147750"/>
                  </a:lnTo>
                  <a:lnTo>
                    <a:pt x="258105" y="163778"/>
                  </a:lnTo>
                  <a:lnTo>
                    <a:pt x="253924" y="0"/>
                  </a:lnTo>
                  <a:lnTo>
                    <a:pt x="306654" y="2865"/>
                  </a:lnTo>
                  <a:lnTo>
                    <a:pt x="356382" y="12188"/>
                  </a:lnTo>
                  <a:lnTo>
                    <a:pt x="401791" y="27415"/>
                  </a:lnTo>
                  <a:lnTo>
                    <a:pt x="441564" y="47991"/>
                  </a:lnTo>
                  <a:lnTo>
                    <a:pt x="474381" y="73363"/>
                  </a:lnTo>
                  <a:lnTo>
                    <a:pt x="498926" y="102978"/>
                  </a:lnTo>
                  <a:lnTo>
                    <a:pt x="515090" y="141640"/>
                  </a:lnTo>
                  <a:lnTo>
                    <a:pt x="516057" y="180783"/>
                  </a:lnTo>
                  <a:lnTo>
                    <a:pt x="502434" y="218721"/>
                  </a:lnTo>
                  <a:lnTo>
                    <a:pt x="474824" y="253771"/>
                  </a:lnTo>
                  <a:lnTo>
                    <a:pt x="433833" y="284246"/>
                  </a:lnTo>
                  <a:lnTo>
                    <a:pt x="391461" y="304275"/>
                  </a:lnTo>
                  <a:lnTo>
                    <a:pt x="344524" y="318223"/>
                  </a:lnTo>
                  <a:lnTo>
                    <a:pt x="294588" y="325950"/>
                  </a:lnTo>
                  <a:lnTo>
                    <a:pt x="243221" y="327314"/>
                  </a:lnTo>
                  <a:close/>
                </a:path>
              </a:pathLst>
            </a:custGeom>
            <a:solidFill>
              <a:srgbClr val="E0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260344" y="1384171"/>
              <a:ext cx="516255" cy="327660"/>
            </a:xfrm>
            <a:custGeom>
              <a:avLst/>
              <a:gdLst/>
              <a:ahLst/>
              <a:cxnLst/>
              <a:rect l="l" t="t" r="r" b="b"/>
              <a:pathLst>
                <a:path w="516254" h="327660">
                  <a:moveTo>
                    <a:pt x="253924" y="0"/>
                  </a:moveTo>
                  <a:lnTo>
                    <a:pt x="306654" y="2865"/>
                  </a:lnTo>
                  <a:lnTo>
                    <a:pt x="356382" y="12188"/>
                  </a:lnTo>
                  <a:lnTo>
                    <a:pt x="401791" y="27415"/>
                  </a:lnTo>
                  <a:lnTo>
                    <a:pt x="441564" y="47991"/>
                  </a:lnTo>
                  <a:lnTo>
                    <a:pt x="474381" y="73363"/>
                  </a:lnTo>
                  <a:lnTo>
                    <a:pt x="498926" y="102978"/>
                  </a:lnTo>
                  <a:lnTo>
                    <a:pt x="515090" y="141640"/>
                  </a:lnTo>
                  <a:lnTo>
                    <a:pt x="516057" y="180783"/>
                  </a:lnTo>
                  <a:lnTo>
                    <a:pt x="502434" y="218721"/>
                  </a:lnTo>
                  <a:lnTo>
                    <a:pt x="474824" y="253771"/>
                  </a:lnTo>
                  <a:lnTo>
                    <a:pt x="433833" y="284246"/>
                  </a:lnTo>
                  <a:lnTo>
                    <a:pt x="391461" y="304275"/>
                  </a:lnTo>
                  <a:lnTo>
                    <a:pt x="344524" y="318223"/>
                  </a:lnTo>
                  <a:lnTo>
                    <a:pt x="294588" y="325950"/>
                  </a:lnTo>
                  <a:lnTo>
                    <a:pt x="243221" y="327314"/>
                  </a:lnTo>
                  <a:lnTo>
                    <a:pt x="191989" y="322175"/>
                  </a:lnTo>
                  <a:lnTo>
                    <a:pt x="142461" y="310393"/>
                  </a:lnTo>
                  <a:lnTo>
                    <a:pt x="89652" y="288335"/>
                  </a:lnTo>
                  <a:lnTo>
                    <a:pt x="47677" y="259530"/>
                  </a:lnTo>
                  <a:lnTo>
                    <a:pt x="17861" y="225489"/>
                  </a:lnTo>
                  <a:lnTo>
                    <a:pt x="1527" y="187725"/>
                  </a:lnTo>
                  <a:lnTo>
                    <a:pt x="0" y="147750"/>
                  </a:lnTo>
                  <a:lnTo>
                    <a:pt x="258105" y="163778"/>
                  </a:lnTo>
                  <a:lnTo>
                    <a:pt x="253924" y="0"/>
                  </a:lnTo>
                  <a:close/>
                </a:path>
              </a:pathLst>
            </a:custGeom>
            <a:ln w="9524">
              <a:solidFill>
                <a:srgbClr val="E0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4" name="object 54"/>
          <p:cNvSpPr txBox="1"/>
          <p:nvPr/>
        </p:nvSpPr>
        <p:spPr>
          <a:xfrm>
            <a:off x="1129461" y="1331733"/>
            <a:ext cx="6880225" cy="2994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4520">
              <a:lnSpc>
                <a:spcPct val="100000"/>
              </a:lnSpc>
              <a:spcBef>
                <a:spcPts val="100"/>
              </a:spcBef>
            </a:pPr>
            <a:r>
              <a:rPr dirty="0" sz="2400" spc="-32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ungsi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upoksi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7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eknisi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Tahoma"/>
              <a:cs typeface="Tahoma"/>
            </a:endParaRPr>
          </a:p>
          <a:p>
            <a:pPr marL="441959" marR="5080" indent="-35242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engatur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yimpanan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bahan,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alatan,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perkakas,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dan 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suku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cadang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orium.</a:t>
            </a:r>
            <a:endParaRPr sz="2400">
              <a:latin typeface="Tahoma"/>
              <a:cs typeface="Tahoma"/>
            </a:endParaRPr>
          </a:p>
          <a:p>
            <a:pPr marL="441959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yiapkan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orium.</a:t>
            </a:r>
            <a:endParaRPr sz="2400">
              <a:latin typeface="Tahoma"/>
              <a:cs typeface="Tahoma"/>
            </a:endParaRPr>
          </a:p>
          <a:p>
            <a:pPr marL="441959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2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wat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pe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alatan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bahan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orium.</a:t>
            </a:r>
            <a:endParaRPr sz="2400">
              <a:latin typeface="Tahoma"/>
              <a:cs typeface="Tahoma"/>
            </a:endParaRPr>
          </a:p>
          <a:p>
            <a:pPr marL="441959" marR="1300480" indent="-414020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enjaga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esehatan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eselamatan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di 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laboratorium.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7428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72975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9710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32340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7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815734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661559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02509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7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815734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0580"/>
                </a:lnTo>
                <a:lnTo>
                  <a:pt x="1516" y="6918"/>
                </a:lnTo>
                <a:lnTo>
                  <a:pt x="6918" y="1517"/>
                </a:lnTo>
                <a:lnTo>
                  <a:pt x="10580" y="0"/>
                </a:lnTo>
                <a:lnTo>
                  <a:pt x="22352" y="0"/>
                </a:lnTo>
                <a:lnTo>
                  <a:pt x="28799" y="6446"/>
                </a:lnTo>
                <a:lnTo>
                  <a:pt x="28799" y="14399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73403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6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6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6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352204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508422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9147"/>
                </a:lnTo>
                <a:lnTo>
                  <a:pt x="1311" y="5981"/>
                </a:lnTo>
                <a:lnTo>
                  <a:pt x="5981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35434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5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816766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8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4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99841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9147"/>
                </a:lnTo>
                <a:lnTo>
                  <a:pt x="1311" y="5981"/>
                </a:lnTo>
                <a:lnTo>
                  <a:pt x="3646" y="3646"/>
                </a:lnTo>
                <a:lnTo>
                  <a:pt x="5980" y="1311"/>
                </a:lnTo>
                <a:lnTo>
                  <a:pt x="9147" y="0"/>
                </a:lnTo>
                <a:lnTo>
                  <a:pt x="19325" y="0"/>
                </a:lnTo>
                <a:lnTo>
                  <a:pt x="24899" y="5573"/>
                </a:lnTo>
                <a:lnTo>
                  <a:pt x="24899" y="12449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64740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58570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77284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95670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792119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250066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2119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9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526744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8486"/>
                </a:lnTo>
                <a:lnTo>
                  <a:pt x="1216" y="5548"/>
                </a:lnTo>
                <a:lnTo>
                  <a:pt x="5548" y="1216"/>
                </a:lnTo>
                <a:lnTo>
                  <a:pt x="8486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528225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2943" y="2943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354838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056587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251570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8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924719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792819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7384"/>
                </a:lnTo>
                <a:lnTo>
                  <a:pt x="1058" y="4828"/>
                </a:lnTo>
                <a:lnTo>
                  <a:pt x="4827" y="1058"/>
                </a:lnTo>
                <a:lnTo>
                  <a:pt x="7384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9812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414038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17268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49864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2" y="17551"/>
                </a:lnTo>
                <a:lnTo>
                  <a:pt x="17550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53415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415218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4613"/>
                </a:lnTo>
                <a:lnTo>
                  <a:pt x="21883" y="17550"/>
                </a:lnTo>
                <a:lnTo>
                  <a:pt x="17550" y="21882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51690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22740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4613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4613"/>
                </a:lnTo>
                <a:lnTo>
                  <a:pt x="21883" y="17551"/>
                </a:lnTo>
                <a:lnTo>
                  <a:pt x="17551" y="21883"/>
                </a:lnTo>
                <a:lnTo>
                  <a:pt x="14613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420309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2593696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891946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62178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1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155715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19">
                <a:moveTo>
                  <a:pt x="12715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2715"/>
                </a:lnTo>
                <a:lnTo>
                  <a:pt x="19041" y="15271"/>
                </a:lnTo>
                <a:lnTo>
                  <a:pt x="15271" y="19040"/>
                </a:lnTo>
                <a:lnTo>
                  <a:pt x="12715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1155715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19">
                  <a:moveTo>
                    <a:pt x="12715" y="20099"/>
                  </a:moveTo>
                  <a:lnTo>
                    <a:pt x="4499" y="20099"/>
                  </a:lnTo>
                  <a:lnTo>
                    <a:pt x="0" y="15600"/>
                  </a:lnTo>
                  <a:lnTo>
                    <a:pt x="0" y="10049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600" y="0"/>
                  </a:lnTo>
                  <a:lnTo>
                    <a:pt x="20099" y="4499"/>
                  </a:lnTo>
                  <a:lnTo>
                    <a:pt x="20099" y="12715"/>
                  </a:lnTo>
                  <a:lnTo>
                    <a:pt x="19041" y="15271"/>
                  </a:lnTo>
                  <a:lnTo>
                    <a:pt x="15271" y="19041"/>
                  </a:lnTo>
                  <a:lnTo>
                    <a:pt x="12715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2193" y="501837"/>
              <a:ext cx="923753" cy="94360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610" y="437475"/>
              <a:ext cx="908747" cy="132259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999" y="4688124"/>
              <a:ext cx="111999" cy="11204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476975" y="4608575"/>
              <a:ext cx="52069" cy="64135"/>
            </a:xfrm>
            <a:custGeom>
              <a:avLst/>
              <a:gdLst/>
              <a:ahLst/>
              <a:cxnLst/>
              <a:rect l="l" t="t" r="r" b="b"/>
              <a:pathLst>
                <a:path w="52070" h="64135">
                  <a:moveTo>
                    <a:pt x="47880" y="11049"/>
                  </a:moveTo>
                  <a:lnTo>
                    <a:pt x="13849" y="11049"/>
                  </a:lnTo>
                  <a:lnTo>
                    <a:pt x="14449" y="10099"/>
                  </a:lnTo>
                  <a:lnTo>
                    <a:pt x="15049" y="8874"/>
                  </a:lnTo>
                  <a:lnTo>
                    <a:pt x="16099" y="7824"/>
                  </a:lnTo>
                  <a:lnTo>
                    <a:pt x="18899" y="5724"/>
                  </a:lnTo>
                  <a:lnTo>
                    <a:pt x="22324" y="2324"/>
                  </a:lnTo>
                  <a:lnTo>
                    <a:pt x="26274" y="0"/>
                  </a:lnTo>
                  <a:lnTo>
                    <a:pt x="31649" y="0"/>
                  </a:lnTo>
                  <a:lnTo>
                    <a:pt x="32899" y="124"/>
                  </a:lnTo>
                  <a:lnTo>
                    <a:pt x="33249" y="124"/>
                  </a:lnTo>
                  <a:lnTo>
                    <a:pt x="33599" y="474"/>
                  </a:lnTo>
                  <a:lnTo>
                    <a:pt x="33949" y="474"/>
                  </a:lnTo>
                  <a:lnTo>
                    <a:pt x="42572" y="5292"/>
                  </a:lnTo>
                  <a:lnTo>
                    <a:pt x="47880" y="11049"/>
                  </a:lnTo>
                  <a:close/>
                </a:path>
                <a:path w="52070" h="64135">
                  <a:moveTo>
                    <a:pt x="31674" y="64049"/>
                  </a:moveTo>
                  <a:lnTo>
                    <a:pt x="28674" y="64049"/>
                  </a:lnTo>
                  <a:lnTo>
                    <a:pt x="21440" y="63421"/>
                  </a:lnTo>
                  <a:lnTo>
                    <a:pt x="14131" y="61684"/>
                  </a:lnTo>
                  <a:lnTo>
                    <a:pt x="7974" y="59061"/>
                  </a:lnTo>
                  <a:lnTo>
                    <a:pt x="4199" y="55774"/>
                  </a:lnTo>
                  <a:lnTo>
                    <a:pt x="0" y="49124"/>
                  </a:lnTo>
                  <a:lnTo>
                    <a:pt x="1049" y="41074"/>
                  </a:lnTo>
                  <a:lnTo>
                    <a:pt x="2449" y="31274"/>
                  </a:lnTo>
                  <a:lnTo>
                    <a:pt x="3849" y="29174"/>
                  </a:lnTo>
                  <a:lnTo>
                    <a:pt x="4549" y="26724"/>
                  </a:lnTo>
                  <a:lnTo>
                    <a:pt x="5949" y="26374"/>
                  </a:lnTo>
                  <a:lnTo>
                    <a:pt x="5599" y="24974"/>
                  </a:lnTo>
                  <a:lnTo>
                    <a:pt x="6299" y="23924"/>
                  </a:lnTo>
                  <a:lnTo>
                    <a:pt x="12599" y="23574"/>
                  </a:lnTo>
                  <a:lnTo>
                    <a:pt x="6299" y="20074"/>
                  </a:lnTo>
                  <a:lnTo>
                    <a:pt x="7699" y="18324"/>
                  </a:lnTo>
                  <a:lnTo>
                    <a:pt x="9099" y="15524"/>
                  </a:lnTo>
                  <a:lnTo>
                    <a:pt x="9799" y="14474"/>
                  </a:lnTo>
                  <a:lnTo>
                    <a:pt x="10149" y="14474"/>
                  </a:lnTo>
                  <a:lnTo>
                    <a:pt x="10149" y="14124"/>
                  </a:lnTo>
                  <a:lnTo>
                    <a:pt x="13299" y="14124"/>
                  </a:lnTo>
                  <a:lnTo>
                    <a:pt x="12599" y="12724"/>
                  </a:lnTo>
                  <a:lnTo>
                    <a:pt x="11549" y="11324"/>
                  </a:lnTo>
                  <a:lnTo>
                    <a:pt x="11549" y="10974"/>
                  </a:lnTo>
                  <a:lnTo>
                    <a:pt x="12099" y="11049"/>
                  </a:lnTo>
                  <a:lnTo>
                    <a:pt x="47880" y="11049"/>
                  </a:lnTo>
                  <a:lnTo>
                    <a:pt x="48496" y="11718"/>
                  </a:lnTo>
                  <a:lnTo>
                    <a:pt x="51004" y="19522"/>
                  </a:lnTo>
                  <a:lnTo>
                    <a:pt x="49374" y="28474"/>
                  </a:lnTo>
                  <a:lnTo>
                    <a:pt x="48324" y="30574"/>
                  </a:lnTo>
                  <a:lnTo>
                    <a:pt x="49024" y="31624"/>
                  </a:lnTo>
                  <a:lnTo>
                    <a:pt x="51474" y="34074"/>
                  </a:lnTo>
                  <a:lnTo>
                    <a:pt x="51474" y="35474"/>
                  </a:lnTo>
                  <a:lnTo>
                    <a:pt x="50424" y="36524"/>
                  </a:lnTo>
                  <a:lnTo>
                    <a:pt x="46197" y="41867"/>
                  </a:lnTo>
                  <a:lnTo>
                    <a:pt x="43115" y="47768"/>
                  </a:lnTo>
                  <a:lnTo>
                    <a:pt x="40619" y="53997"/>
                  </a:lnTo>
                  <a:lnTo>
                    <a:pt x="38149" y="60324"/>
                  </a:lnTo>
                  <a:lnTo>
                    <a:pt x="37449" y="61374"/>
                  </a:lnTo>
                  <a:lnTo>
                    <a:pt x="37099" y="62424"/>
                  </a:lnTo>
                  <a:lnTo>
                    <a:pt x="36049" y="62774"/>
                  </a:lnTo>
                  <a:lnTo>
                    <a:pt x="34299" y="63649"/>
                  </a:lnTo>
                  <a:lnTo>
                    <a:pt x="31674" y="6404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803400" marR="5080" indent="-1631314">
              <a:lnSpc>
                <a:spcPct val="100000"/>
              </a:lnSpc>
              <a:spcBef>
                <a:spcPts val="100"/>
              </a:spcBef>
            </a:pPr>
            <a:r>
              <a:rPr dirty="0" spc="-50"/>
              <a:t>Fungsi</a:t>
            </a:r>
            <a:r>
              <a:rPr dirty="0" spc="170"/>
              <a:t> </a:t>
            </a:r>
            <a:r>
              <a:rPr dirty="0" spc="-50"/>
              <a:t>Tupoksi</a:t>
            </a:r>
            <a:r>
              <a:rPr dirty="0" spc="170"/>
              <a:t> </a:t>
            </a:r>
            <a:r>
              <a:rPr dirty="0" spc="75"/>
              <a:t>Kepala</a:t>
            </a:r>
            <a:r>
              <a:rPr dirty="0" spc="165"/>
              <a:t> </a:t>
            </a:r>
            <a:r>
              <a:rPr dirty="0" spc="10"/>
              <a:t>Laboratorium, </a:t>
            </a:r>
            <a:r>
              <a:rPr dirty="0" spc="-1040"/>
              <a:t> </a:t>
            </a:r>
            <a:r>
              <a:rPr dirty="0" spc="-90"/>
              <a:t>Teknisi</a:t>
            </a:r>
            <a:r>
              <a:rPr dirty="0" spc="165"/>
              <a:t> </a:t>
            </a:r>
            <a:r>
              <a:rPr dirty="0" spc="120"/>
              <a:t>dan</a:t>
            </a:r>
            <a:r>
              <a:rPr dirty="0" spc="160"/>
              <a:t> </a:t>
            </a:r>
            <a:r>
              <a:rPr dirty="0" spc="65"/>
              <a:t>Laboran</a:t>
            </a:r>
          </a:p>
        </p:txBody>
      </p:sp>
      <p:grpSp>
        <p:nvGrpSpPr>
          <p:cNvPr id="51" name="object 51"/>
          <p:cNvGrpSpPr/>
          <p:nvPr/>
        </p:nvGrpSpPr>
        <p:grpSpPr>
          <a:xfrm>
            <a:off x="6255582" y="1379408"/>
            <a:ext cx="525780" cy="337185"/>
            <a:chOff x="6255582" y="1379408"/>
            <a:chExt cx="525780" cy="337185"/>
          </a:xfrm>
        </p:grpSpPr>
        <p:sp>
          <p:nvSpPr>
            <p:cNvPr id="52" name="object 52"/>
            <p:cNvSpPr/>
            <p:nvPr/>
          </p:nvSpPr>
          <p:spPr>
            <a:xfrm>
              <a:off x="6260344" y="1384171"/>
              <a:ext cx="516255" cy="327660"/>
            </a:xfrm>
            <a:custGeom>
              <a:avLst/>
              <a:gdLst/>
              <a:ahLst/>
              <a:cxnLst/>
              <a:rect l="l" t="t" r="r" b="b"/>
              <a:pathLst>
                <a:path w="516254" h="327660">
                  <a:moveTo>
                    <a:pt x="243221" y="327314"/>
                  </a:moveTo>
                  <a:lnTo>
                    <a:pt x="191989" y="322175"/>
                  </a:lnTo>
                  <a:lnTo>
                    <a:pt x="142461" y="310393"/>
                  </a:lnTo>
                  <a:lnTo>
                    <a:pt x="89652" y="288335"/>
                  </a:lnTo>
                  <a:lnTo>
                    <a:pt x="47677" y="259530"/>
                  </a:lnTo>
                  <a:lnTo>
                    <a:pt x="17861" y="225489"/>
                  </a:lnTo>
                  <a:lnTo>
                    <a:pt x="1527" y="187725"/>
                  </a:lnTo>
                  <a:lnTo>
                    <a:pt x="0" y="147750"/>
                  </a:lnTo>
                  <a:lnTo>
                    <a:pt x="258105" y="163778"/>
                  </a:lnTo>
                  <a:lnTo>
                    <a:pt x="253924" y="0"/>
                  </a:lnTo>
                  <a:lnTo>
                    <a:pt x="306654" y="2865"/>
                  </a:lnTo>
                  <a:lnTo>
                    <a:pt x="356382" y="12188"/>
                  </a:lnTo>
                  <a:lnTo>
                    <a:pt x="401791" y="27415"/>
                  </a:lnTo>
                  <a:lnTo>
                    <a:pt x="441564" y="47991"/>
                  </a:lnTo>
                  <a:lnTo>
                    <a:pt x="474381" y="73363"/>
                  </a:lnTo>
                  <a:lnTo>
                    <a:pt x="498926" y="102978"/>
                  </a:lnTo>
                  <a:lnTo>
                    <a:pt x="515090" y="141640"/>
                  </a:lnTo>
                  <a:lnTo>
                    <a:pt x="516057" y="180783"/>
                  </a:lnTo>
                  <a:lnTo>
                    <a:pt x="502434" y="218721"/>
                  </a:lnTo>
                  <a:lnTo>
                    <a:pt x="474824" y="253771"/>
                  </a:lnTo>
                  <a:lnTo>
                    <a:pt x="433833" y="284246"/>
                  </a:lnTo>
                  <a:lnTo>
                    <a:pt x="391461" y="304275"/>
                  </a:lnTo>
                  <a:lnTo>
                    <a:pt x="344524" y="318223"/>
                  </a:lnTo>
                  <a:lnTo>
                    <a:pt x="294588" y="325950"/>
                  </a:lnTo>
                  <a:lnTo>
                    <a:pt x="243221" y="327314"/>
                  </a:lnTo>
                  <a:close/>
                </a:path>
              </a:pathLst>
            </a:custGeom>
            <a:solidFill>
              <a:srgbClr val="E0666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6260344" y="1384171"/>
              <a:ext cx="516255" cy="327660"/>
            </a:xfrm>
            <a:custGeom>
              <a:avLst/>
              <a:gdLst/>
              <a:ahLst/>
              <a:cxnLst/>
              <a:rect l="l" t="t" r="r" b="b"/>
              <a:pathLst>
                <a:path w="516254" h="327660">
                  <a:moveTo>
                    <a:pt x="253924" y="0"/>
                  </a:moveTo>
                  <a:lnTo>
                    <a:pt x="306654" y="2865"/>
                  </a:lnTo>
                  <a:lnTo>
                    <a:pt x="356382" y="12188"/>
                  </a:lnTo>
                  <a:lnTo>
                    <a:pt x="401791" y="27415"/>
                  </a:lnTo>
                  <a:lnTo>
                    <a:pt x="441564" y="47991"/>
                  </a:lnTo>
                  <a:lnTo>
                    <a:pt x="474381" y="73363"/>
                  </a:lnTo>
                  <a:lnTo>
                    <a:pt x="498926" y="102978"/>
                  </a:lnTo>
                  <a:lnTo>
                    <a:pt x="515090" y="141640"/>
                  </a:lnTo>
                  <a:lnTo>
                    <a:pt x="516057" y="180783"/>
                  </a:lnTo>
                  <a:lnTo>
                    <a:pt x="502434" y="218721"/>
                  </a:lnTo>
                  <a:lnTo>
                    <a:pt x="474824" y="253771"/>
                  </a:lnTo>
                  <a:lnTo>
                    <a:pt x="433833" y="284246"/>
                  </a:lnTo>
                  <a:lnTo>
                    <a:pt x="391461" y="304275"/>
                  </a:lnTo>
                  <a:lnTo>
                    <a:pt x="344524" y="318223"/>
                  </a:lnTo>
                  <a:lnTo>
                    <a:pt x="294588" y="325950"/>
                  </a:lnTo>
                  <a:lnTo>
                    <a:pt x="243221" y="327314"/>
                  </a:lnTo>
                  <a:lnTo>
                    <a:pt x="191989" y="322175"/>
                  </a:lnTo>
                  <a:lnTo>
                    <a:pt x="142461" y="310393"/>
                  </a:lnTo>
                  <a:lnTo>
                    <a:pt x="89652" y="288335"/>
                  </a:lnTo>
                  <a:lnTo>
                    <a:pt x="47677" y="259530"/>
                  </a:lnTo>
                  <a:lnTo>
                    <a:pt x="17861" y="225489"/>
                  </a:lnTo>
                  <a:lnTo>
                    <a:pt x="1527" y="187725"/>
                  </a:lnTo>
                  <a:lnTo>
                    <a:pt x="0" y="147750"/>
                  </a:lnTo>
                  <a:lnTo>
                    <a:pt x="258105" y="163778"/>
                  </a:lnTo>
                  <a:lnTo>
                    <a:pt x="253924" y="0"/>
                  </a:lnTo>
                  <a:close/>
                </a:path>
              </a:pathLst>
            </a:custGeom>
            <a:ln w="9524">
              <a:solidFill>
                <a:srgbClr val="E0666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4" name="object 54"/>
          <p:cNvSpPr txBox="1"/>
          <p:nvPr/>
        </p:nvSpPr>
        <p:spPr>
          <a:xfrm>
            <a:off x="1129461" y="1331733"/>
            <a:ext cx="5584190" cy="29946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4520">
              <a:lnSpc>
                <a:spcPct val="100000"/>
              </a:lnSpc>
              <a:spcBef>
                <a:spcPts val="100"/>
              </a:spcBef>
            </a:pPr>
            <a:r>
              <a:rPr dirty="0" sz="2400" spc="-325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ungsi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48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upoksi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>
              <a:latin typeface="Tahoma"/>
              <a:cs typeface="Tahoma"/>
            </a:endParaRPr>
          </a:p>
          <a:p>
            <a:pPr marL="441959" indent="-353060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endata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alat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bahan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akti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um.</a:t>
            </a:r>
            <a:endParaRPr sz="2400">
              <a:latin typeface="Tahoma"/>
              <a:cs typeface="Tahoma"/>
            </a:endParaRPr>
          </a:p>
          <a:p>
            <a:pPr marL="441959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encatat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akti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um.</a:t>
            </a:r>
            <a:endParaRPr sz="2400">
              <a:latin typeface="Tahoma"/>
              <a:cs typeface="Tahoma"/>
            </a:endParaRPr>
          </a:p>
          <a:p>
            <a:pPr marL="441959" indent="-42989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225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wat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ruang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orium.</a:t>
            </a:r>
            <a:endParaRPr sz="2400">
              <a:latin typeface="Tahoma"/>
              <a:cs typeface="Tahoma"/>
            </a:endParaRPr>
          </a:p>
          <a:p>
            <a:pPr marL="441959" indent="-414655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el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yani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akti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204">
                <a:solidFill>
                  <a:srgbClr val="FFFFFF"/>
                </a:solidFill>
                <a:latin typeface="Tahoma"/>
                <a:cs typeface="Tahoma"/>
              </a:rPr>
              <a:t>um.</a:t>
            </a:r>
            <a:endParaRPr sz="2400">
              <a:latin typeface="Tahoma"/>
              <a:cs typeface="Tahoma"/>
            </a:endParaRPr>
          </a:p>
          <a:p>
            <a:pPr marL="441959" marR="5080" indent="-426084">
              <a:lnSpc>
                <a:spcPct val="100000"/>
              </a:lnSpc>
              <a:buAutoNum type="arabicPeriod"/>
              <a:tabLst>
                <a:tab pos="441959" algn="l"/>
                <a:tab pos="442595" algn="l"/>
              </a:tabLst>
            </a:pP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enjaga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esehatan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eselamatan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erja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di 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laboratorium.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124" y="8402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09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2649" y="17873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75299" y="29206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848999" y="373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4582" y="42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56675" y="38024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10850" y="1597049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69900" y="365475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10" h="29210">
                <a:moveTo>
                  <a:pt x="22352" y="28799"/>
                </a:moveTo>
                <a:lnTo>
                  <a:pt x="6446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7"/>
                </a:lnTo>
                <a:lnTo>
                  <a:pt x="6446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6675" y="2701700"/>
            <a:ext cx="29209" cy="29209"/>
          </a:xfrm>
          <a:custGeom>
            <a:avLst/>
            <a:gdLst/>
            <a:ahLst/>
            <a:cxnLst/>
            <a:rect l="l" t="t" r="r" b="b"/>
            <a:pathLst>
              <a:path w="29209" h="29210">
                <a:moveTo>
                  <a:pt x="22352" y="28799"/>
                </a:moveTo>
                <a:lnTo>
                  <a:pt x="6447" y="28799"/>
                </a:lnTo>
                <a:lnTo>
                  <a:pt x="0" y="22352"/>
                </a:lnTo>
                <a:lnTo>
                  <a:pt x="0" y="14399"/>
                </a:lnTo>
                <a:lnTo>
                  <a:pt x="0" y="6446"/>
                </a:lnTo>
                <a:lnTo>
                  <a:pt x="6447" y="0"/>
                </a:lnTo>
                <a:lnTo>
                  <a:pt x="18219" y="0"/>
                </a:lnTo>
                <a:lnTo>
                  <a:pt x="21881" y="1517"/>
                </a:lnTo>
                <a:lnTo>
                  <a:pt x="27282" y="6918"/>
                </a:lnTo>
                <a:lnTo>
                  <a:pt x="28799" y="10580"/>
                </a:lnTo>
                <a:lnTo>
                  <a:pt x="28799" y="22352"/>
                </a:lnTo>
                <a:lnTo>
                  <a:pt x="22352" y="287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2274" y="1971550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824105" y="273048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3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667886" y="457363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3" y="24899"/>
                </a:lnTo>
                <a:lnTo>
                  <a:pt x="0" y="19326"/>
                </a:lnTo>
                <a:lnTo>
                  <a:pt x="0" y="12449"/>
                </a:lnTo>
                <a:lnTo>
                  <a:pt x="0" y="5574"/>
                </a:lnTo>
                <a:lnTo>
                  <a:pt x="5573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6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940875" y="2442458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59543" y="207782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4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8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76468" y="3572969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19325" y="24899"/>
                </a:moveTo>
                <a:lnTo>
                  <a:pt x="5574" y="24899"/>
                </a:lnTo>
                <a:lnTo>
                  <a:pt x="0" y="19325"/>
                </a:lnTo>
                <a:lnTo>
                  <a:pt x="0" y="12449"/>
                </a:lnTo>
                <a:lnTo>
                  <a:pt x="0" y="5573"/>
                </a:lnTo>
                <a:lnTo>
                  <a:pt x="5574" y="0"/>
                </a:lnTo>
                <a:lnTo>
                  <a:pt x="15751" y="0"/>
                </a:lnTo>
                <a:lnTo>
                  <a:pt x="18918" y="1311"/>
                </a:lnTo>
                <a:lnTo>
                  <a:pt x="23588" y="5981"/>
                </a:lnTo>
                <a:lnTo>
                  <a:pt x="24899" y="9147"/>
                </a:lnTo>
                <a:lnTo>
                  <a:pt x="24899" y="19325"/>
                </a:lnTo>
                <a:lnTo>
                  <a:pt x="19325" y="248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530699" y="197155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319538" y="262950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9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05259" y="30023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1" y="0"/>
                </a:lnTo>
                <a:lnTo>
                  <a:pt x="14612" y="0"/>
                </a:lnTo>
                <a:lnTo>
                  <a:pt x="17551" y="1216"/>
                </a:lnTo>
                <a:lnTo>
                  <a:pt x="19716" y="3382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2439" y="3653188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0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0"/>
                </a:lnTo>
                <a:lnTo>
                  <a:pt x="5170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385990" y="370931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928043" y="241064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85990" y="20706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9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651365" y="335439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5171" y="23099"/>
                </a:lnTo>
                <a:lnTo>
                  <a:pt x="0" y="17928"/>
                </a:lnTo>
                <a:lnTo>
                  <a:pt x="0" y="11549"/>
                </a:lnTo>
                <a:lnTo>
                  <a:pt x="0" y="5171"/>
                </a:lnTo>
                <a:lnTo>
                  <a:pt x="5171" y="0"/>
                </a:lnTo>
                <a:lnTo>
                  <a:pt x="14613" y="0"/>
                </a:lnTo>
                <a:lnTo>
                  <a:pt x="17551" y="1216"/>
                </a:lnTo>
                <a:lnTo>
                  <a:pt x="21883" y="5548"/>
                </a:lnTo>
                <a:lnTo>
                  <a:pt x="23099" y="8486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4652884" y="2241454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4" y="0"/>
                </a:lnTo>
                <a:lnTo>
                  <a:pt x="15271" y="1058"/>
                </a:lnTo>
                <a:lnTo>
                  <a:pt x="17155" y="2943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26271" y="23465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2714" y="0"/>
                </a:lnTo>
                <a:lnTo>
                  <a:pt x="15270" y="1058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124521" y="312776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8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8" y="0"/>
                </a:lnTo>
                <a:lnTo>
                  <a:pt x="12715" y="0"/>
                </a:lnTo>
                <a:lnTo>
                  <a:pt x="15271" y="1058"/>
                </a:lnTo>
                <a:lnTo>
                  <a:pt x="17155" y="2943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929539" y="459852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0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256390" y="241215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388290" y="2976860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4499" y="20099"/>
                </a:lnTo>
                <a:lnTo>
                  <a:pt x="0" y="15600"/>
                </a:lnTo>
                <a:lnTo>
                  <a:pt x="0" y="10049"/>
                </a:lnTo>
                <a:lnTo>
                  <a:pt x="0" y="4499"/>
                </a:lnTo>
                <a:lnTo>
                  <a:pt x="4499" y="0"/>
                </a:lnTo>
                <a:lnTo>
                  <a:pt x="12715" y="0"/>
                </a:lnTo>
                <a:lnTo>
                  <a:pt x="15271" y="1058"/>
                </a:lnTo>
                <a:lnTo>
                  <a:pt x="19041" y="4828"/>
                </a:lnTo>
                <a:lnTo>
                  <a:pt x="20099" y="7384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879984" y="197335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8487" y="23099"/>
                </a:lnTo>
                <a:lnTo>
                  <a:pt x="5548" y="21883"/>
                </a:lnTo>
                <a:lnTo>
                  <a:pt x="3383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0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764070" y="39943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1216" y="17550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005424" y="94256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17928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1216" y="17550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28245" y="291721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9" y="23099"/>
                </a:moveTo>
                <a:lnTo>
                  <a:pt x="8486" y="23099"/>
                </a:lnTo>
                <a:lnTo>
                  <a:pt x="5549" y="21883"/>
                </a:lnTo>
                <a:lnTo>
                  <a:pt x="3382" y="19717"/>
                </a:lnTo>
                <a:lnTo>
                  <a:pt x="1217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1" y="0"/>
                </a:lnTo>
                <a:lnTo>
                  <a:pt x="17929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9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8024694" y="235600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3382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762891" y="428734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8" y="23099"/>
                </a:moveTo>
                <a:lnTo>
                  <a:pt x="8486" y="23099"/>
                </a:lnTo>
                <a:lnTo>
                  <a:pt x="5548" y="21882"/>
                </a:lnTo>
                <a:lnTo>
                  <a:pt x="1215" y="17550"/>
                </a:lnTo>
                <a:lnTo>
                  <a:pt x="0" y="14613"/>
                </a:lnTo>
                <a:lnTo>
                  <a:pt x="0" y="5170"/>
                </a:lnTo>
                <a:lnTo>
                  <a:pt x="5170" y="0"/>
                </a:lnTo>
                <a:lnTo>
                  <a:pt x="17928" y="0"/>
                </a:lnTo>
                <a:lnTo>
                  <a:pt x="23099" y="5170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626419" y="4206965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5">
                <a:moveTo>
                  <a:pt x="17927" y="23099"/>
                </a:moveTo>
                <a:lnTo>
                  <a:pt x="8486" y="23099"/>
                </a:lnTo>
                <a:lnTo>
                  <a:pt x="5548" y="21883"/>
                </a:lnTo>
                <a:lnTo>
                  <a:pt x="3382" y="19717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0" y="0"/>
                </a:lnTo>
                <a:lnTo>
                  <a:pt x="17927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7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955369" y="368319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5">
                <a:moveTo>
                  <a:pt x="17928" y="23099"/>
                </a:moveTo>
                <a:lnTo>
                  <a:pt x="8486" y="23099"/>
                </a:lnTo>
                <a:lnTo>
                  <a:pt x="5549" y="21883"/>
                </a:lnTo>
                <a:lnTo>
                  <a:pt x="1216" y="17551"/>
                </a:lnTo>
                <a:lnTo>
                  <a:pt x="0" y="14613"/>
                </a:lnTo>
                <a:lnTo>
                  <a:pt x="0" y="5171"/>
                </a:lnTo>
                <a:lnTo>
                  <a:pt x="5171" y="0"/>
                </a:lnTo>
                <a:lnTo>
                  <a:pt x="17928" y="0"/>
                </a:lnTo>
                <a:lnTo>
                  <a:pt x="23099" y="5171"/>
                </a:lnTo>
                <a:lnTo>
                  <a:pt x="23099" y="11549"/>
                </a:lnTo>
                <a:lnTo>
                  <a:pt x="23099" y="17928"/>
                </a:lnTo>
                <a:lnTo>
                  <a:pt x="17928" y="23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8760800" y="1706455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2942" y="17156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587413" y="1601397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289163" y="820148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559319" y="1328912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600" y="20099"/>
                </a:moveTo>
                <a:lnTo>
                  <a:pt x="7384" y="20099"/>
                </a:lnTo>
                <a:lnTo>
                  <a:pt x="4828" y="19041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600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600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8025394" y="1621251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19">
                <a:moveTo>
                  <a:pt x="15599" y="20099"/>
                </a:moveTo>
                <a:lnTo>
                  <a:pt x="7384" y="20099"/>
                </a:lnTo>
                <a:lnTo>
                  <a:pt x="4827" y="19040"/>
                </a:lnTo>
                <a:lnTo>
                  <a:pt x="2943" y="17156"/>
                </a:lnTo>
                <a:lnTo>
                  <a:pt x="1058" y="15271"/>
                </a:lnTo>
                <a:lnTo>
                  <a:pt x="0" y="12715"/>
                </a:lnTo>
                <a:lnTo>
                  <a:pt x="0" y="4499"/>
                </a:lnTo>
                <a:lnTo>
                  <a:pt x="4499" y="0"/>
                </a:lnTo>
                <a:lnTo>
                  <a:pt x="15599" y="0"/>
                </a:lnTo>
                <a:lnTo>
                  <a:pt x="20099" y="4499"/>
                </a:lnTo>
                <a:lnTo>
                  <a:pt x="20099" y="10049"/>
                </a:lnTo>
                <a:lnTo>
                  <a:pt x="20099" y="15600"/>
                </a:lnTo>
                <a:lnTo>
                  <a:pt x="15599" y="20099"/>
                </a:lnTo>
                <a:close/>
              </a:path>
            </a:pathLst>
          </a:custGeom>
          <a:solidFill>
            <a:srgbClr val="FFFFFF">
              <a:alpha val="74859"/>
            </a:srgbClr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3" name="object 43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44" name="object 44"/>
            <p:cNvSpPr/>
            <p:nvPr/>
          </p:nvSpPr>
          <p:spPr>
            <a:xfrm>
              <a:off x="8025394" y="97104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19">
                  <a:moveTo>
                    <a:pt x="15599" y="20099"/>
                  </a:moveTo>
                  <a:lnTo>
                    <a:pt x="7384" y="20099"/>
                  </a:lnTo>
                  <a:lnTo>
                    <a:pt x="4827" y="19041"/>
                  </a:lnTo>
                  <a:lnTo>
                    <a:pt x="2943" y="17156"/>
                  </a:lnTo>
                  <a:lnTo>
                    <a:pt x="1058" y="15271"/>
                  </a:lnTo>
                  <a:lnTo>
                    <a:pt x="0" y="12715"/>
                  </a:lnTo>
                  <a:lnTo>
                    <a:pt x="0" y="4499"/>
                  </a:lnTo>
                  <a:lnTo>
                    <a:pt x="4499" y="0"/>
                  </a:lnTo>
                  <a:lnTo>
                    <a:pt x="15599" y="0"/>
                  </a:lnTo>
                  <a:lnTo>
                    <a:pt x="20099" y="4499"/>
                  </a:lnTo>
                  <a:lnTo>
                    <a:pt x="20099" y="10049"/>
                  </a:lnTo>
                  <a:lnTo>
                    <a:pt x="20099" y="15600"/>
                  </a:lnTo>
                  <a:lnTo>
                    <a:pt x="15599" y="20099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999" y="3793900"/>
              <a:ext cx="923199" cy="88946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8998" y="501849"/>
              <a:ext cx="8024469" cy="4106665"/>
            </a:xfrm>
            <a:prstGeom prst="rect">
              <a:avLst/>
            </a:prstGeom>
          </p:spPr>
        </p:pic>
      </p:grpSp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2496277" y="1314340"/>
            <a:ext cx="3606800" cy="711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0" spc="-95">
                <a:solidFill>
                  <a:srgbClr val="FF9900"/>
                </a:solidFill>
              </a:rPr>
              <a:t>Terimakasih!</a:t>
            </a:r>
            <a:endParaRPr sz="4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388010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3101" y="1742922"/>
                  </a:moveTo>
                  <a:lnTo>
                    <a:pt x="17932" y="1737753"/>
                  </a:lnTo>
                  <a:lnTo>
                    <a:pt x="5168" y="1737753"/>
                  </a:lnTo>
                  <a:lnTo>
                    <a:pt x="0" y="1742922"/>
                  </a:lnTo>
                  <a:lnTo>
                    <a:pt x="0" y="1749310"/>
                  </a:lnTo>
                  <a:lnTo>
                    <a:pt x="0" y="1755686"/>
                  </a:lnTo>
                  <a:lnTo>
                    <a:pt x="5168" y="1760855"/>
                  </a:lnTo>
                  <a:lnTo>
                    <a:pt x="14617" y="1760855"/>
                  </a:lnTo>
                  <a:lnTo>
                    <a:pt x="17551" y="1759635"/>
                  </a:lnTo>
                  <a:lnTo>
                    <a:pt x="21882" y="1755305"/>
                  </a:lnTo>
                  <a:lnTo>
                    <a:pt x="23101" y="1752371"/>
                  </a:lnTo>
                  <a:lnTo>
                    <a:pt x="23101" y="1742922"/>
                  </a:lnTo>
                  <a:close/>
                </a:path>
                <a:path w="8605520" h="4383405">
                  <a:moveTo>
                    <a:pt x="142278" y="1475346"/>
                  </a:moveTo>
                  <a:lnTo>
                    <a:pt x="137782" y="1470850"/>
                  </a:lnTo>
                  <a:lnTo>
                    <a:pt x="126682" y="1470850"/>
                  </a:lnTo>
                  <a:lnTo>
                    <a:pt x="122186" y="1475346"/>
                  </a:lnTo>
                  <a:lnTo>
                    <a:pt x="122186" y="1480896"/>
                  </a:lnTo>
                  <a:lnTo>
                    <a:pt x="122186" y="1486458"/>
                  </a:lnTo>
                  <a:lnTo>
                    <a:pt x="126682" y="1490954"/>
                  </a:lnTo>
                  <a:lnTo>
                    <a:pt x="134899" y="1490954"/>
                  </a:lnTo>
                  <a:lnTo>
                    <a:pt x="137452" y="1489887"/>
                  </a:lnTo>
                  <a:lnTo>
                    <a:pt x="141224" y="1486128"/>
                  </a:lnTo>
                  <a:lnTo>
                    <a:pt x="142278" y="1483563"/>
                  </a:lnTo>
                  <a:lnTo>
                    <a:pt x="142278" y="1475346"/>
                  </a:lnTo>
                  <a:close/>
                </a:path>
                <a:path w="8605520" h="4383405">
                  <a:moveTo>
                    <a:pt x="276669" y="3976535"/>
                  </a:moveTo>
                  <a:lnTo>
                    <a:pt x="271487" y="3971366"/>
                  </a:lnTo>
                  <a:lnTo>
                    <a:pt x="258737" y="3971366"/>
                  </a:lnTo>
                  <a:lnTo>
                    <a:pt x="253568" y="3976535"/>
                  </a:lnTo>
                  <a:lnTo>
                    <a:pt x="253568" y="3982910"/>
                  </a:lnTo>
                  <a:lnTo>
                    <a:pt x="253568" y="3989286"/>
                  </a:lnTo>
                  <a:lnTo>
                    <a:pt x="258737" y="3994467"/>
                  </a:lnTo>
                  <a:lnTo>
                    <a:pt x="268173" y="3994467"/>
                  </a:lnTo>
                  <a:lnTo>
                    <a:pt x="271119" y="3993248"/>
                  </a:lnTo>
                  <a:lnTo>
                    <a:pt x="275450" y="3988917"/>
                  </a:lnTo>
                  <a:lnTo>
                    <a:pt x="276669" y="3985971"/>
                  </a:lnTo>
                  <a:lnTo>
                    <a:pt x="276669" y="3976535"/>
                  </a:lnTo>
                  <a:close/>
                </a:path>
                <a:path w="8605520" h="4383405">
                  <a:moveTo>
                    <a:pt x="583539" y="2399080"/>
                  </a:moveTo>
                  <a:lnTo>
                    <a:pt x="578370" y="2393899"/>
                  </a:lnTo>
                  <a:lnTo>
                    <a:pt x="568934" y="2393899"/>
                  </a:lnTo>
                  <a:lnTo>
                    <a:pt x="565988" y="2395118"/>
                  </a:lnTo>
                  <a:lnTo>
                    <a:pt x="561657" y="2399449"/>
                  </a:lnTo>
                  <a:lnTo>
                    <a:pt x="560438" y="2402395"/>
                  </a:lnTo>
                  <a:lnTo>
                    <a:pt x="560438" y="2411831"/>
                  </a:lnTo>
                  <a:lnTo>
                    <a:pt x="565619" y="2417000"/>
                  </a:lnTo>
                  <a:lnTo>
                    <a:pt x="578370" y="2417000"/>
                  </a:lnTo>
                  <a:lnTo>
                    <a:pt x="583539" y="2411831"/>
                  </a:lnTo>
                  <a:lnTo>
                    <a:pt x="583539" y="2405456"/>
                  </a:lnTo>
                  <a:lnTo>
                    <a:pt x="583539" y="2399080"/>
                  </a:lnTo>
                  <a:close/>
                </a:path>
                <a:path w="8605520" h="4383405">
                  <a:moveTo>
                    <a:pt x="877684" y="1390142"/>
                  </a:moveTo>
                  <a:lnTo>
                    <a:pt x="873188" y="1385646"/>
                  </a:lnTo>
                  <a:lnTo>
                    <a:pt x="862088" y="1385646"/>
                  </a:lnTo>
                  <a:lnTo>
                    <a:pt x="857592" y="1390142"/>
                  </a:lnTo>
                  <a:lnTo>
                    <a:pt x="857592" y="1395691"/>
                  </a:lnTo>
                  <a:lnTo>
                    <a:pt x="857592" y="1401241"/>
                  </a:lnTo>
                  <a:lnTo>
                    <a:pt x="862088" y="1405750"/>
                  </a:lnTo>
                  <a:lnTo>
                    <a:pt x="870305" y="1405750"/>
                  </a:lnTo>
                  <a:lnTo>
                    <a:pt x="872858" y="1404683"/>
                  </a:lnTo>
                  <a:lnTo>
                    <a:pt x="876630" y="1400924"/>
                  </a:lnTo>
                  <a:lnTo>
                    <a:pt x="877684" y="1398358"/>
                  </a:lnTo>
                  <a:lnTo>
                    <a:pt x="877684" y="1390142"/>
                  </a:lnTo>
                  <a:close/>
                </a:path>
                <a:path w="8605520" h="4383405">
                  <a:moveTo>
                    <a:pt x="877684" y="739940"/>
                  </a:moveTo>
                  <a:lnTo>
                    <a:pt x="873188" y="735444"/>
                  </a:lnTo>
                  <a:lnTo>
                    <a:pt x="862088" y="735444"/>
                  </a:lnTo>
                  <a:lnTo>
                    <a:pt x="857592" y="739940"/>
                  </a:lnTo>
                  <a:lnTo>
                    <a:pt x="857592" y="745490"/>
                  </a:lnTo>
                  <a:lnTo>
                    <a:pt x="857592" y="751039"/>
                  </a:lnTo>
                  <a:lnTo>
                    <a:pt x="862088" y="755548"/>
                  </a:lnTo>
                  <a:lnTo>
                    <a:pt x="870305" y="755548"/>
                  </a:lnTo>
                  <a:lnTo>
                    <a:pt x="872858" y="754481"/>
                  </a:lnTo>
                  <a:lnTo>
                    <a:pt x="876630" y="750722"/>
                  </a:lnTo>
                  <a:lnTo>
                    <a:pt x="877684" y="748157"/>
                  </a:lnTo>
                  <a:lnTo>
                    <a:pt x="877684" y="739940"/>
                  </a:lnTo>
                  <a:close/>
                </a:path>
                <a:path w="8605520" h="4383405">
                  <a:moveTo>
                    <a:pt x="878395" y="5168"/>
                  </a:moveTo>
                  <a:lnTo>
                    <a:pt x="873213" y="0"/>
                  </a:lnTo>
                  <a:lnTo>
                    <a:pt x="860463" y="0"/>
                  </a:lnTo>
                  <a:lnTo>
                    <a:pt x="855294" y="5168"/>
                  </a:lnTo>
                  <a:lnTo>
                    <a:pt x="855294" y="11544"/>
                  </a:lnTo>
                  <a:lnTo>
                    <a:pt x="855294" y="17919"/>
                  </a:lnTo>
                  <a:lnTo>
                    <a:pt x="860463" y="23101"/>
                  </a:lnTo>
                  <a:lnTo>
                    <a:pt x="869899" y="23101"/>
                  </a:lnTo>
                  <a:lnTo>
                    <a:pt x="872845" y="21882"/>
                  </a:lnTo>
                  <a:lnTo>
                    <a:pt x="877176" y="17551"/>
                  </a:lnTo>
                  <a:lnTo>
                    <a:pt x="878395" y="14605"/>
                  </a:lnTo>
                  <a:lnTo>
                    <a:pt x="878395" y="5168"/>
                  </a:lnTo>
                  <a:close/>
                </a:path>
                <a:path w="8605520" h="4383405">
                  <a:moveTo>
                    <a:pt x="1140193" y="4056913"/>
                  </a:moveTo>
                  <a:lnTo>
                    <a:pt x="1135024" y="4051744"/>
                  </a:lnTo>
                  <a:lnTo>
                    <a:pt x="1122260" y="4051744"/>
                  </a:lnTo>
                  <a:lnTo>
                    <a:pt x="1117092" y="4056913"/>
                  </a:lnTo>
                  <a:lnTo>
                    <a:pt x="1117092" y="4063288"/>
                  </a:lnTo>
                  <a:lnTo>
                    <a:pt x="1117092" y="4069664"/>
                  </a:lnTo>
                  <a:lnTo>
                    <a:pt x="1122260" y="4074845"/>
                  </a:lnTo>
                  <a:lnTo>
                    <a:pt x="1131709" y="4074845"/>
                  </a:lnTo>
                  <a:lnTo>
                    <a:pt x="1134643" y="4073626"/>
                  </a:lnTo>
                  <a:lnTo>
                    <a:pt x="1138974" y="4069296"/>
                  </a:lnTo>
                  <a:lnTo>
                    <a:pt x="1140193" y="4066349"/>
                  </a:lnTo>
                  <a:lnTo>
                    <a:pt x="1140193" y="4056913"/>
                  </a:lnTo>
                  <a:close/>
                </a:path>
                <a:path w="8605520" h="4383405">
                  <a:moveTo>
                    <a:pt x="1343761" y="1097813"/>
                  </a:moveTo>
                  <a:lnTo>
                    <a:pt x="1339265" y="1093304"/>
                  </a:lnTo>
                  <a:lnTo>
                    <a:pt x="1328166" y="1093304"/>
                  </a:lnTo>
                  <a:lnTo>
                    <a:pt x="1323657" y="1097813"/>
                  </a:lnTo>
                  <a:lnTo>
                    <a:pt x="1323657" y="1103363"/>
                  </a:lnTo>
                  <a:lnTo>
                    <a:pt x="1323657" y="1108913"/>
                  </a:lnTo>
                  <a:lnTo>
                    <a:pt x="1328166" y="1113409"/>
                  </a:lnTo>
                  <a:lnTo>
                    <a:pt x="1336382" y="1113409"/>
                  </a:lnTo>
                  <a:lnTo>
                    <a:pt x="1338935" y="1112354"/>
                  </a:lnTo>
                  <a:lnTo>
                    <a:pt x="1342707" y="1108583"/>
                  </a:lnTo>
                  <a:lnTo>
                    <a:pt x="1343761" y="1106017"/>
                  </a:lnTo>
                  <a:lnTo>
                    <a:pt x="1343761" y="1097813"/>
                  </a:lnTo>
                  <a:close/>
                </a:path>
                <a:path w="8605520" h="4383405">
                  <a:moveTo>
                    <a:pt x="1497825" y="2771902"/>
                  </a:moveTo>
                  <a:lnTo>
                    <a:pt x="1492656" y="2766733"/>
                  </a:lnTo>
                  <a:lnTo>
                    <a:pt x="1483207" y="2766733"/>
                  </a:lnTo>
                  <a:lnTo>
                    <a:pt x="1480273" y="2767952"/>
                  </a:lnTo>
                  <a:lnTo>
                    <a:pt x="1475943" y="2772283"/>
                  </a:lnTo>
                  <a:lnTo>
                    <a:pt x="1474724" y="2775229"/>
                  </a:lnTo>
                  <a:lnTo>
                    <a:pt x="1474724" y="2784665"/>
                  </a:lnTo>
                  <a:lnTo>
                    <a:pt x="1479892" y="2789834"/>
                  </a:lnTo>
                  <a:lnTo>
                    <a:pt x="1492656" y="2789834"/>
                  </a:lnTo>
                  <a:lnTo>
                    <a:pt x="1497825" y="2784665"/>
                  </a:lnTo>
                  <a:lnTo>
                    <a:pt x="1497825" y="2778290"/>
                  </a:lnTo>
                  <a:lnTo>
                    <a:pt x="1497825" y="2771902"/>
                  </a:lnTo>
                  <a:close/>
                </a:path>
                <a:path w="8605520" h="4383405">
                  <a:moveTo>
                    <a:pt x="1778558" y="2896654"/>
                  </a:moveTo>
                  <a:lnTo>
                    <a:pt x="1774063" y="2892158"/>
                  </a:lnTo>
                  <a:lnTo>
                    <a:pt x="1765846" y="2892158"/>
                  </a:lnTo>
                  <a:lnTo>
                    <a:pt x="1763293" y="2893212"/>
                  </a:lnTo>
                  <a:lnTo>
                    <a:pt x="1759521" y="2896984"/>
                  </a:lnTo>
                  <a:lnTo>
                    <a:pt x="1758467" y="2899537"/>
                  </a:lnTo>
                  <a:lnTo>
                    <a:pt x="1758467" y="2907754"/>
                  </a:lnTo>
                  <a:lnTo>
                    <a:pt x="1762963" y="2912262"/>
                  </a:lnTo>
                  <a:lnTo>
                    <a:pt x="1774063" y="2912262"/>
                  </a:lnTo>
                  <a:lnTo>
                    <a:pt x="1778558" y="2907754"/>
                  </a:lnTo>
                  <a:lnTo>
                    <a:pt x="1778558" y="2902204"/>
                  </a:lnTo>
                  <a:lnTo>
                    <a:pt x="1778558" y="2896654"/>
                  </a:lnTo>
                  <a:close/>
                </a:path>
                <a:path w="8605520" h="4383405">
                  <a:moveTo>
                    <a:pt x="2074837" y="61290"/>
                  </a:moveTo>
                  <a:lnTo>
                    <a:pt x="2069668" y="56121"/>
                  </a:lnTo>
                  <a:lnTo>
                    <a:pt x="2056904" y="56121"/>
                  </a:lnTo>
                  <a:lnTo>
                    <a:pt x="2051735" y="61290"/>
                  </a:lnTo>
                  <a:lnTo>
                    <a:pt x="2051735" y="67665"/>
                  </a:lnTo>
                  <a:lnTo>
                    <a:pt x="2051735" y="74041"/>
                  </a:lnTo>
                  <a:lnTo>
                    <a:pt x="2056904" y="79222"/>
                  </a:lnTo>
                  <a:lnTo>
                    <a:pt x="2066353" y="79222"/>
                  </a:lnTo>
                  <a:lnTo>
                    <a:pt x="2069287" y="78003"/>
                  </a:lnTo>
                  <a:lnTo>
                    <a:pt x="2073617" y="73672"/>
                  </a:lnTo>
                  <a:lnTo>
                    <a:pt x="2074837" y="70726"/>
                  </a:lnTo>
                  <a:lnTo>
                    <a:pt x="2074837" y="61290"/>
                  </a:lnTo>
                  <a:close/>
                </a:path>
                <a:path w="8605520" h="4383405">
                  <a:moveTo>
                    <a:pt x="2076818" y="2115413"/>
                  </a:moveTo>
                  <a:lnTo>
                    <a:pt x="2072309" y="2110905"/>
                  </a:lnTo>
                  <a:lnTo>
                    <a:pt x="2064092" y="2110905"/>
                  </a:lnTo>
                  <a:lnTo>
                    <a:pt x="2061540" y="2111972"/>
                  </a:lnTo>
                  <a:lnTo>
                    <a:pt x="2057768" y="2115731"/>
                  </a:lnTo>
                  <a:lnTo>
                    <a:pt x="2056714" y="2118296"/>
                  </a:lnTo>
                  <a:lnTo>
                    <a:pt x="2056714" y="2126513"/>
                  </a:lnTo>
                  <a:lnTo>
                    <a:pt x="2061210" y="2131009"/>
                  </a:lnTo>
                  <a:lnTo>
                    <a:pt x="2072309" y="2131009"/>
                  </a:lnTo>
                  <a:lnTo>
                    <a:pt x="2076818" y="2126513"/>
                  </a:lnTo>
                  <a:lnTo>
                    <a:pt x="2076818" y="2120963"/>
                  </a:lnTo>
                  <a:lnTo>
                    <a:pt x="2076818" y="2115413"/>
                  </a:lnTo>
                  <a:close/>
                </a:path>
                <a:path w="8605520" h="4383405">
                  <a:moveTo>
                    <a:pt x="2315667" y="1370291"/>
                  </a:moveTo>
                  <a:lnTo>
                    <a:pt x="2311171" y="1365796"/>
                  </a:lnTo>
                  <a:lnTo>
                    <a:pt x="2300071" y="1365796"/>
                  </a:lnTo>
                  <a:lnTo>
                    <a:pt x="2295575" y="1370291"/>
                  </a:lnTo>
                  <a:lnTo>
                    <a:pt x="2295575" y="1375841"/>
                  </a:lnTo>
                  <a:lnTo>
                    <a:pt x="2295575" y="1381391"/>
                  </a:lnTo>
                  <a:lnTo>
                    <a:pt x="2300071" y="1385887"/>
                  </a:lnTo>
                  <a:lnTo>
                    <a:pt x="2308288" y="1385887"/>
                  </a:lnTo>
                  <a:lnTo>
                    <a:pt x="2310841" y="1384833"/>
                  </a:lnTo>
                  <a:lnTo>
                    <a:pt x="2314613" y="1381061"/>
                  </a:lnTo>
                  <a:lnTo>
                    <a:pt x="2315667" y="1378508"/>
                  </a:lnTo>
                  <a:lnTo>
                    <a:pt x="2315667" y="1370291"/>
                  </a:lnTo>
                  <a:close/>
                </a:path>
                <a:path w="8605520" h="4383405">
                  <a:moveTo>
                    <a:pt x="2320645" y="3422751"/>
                  </a:moveTo>
                  <a:lnTo>
                    <a:pt x="2315476" y="3417582"/>
                  </a:lnTo>
                  <a:lnTo>
                    <a:pt x="2306028" y="3417582"/>
                  </a:lnTo>
                  <a:lnTo>
                    <a:pt x="2303094" y="3418802"/>
                  </a:lnTo>
                  <a:lnTo>
                    <a:pt x="2298763" y="3423132"/>
                  </a:lnTo>
                  <a:lnTo>
                    <a:pt x="2297544" y="3426066"/>
                  </a:lnTo>
                  <a:lnTo>
                    <a:pt x="2297544" y="3435515"/>
                  </a:lnTo>
                  <a:lnTo>
                    <a:pt x="2302713" y="3440684"/>
                  </a:lnTo>
                  <a:lnTo>
                    <a:pt x="2315476" y="3440684"/>
                  </a:lnTo>
                  <a:lnTo>
                    <a:pt x="2320645" y="3435515"/>
                  </a:lnTo>
                  <a:lnTo>
                    <a:pt x="2320645" y="3429139"/>
                  </a:lnTo>
                  <a:lnTo>
                    <a:pt x="2320645" y="3422751"/>
                  </a:lnTo>
                  <a:close/>
                </a:path>
                <a:path w="8605520" h="4383405">
                  <a:moveTo>
                    <a:pt x="2613926" y="589038"/>
                  </a:moveTo>
                  <a:lnTo>
                    <a:pt x="2609418" y="584542"/>
                  </a:lnTo>
                  <a:lnTo>
                    <a:pt x="2598318" y="584542"/>
                  </a:lnTo>
                  <a:lnTo>
                    <a:pt x="2593822" y="589038"/>
                  </a:lnTo>
                  <a:lnTo>
                    <a:pt x="2593822" y="594588"/>
                  </a:lnTo>
                  <a:lnTo>
                    <a:pt x="2593822" y="600151"/>
                  </a:lnTo>
                  <a:lnTo>
                    <a:pt x="2598318" y="604647"/>
                  </a:lnTo>
                  <a:lnTo>
                    <a:pt x="2606535" y="604647"/>
                  </a:lnTo>
                  <a:lnTo>
                    <a:pt x="2609088" y="603580"/>
                  </a:lnTo>
                  <a:lnTo>
                    <a:pt x="2612860" y="599821"/>
                  </a:lnTo>
                  <a:lnTo>
                    <a:pt x="2613926" y="597255"/>
                  </a:lnTo>
                  <a:lnTo>
                    <a:pt x="2613926" y="589038"/>
                  </a:lnTo>
                  <a:close/>
                </a:path>
                <a:path w="8605520" h="4383405">
                  <a:moveTo>
                    <a:pt x="2897657" y="712139"/>
                  </a:moveTo>
                  <a:lnTo>
                    <a:pt x="2892488" y="706970"/>
                  </a:lnTo>
                  <a:lnTo>
                    <a:pt x="2879725" y="706970"/>
                  </a:lnTo>
                  <a:lnTo>
                    <a:pt x="2874556" y="712139"/>
                  </a:lnTo>
                  <a:lnTo>
                    <a:pt x="2874556" y="718515"/>
                  </a:lnTo>
                  <a:lnTo>
                    <a:pt x="2874556" y="724890"/>
                  </a:lnTo>
                  <a:lnTo>
                    <a:pt x="2879725" y="730059"/>
                  </a:lnTo>
                  <a:lnTo>
                    <a:pt x="2889173" y="730059"/>
                  </a:lnTo>
                  <a:lnTo>
                    <a:pt x="2892107" y="728853"/>
                  </a:lnTo>
                  <a:lnTo>
                    <a:pt x="2896438" y="724522"/>
                  </a:lnTo>
                  <a:lnTo>
                    <a:pt x="2897657" y="721575"/>
                  </a:lnTo>
                  <a:lnTo>
                    <a:pt x="2897657" y="712139"/>
                  </a:lnTo>
                  <a:close/>
                </a:path>
                <a:path w="8605520" h="4383405">
                  <a:moveTo>
                    <a:pt x="2973540" y="4367415"/>
                  </a:moveTo>
                  <a:lnTo>
                    <a:pt x="2969044" y="4362920"/>
                  </a:lnTo>
                  <a:lnTo>
                    <a:pt x="2960827" y="4362920"/>
                  </a:lnTo>
                  <a:lnTo>
                    <a:pt x="2958274" y="4363974"/>
                  </a:lnTo>
                  <a:lnTo>
                    <a:pt x="2954502" y="4367746"/>
                  </a:lnTo>
                  <a:lnTo>
                    <a:pt x="2953448" y="4370298"/>
                  </a:lnTo>
                  <a:lnTo>
                    <a:pt x="2953448" y="4378515"/>
                  </a:lnTo>
                  <a:lnTo>
                    <a:pt x="2957944" y="4383024"/>
                  </a:lnTo>
                  <a:lnTo>
                    <a:pt x="2969044" y="4383024"/>
                  </a:lnTo>
                  <a:lnTo>
                    <a:pt x="2973540" y="4378515"/>
                  </a:lnTo>
                  <a:lnTo>
                    <a:pt x="2973540" y="4372965"/>
                  </a:lnTo>
                  <a:lnTo>
                    <a:pt x="2973540" y="4367415"/>
                  </a:lnTo>
                  <a:close/>
                </a:path>
                <a:path w="8605520" h="4383405">
                  <a:moveTo>
                    <a:pt x="2975038" y="2180209"/>
                  </a:moveTo>
                  <a:lnTo>
                    <a:pt x="2969869" y="2175040"/>
                  </a:lnTo>
                  <a:lnTo>
                    <a:pt x="2960420" y="2175040"/>
                  </a:lnTo>
                  <a:lnTo>
                    <a:pt x="2957487" y="2176259"/>
                  </a:lnTo>
                  <a:lnTo>
                    <a:pt x="2953156" y="2180590"/>
                  </a:lnTo>
                  <a:lnTo>
                    <a:pt x="2951937" y="2183523"/>
                  </a:lnTo>
                  <a:lnTo>
                    <a:pt x="2951937" y="2192959"/>
                  </a:lnTo>
                  <a:lnTo>
                    <a:pt x="2957106" y="2198141"/>
                  </a:lnTo>
                  <a:lnTo>
                    <a:pt x="2969869" y="2198141"/>
                  </a:lnTo>
                  <a:lnTo>
                    <a:pt x="2975038" y="2192959"/>
                  </a:lnTo>
                  <a:lnTo>
                    <a:pt x="2975038" y="2186584"/>
                  </a:lnTo>
                  <a:lnTo>
                    <a:pt x="2975038" y="2180209"/>
                  </a:lnTo>
                  <a:close/>
                </a:path>
                <a:path w="8605520" h="4383405">
                  <a:moveTo>
                    <a:pt x="3514788" y="2745752"/>
                  </a:moveTo>
                  <a:lnTo>
                    <a:pt x="3510292" y="2741257"/>
                  </a:lnTo>
                  <a:lnTo>
                    <a:pt x="3502075" y="2741257"/>
                  </a:lnTo>
                  <a:lnTo>
                    <a:pt x="3499523" y="2742311"/>
                  </a:lnTo>
                  <a:lnTo>
                    <a:pt x="3495751" y="2746083"/>
                  </a:lnTo>
                  <a:lnTo>
                    <a:pt x="3494697" y="2748635"/>
                  </a:lnTo>
                  <a:lnTo>
                    <a:pt x="3494697" y="2756852"/>
                  </a:lnTo>
                  <a:lnTo>
                    <a:pt x="3499193" y="2761361"/>
                  </a:lnTo>
                  <a:lnTo>
                    <a:pt x="3510292" y="2761361"/>
                  </a:lnTo>
                  <a:lnTo>
                    <a:pt x="3514788" y="2756852"/>
                  </a:lnTo>
                  <a:lnTo>
                    <a:pt x="3514788" y="2751302"/>
                  </a:lnTo>
                  <a:lnTo>
                    <a:pt x="3514788" y="2745752"/>
                  </a:lnTo>
                  <a:close/>
                </a:path>
                <a:path w="8605520" h="4383405">
                  <a:moveTo>
                    <a:pt x="3517087" y="3478873"/>
                  </a:moveTo>
                  <a:lnTo>
                    <a:pt x="3511918" y="3473704"/>
                  </a:lnTo>
                  <a:lnTo>
                    <a:pt x="3502482" y="3473704"/>
                  </a:lnTo>
                  <a:lnTo>
                    <a:pt x="3499535" y="3474923"/>
                  </a:lnTo>
                  <a:lnTo>
                    <a:pt x="3495205" y="3479254"/>
                  </a:lnTo>
                  <a:lnTo>
                    <a:pt x="3493998" y="3482187"/>
                  </a:lnTo>
                  <a:lnTo>
                    <a:pt x="3493998" y="3491636"/>
                  </a:lnTo>
                  <a:lnTo>
                    <a:pt x="3499167" y="3496805"/>
                  </a:lnTo>
                  <a:lnTo>
                    <a:pt x="3511918" y="3496805"/>
                  </a:lnTo>
                  <a:lnTo>
                    <a:pt x="3517087" y="3491636"/>
                  </a:lnTo>
                  <a:lnTo>
                    <a:pt x="3517087" y="3485261"/>
                  </a:lnTo>
                  <a:lnTo>
                    <a:pt x="3517087" y="3478873"/>
                  </a:lnTo>
                  <a:close/>
                </a:path>
                <a:path w="8605520" h="4383405">
                  <a:moveTo>
                    <a:pt x="3517087" y="1840217"/>
                  </a:moveTo>
                  <a:lnTo>
                    <a:pt x="3511918" y="1835035"/>
                  </a:lnTo>
                  <a:lnTo>
                    <a:pt x="3502482" y="1835035"/>
                  </a:lnTo>
                  <a:lnTo>
                    <a:pt x="3499535" y="1836254"/>
                  </a:lnTo>
                  <a:lnTo>
                    <a:pt x="3495205" y="1840585"/>
                  </a:lnTo>
                  <a:lnTo>
                    <a:pt x="3493998" y="1843532"/>
                  </a:lnTo>
                  <a:lnTo>
                    <a:pt x="3493998" y="1852968"/>
                  </a:lnTo>
                  <a:lnTo>
                    <a:pt x="3499167" y="1858137"/>
                  </a:lnTo>
                  <a:lnTo>
                    <a:pt x="3511918" y="1858137"/>
                  </a:lnTo>
                  <a:lnTo>
                    <a:pt x="3517087" y="1852968"/>
                  </a:lnTo>
                  <a:lnTo>
                    <a:pt x="3517087" y="1846592"/>
                  </a:lnTo>
                  <a:lnTo>
                    <a:pt x="3517087" y="1840217"/>
                  </a:lnTo>
                  <a:close/>
                </a:path>
                <a:path w="8605520" h="4383405">
                  <a:moveTo>
                    <a:pt x="3646690" y="2181060"/>
                  </a:moveTo>
                  <a:lnTo>
                    <a:pt x="3642195" y="2176551"/>
                  </a:lnTo>
                  <a:lnTo>
                    <a:pt x="3633978" y="2176551"/>
                  </a:lnTo>
                  <a:lnTo>
                    <a:pt x="3631425" y="2177618"/>
                  </a:lnTo>
                  <a:lnTo>
                    <a:pt x="3627653" y="2181377"/>
                  </a:lnTo>
                  <a:lnTo>
                    <a:pt x="3626599" y="2183942"/>
                  </a:lnTo>
                  <a:lnTo>
                    <a:pt x="3626599" y="2192159"/>
                  </a:lnTo>
                  <a:lnTo>
                    <a:pt x="3631095" y="2196655"/>
                  </a:lnTo>
                  <a:lnTo>
                    <a:pt x="3642195" y="2196655"/>
                  </a:lnTo>
                  <a:lnTo>
                    <a:pt x="3646690" y="2192159"/>
                  </a:lnTo>
                  <a:lnTo>
                    <a:pt x="3646690" y="2186609"/>
                  </a:lnTo>
                  <a:lnTo>
                    <a:pt x="3646690" y="2181060"/>
                  </a:lnTo>
                  <a:close/>
                </a:path>
                <a:path w="8605520" h="4383405">
                  <a:moveTo>
                    <a:pt x="4250194" y="2010346"/>
                  </a:moveTo>
                  <a:lnTo>
                    <a:pt x="4245699" y="2005850"/>
                  </a:lnTo>
                  <a:lnTo>
                    <a:pt x="4237482" y="2005850"/>
                  </a:lnTo>
                  <a:lnTo>
                    <a:pt x="4234929" y="2006904"/>
                  </a:lnTo>
                  <a:lnTo>
                    <a:pt x="4233037" y="2008797"/>
                  </a:lnTo>
                  <a:lnTo>
                    <a:pt x="4231157" y="2010676"/>
                  </a:lnTo>
                  <a:lnTo>
                    <a:pt x="4230103" y="2013229"/>
                  </a:lnTo>
                  <a:lnTo>
                    <a:pt x="4230103" y="2021446"/>
                  </a:lnTo>
                  <a:lnTo>
                    <a:pt x="4234599" y="2025954"/>
                  </a:lnTo>
                  <a:lnTo>
                    <a:pt x="4245699" y="2025954"/>
                  </a:lnTo>
                  <a:lnTo>
                    <a:pt x="4250194" y="2021446"/>
                  </a:lnTo>
                  <a:lnTo>
                    <a:pt x="4250194" y="2015896"/>
                  </a:lnTo>
                  <a:lnTo>
                    <a:pt x="4250194" y="2010346"/>
                  </a:lnTo>
                  <a:close/>
                </a:path>
                <a:path w="8605520" h="4383405">
                  <a:moveTo>
                    <a:pt x="4251718" y="3123958"/>
                  </a:moveTo>
                  <a:lnTo>
                    <a:pt x="4246550" y="3118789"/>
                  </a:lnTo>
                  <a:lnTo>
                    <a:pt x="4237101" y="3118789"/>
                  </a:lnTo>
                  <a:lnTo>
                    <a:pt x="4234167" y="3120009"/>
                  </a:lnTo>
                  <a:lnTo>
                    <a:pt x="4229836" y="3124339"/>
                  </a:lnTo>
                  <a:lnTo>
                    <a:pt x="4228617" y="3127273"/>
                  </a:lnTo>
                  <a:lnTo>
                    <a:pt x="4228617" y="3136709"/>
                  </a:lnTo>
                  <a:lnTo>
                    <a:pt x="4233786" y="3141891"/>
                  </a:lnTo>
                  <a:lnTo>
                    <a:pt x="4246550" y="3141891"/>
                  </a:lnTo>
                  <a:lnTo>
                    <a:pt x="4251718" y="3136709"/>
                  </a:lnTo>
                  <a:lnTo>
                    <a:pt x="4251718" y="3130334"/>
                  </a:lnTo>
                  <a:lnTo>
                    <a:pt x="4251718" y="3123958"/>
                  </a:lnTo>
                  <a:close/>
                </a:path>
                <a:path w="8605520" h="4383405">
                  <a:moveTo>
                    <a:pt x="4372381" y="1741119"/>
                  </a:moveTo>
                  <a:lnTo>
                    <a:pt x="4367212" y="1735950"/>
                  </a:lnTo>
                  <a:lnTo>
                    <a:pt x="4357776" y="1735950"/>
                  </a:lnTo>
                  <a:lnTo>
                    <a:pt x="4354830" y="1737156"/>
                  </a:lnTo>
                  <a:lnTo>
                    <a:pt x="4350499" y="1741500"/>
                  </a:lnTo>
                  <a:lnTo>
                    <a:pt x="4349280" y="1744433"/>
                  </a:lnTo>
                  <a:lnTo>
                    <a:pt x="4349280" y="1753870"/>
                  </a:lnTo>
                  <a:lnTo>
                    <a:pt x="4354449" y="1759051"/>
                  </a:lnTo>
                  <a:lnTo>
                    <a:pt x="4367212" y="1759051"/>
                  </a:lnTo>
                  <a:lnTo>
                    <a:pt x="4372381" y="1753870"/>
                  </a:lnTo>
                  <a:lnTo>
                    <a:pt x="4372381" y="1747494"/>
                  </a:lnTo>
                  <a:lnTo>
                    <a:pt x="4372381" y="1741119"/>
                  </a:lnTo>
                  <a:close/>
                </a:path>
                <a:path w="8605520" h="4383405">
                  <a:moveTo>
                    <a:pt x="5027777" y="2691447"/>
                  </a:moveTo>
                  <a:lnTo>
                    <a:pt x="5021338" y="2684996"/>
                  </a:lnTo>
                  <a:lnTo>
                    <a:pt x="5009566" y="2684996"/>
                  </a:lnTo>
                  <a:lnTo>
                    <a:pt x="5005908" y="2686507"/>
                  </a:lnTo>
                  <a:lnTo>
                    <a:pt x="5000498" y="2691917"/>
                  </a:lnTo>
                  <a:lnTo>
                    <a:pt x="4998986" y="2695575"/>
                  </a:lnTo>
                  <a:lnTo>
                    <a:pt x="4998986" y="2707348"/>
                  </a:lnTo>
                  <a:lnTo>
                    <a:pt x="5005425" y="2713799"/>
                  </a:lnTo>
                  <a:lnTo>
                    <a:pt x="5021338" y="2713799"/>
                  </a:lnTo>
                  <a:lnTo>
                    <a:pt x="5027777" y="2707348"/>
                  </a:lnTo>
                  <a:lnTo>
                    <a:pt x="5027777" y="2699397"/>
                  </a:lnTo>
                  <a:lnTo>
                    <a:pt x="5027777" y="2691447"/>
                  </a:lnTo>
                  <a:close/>
                </a:path>
                <a:path w="8605520" h="4383405">
                  <a:moveTo>
                    <a:pt x="5139017" y="3763873"/>
                  </a:moveTo>
                  <a:lnTo>
                    <a:pt x="5133848" y="3758692"/>
                  </a:lnTo>
                  <a:lnTo>
                    <a:pt x="5121084" y="3758692"/>
                  </a:lnTo>
                  <a:lnTo>
                    <a:pt x="5115915" y="3763873"/>
                  </a:lnTo>
                  <a:lnTo>
                    <a:pt x="5115915" y="3770249"/>
                  </a:lnTo>
                  <a:lnTo>
                    <a:pt x="5115915" y="3776624"/>
                  </a:lnTo>
                  <a:lnTo>
                    <a:pt x="5121084" y="3781793"/>
                  </a:lnTo>
                  <a:lnTo>
                    <a:pt x="5130520" y="3781793"/>
                  </a:lnTo>
                  <a:lnTo>
                    <a:pt x="5133467" y="3780574"/>
                  </a:lnTo>
                  <a:lnTo>
                    <a:pt x="5137797" y="3776243"/>
                  </a:lnTo>
                  <a:lnTo>
                    <a:pt x="5139017" y="3773309"/>
                  </a:lnTo>
                  <a:lnTo>
                    <a:pt x="5139017" y="3763873"/>
                  </a:lnTo>
                  <a:close/>
                </a:path>
                <a:path w="8605520" h="4383405">
                  <a:moveTo>
                    <a:pt x="5460428" y="1558137"/>
                  </a:moveTo>
                  <a:lnTo>
                    <a:pt x="5453989" y="1551698"/>
                  </a:lnTo>
                  <a:lnTo>
                    <a:pt x="5442216" y="1551698"/>
                  </a:lnTo>
                  <a:lnTo>
                    <a:pt x="5438546" y="1553210"/>
                  </a:lnTo>
                  <a:lnTo>
                    <a:pt x="5433149" y="1558620"/>
                  </a:lnTo>
                  <a:lnTo>
                    <a:pt x="5431637" y="1562277"/>
                  </a:lnTo>
                  <a:lnTo>
                    <a:pt x="5431637" y="1574050"/>
                  </a:lnTo>
                  <a:lnTo>
                    <a:pt x="5438076" y="1580502"/>
                  </a:lnTo>
                  <a:lnTo>
                    <a:pt x="5453989" y="1580502"/>
                  </a:lnTo>
                  <a:lnTo>
                    <a:pt x="5460428" y="1574050"/>
                  </a:lnTo>
                  <a:lnTo>
                    <a:pt x="5460428" y="1566100"/>
                  </a:lnTo>
                  <a:lnTo>
                    <a:pt x="5460428" y="1558137"/>
                  </a:lnTo>
                  <a:close/>
                </a:path>
                <a:path w="8605520" h="4383405">
                  <a:moveTo>
                    <a:pt x="5947715" y="137883"/>
                  </a:moveTo>
                  <a:lnTo>
                    <a:pt x="5942546" y="132715"/>
                  </a:lnTo>
                  <a:lnTo>
                    <a:pt x="5929782" y="132715"/>
                  </a:lnTo>
                  <a:lnTo>
                    <a:pt x="5924613" y="137883"/>
                  </a:lnTo>
                  <a:lnTo>
                    <a:pt x="5924613" y="144259"/>
                  </a:lnTo>
                  <a:lnTo>
                    <a:pt x="5924613" y="150647"/>
                  </a:lnTo>
                  <a:lnTo>
                    <a:pt x="5929782" y="155816"/>
                  </a:lnTo>
                  <a:lnTo>
                    <a:pt x="5939231" y="155816"/>
                  </a:lnTo>
                  <a:lnTo>
                    <a:pt x="5942165" y="154597"/>
                  </a:lnTo>
                  <a:lnTo>
                    <a:pt x="5946495" y="150266"/>
                  </a:lnTo>
                  <a:lnTo>
                    <a:pt x="5947715" y="147332"/>
                  </a:lnTo>
                  <a:lnTo>
                    <a:pt x="5947715" y="137883"/>
                  </a:lnTo>
                  <a:close/>
                </a:path>
                <a:path w="8605520" h="4383405">
                  <a:moveTo>
                    <a:pt x="6054077" y="3503244"/>
                  </a:moveTo>
                  <a:lnTo>
                    <a:pt x="6047638" y="3496792"/>
                  </a:lnTo>
                  <a:lnTo>
                    <a:pt x="6035865" y="3496792"/>
                  </a:lnTo>
                  <a:lnTo>
                    <a:pt x="6032208" y="3498316"/>
                  </a:lnTo>
                  <a:lnTo>
                    <a:pt x="6026797" y="3503714"/>
                  </a:lnTo>
                  <a:lnTo>
                    <a:pt x="6025286" y="3507371"/>
                  </a:lnTo>
                  <a:lnTo>
                    <a:pt x="6025286" y="3519144"/>
                  </a:lnTo>
                  <a:lnTo>
                    <a:pt x="6031725" y="3525596"/>
                  </a:lnTo>
                  <a:lnTo>
                    <a:pt x="6047638" y="3525596"/>
                  </a:lnTo>
                  <a:lnTo>
                    <a:pt x="6054077" y="3519144"/>
                  </a:lnTo>
                  <a:lnTo>
                    <a:pt x="6054077" y="3511194"/>
                  </a:lnTo>
                  <a:lnTo>
                    <a:pt x="6054077" y="3503244"/>
                  </a:lnTo>
                  <a:close/>
                </a:path>
                <a:path w="8605520" h="4383405">
                  <a:moveTo>
                    <a:pt x="6078982" y="2500452"/>
                  </a:moveTo>
                  <a:lnTo>
                    <a:pt x="6073406" y="2494889"/>
                  </a:lnTo>
                  <a:lnTo>
                    <a:pt x="6063221" y="2494889"/>
                  </a:lnTo>
                  <a:lnTo>
                    <a:pt x="6060059" y="2496197"/>
                  </a:lnTo>
                  <a:lnTo>
                    <a:pt x="6055385" y="2500871"/>
                  </a:lnTo>
                  <a:lnTo>
                    <a:pt x="6054077" y="2504033"/>
                  </a:lnTo>
                  <a:lnTo>
                    <a:pt x="6054077" y="2514206"/>
                  </a:lnTo>
                  <a:lnTo>
                    <a:pt x="6059652" y="2519781"/>
                  </a:lnTo>
                  <a:lnTo>
                    <a:pt x="6073406" y="2519781"/>
                  </a:lnTo>
                  <a:lnTo>
                    <a:pt x="6078982" y="2514206"/>
                  </a:lnTo>
                  <a:lnTo>
                    <a:pt x="6078982" y="2507335"/>
                  </a:lnTo>
                  <a:lnTo>
                    <a:pt x="6078982" y="2500452"/>
                  </a:lnTo>
                  <a:close/>
                </a:path>
                <a:path w="8605520" h="4383405">
                  <a:moveTo>
                    <a:pt x="6235192" y="4343603"/>
                  </a:moveTo>
                  <a:lnTo>
                    <a:pt x="6229616" y="4338028"/>
                  </a:lnTo>
                  <a:lnTo>
                    <a:pt x="6219444" y="4338028"/>
                  </a:lnTo>
                  <a:lnTo>
                    <a:pt x="6216281" y="4339348"/>
                  </a:lnTo>
                  <a:lnTo>
                    <a:pt x="6211608" y="4344009"/>
                  </a:lnTo>
                  <a:lnTo>
                    <a:pt x="6210300" y="4347184"/>
                  </a:lnTo>
                  <a:lnTo>
                    <a:pt x="6210300" y="4357357"/>
                  </a:lnTo>
                  <a:lnTo>
                    <a:pt x="6215875" y="4362932"/>
                  </a:lnTo>
                  <a:lnTo>
                    <a:pt x="6229616" y="4362932"/>
                  </a:lnTo>
                  <a:lnTo>
                    <a:pt x="6235192" y="4357357"/>
                  </a:lnTo>
                  <a:lnTo>
                    <a:pt x="6235192" y="4350486"/>
                  </a:lnTo>
                  <a:lnTo>
                    <a:pt x="6235192" y="4343603"/>
                  </a:lnTo>
                  <a:close/>
                </a:path>
                <a:path w="8605520" h="4383405">
                  <a:moveTo>
                    <a:pt x="6392227" y="1367891"/>
                  </a:moveTo>
                  <a:lnTo>
                    <a:pt x="6385788" y="1361440"/>
                  </a:lnTo>
                  <a:lnTo>
                    <a:pt x="6374016" y="1361440"/>
                  </a:lnTo>
                  <a:lnTo>
                    <a:pt x="6370358" y="1362964"/>
                  </a:lnTo>
                  <a:lnTo>
                    <a:pt x="6364948" y="1368361"/>
                  </a:lnTo>
                  <a:lnTo>
                    <a:pt x="6363436" y="1372031"/>
                  </a:lnTo>
                  <a:lnTo>
                    <a:pt x="6363436" y="1383804"/>
                  </a:lnTo>
                  <a:lnTo>
                    <a:pt x="6369875" y="1390243"/>
                  </a:lnTo>
                  <a:lnTo>
                    <a:pt x="6385788" y="1390243"/>
                  </a:lnTo>
                  <a:lnTo>
                    <a:pt x="6392227" y="1383804"/>
                  </a:lnTo>
                  <a:lnTo>
                    <a:pt x="6392227" y="1375841"/>
                  </a:lnTo>
                  <a:lnTo>
                    <a:pt x="6392227" y="1367891"/>
                  </a:lnTo>
                  <a:close/>
                </a:path>
                <a:path w="8605520" h="4383405">
                  <a:moveTo>
                    <a:pt x="6962203" y="2212429"/>
                  </a:moveTo>
                  <a:lnTo>
                    <a:pt x="6956628" y="2206853"/>
                  </a:lnTo>
                  <a:lnTo>
                    <a:pt x="6946455" y="2206853"/>
                  </a:lnTo>
                  <a:lnTo>
                    <a:pt x="6943293" y="2208161"/>
                  </a:lnTo>
                  <a:lnTo>
                    <a:pt x="6940956" y="2210498"/>
                  </a:lnTo>
                  <a:lnTo>
                    <a:pt x="6938619" y="2212835"/>
                  </a:lnTo>
                  <a:lnTo>
                    <a:pt x="6937311" y="2215997"/>
                  </a:lnTo>
                  <a:lnTo>
                    <a:pt x="6937311" y="2226183"/>
                  </a:lnTo>
                  <a:lnTo>
                    <a:pt x="6942887" y="2231758"/>
                  </a:lnTo>
                  <a:lnTo>
                    <a:pt x="6956628" y="2231758"/>
                  </a:lnTo>
                  <a:lnTo>
                    <a:pt x="6962203" y="2226183"/>
                  </a:lnTo>
                  <a:lnTo>
                    <a:pt x="6962203" y="2219299"/>
                  </a:lnTo>
                  <a:lnTo>
                    <a:pt x="6962203" y="2212429"/>
                  </a:lnTo>
                  <a:close/>
                </a:path>
                <a:path w="8605520" h="4383405">
                  <a:moveTo>
                    <a:pt x="7233183" y="136321"/>
                  </a:moveTo>
                  <a:lnTo>
                    <a:pt x="7226732" y="129870"/>
                  </a:lnTo>
                  <a:lnTo>
                    <a:pt x="7214959" y="129870"/>
                  </a:lnTo>
                  <a:lnTo>
                    <a:pt x="7211301" y="131394"/>
                  </a:lnTo>
                  <a:lnTo>
                    <a:pt x="7205904" y="136791"/>
                  </a:lnTo>
                  <a:lnTo>
                    <a:pt x="7204380" y="140449"/>
                  </a:lnTo>
                  <a:lnTo>
                    <a:pt x="7204380" y="152222"/>
                  </a:lnTo>
                  <a:lnTo>
                    <a:pt x="7210831" y="158673"/>
                  </a:lnTo>
                  <a:lnTo>
                    <a:pt x="7226732" y="158673"/>
                  </a:lnTo>
                  <a:lnTo>
                    <a:pt x="7233183" y="152222"/>
                  </a:lnTo>
                  <a:lnTo>
                    <a:pt x="7233183" y="144272"/>
                  </a:lnTo>
                  <a:lnTo>
                    <a:pt x="7233183" y="136321"/>
                  </a:lnTo>
                  <a:close/>
                </a:path>
                <a:path w="8605520" h="4383405">
                  <a:moveTo>
                    <a:pt x="7543546" y="1847799"/>
                  </a:moveTo>
                  <a:lnTo>
                    <a:pt x="7537971" y="1842223"/>
                  </a:lnTo>
                  <a:lnTo>
                    <a:pt x="7527785" y="1842223"/>
                  </a:lnTo>
                  <a:lnTo>
                    <a:pt x="7524623" y="1843532"/>
                  </a:lnTo>
                  <a:lnTo>
                    <a:pt x="7522286" y="1845868"/>
                  </a:lnTo>
                  <a:lnTo>
                    <a:pt x="7519949" y="1848205"/>
                  </a:lnTo>
                  <a:lnTo>
                    <a:pt x="7518641" y="1851367"/>
                  </a:lnTo>
                  <a:lnTo>
                    <a:pt x="7518641" y="1861553"/>
                  </a:lnTo>
                  <a:lnTo>
                    <a:pt x="7524216" y="1867115"/>
                  </a:lnTo>
                  <a:lnTo>
                    <a:pt x="7537971" y="1867115"/>
                  </a:lnTo>
                  <a:lnTo>
                    <a:pt x="7543546" y="1861553"/>
                  </a:lnTo>
                  <a:lnTo>
                    <a:pt x="7543546" y="1854669"/>
                  </a:lnTo>
                  <a:lnTo>
                    <a:pt x="7543546" y="1847799"/>
                  </a:lnTo>
                  <a:close/>
                </a:path>
                <a:path w="8605520" h="4383405">
                  <a:moveTo>
                    <a:pt x="7546403" y="3573246"/>
                  </a:moveTo>
                  <a:lnTo>
                    <a:pt x="7539964" y="3566795"/>
                  </a:lnTo>
                  <a:lnTo>
                    <a:pt x="7528192" y="3566795"/>
                  </a:lnTo>
                  <a:lnTo>
                    <a:pt x="7524521" y="3568319"/>
                  </a:lnTo>
                  <a:lnTo>
                    <a:pt x="7519124" y="3573716"/>
                  </a:lnTo>
                  <a:lnTo>
                    <a:pt x="7517612" y="3577374"/>
                  </a:lnTo>
                  <a:lnTo>
                    <a:pt x="7517612" y="3589147"/>
                  </a:lnTo>
                  <a:lnTo>
                    <a:pt x="7524051" y="3595598"/>
                  </a:lnTo>
                  <a:lnTo>
                    <a:pt x="7539964" y="3595598"/>
                  </a:lnTo>
                  <a:lnTo>
                    <a:pt x="7546403" y="3589147"/>
                  </a:lnTo>
                  <a:lnTo>
                    <a:pt x="7546403" y="3581196"/>
                  </a:lnTo>
                  <a:lnTo>
                    <a:pt x="7546403" y="3573246"/>
                  </a:lnTo>
                  <a:close/>
                </a:path>
                <a:path w="8605520" h="4383405">
                  <a:moveTo>
                    <a:pt x="7546403" y="2472537"/>
                  </a:moveTo>
                  <a:lnTo>
                    <a:pt x="7539964" y="2466098"/>
                  </a:lnTo>
                  <a:lnTo>
                    <a:pt x="7528192" y="2466098"/>
                  </a:lnTo>
                  <a:lnTo>
                    <a:pt x="7524521" y="2467610"/>
                  </a:lnTo>
                  <a:lnTo>
                    <a:pt x="7519124" y="2473020"/>
                  </a:lnTo>
                  <a:lnTo>
                    <a:pt x="7517612" y="2476677"/>
                  </a:lnTo>
                  <a:lnTo>
                    <a:pt x="7517612" y="2488450"/>
                  </a:lnTo>
                  <a:lnTo>
                    <a:pt x="7524051" y="2494902"/>
                  </a:lnTo>
                  <a:lnTo>
                    <a:pt x="7539964" y="2494902"/>
                  </a:lnTo>
                  <a:lnTo>
                    <a:pt x="7546403" y="2488450"/>
                  </a:lnTo>
                  <a:lnTo>
                    <a:pt x="7546403" y="2480500"/>
                  </a:lnTo>
                  <a:lnTo>
                    <a:pt x="7546403" y="2472537"/>
                  </a:lnTo>
                  <a:close/>
                </a:path>
                <a:path w="8605520" h="4383405">
                  <a:moveTo>
                    <a:pt x="8326615" y="3342944"/>
                  </a:moveTo>
                  <a:lnTo>
                    <a:pt x="8321040" y="3337369"/>
                  </a:lnTo>
                  <a:lnTo>
                    <a:pt x="8310867" y="3337369"/>
                  </a:lnTo>
                  <a:lnTo>
                    <a:pt x="8307692" y="3338677"/>
                  </a:lnTo>
                  <a:lnTo>
                    <a:pt x="8305368" y="3341014"/>
                  </a:lnTo>
                  <a:lnTo>
                    <a:pt x="8303031" y="3343351"/>
                  </a:lnTo>
                  <a:lnTo>
                    <a:pt x="8301710" y="3346513"/>
                  </a:lnTo>
                  <a:lnTo>
                    <a:pt x="8301710" y="3356686"/>
                  </a:lnTo>
                  <a:lnTo>
                    <a:pt x="8307286" y="3362261"/>
                  </a:lnTo>
                  <a:lnTo>
                    <a:pt x="8321040" y="3362261"/>
                  </a:lnTo>
                  <a:lnTo>
                    <a:pt x="8326615" y="3356686"/>
                  </a:lnTo>
                  <a:lnTo>
                    <a:pt x="8326615" y="3349815"/>
                  </a:lnTo>
                  <a:lnTo>
                    <a:pt x="8326615" y="3342944"/>
                  </a:lnTo>
                  <a:close/>
                </a:path>
                <a:path w="8605520" h="4383405">
                  <a:moveTo>
                    <a:pt x="8460803" y="1741525"/>
                  </a:moveTo>
                  <a:lnTo>
                    <a:pt x="8455241" y="1735950"/>
                  </a:lnTo>
                  <a:lnTo>
                    <a:pt x="8445055" y="1735950"/>
                  </a:lnTo>
                  <a:lnTo>
                    <a:pt x="8441893" y="1737258"/>
                  </a:lnTo>
                  <a:lnTo>
                    <a:pt x="8437220" y="1741932"/>
                  </a:lnTo>
                  <a:lnTo>
                    <a:pt x="8435911" y="1745094"/>
                  </a:lnTo>
                  <a:lnTo>
                    <a:pt x="8435911" y="1755267"/>
                  </a:lnTo>
                  <a:lnTo>
                    <a:pt x="8441487" y="1760842"/>
                  </a:lnTo>
                  <a:lnTo>
                    <a:pt x="8455241" y="1760842"/>
                  </a:lnTo>
                  <a:lnTo>
                    <a:pt x="8460803" y="1755267"/>
                  </a:lnTo>
                  <a:lnTo>
                    <a:pt x="8460803" y="1748396"/>
                  </a:lnTo>
                  <a:lnTo>
                    <a:pt x="8460803" y="1741525"/>
                  </a:lnTo>
                  <a:close/>
                </a:path>
                <a:path w="8605520" h="4383405">
                  <a:moveTo>
                    <a:pt x="8604961" y="611098"/>
                  </a:moveTo>
                  <a:lnTo>
                    <a:pt x="8598510" y="604647"/>
                  </a:lnTo>
                  <a:lnTo>
                    <a:pt x="8586737" y="604647"/>
                  </a:lnTo>
                  <a:lnTo>
                    <a:pt x="8583079" y="606158"/>
                  </a:lnTo>
                  <a:lnTo>
                    <a:pt x="8577682" y="611568"/>
                  </a:lnTo>
                  <a:lnTo>
                    <a:pt x="8576158" y="615226"/>
                  </a:lnTo>
                  <a:lnTo>
                    <a:pt x="8576158" y="626999"/>
                  </a:lnTo>
                  <a:lnTo>
                    <a:pt x="8582609" y="633450"/>
                  </a:lnTo>
                  <a:lnTo>
                    <a:pt x="8598510" y="633450"/>
                  </a:lnTo>
                  <a:lnTo>
                    <a:pt x="8604961" y="626999"/>
                  </a:lnTo>
                  <a:lnTo>
                    <a:pt x="8604961" y="619048"/>
                  </a:lnTo>
                  <a:lnTo>
                    <a:pt x="8604961" y="611098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1687" y="539525"/>
              <a:ext cx="693774" cy="75078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33505" y="4202529"/>
              <a:ext cx="773741" cy="64942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600" y="4107099"/>
              <a:ext cx="554673" cy="51051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11163" y="393418"/>
            <a:ext cx="319405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505">
                <a:solidFill>
                  <a:srgbClr val="6FA8DC"/>
                </a:solidFill>
                <a:latin typeface="Verdana"/>
                <a:cs typeface="Verdana"/>
              </a:rPr>
              <a:t>01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5320" y="3856847"/>
            <a:ext cx="41275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135">
                <a:solidFill>
                  <a:srgbClr val="6FA8DC"/>
                </a:solidFill>
                <a:latin typeface="Verdana"/>
                <a:cs typeface="Verdana"/>
              </a:rPr>
              <a:t>03</a:t>
            </a:r>
            <a:endParaRPr sz="260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297774" y="231368"/>
            <a:ext cx="5562600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5">
                <a:solidFill>
                  <a:srgbClr val="FFE499"/>
                </a:solidFill>
              </a:rPr>
              <a:t>Menyeimbangkan</a:t>
            </a:r>
            <a:r>
              <a:rPr dirty="0" sz="2400" spc="125">
                <a:solidFill>
                  <a:srgbClr val="FFE499"/>
                </a:solidFill>
              </a:rPr>
              <a:t> </a:t>
            </a:r>
            <a:r>
              <a:rPr dirty="0" sz="2400" spc="75">
                <a:solidFill>
                  <a:srgbClr val="FFE499"/>
                </a:solidFill>
              </a:rPr>
              <a:t>antara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20">
                <a:solidFill>
                  <a:srgbClr val="FFE499"/>
                </a:solidFill>
              </a:rPr>
              <a:t>teori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95">
                <a:solidFill>
                  <a:srgbClr val="FFE499"/>
                </a:solidFill>
              </a:rPr>
              <a:t>dan </a:t>
            </a:r>
            <a:r>
              <a:rPr dirty="0" sz="2400" spc="-830">
                <a:solidFill>
                  <a:srgbClr val="FFE499"/>
                </a:solidFill>
              </a:rPr>
              <a:t> </a:t>
            </a:r>
            <a:r>
              <a:rPr dirty="0" sz="2400" spc="20">
                <a:solidFill>
                  <a:srgbClr val="FFE499"/>
                </a:solidFill>
              </a:rPr>
              <a:t>praktik</a:t>
            </a:r>
            <a:r>
              <a:rPr dirty="0" sz="2400" spc="135">
                <a:solidFill>
                  <a:srgbClr val="FFE499"/>
                </a:solidFill>
              </a:rPr>
              <a:t> </a:t>
            </a:r>
            <a:r>
              <a:rPr dirty="0" sz="2400" spc="20">
                <a:solidFill>
                  <a:srgbClr val="FFE499"/>
                </a:solidFill>
              </a:rPr>
              <a:t>ilmu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95">
                <a:solidFill>
                  <a:srgbClr val="FFE499"/>
                </a:solidFill>
              </a:rPr>
              <a:t>dan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15">
                <a:solidFill>
                  <a:srgbClr val="FFE499"/>
                </a:solidFill>
              </a:rPr>
              <a:t>menyatukan </a:t>
            </a:r>
            <a:r>
              <a:rPr dirty="0" sz="2400" spc="20">
                <a:solidFill>
                  <a:srgbClr val="FFE499"/>
                </a:solidFill>
              </a:rPr>
              <a:t> </a:t>
            </a:r>
            <a:r>
              <a:rPr dirty="0" sz="2400" spc="75">
                <a:solidFill>
                  <a:srgbClr val="FFE499"/>
                </a:solidFill>
              </a:rPr>
              <a:t>antara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20">
                <a:solidFill>
                  <a:srgbClr val="FFE499"/>
                </a:solidFill>
              </a:rPr>
              <a:t>teori</a:t>
            </a:r>
            <a:r>
              <a:rPr dirty="0" sz="2400" spc="130">
                <a:solidFill>
                  <a:srgbClr val="FFE499"/>
                </a:solidFill>
              </a:rPr>
              <a:t> </a:t>
            </a:r>
            <a:r>
              <a:rPr dirty="0" sz="2400" spc="95">
                <a:solidFill>
                  <a:srgbClr val="FFE499"/>
                </a:solidFill>
              </a:rPr>
              <a:t>dan</a:t>
            </a:r>
            <a:r>
              <a:rPr dirty="0" sz="2400" spc="135">
                <a:solidFill>
                  <a:srgbClr val="FFE499"/>
                </a:solidFill>
              </a:rPr>
              <a:t> </a:t>
            </a:r>
            <a:r>
              <a:rPr dirty="0" sz="2400" spc="-30">
                <a:solidFill>
                  <a:srgbClr val="FFE499"/>
                </a:solidFill>
              </a:rPr>
              <a:t>praktik.</a:t>
            </a:r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363763" y="1853218"/>
            <a:ext cx="7722234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26440">
              <a:lnSpc>
                <a:spcPts val="2780"/>
              </a:lnSpc>
              <a:spcBef>
                <a:spcPts val="100"/>
              </a:spcBef>
            </a:pPr>
            <a:r>
              <a:rPr dirty="0" sz="2400" spc="65">
                <a:solidFill>
                  <a:srgbClr val="FFE499"/>
                </a:solidFill>
                <a:latin typeface="Verdana"/>
                <a:cs typeface="Verdana"/>
              </a:rPr>
              <a:t>Memberikan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5">
                <a:solidFill>
                  <a:srgbClr val="FFE499"/>
                </a:solidFill>
                <a:latin typeface="Verdana"/>
                <a:cs typeface="Verdana"/>
              </a:rPr>
              <a:t>keterampilan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E499"/>
                </a:solidFill>
                <a:latin typeface="Verdana"/>
                <a:cs typeface="Verdana"/>
              </a:rPr>
              <a:t>kerja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E499"/>
                </a:solidFill>
                <a:latin typeface="Verdana"/>
                <a:cs typeface="Verdana"/>
              </a:rPr>
              <a:t>ilmiah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105">
                <a:solidFill>
                  <a:srgbClr val="FFE499"/>
                </a:solidFill>
                <a:latin typeface="Verdana"/>
                <a:cs typeface="Verdana"/>
              </a:rPr>
              <a:t>bagi</a:t>
            </a:r>
            <a:endParaRPr sz="2400">
              <a:latin typeface="Verdana"/>
              <a:cs typeface="Verdana"/>
            </a:endParaRPr>
          </a:p>
          <a:p>
            <a:pPr marL="726440" marR="636905" indent="-714375">
              <a:lnSpc>
                <a:spcPts val="2880"/>
              </a:lnSpc>
              <a:spcBef>
                <a:spcPts val="195"/>
              </a:spcBef>
              <a:tabLst>
                <a:tab pos="726440" algn="l"/>
              </a:tabLst>
            </a:pPr>
            <a:r>
              <a:rPr dirty="0" baseline="1068" sz="3900" spc="-195">
                <a:solidFill>
                  <a:srgbClr val="6FA8DC"/>
                </a:solidFill>
                <a:latin typeface="Verdana"/>
                <a:cs typeface="Verdana"/>
              </a:rPr>
              <a:t>02	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para </a:t>
            </a:r>
            <a:r>
              <a:rPr dirty="0" sz="2400">
                <a:solidFill>
                  <a:srgbClr val="FFE499"/>
                </a:solidFill>
                <a:latin typeface="Verdana"/>
                <a:cs typeface="Verdana"/>
              </a:rPr>
              <a:t>peneliti,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E499"/>
                </a:solidFill>
                <a:latin typeface="Verdana"/>
                <a:cs typeface="Verdana"/>
              </a:rPr>
              <a:t>baik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E499"/>
                </a:solidFill>
                <a:latin typeface="Verdana"/>
                <a:cs typeface="Verdana"/>
              </a:rPr>
              <a:t>dari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E499"/>
                </a:solidFill>
                <a:latin typeface="Verdana"/>
                <a:cs typeface="Verdana"/>
              </a:rPr>
              <a:t>kalangan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70">
                <a:solidFill>
                  <a:srgbClr val="FFE499"/>
                </a:solidFill>
                <a:latin typeface="Verdana"/>
                <a:cs typeface="Verdana"/>
              </a:rPr>
              <a:t>siswa, </a:t>
            </a:r>
            <a:r>
              <a:rPr dirty="0" sz="2400" spc="-8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E499"/>
                </a:solidFill>
                <a:latin typeface="Verdana"/>
                <a:cs typeface="Verdana"/>
              </a:rPr>
              <a:t>mahasiswa,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45">
                <a:solidFill>
                  <a:srgbClr val="FFE499"/>
                </a:solidFill>
                <a:latin typeface="Verdana"/>
                <a:cs typeface="Verdana"/>
              </a:rPr>
              <a:t>dosen,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80">
                <a:solidFill>
                  <a:srgbClr val="FFE499"/>
                </a:solidFill>
                <a:latin typeface="Verdana"/>
                <a:cs typeface="Verdana"/>
              </a:rPr>
              <a:t>atau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E499"/>
                </a:solidFill>
                <a:latin typeface="Verdana"/>
                <a:cs typeface="Verdana"/>
              </a:rPr>
              <a:t>peneliti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FFE499"/>
                </a:solidFill>
                <a:latin typeface="Verdana"/>
                <a:cs typeface="Verdana"/>
              </a:rPr>
              <a:t>lainnya.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6125" y="3364512"/>
            <a:ext cx="718439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65">
                <a:solidFill>
                  <a:srgbClr val="FFE499"/>
                </a:solidFill>
                <a:latin typeface="Verdana"/>
                <a:cs typeface="Verdana"/>
              </a:rPr>
              <a:t>Memberikan</a:t>
            </a:r>
            <a:r>
              <a:rPr dirty="0" sz="2400" spc="12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E499"/>
                </a:solidFill>
                <a:latin typeface="Verdana"/>
                <a:cs typeface="Verdana"/>
              </a:rPr>
              <a:t>dan</a:t>
            </a:r>
            <a:r>
              <a:rPr dirty="0" sz="2400" spc="12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35">
                <a:solidFill>
                  <a:srgbClr val="FFE499"/>
                </a:solidFill>
                <a:latin typeface="Verdana"/>
                <a:cs typeface="Verdana"/>
              </a:rPr>
              <a:t>memupuk</a:t>
            </a:r>
            <a:r>
              <a:rPr dirty="0" sz="2400" spc="1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55">
                <a:solidFill>
                  <a:srgbClr val="FFE499"/>
                </a:solidFill>
                <a:latin typeface="Verdana"/>
                <a:cs typeface="Verdana"/>
              </a:rPr>
              <a:t>keberanian</a:t>
            </a:r>
            <a:r>
              <a:rPr dirty="0" sz="2400" spc="12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para </a:t>
            </a:r>
            <a:r>
              <a:rPr dirty="0" sz="2400" spc="-82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40">
                <a:solidFill>
                  <a:srgbClr val="FFE499"/>
                </a:solidFill>
                <a:latin typeface="Verdana"/>
                <a:cs typeface="Verdana"/>
              </a:rPr>
              <a:t>peneliti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E499"/>
                </a:solidFill>
                <a:latin typeface="Verdana"/>
                <a:cs typeface="Verdana"/>
              </a:rPr>
              <a:t>untuk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60">
                <a:solidFill>
                  <a:srgbClr val="FFE499"/>
                </a:solidFill>
                <a:latin typeface="Verdana"/>
                <a:cs typeface="Verdana"/>
              </a:rPr>
              <a:t>mencari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FFE499"/>
                </a:solidFill>
                <a:latin typeface="Verdana"/>
                <a:cs typeface="Verdana"/>
              </a:rPr>
              <a:t>hakikat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65">
                <a:solidFill>
                  <a:srgbClr val="FFE499"/>
                </a:solidFill>
                <a:latin typeface="Verdana"/>
                <a:cs typeface="Verdana"/>
              </a:rPr>
              <a:t>kebenaan </a:t>
            </a:r>
            <a:r>
              <a:rPr dirty="0" sz="2400" spc="7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20">
                <a:solidFill>
                  <a:srgbClr val="FFE499"/>
                </a:solidFill>
                <a:latin typeface="Verdana"/>
                <a:cs typeface="Verdana"/>
              </a:rPr>
              <a:t>ilmiah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75">
                <a:solidFill>
                  <a:srgbClr val="FFE499"/>
                </a:solidFill>
                <a:latin typeface="Verdana"/>
                <a:cs typeface="Verdana"/>
              </a:rPr>
              <a:t>dari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FFE499"/>
                </a:solidFill>
                <a:latin typeface="Verdana"/>
                <a:cs typeface="Verdana"/>
              </a:rPr>
              <a:t>suatu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15">
                <a:solidFill>
                  <a:srgbClr val="FFE499"/>
                </a:solidFill>
                <a:latin typeface="Verdana"/>
                <a:cs typeface="Verdana"/>
              </a:rPr>
              <a:t>objek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30">
                <a:solidFill>
                  <a:srgbClr val="FFE499"/>
                </a:solidFill>
                <a:latin typeface="Verdana"/>
                <a:cs typeface="Verdana"/>
              </a:rPr>
              <a:t>keilmuan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E499"/>
                </a:solidFill>
                <a:latin typeface="Verdana"/>
                <a:cs typeface="Verdana"/>
              </a:rPr>
              <a:t>dalam </a:t>
            </a:r>
            <a:r>
              <a:rPr dirty="0" sz="2400" spc="10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E499"/>
                </a:solidFill>
                <a:latin typeface="Verdana"/>
                <a:cs typeface="Verdana"/>
              </a:rPr>
              <a:t>lingkungan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90">
                <a:solidFill>
                  <a:srgbClr val="FFE499"/>
                </a:solidFill>
                <a:latin typeface="Verdana"/>
                <a:cs typeface="Verdana"/>
              </a:rPr>
              <a:t>alam</a:t>
            </a:r>
            <a:r>
              <a:rPr dirty="0" sz="2400" spc="135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95">
                <a:solidFill>
                  <a:srgbClr val="FFE499"/>
                </a:solidFill>
                <a:latin typeface="Verdana"/>
                <a:cs typeface="Verdana"/>
              </a:rPr>
              <a:t>dan</a:t>
            </a:r>
            <a:r>
              <a:rPr dirty="0" sz="2400" spc="13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50">
                <a:solidFill>
                  <a:srgbClr val="FFE499"/>
                </a:solidFill>
                <a:latin typeface="Verdana"/>
                <a:cs typeface="Verdana"/>
              </a:rPr>
              <a:t>lingkungan</a:t>
            </a:r>
            <a:r>
              <a:rPr dirty="0" sz="2400" spc="140">
                <a:solidFill>
                  <a:srgbClr val="FFE499"/>
                </a:solidFill>
                <a:latin typeface="Verdana"/>
                <a:cs typeface="Verdana"/>
              </a:rPr>
              <a:t> </a:t>
            </a:r>
            <a:r>
              <a:rPr dirty="0" sz="2400" spc="-75">
                <a:solidFill>
                  <a:srgbClr val="FFE499"/>
                </a:solidFill>
                <a:latin typeface="Verdana"/>
                <a:cs typeface="Verdana"/>
              </a:rPr>
              <a:t>sosial.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5128" y="83559"/>
            <a:ext cx="6574790" cy="1435100"/>
          </a:xfrm>
          <a:custGeom>
            <a:avLst/>
            <a:gdLst/>
            <a:ahLst/>
            <a:cxnLst/>
            <a:rect l="l" t="t" r="r" b="b"/>
            <a:pathLst>
              <a:path w="6574790" h="1435100">
                <a:moveTo>
                  <a:pt x="6446771" y="50799"/>
                </a:moveTo>
                <a:lnTo>
                  <a:pt x="4996637" y="50799"/>
                </a:lnTo>
                <a:lnTo>
                  <a:pt x="5097534" y="38099"/>
                </a:lnTo>
                <a:lnTo>
                  <a:pt x="5702913" y="38099"/>
                </a:lnTo>
                <a:lnTo>
                  <a:pt x="5803808" y="25399"/>
                </a:lnTo>
                <a:lnTo>
                  <a:pt x="6308278" y="25399"/>
                </a:lnTo>
                <a:lnTo>
                  <a:pt x="6409170" y="12699"/>
                </a:lnTo>
                <a:lnTo>
                  <a:pt x="6409170" y="0"/>
                </a:lnTo>
                <a:lnTo>
                  <a:pt x="6430526" y="0"/>
                </a:lnTo>
                <a:lnTo>
                  <a:pt x="6430526" y="12699"/>
                </a:lnTo>
                <a:lnTo>
                  <a:pt x="6444829" y="25399"/>
                </a:lnTo>
                <a:lnTo>
                  <a:pt x="6450304" y="38099"/>
                </a:lnTo>
                <a:lnTo>
                  <a:pt x="6446771" y="50799"/>
                </a:lnTo>
                <a:close/>
              </a:path>
              <a:path w="6574790" h="1435100">
                <a:moveTo>
                  <a:pt x="1862053" y="50799"/>
                </a:moveTo>
                <a:lnTo>
                  <a:pt x="22288" y="50799"/>
                </a:lnTo>
                <a:lnTo>
                  <a:pt x="19009" y="38099"/>
                </a:lnTo>
                <a:lnTo>
                  <a:pt x="23718" y="25399"/>
                </a:lnTo>
                <a:lnTo>
                  <a:pt x="949418" y="25399"/>
                </a:lnTo>
                <a:lnTo>
                  <a:pt x="1050824" y="38099"/>
                </a:lnTo>
                <a:lnTo>
                  <a:pt x="1659248" y="38099"/>
                </a:lnTo>
                <a:lnTo>
                  <a:pt x="1862053" y="50799"/>
                </a:lnTo>
                <a:close/>
              </a:path>
              <a:path w="6574790" h="1435100">
                <a:moveTo>
                  <a:pt x="954270" y="1333499"/>
                </a:moveTo>
                <a:lnTo>
                  <a:pt x="59917" y="1333499"/>
                </a:lnTo>
                <a:lnTo>
                  <a:pt x="47081" y="1282699"/>
                </a:lnTo>
                <a:lnTo>
                  <a:pt x="36379" y="1231899"/>
                </a:lnTo>
                <a:lnTo>
                  <a:pt x="27609" y="1181099"/>
                </a:lnTo>
                <a:lnTo>
                  <a:pt x="20565" y="1142999"/>
                </a:lnTo>
                <a:lnTo>
                  <a:pt x="15043" y="1092199"/>
                </a:lnTo>
                <a:lnTo>
                  <a:pt x="10840" y="1041399"/>
                </a:lnTo>
                <a:lnTo>
                  <a:pt x="7752" y="990599"/>
                </a:lnTo>
                <a:lnTo>
                  <a:pt x="5573" y="939799"/>
                </a:lnTo>
                <a:lnTo>
                  <a:pt x="4101" y="888999"/>
                </a:lnTo>
                <a:lnTo>
                  <a:pt x="3130" y="838199"/>
                </a:lnTo>
                <a:lnTo>
                  <a:pt x="2458" y="787399"/>
                </a:lnTo>
                <a:lnTo>
                  <a:pt x="1879" y="736599"/>
                </a:lnTo>
                <a:lnTo>
                  <a:pt x="1190" y="685799"/>
                </a:lnTo>
                <a:lnTo>
                  <a:pt x="65" y="558799"/>
                </a:lnTo>
                <a:lnTo>
                  <a:pt x="0" y="482599"/>
                </a:lnTo>
                <a:lnTo>
                  <a:pt x="264" y="444499"/>
                </a:lnTo>
                <a:lnTo>
                  <a:pt x="1147" y="393699"/>
                </a:lnTo>
                <a:lnTo>
                  <a:pt x="2692" y="342899"/>
                </a:lnTo>
                <a:lnTo>
                  <a:pt x="5031" y="292099"/>
                </a:lnTo>
                <a:lnTo>
                  <a:pt x="8295" y="241299"/>
                </a:lnTo>
                <a:lnTo>
                  <a:pt x="12615" y="190499"/>
                </a:lnTo>
                <a:lnTo>
                  <a:pt x="18122" y="152399"/>
                </a:lnTo>
                <a:lnTo>
                  <a:pt x="24948" y="101599"/>
                </a:lnTo>
                <a:lnTo>
                  <a:pt x="33223" y="50799"/>
                </a:lnTo>
                <a:lnTo>
                  <a:pt x="99106" y="50799"/>
                </a:lnTo>
                <a:lnTo>
                  <a:pt x="99078" y="63499"/>
                </a:lnTo>
                <a:lnTo>
                  <a:pt x="98879" y="76199"/>
                </a:lnTo>
                <a:lnTo>
                  <a:pt x="98340" y="88899"/>
                </a:lnTo>
                <a:lnTo>
                  <a:pt x="4390430" y="88899"/>
                </a:lnTo>
                <a:lnTo>
                  <a:pt x="4289474" y="101599"/>
                </a:lnTo>
                <a:lnTo>
                  <a:pt x="4133505" y="101599"/>
                </a:lnTo>
                <a:lnTo>
                  <a:pt x="4183696" y="114299"/>
                </a:lnTo>
                <a:lnTo>
                  <a:pt x="1091042" y="114299"/>
                </a:lnTo>
                <a:lnTo>
                  <a:pt x="831632" y="126999"/>
                </a:lnTo>
                <a:lnTo>
                  <a:pt x="96304" y="126999"/>
                </a:lnTo>
                <a:lnTo>
                  <a:pt x="95798" y="139699"/>
                </a:lnTo>
                <a:lnTo>
                  <a:pt x="95612" y="139699"/>
                </a:lnTo>
                <a:lnTo>
                  <a:pt x="95585" y="152399"/>
                </a:lnTo>
                <a:lnTo>
                  <a:pt x="102628" y="152399"/>
                </a:lnTo>
                <a:lnTo>
                  <a:pt x="102628" y="165099"/>
                </a:lnTo>
                <a:lnTo>
                  <a:pt x="106790" y="215899"/>
                </a:lnTo>
                <a:lnTo>
                  <a:pt x="109569" y="266699"/>
                </a:lnTo>
                <a:lnTo>
                  <a:pt x="111147" y="304799"/>
                </a:lnTo>
                <a:lnTo>
                  <a:pt x="111702" y="355599"/>
                </a:lnTo>
                <a:lnTo>
                  <a:pt x="111415" y="406399"/>
                </a:lnTo>
                <a:lnTo>
                  <a:pt x="110466" y="457199"/>
                </a:lnTo>
                <a:lnTo>
                  <a:pt x="109033" y="507999"/>
                </a:lnTo>
                <a:lnTo>
                  <a:pt x="107298" y="558799"/>
                </a:lnTo>
                <a:lnTo>
                  <a:pt x="105439" y="609599"/>
                </a:lnTo>
                <a:lnTo>
                  <a:pt x="103637" y="660399"/>
                </a:lnTo>
                <a:lnTo>
                  <a:pt x="102072" y="711199"/>
                </a:lnTo>
                <a:lnTo>
                  <a:pt x="100924" y="761999"/>
                </a:lnTo>
                <a:lnTo>
                  <a:pt x="100412" y="812799"/>
                </a:lnTo>
                <a:lnTo>
                  <a:pt x="49239" y="812799"/>
                </a:lnTo>
                <a:lnTo>
                  <a:pt x="52477" y="876299"/>
                </a:lnTo>
                <a:lnTo>
                  <a:pt x="56566" y="927099"/>
                </a:lnTo>
                <a:lnTo>
                  <a:pt x="60996" y="977899"/>
                </a:lnTo>
                <a:lnTo>
                  <a:pt x="65256" y="1041399"/>
                </a:lnTo>
                <a:lnTo>
                  <a:pt x="97315" y="1041399"/>
                </a:lnTo>
                <a:lnTo>
                  <a:pt x="97102" y="1054099"/>
                </a:lnTo>
                <a:lnTo>
                  <a:pt x="96107" y="1104899"/>
                </a:lnTo>
                <a:lnTo>
                  <a:pt x="94948" y="1155699"/>
                </a:lnTo>
                <a:lnTo>
                  <a:pt x="93601" y="1206499"/>
                </a:lnTo>
                <a:lnTo>
                  <a:pt x="92041" y="1257299"/>
                </a:lnTo>
                <a:lnTo>
                  <a:pt x="90246" y="1308099"/>
                </a:lnTo>
                <a:lnTo>
                  <a:pt x="496989" y="1320799"/>
                </a:lnTo>
                <a:lnTo>
                  <a:pt x="852673" y="1320799"/>
                </a:lnTo>
                <a:lnTo>
                  <a:pt x="954270" y="1333499"/>
                </a:lnTo>
                <a:close/>
              </a:path>
              <a:path w="6574790" h="1435100">
                <a:moveTo>
                  <a:pt x="2774664" y="63499"/>
                </a:moveTo>
                <a:lnTo>
                  <a:pt x="204767" y="63499"/>
                </a:lnTo>
                <a:lnTo>
                  <a:pt x="99106" y="50799"/>
                </a:lnTo>
                <a:lnTo>
                  <a:pt x="2723963" y="50799"/>
                </a:lnTo>
                <a:lnTo>
                  <a:pt x="2774664" y="63499"/>
                </a:lnTo>
                <a:close/>
              </a:path>
              <a:path w="6574790" h="1435100">
                <a:moveTo>
                  <a:pt x="6434046" y="63499"/>
                </a:moveTo>
                <a:lnTo>
                  <a:pt x="3785879" y="63499"/>
                </a:lnTo>
                <a:lnTo>
                  <a:pt x="3886774" y="50799"/>
                </a:lnTo>
                <a:lnTo>
                  <a:pt x="6434046" y="50799"/>
                </a:lnTo>
                <a:lnTo>
                  <a:pt x="6434046" y="63499"/>
                </a:lnTo>
                <a:close/>
              </a:path>
              <a:path w="6574790" h="1435100">
                <a:moveTo>
                  <a:pt x="6486867" y="63499"/>
                </a:moveTo>
                <a:lnTo>
                  <a:pt x="6457446" y="63499"/>
                </a:lnTo>
                <a:lnTo>
                  <a:pt x="6465398" y="50799"/>
                </a:lnTo>
                <a:lnTo>
                  <a:pt x="6480051" y="50799"/>
                </a:lnTo>
                <a:lnTo>
                  <a:pt x="6486867" y="63499"/>
                </a:lnTo>
                <a:close/>
              </a:path>
              <a:path w="6574790" h="1435100">
                <a:moveTo>
                  <a:pt x="5904766" y="76199"/>
                </a:moveTo>
                <a:lnTo>
                  <a:pt x="576308" y="76199"/>
                </a:lnTo>
                <a:lnTo>
                  <a:pt x="522947" y="63499"/>
                </a:lnTo>
                <a:lnTo>
                  <a:pt x="6005757" y="63499"/>
                </a:lnTo>
                <a:lnTo>
                  <a:pt x="5904766" y="76199"/>
                </a:lnTo>
                <a:close/>
              </a:path>
              <a:path w="6574790" h="1435100">
                <a:moveTo>
                  <a:pt x="6521286" y="101599"/>
                </a:moveTo>
                <a:lnTo>
                  <a:pt x="5650184" y="101599"/>
                </a:lnTo>
                <a:lnTo>
                  <a:pt x="5700851" y="88899"/>
                </a:lnTo>
                <a:lnTo>
                  <a:pt x="6055453" y="88899"/>
                </a:lnTo>
                <a:lnTo>
                  <a:pt x="6106101" y="76199"/>
                </a:lnTo>
                <a:lnTo>
                  <a:pt x="6308668" y="76199"/>
                </a:lnTo>
                <a:lnTo>
                  <a:pt x="6359303" y="63499"/>
                </a:lnTo>
                <a:lnTo>
                  <a:pt x="6539703" y="63499"/>
                </a:lnTo>
                <a:lnTo>
                  <a:pt x="6544671" y="76199"/>
                </a:lnTo>
                <a:lnTo>
                  <a:pt x="6538372" y="88899"/>
                </a:lnTo>
                <a:lnTo>
                  <a:pt x="6521286" y="101599"/>
                </a:lnTo>
                <a:close/>
              </a:path>
              <a:path w="6574790" h="1435100">
                <a:moveTo>
                  <a:pt x="5198011" y="88899"/>
                </a:moveTo>
                <a:lnTo>
                  <a:pt x="203179" y="88899"/>
                </a:lnTo>
                <a:lnTo>
                  <a:pt x="256289" y="76199"/>
                </a:lnTo>
                <a:lnTo>
                  <a:pt x="5298962" y="76199"/>
                </a:lnTo>
                <a:lnTo>
                  <a:pt x="5198011" y="88899"/>
                </a:lnTo>
                <a:close/>
              </a:path>
              <a:path w="6574790" h="1435100">
                <a:moveTo>
                  <a:pt x="6572970" y="1295399"/>
                </a:moveTo>
                <a:lnTo>
                  <a:pt x="6182671" y="1295399"/>
                </a:lnTo>
                <a:lnTo>
                  <a:pt x="6489253" y="1282699"/>
                </a:lnTo>
                <a:lnTo>
                  <a:pt x="6480005" y="1231899"/>
                </a:lnTo>
                <a:lnTo>
                  <a:pt x="6471431" y="1181099"/>
                </a:lnTo>
                <a:lnTo>
                  <a:pt x="6463456" y="1130299"/>
                </a:lnTo>
                <a:lnTo>
                  <a:pt x="6456004" y="1079499"/>
                </a:lnTo>
                <a:lnTo>
                  <a:pt x="6448998" y="1028699"/>
                </a:lnTo>
                <a:lnTo>
                  <a:pt x="6442364" y="977899"/>
                </a:lnTo>
                <a:lnTo>
                  <a:pt x="6436026" y="927099"/>
                </a:lnTo>
                <a:lnTo>
                  <a:pt x="6429908" y="876299"/>
                </a:lnTo>
                <a:lnTo>
                  <a:pt x="6423935" y="825499"/>
                </a:lnTo>
                <a:lnTo>
                  <a:pt x="6418030" y="761999"/>
                </a:lnTo>
                <a:lnTo>
                  <a:pt x="6412120" y="723899"/>
                </a:lnTo>
                <a:lnTo>
                  <a:pt x="6405958" y="673099"/>
                </a:lnTo>
                <a:lnTo>
                  <a:pt x="6393408" y="571499"/>
                </a:lnTo>
                <a:lnTo>
                  <a:pt x="6387283" y="520699"/>
                </a:lnTo>
                <a:lnTo>
                  <a:pt x="6381435" y="469899"/>
                </a:lnTo>
                <a:lnTo>
                  <a:pt x="6375995" y="419099"/>
                </a:lnTo>
                <a:lnTo>
                  <a:pt x="6371094" y="368299"/>
                </a:lnTo>
                <a:lnTo>
                  <a:pt x="6366865" y="317499"/>
                </a:lnTo>
                <a:lnTo>
                  <a:pt x="6363440" y="266699"/>
                </a:lnTo>
                <a:lnTo>
                  <a:pt x="6360950" y="215899"/>
                </a:lnTo>
                <a:lnTo>
                  <a:pt x="6359527" y="165099"/>
                </a:lnTo>
                <a:lnTo>
                  <a:pt x="6359303" y="114299"/>
                </a:lnTo>
                <a:lnTo>
                  <a:pt x="4889934" y="114299"/>
                </a:lnTo>
                <a:lnTo>
                  <a:pt x="4940631" y="101599"/>
                </a:lnTo>
                <a:lnTo>
                  <a:pt x="6437682" y="101599"/>
                </a:lnTo>
                <a:lnTo>
                  <a:pt x="6440324" y="126999"/>
                </a:lnTo>
                <a:lnTo>
                  <a:pt x="6445652" y="152399"/>
                </a:lnTo>
                <a:lnTo>
                  <a:pt x="6448359" y="177799"/>
                </a:lnTo>
                <a:lnTo>
                  <a:pt x="6506176" y="177799"/>
                </a:lnTo>
                <a:lnTo>
                  <a:pt x="6508180" y="203199"/>
                </a:lnTo>
                <a:lnTo>
                  <a:pt x="6511988" y="253999"/>
                </a:lnTo>
                <a:lnTo>
                  <a:pt x="6515629" y="304799"/>
                </a:lnTo>
                <a:lnTo>
                  <a:pt x="6430526" y="304799"/>
                </a:lnTo>
                <a:lnTo>
                  <a:pt x="6434385" y="355599"/>
                </a:lnTo>
                <a:lnTo>
                  <a:pt x="6438038" y="406399"/>
                </a:lnTo>
                <a:lnTo>
                  <a:pt x="6441609" y="457199"/>
                </a:lnTo>
                <a:lnTo>
                  <a:pt x="6445221" y="507999"/>
                </a:lnTo>
                <a:lnTo>
                  <a:pt x="6448998" y="571499"/>
                </a:lnTo>
                <a:lnTo>
                  <a:pt x="6453064" y="622299"/>
                </a:lnTo>
                <a:lnTo>
                  <a:pt x="6457543" y="673099"/>
                </a:lnTo>
                <a:lnTo>
                  <a:pt x="6462558" y="723899"/>
                </a:lnTo>
                <a:lnTo>
                  <a:pt x="6473236" y="825499"/>
                </a:lnTo>
                <a:lnTo>
                  <a:pt x="6558417" y="825499"/>
                </a:lnTo>
                <a:lnTo>
                  <a:pt x="6562393" y="876299"/>
                </a:lnTo>
                <a:lnTo>
                  <a:pt x="6564909" y="914399"/>
                </a:lnTo>
                <a:lnTo>
                  <a:pt x="6515946" y="914399"/>
                </a:lnTo>
                <a:lnTo>
                  <a:pt x="6515858" y="977899"/>
                </a:lnTo>
                <a:lnTo>
                  <a:pt x="6515733" y="1003299"/>
                </a:lnTo>
                <a:lnTo>
                  <a:pt x="6515228" y="1054099"/>
                </a:lnTo>
                <a:lnTo>
                  <a:pt x="6514243" y="1092199"/>
                </a:lnTo>
                <a:lnTo>
                  <a:pt x="6514243" y="1104899"/>
                </a:lnTo>
                <a:lnTo>
                  <a:pt x="6507086" y="1104899"/>
                </a:lnTo>
                <a:lnTo>
                  <a:pt x="6512407" y="1142999"/>
                </a:lnTo>
                <a:lnTo>
                  <a:pt x="6517537" y="1193799"/>
                </a:lnTo>
                <a:lnTo>
                  <a:pt x="6522326" y="1231899"/>
                </a:lnTo>
                <a:lnTo>
                  <a:pt x="6526625" y="1282699"/>
                </a:lnTo>
                <a:lnTo>
                  <a:pt x="6573125" y="1282699"/>
                </a:lnTo>
                <a:lnTo>
                  <a:pt x="6572970" y="1295399"/>
                </a:lnTo>
                <a:close/>
              </a:path>
              <a:path w="6574790" h="1435100">
                <a:moveTo>
                  <a:pt x="6506176" y="177799"/>
                </a:moveTo>
                <a:lnTo>
                  <a:pt x="6448359" y="177799"/>
                </a:lnTo>
                <a:lnTo>
                  <a:pt x="6448359" y="165099"/>
                </a:lnTo>
                <a:lnTo>
                  <a:pt x="6451880" y="165099"/>
                </a:lnTo>
                <a:lnTo>
                  <a:pt x="6455402" y="152399"/>
                </a:lnTo>
                <a:lnTo>
                  <a:pt x="6455107" y="139699"/>
                </a:lnTo>
                <a:lnTo>
                  <a:pt x="6454323" y="126999"/>
                </a:lnTo>
                <a:lnTo>
                  <a:pt x="6453197" y="114299"/>
                </a:lnTo>
                <a:lnTo>
                  <a:pt x="6451880" y="101599"/>
                </a:lnTo>
                <a:lnTo>
                  <a:pt x="6499930" y="101599"/>
                </a:lnTo>
                <a:lnTo>
                  <a:pt x="6504171" y="152399"/>
                </a:lnTo>
                <a:lnTo>
                  <a:pt x="6506176" y="177799"/>
                </a:lnTo>
                <a:close/>
              </a:path>
              <a:path w="6574790" h="1435100">
                <a:moveTo>
                  <a:pt x="6104115" y="126999"/>
                </a:moveTo>
                <a:lnTo>
                  <a:pt x="2116915" y="126999"/>
                </a:lnTo>
                <a:lnTo>
                  <a:pt x="2015547" y="114299"/>
                </a:lnTo>
                <a:lnTo>
                  <a:pt x="6155152" y="114299"/>
                </a:lnTo>
                <a:lnTo>
                  <a:pt x="6104115" y="126999"/>
                </a:lnTo>
                <a:close/>
              </a:path>
              <a:path w="6574790" h="1435100">
                <a:moveTo>
                  <a:pt x="5746869" y="139699"/>
                </a:moveTo>
                <a:lnTo>
                  <a:pt x="3181181" y="139699"/>
                </a:lnTo>
                <a:lnTo>
                  <a:pt x="2572928" y="126999"/>
                </a:lnTo>
                <a:lnTo>
                  <a:pt x="5797903" y="126999"/>
                </a:lnTo>
                <a:lnTo>
                  <a:pt x="5746869" y="139699"/>
                </a:lnTo>
                <a:close/>
              </a:path>
              <a:path w="6574790" h="1435100">
                <a:moveTo>
                  <a:pt x="5134460" y="152399"/>
                </a:moveTo>
                <a:lnTo>
                  <a:pt x="3953662" y="152399"/>
                </a:lnTo>
                <a:lnTo>
                  <a:pt x="3902048" y="139699"/>
                </a:lnTo>
                <a:lnTo>
                  <a:pt x="5185494" y="139699"/>
                </a:lnTo>
                <a:lnTo>
                  <a:pt x="5134460" y="152399"/>
                </a:lnTo>
                <a:close/>
              </a:path>
              <a:path w="6574790" h="1435100">
                <a:moveTo>
                  <a:pt x="6558417" y="825499"/>
                </a:moveTo>
                <a:lnTo>
                  <a:pt x="6473236" y="825499"/>
                </a:lnTo>
                <a:lnTo>
                  <a:pt x="6470075" y="774699"/>
                </a:lnTo>
                <a:lnTo>
                  <a:pt x="6467223" y="723899"/>
                </a:lnTo>
                <a:lnTo>
                  <a:pt x="6464658" y="673099"/>
                </a:lnTo>
                <a:lnTo>
                  <a:pt x="6462360" y="622299"/>
                </a:lnTo>
                <a:lnTo>
                  <a:pt x="6460306" y="584199"/>
                </a:lnTo>
                <a:lnTo>
                  <a:pt x="6458476" y="533399"/>
                </a:lnTo>
                <a:lnTo>
                  <a:pt x="6456849" y="482599"/>
                </a:lnTo>
                <a:lnTo>
                  <a:pt x="6455402" y="431799"/>
                </a:lnTo>
                <a:lnTo>
                  <a:pt x="6448783" y="393699"/>
                </a:lnTo>
                <a:lnTo>
                  <a:pt x="6442325" y="368299"/>
                </a:lnTo>
                <a:lnTo>
                  <a:pt x="6436186" y="342899"/>
                </a:lnTo>
                <a:lnTo>
                  <a:pt x="6430526" y="304799"/>
                </a:lnTo>
                <a:lnTo>
                  <a:pt x="6515629" y="304799"/>
                </a:lnTo>
                <a:lnTo>
                  <a:pt x="6519134" y="355599"/>
                </a:lnTo>
                <a:lnTo>
                  <a:pt x="6522535" y="406399"/>
                </a:lnTo>
                <a:lnTo>
                  <a:pt x="6525865" y="457199"/>
                </a:lnTo>
                <a:lnTo>
                  <a:pt x="6535751" y="596899"/>
                </a:lnTo>
                <a:lnTo>
                  <a:pt x="6539119" y="647699"/>
                </a:lnTo>
                <a:lnTo>
                  <a:pt x="6539119" y="660399"/>
                </a:lnTo>
                <a:lnTo>
                  <a:pt x="6540937" y="673099"/>
                </a:lnTo>
                <a:lnTo>
                  <a:pt x="6542641" y="673099"/>
                </a:lnTo>
                <a:lnTo>
                  <a:pt x="6548554" y="723899"/>
                </a:lnTo>
                <a:lnTo>
                  <a:pt x="6553809" y="774699"/>
                </a:lnTo>
                <a:lnTo>
                  <a:pt x="6558417" y="825499"/>
                </a:lnTo>
                <a:close/>
              </a:path>
              <a:path w="6574790" h="1435100">
                <a:moveTo>
                  <a:pt x="97315" y="1041399"/>
                </a:moveTo>
                <a:lnTo>
                  <a:pt x="65256" y="1041399"/>
                </a:lnTo>
                <a:lnTo>
                  <a:pt x="65256" y="952499"/>
                </a:lnTo>
                <a:lnTo>
                  <a:pt x="60277" y="914399"/>
                </a:lnTo>
                <a:lnTo>
                  <a:pt x="55927" y="888999"/>
                </a:lnTo>
                <a:lnTo>
                  <a:pt x="52237" y="850899"/>
                </a:lnTo>
                <a:lnTo>
                  <a:pt x="49239" y="812799"/>
                </a:lnTo>
                <a:lnTo>
                  <a:pt x="100412" y="812799"/>
                </a:lnTo>
                <a:lnTo>
                  <a:pt x="99901" y="863599"/>
                </a:lnTo>
                <a:lnTo>
                  <a:pt x="99331" y="901699"/>
                </a:lnTo>
                <a:lnTo>
                  <a:pt x="98690" y="952499"/>
                </a:lnTo>
                <a:lnTo>
                  <a:pt x="97955" y="1003299"/>
                </a:lnTo>
                <a:lnTo>
                  <a:pt x="97315" y="1041399"/>
                </a:lnTo>
                <a:close/>
              </a:path>
              <a:path w="6574790" h="1435100">
                <a:moveTo>
                  <a:pt x="6573125" y="1282699"/>
                </a:moveTo>
                <a:lnTo>
                  <a:pt x="6526625" y="1282699"/>
                </a:lnTo>
                <a:lnTo>
                  <a:pt x="6527231" y="1231899"/>
                </a:lnTo>
                <a:lnTo>
                  <a:pt x="6527235" y="1181099"/>
                </a:lnTo>
                <a:lnTo>
                  <a:pt x="6526639" y="1130299"/>
                </a:lnTo>
                <a:lnTo>
                  <a:pt x="6525447" y="1092199"/>
                </a:lnTo>
                <a:lnTo>
                  <a:pt x="6523661" y="1041399"/>
                </a:lnTo>
                <a:lnTo>
                  <a:pt x="6521286" y="990599"/>
                </a:lnTo>
                <a:lnTo>
                  <a:pt x="6519988" y="977899"/>
                </a:lnTo>
                <a:lnTo>
                  <a:pt x="6518659" y="952499"/>
                </a:lnTo>
                <a:lnTo>
                  <a:pt x="6515946" y="914399"/>
                </a:lnTo>
                <a:lnTo>
                  <a:pt x="6564909" y="914399"/>
                </a:lnTo>
                <a:lnTo>
                  <a:pt x="6568497" y="990599"/>
                </a:lnTo>
                <a:lnTo>
                  <a:pt x="6570651" y="1041399"/>
                </a:lnTo>
                <a:lnTo>
                  <a:pt x="6572225" y="1092199"/>
                </a:lnTo>
                <a:lnTo>
                  <a:pt x="6573231" y="1142999"/>
                </a:lnTo>
                <a:lnTo>
                  <a:pt x="6573569" y="1181099"/>
                </a:lnTo>
                <a:lnTo>
                  <a:pt x="6573590" y="1244599"/>
                </a:lnTo>
                <a:lnTo>
                  <a:pt x="6573125" y="1282699"/>
                </a:lnTo>
                <a:close/>
              </a:path>
              <a:path w="6574790" h="1435100">
                <a:moveTo>
                  <a:pt x="6574788" y="1308099"/>
                </a:moveTo>
                <a:lnTo>
                  <a:pt x="5824884" y="1308099"/>
                </a:lnTo>
                <a:lnTo>
                  <a:pt x="5978235" y="1295399"/>
                </a:lnTo>
                <a:lnTo>
                  <a:pt x="6574788" y="1295399"/>
                </a:lnTo>
                <a:lnTo>
                  <a:pt x="6574788" y="1308099"/>
                </a:lnTo>
                <a:close/>
              </a:path>
              <a:path w="6574790" h="1435100">
                <a:moveTo>
                  <a:pt x="6551614" y="1435099"/>
                </a:moveTo>
                <a:lnTo>
                  <a:pt x="6520718" y="1435099"/>
                </a:lnTo>
                <a:lnTo>
                  <a:pt x="6519582" y="1422399"/>
                </a:lnTo>
                <a:lnTo>
                  <a:pt x="6513948" y="1396999"/>
                </a:lnTo>
                <a:lnTo>
                  <a:pt x="6502042" y="1346199"/>
                </a:lnTo>
                <a:lnTo>
                  <a:pt x="6496409" y="1320799"/>
                </a:lnTo>
                <a:lnTo>
                  <a:pt x="5313580" y="1320799"/>
                </a:lnTo>
                <a:lnTo>
                  <a:pt x="5415856" y="1308099"/>
                </a:lnTo>
                <a:lnTo>
                  <a:pt x="6572970" y="1308099"/>
                </a:lnTo>
                <a:lnTo>
                  <a:pt x="6571893" y="1320799"/>
                </a:lnTo>
                <a:lnTo>
                  <a:pt x="6570462" y="1371599"/>
                </a:lnTo>
                <a:lnTo>
                  <a:pt x="6569449" y="1384299"/>
                </a:lnTo>
                <a:lnTo>
                  <a:pt x="6569449" y="1396999"/>
                </a:lnTo>
                <a:lnTo>
                  <a:pt x="6556953" y="1396999"/>
                </a:lnTo>
                <a:lnTo>
                  <a:pt x="6554241" y="1422399"/>
                </a:lnTo>
                <a:lnTo>
                  <a:pt x="6551614" y="1435099"/>
                </a:lnTo>
                <a:close/>
              </a:path>
              <a:path w="6574790" h="1435100">
                <a:moveTo>
                  <a:pt x="5426644" y="1358899"/>
                </a:moveTo>
                <a:lnTo>
                  <a:pt x="3625262" y="1358899"/>
                </a:lnTo>
                <a:lnTo>
                  <a:pt x="3676437" y="1346199"/>
                </a:lnTo>
                <a:lnTo>
                  <a:pt x="4290491" y="1346199"/>
                </a:lnTo>
                <a:lnTo>
                  <a:pt x="4392822" y="1333499"/>
                </a:lnTo>
                <a:lnTo>
                  <a:pt x="4904410" y="1333499"/>
                </a:lnTo>
                <a:lnTo>
                  <a:pt x="5006712" y="1320799"/>
                </a:lnTo>
                <a:lnTo>
                  <a:pt x="6496409" y="1320799"/>
                </a:lnTo>
                <a:lnTo>
                  <a:pt x="5630459" y="1346199"/>
                </a:lnTo>
                <a:lnTo>
                  <a:pt x="5426644" y="1358899"/>
                </a:lnTo>
                <a:close/>
              </a:path>
              <a:path w="6574790" h="1435100">
                <a:moveTo>
                  <a:pt x="2122259" y="1358899"/>
                </a:moveTo>
                <a:lnTo>
                  <a:pt x="67073" y="1358899"/>
                </a:lnTo>
                <a:lnTo>
                  <a:pt x="67073" y="1333499"/>
                </a:lnTo>
                <a:lnTo>
                  <a:pt x="90246" y="1333499"/>
                </a:lnTo>
                <a:lnTo>
                  <a:pt x="88429" y="1346199"/>
                </a:lnTo>
                <a:lnTo>
                  <a:pt x="2071476" y="1346199"/>
                </a:lnTo>
                <a:lnTo>
                  <a:pt x="2122259" y="1358899"/>
                </a:lnTo>
                <a:close/>
              </a:path>
              <a:path w="6574790" h="1435100">
                <a:moveTo>
                  <a:pt x="1462129" y="1346199"/>
                </a:moveTo>
                <a:lnTo>
                  <a:pt x="273584" y="1346199"/>
                </a:lnTo>
                <a:lnTo>
                  <a:pt x="90246" y="1333499"/>
                </a:lnTo>
                <a:lnTo>
                  <a:pt x="1360569" y="1333499"/>
                </a:lnTo>
                <a:lnTo>
                  <a:pt x="1462129" y="1346199"/>
                </a:lnTo>
                <a:close/>
              </a:path>
              <a:path w="6574790" h="1435100">
                <a:moveTo>
                  <a:pt x="4916897" y="1371599"/>
                </a:moveTo>
                <a:lnTo>
                  <a:pt x="77751" y="1371599"/>
                </a:lnTo>
                <a:lnTo>
                  <a:pt x="77751" y="1358899"/>
                </a:lnTo>
                <a:lnTo>
                  <a:pt x="5018875" y="1358899"/>
                </a:lnTo>
                <a:lnTo>
                  <a:pt x="4916897" y="1371599"/>
                </a:lnTo>
                <a:close/>
              </a:path>
              <a:path w="6574790" h="1435100">
                <a:moveTo>
                  <a:pt x="4406736" y="1384299"/>
                </a:moveTo>
                <a:lnTo>
                  <a:pt x="192873" y="1384299"/>
                </a:lnTo>
                <a:lnTo>
                  <a:pt x="142406" y="1371599"/>
                </a:lnTo>
                <a:lnTo>
                  <a:pt x="4508809" y="1371599"/>
                </a:lnTo>
                <a:lnTo>
                  <a:pt x="4406736" y="1384299"/>
                </a:lnTo>
                <a:close/>
              </a:path>
              <a:path w="6574790" h="1435100">
                <a:moveTo>
                  <a:pt x="6482394" y="1422399"/>
                </a:moveTo>
                <a:lnTo>
                  <a:pt x="2975689" y="1422399"/>
                </a:lnTo>
                <a:lnTo>
                  <a:pt x="2874528" y="1409699"/>
                </a:lnTo>
                <a:lnTo>
                  <a:pt x="1052082" y="1409699"/>
                </a:lnTo>
                <a:lnTo>
                  <a:pt x="1001487" y="1396999"/>
                </a:lnTo>
                <a:lnTo>
                  <a:pt x="546400" y="1396999"/>
                </a:lnTo>
                <a:lnTo>
                  <a:pt x="495871" y="1384299"/>
                </a:lnTo>
                <a:lnTo>
                  <a:pt x="6482394" y="1384299"/>
                </a:lnTo>
                <a:lnTo>
                  <a:pt x="6488401" y="1409699"/>
                </a:lnTo>
                <a:lnTo>
                  <a:pt x="6482394" y="14223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16170" y="1612627"/>
            <a:ext cx="7708900" cy="1511300"/>
          </a:xfrm>
          <a:custGeom>
            <a:avLst/>
            <a:gdLst/>
            <a:ahLst/>
            <a:cxnLst/>
            <a:rect l="l" t="t" r="r" b="b"/>
            <a:pathLst>
              <a:path w="7708900" h="1511300">
                <a:moveTo>
                  <a:pt x="7543653" y="63499"/>
                </a:moveTo>
                <a:lnTo>
                  <a:pt x="4962206" y="63499"/>
                </a:lnTo>
                <a:lnTo>
                  <a:pt x="5064298" y="50799"/>
                </a:lnTo>
                <a:lnTo>
                  <a:pt x="6085223" y="50799"/>
                </a:lnTo>
                <a:lnTo>
                  <a:pt x="6187315" y="38099"/>
                </a:lnTo>
                <a:lnTo>
                  <a:pt x="6799864" y="38099"/>
                </a:lnTo>
                <a:lnTo>
                  <a:pt x="6901954" y="25399"/>
                </a:lnTo>
                <a:lnTo>
                  <a:pt x="7412399" y="25399"/>
                </a:lnTo>
                <a:lnTo>
                  <a:pt x="7514486" y="12699"/>
                </a:lnTo>
                <a:lnTo>
                  <a:pt x="7516484" y="0"/>
                </a:lnTo>
                <a:lnTo>
                  <a:pt x="7539524" y="0"/>
                </a:lnTo>
                <a:lnTo>
                  <a:pt x="7539524" y="12699"/>
                </a:lnTo>
                <a:lnTo>
                  <a:pt x="7556295" y="25399"/>
                </a:lnTo>
                <a:lnTo>
                  <a:pt x="7562715" y="38099"/>
                </a:lnTo>
                <a:lnTo>
                  <a:pt x="7558571" y="50799"/>
                </a:lnTo>
                <a:lnTo>
                  <a:pt x="7543653" y="63499"/>
                </a:lnTo>
                <a:close/>
              </a:path>
              <a:path w="7708900" h="1511300">
                <a:moveTo>
                  <a:pt x="2168720" y="50799"/>
                </a:moveTo>
                <a:lnTo>
                  <a:pt x="26131" y="50799"/>
                </a:lnTo>
                <a:lnTo>
                  <a:pt x="22288" y="38099"/>
                </a:lnTo>
                <a:lnTo>
                  <a:pt x="27809" y="25399"/>
                </a:lnTo>
                <a:lnTo>
                  <a:pt x="903482" y="25399"/>
                </a:lnTo>
                <a:lnTo>
                  <a:pt x="1004703" y="38099"/>
                </a:lnTo>
                <a:lnTo>
                  <a:pt x="1358974" y="38099"/>
                </a:lnTo>
                <a:lnTo>
                  <a:pt x="2168720" y="50799"/>
                </a:lnTo>
                <a:close/>
              </a:path>
              <a:path w="7708900" h="1511300">
                <a:moveTo>
                  <a:pt x="1215043" y="1409699"/>
                </a:moveTo>
                <a:lnTo>
                  <a:pt x="70250" y="1409699"/>
                </a:lnTo>
                <a:lnTo>
                  <a:pt x="56189" y="1358899"/>
                </a:lnTo>
                <a:lnTo>
                  <a:pt x="44301" y="1308099"/>
                </a:lnTo>
                <a:lnTo>
                  <a:pt x="34395" y="1257299"/>
                </a:lnTo>
                <a:lnTo>
                  <a:pt x="26278" y="1219199"/>
                </a:lnTo>
                <a:lnTo>
                  <a:pt x="19760" y="1168399"/>
                </a:lnTo>
                <a:lnTo>
                  <a:pt x="14648" y="1117599"/>
                </a:lnTo>
                <a:lnTo>
                  <a:pt x="10751" y="1066799"/>
                </a:lnTo>
                <a:lnTo>
                  <a:pt x="7877" y="1015999"/>
                </a:lnTo>
                <a:lnTo>
                  <a:pt x="5835" y="965199"/>
                </a:lnTo>
                <a:lnTo>
                  <a:pt x="4434" y="914399"/>
                </a:lnTo>
                <a:lnTo>
                  <a:pt x="2784" y="825499"/>
                </a:lnTo>
                <a:lnTo>
                  <a:pt x="2152" y="774699"/>
                </a:lnTo>
                <a:lnTo>
                  <a:pt x="1395" y="723899"/>
                </a:lnTo>
                <a:lnTo>
                  <a:pt x="323" y="622299"/>
                </a:lnTo>
                <a:lnTo>
                  <a:pt x="45" y="584199"/>
                </a:lnTo>
                <a:lnTo>
                  <a:pt x="0" y="507999"/>
                </a:lnTo>
                <a:lnTo>
                  <a:pt x="309" y="469899"/>
                </a:lnTo>
                <a:lnTo>
                  <a:pt x="1345" y="419099"/>
                </a:lnTo>
                <a:lnTo>
                  <a:pt x="3157" y="368299"/>
                </a:lnTo>
                <a:lnTo>
                  <a:pt x="5899" y="304799"/>
                </a:lnTo>
                <a:lnTo>
                  <a:pt x="9726" y="253999"/>
                </a:lnTo>
                <a:lnTo>
                  <a:pt x="14791" y="203199"/>
                </a:lnTo>
                <a:lnTo>
                  <a:pt x="21247" y="152399"/>
                </a:lnTo>
                <a:lnTo>
                  <a:pt x="29250" y="101599"/>
                </a:lnTo>
                <a:lnTo>
                  <a:pt x="38952" y="50799"/>
                </a:lnTo>
                <a:lnTo>
                  <a:pt x="2776019" y="50799"/>
                </a:lnTo>
                <a:lnTo>
                  <a:pt x="2877235" y="63499"/>
                </a:lnTo>
                <a:lnTo>
                  <a:pt x="116165" y="63499"/>
                </a:lnTo>
                <a:lnTo>
                  <a:pt x="115932" y="76199"/>
                </a:lnTo>
                <a:lnTo>
                  <a:pt x="115299" y="88899"/>
                </a:lnTo>
                <a:lnTo>
                  <a:pt x="114067" y="101599"/>
                </a:lnTo>
                <a:lnTo>
                  <a:pt x="4113982" y="101599"/>
                </a:lnTo>
                <a:lnTo>
                  <a:pt x="4214252" y="114299"/>
                </a:lnTo>
                <a:lnTo>
                  <a:pt x="7404936" y="114299"/>
                </a:lnTo>
                <a:lnTo>
                  <a:pt x="7353853" y="126999"/>
                </a:lnTo>
                <a:lnTo>
                  <a:pt x="114067" y="126999"/>
                </a:lnTo>
                <a:lnTo>
                  <a:pt x="112912" y="139699"/>
                </a:lnTo>
                <a:lnTo>
                  <a:pt x="112319" y="139699"/>
                </a:lnTo>
                <a:lnTo>
                  <a:pt x="112101" y="152399"/>
                </a:lnTo>
                <a:lnTo>
                  <a:pt x="112069" y="165099"/>
                </a:lnTo>
                <a:lnTo>
                  <a:pt x="120327" y="165099"/>
                </a:lnTo>
                <a:lnTo>
                  <a:pt x="120327" y="177799"/>
                </a:lnTo>
                <a:lnTo>
                  <a:pt x="125206" y="228599"/>
                </a:lnTo>
                <a:lnTo>
                  <a:pt x="128466" y="279399"/>
                </a:lnTo>
                <a:lnTo>
                  <a:pt x="130316" y="330199"/>
                </a:lnTo>
                <a:lnTo>
                  <a:pt x="130967" y="380999"/>
                </a:lnTo>
                <a:lnTo>
                  <a:pt x="130630" y="431799"/>
                </a:lnTo>
                <a:lnTo>
                  <a:pt x="129516" y="482599"/>
                </a:lnTo>
                <a:lnTo>
                  <a:pt x="127837" y="533399"/>
                </a:lnTo>
                <a:lnTo>
                  <a:pt x="125802" y="596899"/>
                </a:lnTo>
                <a:lnTo>
                  <a:pt x="123623" y="647699"/>
                </a:lnTo>
                <a:lnTo>
                  <a:pt x="121511" y="698499"/>
                </a:lnTo>
                <a:lnTo>
                  <a:pt x="119676" y="749299"/>
                </a:lnTo>
                <a:lnTo>
                  <a:pt x="118329" y="800099"/>
                </a:lnTo>
                <a:lnTo>
                  <a:pt x="117590" y="863599"/>
                </a:lnTo>
                <a:lnTo>
                  <a:pt x="57731" y="863599"/>
                </a:lnTo>
                <a:lnTo>
                  <a:pt x="60668" y="901699"/>
                </a:lnTo>
                <a:lnTo>
                  <a:pt x="64322" y="952499"/>
                </a:lnTo>
                <a:lnTo>
                  <a:pt x="68385" y="1003299"/>
                </a:lnTo>
                <a:lnTo>
                  <a:pt x="72549" y="1054099"/>
                </a:lnTo>
                <a:lnTo>
                  <a:pt x="76510" y="1104899"/>
                </a:lnTo>
                <a:lnTo>
                  <a:pt x="114098" y="1104899"/>
                </a:lnTo>
                <a:lnTo>
                  <a:pt x="112682" y="1168399"/>
                </a:lnTo>
                <a:lnTo>
                  <a:pt x="111323" y="1219199"/>
                </a:lnTo>
                <a:lnTo>
                  <a:pt x="109743" y="1269999"/>
                </a:lnTo>
                <a:lnTo>
                  <a:pt x="107915" y="1320799"/>
                </a:lnTo>
                <a:lnTo>
                  <a:pt x="105810" y="1371599"/>
                </a:lnTo>
                <a:lnTo>
                  <a:pt x="711036" y="1396999"/>
                </a:lnTo>
                <a:lnTo>
                  <a:pt x="1063866" y="1396999"/>
                </a:lnTo>
                <a:lnTo>
                  <a:pt x="1215043" y="1409699"/>
                </a:lnTo>
                <a:close/>
              </a:path>
              <a:path w="7708900" h="1511300">
                <a:moveTo>
                  <a:pt x="7101568" y="76199"/>
                </a:moveTo>
                <a:lnTo>
                  <a:pt x="522377" y="76199"/>
                </a:lnTo>
                <a:lnTo>
                  <a:pt x="471436" y="63499"/>
                </a:lnTo>
                <a:lnTo>
                  <a:pt x="7202829" y="63499"/>
                </a:lnTo>
                <a:lnTo>
                  <a:pt x="7101568" y="76199"/>
                </a:lnTo>
                <a:close/>
              </a:path>
              <a:path w="7708900" h="1511300">
                <a:moveTo>
                  <a:pt x="7665970" y="101599"/>
                </a:moveTo>
                <a:lnTo>
                  <a:pt x="6845239" y="101599"/>
                </a:lnTo>
                <a:lnTo>
                  <a:pt x="6896149" y="88899"/>
                </a:lnTo>
                <a:lnTo>
                  <a:pt x="7201565" y="88899"/>
                </a:lnTo>
                <a:lnTo>
                  <a:pt x="7252460" y="76199"/>
                </a:lnTo>
                <a:lnTo>
                  <a:pt x="7456019" y="76199"/>
                </a:lnTo>
                <a:lnTo>
                  <a:pt x="7456019" y="63499"/>
                </a:lnTo>
                <a:lnTo>
                  <a:pt x="7647935" y="63499"/>
                </a:lnTo>
                <a:lnTo>
                  <a:pt x="7667531" y="76199"/>
                </a:lnTo>
                <a:lnTo>
                  <a:pt x="7673356" y="88899"/>
                </a:lnTo>
                <a:lnTo>
                  <a:pt x="7665970" y="101599"/>
                </a:lnTo>
                <a:close/>
              </a:path>
              <a:path w="7708900" h="1511300">
                <a:moveTo>
                  <a:pt x="6392936" y="88899"/>
                </a:moveTo>
                <a:lnTo>
                  <a:pt x="368537" y="88899"/>
                </a:lnTo>
                <a:lnTo>
                  <a:pt x="419643" y="76199"/>
                </a:lnTo>
                <a:lnTo>
                  <a:pt x="6494152" y="76199"/>
                </a:lnTo>
                <a:lnTo>
                  <a:pt x="6392936" y="88899"/>
                </a:lnTo>
                <a:close/>
              </a:path>
              <a:path w="7708900" h="1511300">
                <a:moveTo>
                  <a:pt x="5583295" y="101599"/>
                </a:moveTo>
                <a:lnTo>
                  <a:pt x="114067" y="101599"/>
                </a:lnTo>
                <a:lnTo>
                  <a:pt x="164788" y="88899"/>
                </a:lnTo>
                <a:lnTo>
                  <a:pt x="5684496" y="88899"/>
                </a:lnTo>
                <a:lnTo>
                  <a:pt x="5583295" y="101599"/>
                </a:lnTo>
                <a:close/>
              </a:path>
              <a:path w="7708900" h="1511300">
                <a:moveTo>
                  <a:pt x="7637680" y="114299"/>
                </a:moveTo>
                <a:lnTo>
                  <a:pt x="6285103" y="114299"/>
                </a:lnTo>
                <a:lnTo>
                  <a:pt x="6336034" y="101599"/>
                </a:lnTo>
                <a:lnTo>
                  <a:pt x="7645937" y="101599"/>
                </a:lnTo>
                <a:lnTo>
                  <a:pt x="7637680" y="114299"/>
                </a:lnTo>
                <a:close/>
              </a:path>
              <a:path w="7708900" h="1511300">
                <a:moveTo>
                  <a:pt x="7706535" y="1371599"/>
                </a:moveTo>
                <a:lnTo>
                  <a:pt x="6946839" y="1371599"/>
                </a:lnTo>
                <a:lnTo>
                  <a:pt x="7201319" y="1358899"/>
                </a:lnTo>
                <a:lnTo>
                  <a:pt x="7608379" y="1358899"/>
                </a:lnTo>
                <a:lnTo>
                  <a:pt x="7598489" y="1308099"/>
                </a:lnTo>
                <a:lnTo>
                  <a:pt x="7589258" y="1257299"/>
                </a:lnTo>
                <a:lnTo>
                  <a:pt x="7580620" y="1206499"/>
                </a:lnTo>
                <a:lnTo>
                  <a:pt x="7572508" y="1155699"/>
                </a:lnTo>
                <a:lnTo>
                  <a:pt x="7564857" y="1104899"/>
                </a:lnTo>
                <a:lnTo>
                  <a:pt x="7557599" y="1054099"/>
                </a:lnTo>
                <a:lnTo>
                  <a:pt x="7550667" y="1003299"/>
                </a:lnTo>
                <a:lnTo>
                  <a:pt x="7543996" y="952499"/>
                </a:lnTo>
                <a:lnTo>
                  <a:pt x="7537517" y="914399"/>
                </a:lnTo>
                <a:lnTo>
                  <a:pt x="7531166" y="863599"/>
                </a:lnTo>
                <a:lnTo>
                  <a:pt x="7524874" y="812799"/>
                </a:lnTo>
                <a:lnTo>
                  <a:pt x="7518451" y="761999"/>
                </a:lnTo>
                <a:lnTo>
                  <a:pt x="7511765" y="711199"/>
                </a:lnTo>
                <a:lnTo>
                  <a:pt x="7498096" y="609599"/>
                </a:lnTo>
                <a:lnTo>
                  <a:pt x="7491361" y="558799"/>
                </a:lnTo>
                <a:lnTo>
                  <a:pt x="7484858" y="507999"/>
                </a:lnTo>
                <a:lnTo>
                  <a:pt x="7478710" y="469899"/>
                </a:lnTo>
                <a:lnTo>
                  <a:pt x="7473041" y="419099"/>
                </a:lnTo>
                <a:lnTo>
                  <a:pt x="7467975" y="368299"/>
                </a:lnTo>
                <a:lnTo>
                  <a:pt x="7463636" y="317499"/>
                </a:lnTo>
                <a:lnTo>
                  <a:pt x="7460147" y="266699"/>
                </a:lnTo>
                <a:lnTo>
                  <a:pt x="7457632" y="215899"/>
                </a:lnTo>
                <a:lnTo>
                  <a:pt x="7456215" y="165099"/>
                </a:lnTo>
                <a:lnTo>
                  <a:pt x="7456019" y="114299"/>
                </a:lnTo>
                <a:lnTo>
                  <a:pt x="7547914" y="114299"/>
                </a:lnTo>
                <a:lnTo>
                  <a:pt x="7551013" y="126999"/>
                </a:lnTo>
                <a:lnTo>
                  <a:pt x="7557261" y="165099"/>
                </a:lnTo>
                <a:lnTo>
                  <a:pt x="7560434" y="190499"/>
                </a:lnTo>
                <a:lnTo>
                  <a:pt x="7628221" y="190499"/>
                </a:lnTo>
                <a:lnTo>
                  <a:pt x="7630571" y="215899"/>
                </a:lnTo>
                <a:lnTo>
                  <a:pt x="7635037" y="266699"/>
                </a:lnTo>
                <a:lnTo>
                  <a:pt x="7639305" y="317499"/>
                </a:lnTo>
                <a:lnTo>
                  <a:pt x="7640332" y="330199"/>
                </a:lnTo>
                <a:lnTo>
                  <a:pt x="7539524" y="330199"/>
                </a:lnTo>
                <a:lnTo>
                  <a:pt x="7543561" y="368299"/>
                </a:lnTo>
                <a:lnTo>
                  <a:pt x="7547395" y="419099"/>
                </a:lnTo>
                <a:lnTo>
                  <a:pt x="7554857" y="520699"/>
                </a:lnTo>
                <a:lnTo>
                  <a:pt x="7558691" y="571499"/>
                </a:lnTo>
                <a:lnTo>
                  <a:pt x="7562728" y="609599"/>
                </a:lnTo>
                <a:lnTo>
                  <a:pt x="7567071" y="660399"/>
                </a:lnTo>
                <a:lnTo>
                  <a:pt x="7571821" y="711199"/>
                </a:lnTo>
                <a:lnTo>
                  <a:pt x="7577082" y="761999"/>
                </a:lnTo>
                <a:lnTo>
                  <a:pt x="7589601" y="863599"/>
                </a:lnTo>
                <a:lnTo>
                  <a:pt x="7688293" y="863599"/>
                </a:lnTo>
                <a:lnTo>
                  <a:pt x="7692778" y="914399"/>
                </a:lnTo>
                <a:lnTo>
                  <a:pt x="7696640" y="965199"/>
                </a:lnTo>
                <a:lnTo>
                  <a:pt x="7639678" y="965199"/>
                </a:lnTo>
                <a:lnTo>
                  <a:pt x="7639592" y="1028699"/>
                </a:lnTo>
                <a:lnTo>
                  <a:pt x="7639428" y="1066799"/>
                </a:lnTo>
                <a:lnTo>
                  <a:pt x="7638835" y="1117599"/>
                </a:lnTo>
                <a:lnTo>
                  <a:pt x="7637680" y="1155699"/>
                </a:lnTo>
                <a:lnTo>
                  <a:pt x="7637680" y="1168399"/>
                </a:lnTo>
                <a:lnTo>
                  <a:pt x="7629289" y="1168399"/>
                </a:lnTo>
                <a:lnTo>
                  <a:pt x="7635528" y="1206499"/>
                </a:lnTo>
                <a:lnTo>
                  <a:pt x="7641542" y="1257299"/>
                </a:lnTo>
                <a:lnTo>
                  <a:pt x="7647156" y="1308099"/>
                </a:lnTo>
                <a:lnTo>
                  <a:pt x="7652197" y="1346199"/>
                </a:lnTo>
                <a:lnTo>
                  <a:pt x="7706881" y="1346199"/>
                </a:lnTo>
                <a:lnTo>
                  <a:pt x="7706535" y="1371599"/>
                </a:lnTo>
                <a:close/>
              </a:path>
              <a:path w="7708900" h="1511300">
                <a:moveTo>
                  <a:pt x="7628221" y="190499"/>
                </a:moveTo>
                <a:lnTo>
                  <a:pt x="7560434" y="190499"/>
                </a:lnTo>
                <a:lnTo>
                  <a:pt x="7560434" y="177799"/>
                </a:lnTo>
                <a:lnTo>
                  <a:pt x="7564563" y="165099"/>
                </a:lnTo>
                <a:lnTo>
                  <a:pt x="7568691" y="165099"/>
                </a:lnTo>
                <a:lnTo>
                  <a:pt x="7568346" y="152399"/>
                </a:lnTo>
                <a:lnTo>
                  <a:pt x="7567426" y="139699"/>
                </a:lnTo>
                <a:lnTo>
                  <a:pt x="7566107" y="126999"/>
                </a:lnTo>
                <a:lnTo>
                  <a:pt x="7564563" y="114299"/>
                </a:lnTo>
                <a:lnTo>
                  <a:pt x="7620899" y="114299"/>
                </a:lnTo>
                <a:lnTo>
                  <a:pt x="7625871" y="165099"/>
                </a:lnTo>
                <a:lnTo>
                  <a:pt x="7628221" y="190499"/>
                </a:lnTo>
                <a:close/>
              </a:path>
              <a:path w="7708900" h="1511300">
                <a:moveTo>
                  <a:pt x="6996283" y="139699"/>
                </a:moveTo>
                <a:lnTo>
                  <a:pt x="2974909" y="139699"/>
                </a:lnTo>
                <a:lnTo>
                  <a:pt x="2769411" y="126999"/>
                </a:lnTo>
                <a:lnTo>
                  <a:pt x="7047363" y="126999"/>
                </a:lnTo>
                <a:lnTo>
                  <a:pt x="6996283" y="139699"/>
                </a:lnTo>
                <a:close/>
              </a:path>
              <a:path w="7708900" h="1511300">
                <a:moveTo>
                  <a:pt x="6536569" y="152399"/>
                </a:moveTo>
                <a:lnTo>
                  <a:pt x="4000076" y="152399"/>
                </a:lnTo>
                <a:lnTo>
                  <a:pt x="3848771" y="139699"/>
                </a:lnTo>
                <a:lnTo>
                  <a:pt x="6587647" y="139699"/>
                </a:lnTo>
                <a:lnTo>
                  <a:pt x="6536569" y="152399"/>
                </a:lnTo>
                <a:close/>
              </a:path>
              <a:path w="7708900" h="1511300">
                <a:moveTo>
                  <a:pt x="7688293" y="863599"/>
                </a:moveTo>
                <a:lnTo>
                  <a:pt x="7589601" y="863599"/>
                </a:lnTo>
                <a:lnTo>
                  <a:pt x="7585895" y="812799"/>
                </a:lnTo>
                <a:lnTo>
                  <a:pt x="7582551" y="761999"/>
                </a:lnTo>
                <a:lnTo>
                  <a:pt x="7579544" y="711199"/>
                </a:lnTo>
                <a:lnTo>
                  <a:pt x="7576849" y="660399"/>
                </a:lnTo>
                <a:lnTo>
                  <a:pt x="7574441" y="609599"/>
                </a:lnTo>
                <a:lnTo>
                  <a:pt x="7572295" y="558799"/>
                </a:lnTo>
                <a:lnTo>
                  <a:pt x="7570387" y="507999"/>
                </a:lnTo>
                <a:lnTo>
                  <a:pt x="7568691" y="457199"/>
                </a:lnTo>
                <a:lnTo>
                  <a:pt x="7560931" y="419099"/>
                </a:lnTo>
                <a:lnTo>
                  <a:pt x="7553358" y="393699"/>
                </a:lnTo>
                <a:lnTo>
                  <a:pt x="7546160" y="355599"/>
                </a:lnTo>
                <a:lnTo>
                  <a:pt x="7539524" y="330199"/>
                </a:lnTo>
                <a:lnTo>
                  <a:pt x="7640332" y="330199"/>
                </a:lnTo>
                <a:lnTo>
                  <a:pt x="7643414" y="368299"/>
                </a:lnTo>
                <a:lnTo>
                  <a:pt x="7647402" y="419099"/>
                </a:lnTo>
                <a:lnTo>
                  <a:pt x="7651307" y="482599"/>
                </a:lnTo>
                <a:lnTo>
                  <a:pt x="7659017" y="584199"/>
                </a:lnTo>
                <a:lnTo>
                  <a:pt x="7662898" y="634999"/>
                </a:lnTo>
                <a:lnTo>
                  <a:pt x="7666847" y="685799"/>
                </a:lnTo>
                <a:lnTo>
                  <a:pt x="7667211" y="698499"/>
                </a:lnTo>
                <a:lnTo>
                  <a:pt x="7668162" y="698499"/>
                </a:lnTo>
                <a:lnTo>
                  <a:pt x="7669487" y="711199"/>
                </a:lnTo>
                <a:lnTo>
                  <a:pt x="7670975" y="711199"/>
                </a:lnTo>
                <a:lnTo>
                  <a:pt x="7677403" y="761999"/>
                </a:lnTo>
                <a:lnTo>
                  <a:pt x="7683172" y="812799"/>
                </a:lnTo>
                <a:lnTo>
                  <a:pt x="7688293" y="863599"/>
                </a:lnTo>
                <a:close/>
              </a:path>
              <a:path w="7708900" h="1511300">
                <a:moveTo>
                  <a:pt x="114098" y="1104899"/>
                </a:moveTo>
                <a:lnTo>
                  <a:pt x="76510" y="1104899"/>
                </a:lnTo>
                <a:lnTo>
                  <a:pt x="76510" y="1003299"/>
                </a:lnTo>
                <a:lnTo>
                  <a:pt x="70673" y="965199"/>
                </a:lnTo>
                <a:lnTo>
                  <a:pt x="65572" y="927099"/>
                </a:lnTo>
                <a:lnTo>
                  <a:pt x="61246" y="901699"/>
                </a:lnTo>
                <a:lnTo>
                  <a:pt x="57731" y="863599"/>
                </a:lnTo>
                <a:lnTo>
                  <a:pt x="117590" y="863599"/>
                </a:lnTo>
                <a:lnTo>
                  <a:pt x="117130" y="901699"/>
                </a:lnTo>
                <a:lnTo>
                  <a:pt x="116461" y="952499"/>
                </a:lnTo>
                <a:lnTo>
                  <a:pt x="115710" y="1015999"/>
                </a:lnTo>
                <a:lnTo>
                  <a:pt x="114848" y="1066799"/>
                </a:lnTo>
                <a:lnTo>
                  <a:pt x="114098" y="1104899"/>
                </a:lnTo>
                <a:close/>
              </a:path>
              <a:path w="7708900" h="1511300">
                <a:moveTo>
                  <a:pt x="7706881" y="1346199"/>
                </a:moveTo>
                <a:lnTo>
                  <a:pt x="7652197" y="1346199"/>
                </a:lnTo>
                <a:lnTo>
                  <a:pt x="7652908" y="1295399"/>
                </a:lnTo>
                <a:lnTo>
                  <a:pt x="7652912" y="1244599"/>
                </a:lnTo>
                <a:lnTo>
                  <a:pt x="7652213" y="1193799"/>
                </a:lnTo>
                <a:lnTo>
                  <a:pt x="7650816" y="1142999"/>
                </a:lnTo>
                <a:lnTo>
                  <a:pt x="7648722" y="1092199"/>
                </a:lnTo>
                <a:lnTo>
                  <a:pt x="7645937" y="1041399"/>
                </a:lnTo>
                <a:lnTo>
                  <a:pt x="7644416" y="1028699"/>
                </a:lnTo>
                <a:lnTo>
                  <a:pt x="7642857" y="1003299"/>
                </a:lnTo>
                <a:lnTo>
                  <a:pt x="7639678" y="965199"/>
                </a:lnTo>
                <a:lnTo>
                  <a:pt x="7696640" y="965199"/>
                </a:lnTo>
                <a:lnTo>
                  <a:pt x="7699891" y="1015999"/>
                </a:lnTo>
                <a:lnTo>
                  <a:pt x="7702542" y="1066799"/>
                </a:lnTo>
                <a:lnTo>
                  <a:pt x="7704606" y="1117599"/>
                </a:lnTo>
                <a:lnTo>
                  <a:pt x="7706095" y="1168399"/>
                </a:lnTo>
                <a:lnTo>
                  <a:pt x="7707020" y="1219199"/>
                </a:lnTo>
                <a:lnTo>
                  <a:pt x="7707300" y="1257299"/>
                </a:lnTo>
                <a:lnTo>
                  <a:pt x="7707228" y="1320799"/>
                </a:lnTo>
                <a:lnTo>
                  <a:pt x="7706881" y="1346199"/>
                </a:lnTo>
                <a:close/>
              </a:path>
              <a:path w="7708900" h="1511300">
                <a:moveTo>
                  <a:pt x="7681497" y="1511299"/>
                </a:moveTo>
                <a:lnTo>
                  <a:pt x="7643939" y="1511299"/>
                </a:lnTo>
                <a:lnTo>
                  <a:pt x="7637334" y="1485899"/>
                </a:lnTo>
                <a:lnTo>
                  <a:pt x="7630355" y="1447799"/>
                </a:lnTo>
                <a:lnTo>
                  <a:pt x="7623375" y="1422399"/>
                </a:lnTo>
                <a:lnTo>
                  <a:pt x="7616770" y="1396999"/>
                </a:lnTo>
                <a:lnTo>
                  <a:pt x="6132208" y="1396999"/>
                </a:lnTo>
                <a:lnTo>
                  <a:pt x="6284982" y="1384299"/>
                </a:lnTo>
                <a:lnTo>
                  <a:pt x="6590490" y="1384299"/>
                </a:lnTo>
                <a:lnTo>
                  <a:pt x="6743222" y="1371599"/>
                </a:lnTo>
                <a:lnTo>
                  <a:pt x="7708666" y="1371599"/>
                </a:lnTo>
                <a:lnTo>
                  <a:pt x="7706535" y="1384299"/>
                </a:lnTo>
                <a:lnTo>
                  <a:pt x="7705272" y="1396999"/>
                </a:lnTo>
                <a:lnTo>
                  <a:pt x="7703595" y="1447799"/>
                </a:lnTo>
                <a:lnTo>
                  <a:pt x="7702407" y="1460499"/>
                </a:lnTo>
                <a:lnTo>
                  <a:pt x="7702407" y="1473199"/>
                </a:lnTo>
                <a:lnTo>
                  <a:pt x="7687757" y="1473199"/>
                </a:lnTo>
                <a:lnTo>
                  <a:pt x="7684577" y="1498599"/>
                </a:lnTo>
                <a:lnTo>
                  <a:pt x="7681497" y="1511299"/>
                </a:lnTo>
                <a:close/>
              </a:path>
              <a:path w="7708900" h="1511300">
                <a:moveTo>
                  <a:pt x="6307452" y="1435099"/>
                </a:moveTo>
                <a:lnTo>
                  <a:pt x="4145262" y="1435099"/>
                </a:lnTo>
                <a:lnTo>
                  <a:pt x="4247182" y="1422399"/>
                </a:lnTo>
                <a:lnTo>
                  <a:pt x="4960570" y="1422399"/>
                </a:lnTo>
                <a:lnTo>
                  <a:pt x="5062473" y="1409699"/>
                </a:lnTo>
                <a:lnTo>
                  <a:pt x="5571931" y="1409699"/>
                </a:lnTo>
                <a:lnTo>
                  <a:pt x="5673811" y="1396999"/>
                </a:lnTo>
                <a:lnTo>
                  <a:pt x="7616770" y="1396999"/>
                </a:lnTo>
                <a:lnTo>
                  <a:pt x="6861484" y="1409699"/>
                </a:lnTo>
                <a:lnTo>
                  <a:pt x="6508944" y="1422399"/>
                </a:lnTo>
                <a:lnTo>
                  <a:pt x="6307452" y="1435099"/>
                </a:lnTo>
                <a:close/>
              </a:path>
              <a:path w="7708900" h="1511300">
                <a:moveTo>
                  <a:pt x="2625671" y="1435099"/>
                </a:moveTo>
                <a:lnTo>
                  <a:pt x="78641" y="1435099"/>
                </a:lnTo>
                <a:lnTo>
                  <a:pt x="78641" y="1409699"/>
                </a:lnTo>
                <a:lnTo>
                  <a:pt x="105810" y="1409699"/>
                </a:lnTo>
                <a:lnTo>
                  <a:pt x="103679" y="1422399"/>
                </a:lnTo>
                <a:lnTo>
                  <a:pt x="2575286" y="1422399"/>
                </a:lnTo>
                <a:lnTo>
                  <a:pt x="2625671" y="1435099"/>
                </a:lnTo>
                <a:close/>
              </a:path>
              <a:path w="7708900" h="1511300">
                <a:moveTo>
                  <a:pt x="1819619" y="1422399"/>
                </a:moveTo>
                <a:lnTo>
                  <a:pt x="320766" y="1422399"/>
                </a:lnTo>
                <a:lnTo>
                  <a:pt x="105810" y="1409699"/>
                </a:lnTo>
                <a:lnTo>
                  <a:pt x="1718866" y="1409699"/>
                </a:lnTo>
                <a:lnTo>
                  <a:pt x="1819619" y="1422399"/>
                </a:lnTo>
                <a:close/>
              </a:path>
              <a:path w="7708900" h="1511300">
                <a:moveTo>
                  <a:pt x="5803543" y="1447799"/>
                </a:moveTo>
                <a:lnTo>
                  <a:pt x="91160" y="1447799"/>
                </a:lnTo>
                <a:lnTo>
                  <a:pt x="91160" y="1435099"/>
                </a:lnTo>
                <a:lnTo>
                  <a:pt x="5954747" y="1435099"/>
                </a:lnTo>
                <a:lnTo>
                  <a:pt x="5803543" y="1447799"/>
                </a:lnTo>
                <a:close/>
              </a:path>
              <a:path w="7708900" h="1511300">
                <a:moveTo>
                  <a:pt x="5248849" y="1460499"/>
                </a:moveTo>
                <a:lnTo>
                  <a:pt x="208544" y="1460499"/>
                </a:lnTo>
                <a:lnTo>
                  <a:pt x="158171" y="1447799"/>
                </a:lnTo>
                <a:lnTo>
                  <a:pt x="5349739" y="1447799"/>
                </a:lnTo>
                <a:lnTo>
                  <a:pt x="5248849" y="1460499"/>
                </a:lnTo>
                <a:close/>
              </a:path>
              <a:path w="7708900" h="1511300">
                <a:moveTo>
                  <a:pt x="7600339" y="1498599"/>
                </a:moveTo>
                <a:lnTo>
                  <a:pt x="2784111" y="1498599"/>
                </a:lnTo>
                <a:lnTo>
                  <a:pt x="2531414" y="1485899"/>
                </a:lnTo>
                <a:lnTo>
                  <a:pt x="1166988" y="1485899"/>
                </a:lnTo>
                <a:lnTo>
                  <a:pt x="1116490" y="1473199"/>
                </a:lnTo>
                <a:lnTo>
                  <a:pt x="611809" y="1473199"/>
                </a:lnTo>
                <a:lnTo>
                  <a:pt x="561375" y="1460499"/>
                </a:lnTo>
                <a:lnTo>
                  <a:pt x="7600339" y="1460499"/>
                </a:lnTo>
                <a:lnTo>
                  <a:pt x="7607381" y="1485899"/>
                </a:lnTo>
                <a:lnTo>
                  <a:pt x="7600339" y="1498599"/>
                </a:lnTo>
                <a:close/>
              </a:path>
              <a:path w="7708900" h="1511300">
                <a:moveTo>
                  <a:pt x="7134990" y="1511299"/>
                </a:moveTo>
                <a:lnTo>
                  <a:pt x="6232003" y="1511299"/>
                </a:lnTo>
                <a:lnTo>
                  <a:pt x="5927161" y="1498599"/>
                </a:lnTo>
                <a:lnTo>
                  <a:pt x="7431144" y="1498599"/>
                </a:lnTo>
                <a:lnTo>
                  <a:pt x="7134990" y="15112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52799" y="3221194"/>
            <a:ext cx="7672070" cy="1778000"/>
          </a:xfrm>
          <a:custGeom>
            <a:avLst/>
            <a:gdLst/>
            <a:ahLst/>
            <a:cxnLst/>
            <a:rect l="l" t="t" r="r" b="b"/>
            <a:pathLst>
              <a:path w="7672070" h="1778000">
                <a:moveTo>
                  <a:pt x="7503731" y="25399"/>
                </a:moveTo>
                <a:lnTo>
                  <a:pt x="7478811" y="25399"/>
                </a:lnTo>
                <a:lnTo>
                  <a:pt x="7478811" y="12699"/>
                </a:lnTo>
                <a:lnTo>
                  <a:pt x="7480799" y="0"/>
                </a:lnTo>
                <a:lnTo>
                  <a:pt x="7503731" y="0"/>
                </a:lnTo>
                <a:lnTo>
                  <a:pt x="7503731" y="25399"/>
                </a:lnTo>
                <a:close/>
              </a:path>
              <a:path w="7672070" h="1778000">
                <a:moveTo>
                  <a:pt x="2136354" y="63499"/>
                </a:moveTo>
                <a:lnTo>
                  <a:pt x="26020" y="63499"/>
                </a:lnTo>
                <a:lnTo>
                  <a:pt x="22195" y="50799"/>
                </a:lnTo>
                <a:lnTo>
                  <a:pt x="27689" y="38099"/>
                </a:lnTo>
                <a:lnTo>
                  <a:pt x="42889" y="25399"/>
                </a:lnTo>
                <a:lnTo>
                  <a:pt x="451385" y="25399"/>
                </a:lnTo>
                <a:lnTo>
                  <a:pt x="502447" y="38099"/>
                </a:lnTo>
                <a:lnTo>
                  <a:pt x="1268354" y="38099"/>
                </a:lnTo>
                <a:lnTo>
                  <a:pt x="1421532" y="50799"/>
                </a:lnTo>
                <a:lnTo>
                  <a:pt x="1881062" y="50799"/>
                </a:lnTo>
                <a:lnTo>
                  <a:pt x="2136354" y="63499"/>
                </a:lnTo>
                <a:close/>
              </a:path>
              <a:path w="7672070" h="1778000">
                <a:moveTo>
                  <a:pt x="7507840" y="76199"/>
                </a:moveTo>
                <a:lnTo>
                  <a:pt x="4735439" y="76199"/>
                </a:lnTo>
                <a:lnTo>
                  <a:pt x="4837046" y="63499"/>
                </a:lnTo>
                <a:lnTo>
                  <a:pt x="5751513" y="63499"/>
                </a:lnTo>
                <a:lnTo>
                  <a:pt x="5853121" y="50799"/>
                </a:lnTo>
                <a:lnTo>
                  <a:pt x="6462764" y="50799"/>
                </a:lnTo>
                <a:lnTo>
                  <a:pt x="6564370" y="38099"/>
                </a:lnTo>
                <a:lnTo>
                  <a:pt x="7072398" y="38099"/>
                </a:lnTo>
                <a:lnTo>
                  <a:pt x="7174002" y="25399"/>
                </a:lnTo>
                <a:lnTo>
                  <a:pt x="7520422" y="25399"/>
                </a:lnTo>
                <a:lnTo>
                  <a:pt x="7526811" y="50799"/>
                </a:lnTo>
                <a:lnTo>
                  <a:pt x="7522688" y="63499"/>
                </a:lnTo>
                <a:lnTo>
                  <a:pt x="7507840" y="76199"/>
                </a:lnTo>
                <a:close/>
              </a:path>
              <a:path w="7672070" h="1778000">
                <a:moveTo>
                  <a:pt x="1124655" y="1650999"/>
                </a:moveTo>
                <a:lnTo>
                  <a:pt x="69929" y="1650999"/>
                </a:lnTo>
                <a:lnTo>
                  <a:pt x="57562" y="1600199"/>
                </a:lnTo>
                <a:lnTo>
                  <a:pt x="46869" y="1549399"/>
                </a:lnTo>
                <a:lnTo>
                  <a:pt x="37723" y="1498599"/>
                </a:lnTo>
                <a:lnTo>
                  <a:pt x="29994" y="1460499"/>
                </a:lnTo>
                <a:lnTo>
                  <a:pt x="23557" y="1409699"/>
                </a:lnTo>
                <a:lnTo>
                  <a:pt x="18283" y="1358899"/>
                </a:lnTo>
                <a:lnTo>
                  <a:pt x="14044" y="1308099"/>
                </a:lnTo>
                <a:lnTo>
                  <a:pt x="10713" y="1257299"/>
                </a:lnTo>
                <a:lnTo>
                  <a:pt x="8161" y="1206499"/>
                </a:lnTo>
                <a:lnTo>
                  <a:pt x="6261" y="1155699"/>
                </a:lnTo>
                <a:lnTo>
                  <a:pt x="4886" y="1104899"/>
                </a:lnTo>
                <a:lnTo>
                  <a:pt x="3907" y="1054099"/>
                </a:lnTo>
                <a:lnTo>
                  <a:pt x="3197" y="1003299"/>
                </a:lnTo>
                <a:lnTo>
                  <a:pt x="2071" y="901699"/>
                </a:lnTo>
                <a:lnTo>
                  <a:pt x="1401" y="850899"/>
                </a:lnTo>
                <a:lnTo>
                  <a:pt x="523" y="749299"/>
                </a:lnTo>
                <a:lnTo>
                  <a:pt x="144" y="698499"/>
                </a:lnTo>
                <a:lnTo>
                  <a:pt x="68" y="685799"/>
                </a:lnTo>
                <a:lnTo>
                  <a:pt x="0" y="596899"/>
                </a:lnTo>
                <a:lnTo>
                  <a:pt x="238" y="558799"/>
                </a:lnTo>
                <a:lnTo>
                  <a:pt x="953" y="507999"/>
                </a:lnTo>
                <a:lnTo>
                  <a:pt x="2146" y="457199"/>
                </a:lnTo>
                <a:lnTo>
                  <a:pt x="3901" y="406399"/>
                </a:lnTo>
                <a:lnTo>
                  <a:pt x="6298" y="355599"/>
                </a:lnTo>
                <a:lnTo>
                  <a:pt x="9420" y="304799"/>
                </a:lnTo>
                <a:lnTo>
                  <a:pt x="13349" y="253999"/>
                </a:lnTo>
                <a:lnTo>
                  <a:pt x="18168" y="215899"/>
                </a:lnTo>
                <a:lnTo>
                  <a:pt x="23957" y="165099"/>
                </a:lnTo>
                <a:lnTo>
                  <a:pt x="30801" y="114299"/>
                </a:lnTo>
                <a:lnTo>
                  <a:pt x="38780" y="63499"/>
                </a:lnTo>
                <a:lnTo>
                  <a:pt x="115659" y="63499"/>
                </a:lnTo>
                <a:lnTo>
                  <a:pt x="115626" y="76199"/>
                </a:lnTo>
                <a:lnTo>
                  <a:pt x="115394" y="88899"/>
                </a:lnTo>
                <a:lnTo>
                  <a:pt x="114764" y="101599"/>
                </a:lnTo>
                <a:lnTo>
                  <a:pt x="113538" y="114299"/>
                </a:lnTo>
                <a:lnTo>
                  <a:pt x="4967245" y="114299"/>
                </a:lnTo>
                <a:lnTo>
                  <a:pt x="4865026" y="126999"/>
                </a:lnTo>
                <a:lnTo>
                  <a:pt x="4593419" y="126999"/>
                </a:lnTo>
                <a:lnTo>
                  <a:pt x="4643313" y="139699"/>
                </a:lnTo>
                <a:lnTo>
                  <a:pt x="1604699" y="139699"/>
                </a:lnTo>
                <a:lnTo>
                  <a:pt x="1553900" y="152399"/>
                </a:lnTo>
                <a:lnTo>
                  <a:pt x="113538" y="152399"/>
                </a:lnTo>
                <a:lnTo>
                  <a:pt x="112389" y="165099"/>
                </a:lnTo>
                <a:lnTo>
                  <a:pt x="111799" y="177799"/>
                </a:lnTo>
                <a:lnTo>
                  <a:pt x="111581" y="177799"/>
                </a:lnTo>
                <a:lnTo>
                  <a:pt x="111550" y="190499"/>
                </a:lnTo>
                <a:lnTo>
                  <a:pt x="119768" y="190499"/>
                </a:lnTo>
                <a:lnTo>
                  <a:pt x="119768" y="203199"/>
                </a:lnTo>
                <a:lnTo>
                  <a:pt x="123789" y="253999"/>
                </a:lnTo>
                <a:lnTo>
                  <a:pt x="126751" y="304799"/>
                </a:lnTo>
                <a:lnTo>
                  <a:pt x="128761" y="355599"/>
                </a:lnTo>
                <a:lnTo>
                  <a:pt x="129928" y="393699"/>
                </a:lnTo>
                <a:lnTo>
                  <a:pt x="130250" y="431799"/>
                </a:lnTo>
                <a:lnTo>
                  <a:pt x="130158" y="495299"/>
                </a:lnTo>
                <a:lnTo>
                  <a:pt x="129437" y="546099"/>
                </a:lnTo>
                <a:lnTo>
                  <a:pt x="128301" y="596899"/>
                </a:lnTo>
                <a:lnTo>
                  <a:pt x="126859" y="647699"/>
                </a:lnTo>
                <a:lnTo>
                  <a:pt x="125217" y="698499"/>
                </a:lnTo>
                <a:lnTo>
                  <a:pt x="121766" y="800099"/>
                </a:lnTo>
                <a:lnTo>
                  <a:pt x="120171" y="838199"/>
                </a:lnTo>
                <a:lnTo>
                  <a:pt x="118806" y="888999"/>
                </a:lnTo>
                <a:lnTo>
                  <a:pt x="117780" y="939799"/>
                </a:lnTo>
                <a:lnTo>
                  <a:pt x="117154" y="1003299"/>
                </a:lnTo>
                <a:lnTo>
                  <a:pt x="57470" y="1003299"/>
                </a:lnTo>
                <a:lnTo>
                  <a:pt x="59848" y="1054099"/>
                </a:lnTo>
                <a:lnTo>
                  <a:pt x="62757" y="1104899"/>
                </a:lnTo>
                <a:lnTo>
                  <a:pt x="66019" y="1142999"/>
                </a:lnTo>
                <a:lnTo>
                  <a:pt x="72897" y="1244599"/>
                </a:lnTo>
                <a:lnTo>
                  <a:pt x="76159" y="1295399"/>
                </a:lnTo>
                <a:lnTo>
                  <a:pt x="113612" y="1295399"/>
                </a:lnTo>
                <a:lnTo>
                  <a:pt x="113402" y="1308099"/>
                </a:lnTo>
                <a:lnTo>
                  <a:pt x="112444" y="1358899"/>
                </a:lnTo>
                <a:lnTo>
                  <a:pt x="111352" y="1409699"/>
                </a:lnTo>
                <a:lnTo>
                  <a:pt x="110110" y="1460499"/>
                </a:lnTo>
                <a:lnTo>
                  <a:pt x="108702" y="1511299"/>
                </a:lnTo>
                <a:lnTo>
                  <a:pt x="107111" y="1562099"/>
                </a:lnTo>
                <a:lnTo>
                  <a:pt x="105320" y="1612899"/>
                </a:lnTo>
                <a:lnTo>
                  <a:pt x="666120" y="1638299"/>
                </a:lnTo>
                <a:lnTo>
                  <a:pt x="1022776" y="1638299"/>
                </a:lnTo>
                <a:lnTo>
                  <a:pt x="1124655" y="1650999"/>
                </a:lnTo>
                <a:close/>
              </a:path>
              <a:path w="7672070" h="1778000">
                <a:moveTo>
                  <a:pt x="3004336" y="76199"/>
                </a:moveTo>
                <a:lnTo>
                  <a:pt x="216530" y="76199"/>
                </a:lnTo>
                <a:lnTo>
                  <a:pt x="115659" y="63499"/>
                </a:lnTo>
                <a:lnTo>
                  <a:pt x="2953279" y="63499"/>
                </a:lnTo>
                <a:lnTo>
                  <a:pt x="3004336" y="76199"/>
                </a:lnTo>
                <a:close/>
              </a:path>
              <a:path w="7672070" h="1778000">
                <a:moveTo>
                  <a:pt x="7113797" y="88899"/>
                </a:moveTo>
                <a:lnTo>
                  <a:pt x="469210" y="88899"/>
                </a:lnTo>
                <a:lnTo>
                  <a:pt x="418579" y="76199"/>
                </a:lnTo>
                <a:lnTo>
                  <a:pt x="7216063" y="76199"/>
                </a:lnTo>
                <a:lnTo>
                  <a:pt x="7113797" y="88899"/>
                </a:lnTo>
                <a:close/>
              </a:path>
              <a:path w="7672070" h="1778000">
                <a:moveTo>
                  <a:pt x="7609638" y="126999"/>
                </a:moveTo>
                <a:lnTo>
                  <a:pt x="6559373" y="126999"/>
                </a:lnTo>
                <a:lnTo>
                  <a:pt x="6610051" y="114299"/>
                </a:lnTo>
                <a:lnTo>
                  <a:pt x="6964741" y="114299"/>
                </a:lnTo>
                <a:lnTo>
                  <a:pt x="7015403" y="101599"/>
                </a:lnTo>
                <a:lnTo>
                  <a:pt x="7268681" y="101599"/>
                </a:lnTo>
                <a:lnTo>
                  <a:pt x="7319331" y="88899"/>
                </a:lnTo>
                <a:lnTo>
                  <a:pt x="7420622" y="88899"/>
                </a:lnTo>
                <a:lnTo>
                  <a:pt x="7420622" y="76199"/>
                </a:lnTo>
                <a:lnTo>
                  <a:pt x="7611627" y="76199"/>
                </a:lnTo>
                <a:lnTo>
                  <a:pt x="7631130" y="88899"/>
                </a:lnTo>
                <a:lnTo>
                  <a:pt x="7636927" y="101599"/>
                </a:lnTo>
                <a:lnTo>
                  <a:pt x="7629577" y="114299"/>
                </a:lnTo>
                <a:lnTo>
                  <a:pt x="7609638" y="126999"/>
                </a:lnTo>
                <a:close/>
              </a:path>
              <a:path w="7672070" h="1778000">
                <a:moveTo>
                  <a:pt x="6500360" y="101599"/>
                </a:moveTo>
                <a:lnTo>
                  <a:pt x="468573" y="101599"/>
                </a:lnTo>
                <a:lnTo>
                  <a:pt x="519522" y="88899"/>
                </a:lnTo>
                <a:lnTo>
                  <a:pt x="6602584" y="88899"/>
                </a:lnTo>
                <a:lnTo>
                  <a:pt x="6500360" y="101599"/>
                </a:lnTo>
                <a:close/>
              </a:path>
              <a:path w="7672070" h="1778000">
                <a:moveTo>
                  <a:pt x="5887097" y="114299"/>
                </a:moveTo>
                <a:lnTo>
                  <a:pt x="214594" y="114299"/>
                </a:lnTo>
                <a:lnTo>
                  <a:pt x="265256" y="101599"/>
                </a:lnTo>
                <a:lnTo>
                  <a:pt x="5989301" y="101599"/>
                </a:lnTo>
                <a:lnTo>
                  <a:pt x="5887097" y="114299"/>
                </a:lnTo>
                <a:close/>
              </a:path>
              <a:path w="7672070" h="1778000">
                <a:moveTo>
                  <a:pt x="7645029" y="1777999"/>
                </a:moveTo>
                <a:lnTo>
                  <a:pt x="7608975" y="1777999"/>
                </a:lnTo>
                <a:lnTo>
                  <a:pt x="7607650" y="1765299"/>
                </a:lnTo>
                <a:lnTo>
                  <a:pt x="7601076" y="1739899"/>
                </a:lnTo>
                <a:lnTo>
                  <a:pt x="7594130" y="1701799"/>
                </a:lnTo>
                <a:lnTo>
                  <a:pt x="7587183" y="1676399"/>
                </a:lnTo>
                <a:lnTo>
                  <a:pt x="7580610" y="1638299"/>
                </a:lnTo>
                <a:lnTo>
                  <a:pt x="6103098" y="1638299"/>
                </a:lnTo>
                <a:lnTo>
                  <a:pt x="6204466" y="1625599"/>
                </a:lnTo>
                <a:lnTo>
                  <a:pt x="6609875" y="1625599"/>
                </a:lnTo>
                <a:lnTo>
                  <a:pt x="6761876" y="1612899"/>
                </a:lnTo>
                <a:lnTo>
                  <a:pt x="6964519" y="1612899"/>
                </a:lnTo>
                <a:lnTo>
                  <a:pt x="7217780" y="1600199"/>
                </a:lnTo>
                <a:lnTo>
                  <a:pt x="7572260" y="1587499"/>
                </a:lnTo>
                <a:lnTo>
                  <a:pt x="7563886" y="1536699"/>
                </a:lnTo>
                <a:lnTo>
                  <a:pt x="7555989" y="1485899"/>
                </a:lnTo>
                <a:lnTo>
                  <a:pt x="7548530" y="1447799"/>
                </a:lnTo>
                <a:lnTo>
                  <a:pt x="7541468" y="1396999"/>
                </a:lnTo>
                <a:lnTo>
                  <a:pt x="7534763" y="1346199"/>
                </a:lnTo>
                <a:lnTo>
                  <a:pt x="7528375" y="1295399"/>
                </a:lnTo>
                <a:lnTo>
                  <a:pt x="7522263" y="1244599"/>
                </a:lnTo>
                <a:lnTo>
                  <a:pt x="7516388" y="1193799"/>
                </a:lnTo>
                <a:lnTo>
                  <a:pt x="7510708" y="1142999"/>
                </a:lnTo>
                <a:lnTo>
                  <a:pt x="7505185" y="1104899"/>
                </a:lnTo>
                <a:lnTo>
                  <a:pt x="7499778" y="1054099"/>
                </a:lnTo>
                <a:lnTo>
                  <a:pt x="7489150" y="952499"/>
                </a:lnTo>
                <a:lnTo>
                  <a:pt x="7483574" y="901699"/>
                </a:lnTo>
                <a:lnTo>
                  <a:pt x="7477784" y="850899"/>
                </a:lnTo>
                <a:lnTo>
                  <a:pt x="7471865" y="800099"/>
                </a:lnTo>
                <a:lnTo>
                  <a:pt x="7465898" y="749299"/>
                </a:lnTo>
                <a:lnTo>
                  <a:pt x="7459966" y="698499"/>
                </a:lnTo>
                <a:lnTo>
                  <a:pt x="7454152" y="647699"/>
                </a:lnTo>
                <a:lnTo>
                  <a:pt x="7448537" y="596899"/>
                </a:lnTo>
                <a:lnTo>
                  <a:pt x="7443205" y="546099"/>
                </a:lnTo>
                <a:lnTo>
                  <a:pt x="7438238" y="495299"/>
                </a:lnTo>
                <a:lnTo>
                  <a:pt x="7433719" y="444499"/>
                </a:lnTo>
                <a:lnTo>
                  <a:pt x="7429729" y="393699"/>
                </a:lnTo>
                <a:lnTo>
                  <a:pt x="7426353" y="342899"/>
                </a:lnTo>
                <a:lnTo>
                  <a:pt x="7423671" y="292099"/>
                </a:lnTo>
                <a:lnTo>
                  <a:pt x="7421767" y="241299"/>
                </a:lnTo>
                <a:lnTo>
                  <a:pt x="7420723" y="190499"/>
                </a:lnTo>
                <a:lnTo>
                  <a:pt x="7420622" y="139699"/>
                </a:lnTo>
                <a:lnTo>
                  <a:pt x="5900397" y="139699"/>
                </a:lnTo>
                <a:lnTo>
                  <a:pt x="5951098" y="126999"/>
                </a:lnTo>
                <a:lnTo>
                  <a:pt x="7512081" y="126999"/>
                </a:lnTo>
                <a:lnTo>
                  <a:pt x="7515165" y="152399"/>
                </a:lnTo>
                <a:lnTo>
                  <a:pt x="7521383" y="203199"/>
                </a:lnTo>
                <a:lnTo>
                  <a:pt x="7524541" y="215899"/>
                </a:lnTo>
                <a:lnTo>
                  <a:pt x="7591931" y="215899"/>
                </a:lnTo>
                <a:lnTo>
                  <a:pt x="7592933" y="228599"/>
                </a:lnTo>
                <a:lnTo>
                  <a:pt x="7596765" y="292099"/>
                </a:lnTo>
                <a:lnTo>
                  <a:pt x="7600445" y="342899"/>
                </a:lnTo>
                <a:lnTo>
                  <a:pt x="7603107" y="380999"/>
                </a:lnTo>
                <a:lnTo>
                  <a:pt x="7503731" y="380999"/>
                </a:lnTo>
                <a:lnTo>
                  <a:pt x="7507358" y="431799"/>
                </a:lnTo>
                <a:lnTo>
                  <a:pt x="7510812" y="482599"/>
                </a:lnTo>
                <a:lnTo>
                  <a:pt x="7517499" y="584199"/>
                </a:lnTo>
                <a:lnTo>
                  <a:pt x="7520879" y="634999"/>
                </a:lnTo>
                <a:lnTo>
                  <a:pt x="7524383" y="685799"/>
                </a:lnTo>
                <a:lnTo>
                  <a:pt x="7528084" y="736599"/>
                </a:lnTo>
                <a:lnTo>
                  <a:pt x="7532056" y="787399"/>
                </a:lnTo>
                <a:lnTo>
                  <a:pt x="7536373" y="838199"/>
                </a:lnTo>
                <a:lnTo>
                  <a:pt x="7541110" y="888999"/>
                </a:lnTo>
                <a:lnTo>
                  <a:pt x="7544212" y="927099"/>
                </a:lnTo>
                <a:lnTo>
                  <a:pt x="7547340" y="952499"/>
                </a:lnTo>
                <a:lnTo>
                  <a:pt x="7550467" y="990599"/>
                </a:lnTo>
                <a:lnTo>
                  <a:pt x="7553570" y="1015999"/>
                </a:lnTo>
                <a:lnTo>
                  <a:pt x="7651892" y="1015999"/>
                </a:lnTo>
                <a:lnTo>
                  <a:pt x="7653954" y="1041399"/>
                </a:lnTo>
                <a:lnTo>
                  <a:pt x="7657607" y="1092199"/>
                </a:lnTo>
                <a:lnTo>
                  <a:pt x="7659999" y="1130299"/>
                </a:lnTo>
                <a:lnTo>
                  <a:pt x="7603409" y="1130299"/>
                </a:lnTo>
                <a:lnTo>
                  <a:pt x="7603323" y="1206499"/>
                </a:lnTo>
                <a:lnTo>
                  <a:pt x="7603160" y="1244599"/>
                </a:lnTo>
                <a:lnTo>
                  <a:pt x="7602570" y="1308099"/>
                </a:lnTo>
                <a:lnTo>
                  <a:pt x="7601420" y="1358899"/>
                </a:lnTo>
                <a:lnTo>
                  <a:pt x="7601420" y="1371599"/>
                </a:lnTo>
                <a:lnTo>
                  <a:pt x="7593070" y="1371599"/>
                </a:lnTo>
                <a:lnTo>
                  <a:pt x="7599279" y="1422399"/>
                </a:lnTo>
                <a:lnTo>
                  <a:pt x="7605264" y="1473199"/>
                </a:lnTo>
                <a:lnTo>
                  <a:pt x="7610852" y="1536699"/>
                </a:lnTo>
                <a:lnTo>
                  <a:pt x="7615868" y="1587499"/>
                </a:lnTo>
                <a:lnTo>
                  <a:pt x="7670106" y="1587499"/>
                </a:lnTo>
                <a:lnTo>
                  <a:pt x="7669949" y="1600199"/>
                </a:lnTo>
                <a:lnTo>
                  <a:pt x="7672070" y="1612899"/>
                </a:lnTo>
                <a:lnTo>
                  <a:pt x="7669949" y="1625599"/>
                </a:lnTo>
                <a:lnTo>
                  <a:pt x="7668691" y="1638299"/>
                </a:lnTo>
                <a:lnTo>
                  <a:pt x="7667022" y="1689099"/>
                </a:lnTo>
                <a:lnTo>
                  <a:pt x="7665839" y="1714499"/>
                </a:lnTo>
                <a:lnTo>
                  <a:pt x="7665839" y="1727199"/>
                </a:lnTo>
                <a:lnTo>
                  <a:pt x="7659477" y="1739899"/>
                </a:lnTo>
                <a:lnTo>
                  <a:pt x="7649670" y="1739899"/>
                </a:lnTo>
                <a:lnTo>
                  <a:pt x="7648095" y="1752599"/>
                </a:lnTo>
                <a:lnTo>
                  <a:pt x="7645029" y="1777999"/>
                </a:lnTo>
                <a:close/>
              </a:path>
              <a:path w="7672070" h="1778000">
                <a:moveTo>
                  <a:pt x="7591931" y="215899"/>
                </a:moveTo>
                <a:lnTo>
                  <a:pt x="7524541" y="215899"/>
                </a:lnTo>
                <a:lnTo>
                  <a:pt x="7524541" y="203199"/>
                </a:lnTo>
                <a:lnTo>
                  <a:pt x="7528650" y="203199"/>
                </a:lnTo>
                <a:lnTo>
                  <a:pt x="7532760" y="190499"/>
                </a:lnTo>
                <a:lnTo>
                  <a:pt x="7532416" y="177799"/>
                </a:lnTo>
                <a:lnTo>
                  <a:pt x="7531500" y="165099"/>
                </a:lnTo>
                <a:lnTo>
                  <a:pt x="7530187" y="152399"/>
                </a:lnTo>
                <a:lnTo>
                  <a:pt x="7528650" y="126999"/>
                </a:lnTo>
                <a:lnTo>
                  <a:pt x="7584719" y="126999"/>
                </a:lnTo>
                <a:lnTo>
                  <a:pt x="7588925" y="177799"/>
                </a:lnTo>
                <a:lnTo>
                  <a:pt x="7591931" y="215899"/>
                </a:lnTo>
                <a:close/>
              </a:path>
              <a:path w="7672070" h="1778000">
                <a:moveTo>
                  <a:pt x="7217262" y="152399"/>
                </a:moveTo>
                <a:lnTo>
                  <a:pt x="1937691" y="152399"/>
                </a:lnTo>
                <a:lnTo>
                  <a:pt x="1892556" y="139699"/>
                </a:lnTo>
                <a:lnTo>
                  <a:pt x="7268101" y="139699"/>
                </a:lnTo>
                <a:lnTo>
                  <a:pt x="7217262" y="152399"/>
                </a:lnTo>
                <a:close/>
              </a:path>
              <a:path w="7672070" h="1778000">
                <a:moveTo>
                  <a:pt x="6963069" y="165099"/>
                </a:moveTo>
                <a:lnTo>
                  <a:pt x="3114192" y="165099"/>
                </a:lnTo>
                <a:lnTo>
                  <a:pt x="2858533" y="152399"/>
                </a:lnTo>
                <a:lnTo>
                  <a:pt x="7013907" y="152399"/>
                </a:lnTo>
                <a:lnTo>
                  <a:pt x="6963069" y="165099"/>
                </a:lnTo>
                <a:close/>
              </a:path>
              <a:path w="7672070" h="1778000">
                <a:moveTo>
                  <a:pt x="6556374" y="177799"/>
                </a:moveTo>
                <a:lnTo>
                  <a:pt x="3830505" y="177799"/>
                </a:lnTo>
                <a:lnTo>
                  <a:pt x="3676910" y="165099"/>
                </a:lnTo>
                <a:lnTo>
                  <a:pt x="6607211" y="165099"/>
                </a:lnTo>
                <a:lnTo>
                  <a:pt x="6556374" y="177799"/>
                </a:lnTo>
                <a:close/>
              </a:path>
              <a:path w="7672070" h="1778000">
                <a:moveTo>
                  <a:pt x="5793826" y="190499"/>
                </a:moveTo>
                <a:lnTo>
                  <a:pt x="4834341" y="190499"/>
                </a:lnTo>
                <a:lnTo>
                  <a:pt x="4784150" y="177799"/>
                </a:lnTo>
                <a:lnTo>
                  <a:pt x="5844663" y="177799"/>
                </a:lnTo>
                <a:lnTo>
                  <a:pt x="5793826" y="190499"/>
                </a:lnTo>
                <a:close/>
              </a:path>
              <a:path w="7672070" h="1778000">
                <a:moveTo>
                  <a:pt x="7651892" y="1015999"/>
                </a:moveTo>
                <a:lnTo>
                  <a:pt x="7553570" y="1015999"/>
                </a:lnTo>
                <a:lnTo>
                  <a:pt x="7550589" y="977899"/>
                </a:lnTo>
                <a:lnTo>
                  <a:pt x="7547842" y="927099"/>
                </a:lnTo>
                <a:lnTo>
                  <a:pt x="7545317" y="876299"/>
                </a:lnTo>
                <a:lnTo>
                  <a:pt x="7543000" y="825499"/>
                </a:lnTo>
                <a:lnTo>
                  <a:pt x="7540878" y="774699"/>
                </a:lnTo>
                <a:lnTo>
                  <a:pt x="7538939" y="723899"/>
                </a:lnTo>
                <a:lnTo>
                  <a:pt x="7537171" y="685799"/>
                </a:lnTo>
                <a:lnTo>
                  <a:pt x="7535560" y="634999"/>
                </a:lnTo>
                <a:lnTo>
                  <a:pt x="7534094" y="584199"/>
                </a:lnTo>
                <a:lnTo>
                  <a:pt x="7532760" y="533399"/>
                </a:lnTo>
                <a:lnTo>
                  <a:pt x="7525036" y="495299"/>
                </a:lnTo>
                <a:lnTo>
                  <a:pt x="7517499" y="457199"/>
                </a:lnTo>
                <a:lnTo>
                  <a:pt x="7510335" y="419099"/>
                </a:lnTo>
                <a:lnTo>
                  <a:pt x="7503731" y="380999"/>
                </a:lnTo>
                <a:lnTo>
                  <a:pt x="7603107" y="380999"/>
                </a:lnTo>
                <a:lnTo>
                  <a:pt x="7607437" y="444499"/>
                </a:lnTo>
                <a:lnTo>
                  <a:pt x="7610795" y="495299"/>
                </a:lnTo>
                <a:lnTo>
                  <a:pt x="7614091" y="546099"/>
                </a:lnTo>
                <a:lnTo>
                  <a:pt x="7623839" y="698499"/>
                </a:lnTo>
                <a:lnTo>
                  <a:pt x="7627118" y="761999"/>
                </a:lnTo>
                <a:lnTo>
                  <a:pt x="7630449" y="812799"/>
                </a:lnTo>
                <a:lnTo>
                  <a:pt x="7630811" y="812799"/>
                </a:lnTo>
                <a:lnTo>
                  <a:pt x="7631758" y="825499"/>
                </a:lnTo>
                <a:lnTo>
                  <a:pt x="7633077" y="825499"/>
                </a:lnTo>
                <a:lnTo>
                  <a:pt x="7634558" y="838199"/>
                </a:lnTo>
                <a:lnTo>
                  <a:pt x="7640140" y="888999"/>
                </a:lnTo>
                <a:lnTo>
                  <a:pt x="7645229" y="939799"/>
                </a:lnTo>
                <a:lnTo>
                  <a:pt x="7649831" y="990599"/>
                </a:lnTo>
                <a:lnTo>
                  <a:pt x="7651892" y="1015999"/>
                </a:lnTo>
                <a:close/>
              </a:path>
              <a:path w="7672070" h="1778000">
                <a:moveTo>
                  <a:pt x="113612" y="1295399"/>
                </a:moveTo>
                <a:lnTo>
                  <a:pt x="76159" y="1295399"/>
                </a:lnTo>
                <a:lnTo>
                  <a:pt x="76159" y="1181099"/>
                </a:lnTo>
                <a:lnTo>
                  <a:pt x="70350" y="1142999"/>
                </a:lnTo>
                <a:lnTo>
                  <a:pt x="65273" y="1092199"/>
                </a:lnTo>
                <a:lnTo>
                  <a:pt x="60968" y="1054099"/>
                </a:lnTo>
                <a:lnTo>
                  <a:pt x="57470" y="1003299"/>
                </a:lnTo>
                <a:lnTo>
                  <a:pt x="117154" y="1003299"/>
                </a:lnTo>
                <a:lnTo>
                  <a:pt x="116779" y="1041399"/>
                </a:lnTo>
                <a:lnTo>
                  <a:pt x="116237" y="1092199"/>
                </a:lnTo>
                <a:lnTo>
                  <a:pt x="115645" y="1142999"/>
                </a:lnTo>
                <a:lnTo>
                  <a:pt x="114986" y="1206499"/>
                </a:lnTo>
                <a:lnTo>
                  <a:pt x="114244" y="1257299"/>
                </a:lnTo>
                <a:lnTo>
                  <a:pt x="113612" y="1295399"/>
                </a:lnTo>
                <a:close/>
              </a:path>
              <a:path w="7672070" h="1778000">
                <a:moveTo>
                  <a:pt x="7670106" y="1587499"/>
                </a:moveTo>
                <a:lnTo>
                  <a:pt x="7615868" y="1587499"/>
                </a:lnTo>
                <a:lnTo>
                  <a:pt x="7616518" y="1536699"/>
                </a:lnTo>
                <a:lnTo>
                  <a:pt x="7616555" y="1473199"/>
                </a:lnTo>
                <a:lnTo>
                  <a:pt x="7616268" y="1435099"/>
                </a:lnTo>
                <a:lnTo>
                  <a:pt x="7615374" y="1384299"/>
                </a:lnTo>
                <a:lnTo>
                  <a:pt x="7613969" y="1333499"/>
                </a:lnTo>
                <a:lnTo>
                  <a:pt x="7612056" y="1282699"/>
                </a:lnTo>
                <a:lnTo>
                  <a:pt x="7609638" y="1231899"/>
                </a:lnTo>
                <a:lnTo>
                  <a:pt x="7606573" y="1181099"/>
                </a:lnTo>
                <a:lnTo>
                  <a:pt x="7603409" y="1130299"/>
                </a:lnTo>
                <a:lnTo>
                  <a:pt x="7659999" y="1130299"/>
                </a:lnTo>
                <a:lnTo>
                  <a:pt x="7663530" y="1193799"/>
                </a:lnTo>
                <a:lnTo>
                  <a:pt x="7665817" y="1244599"/>
                </a:lnTo>
                <a:lnTo>
                  <a:pt x="7667664" y="1295399"/>
                </a:lnTo>
                <a:lnTo>
                  <a:pt x="7669080" y="1346199"/>
                </a:lnTo>
                <a:lnTo>
                  <a:pt x="7670071" y="1396999"/>
                </a:lnTo>
                <a:lnTo>
                  <a:pt x="7670645" y="1447799"/>
                </a:lnTo>
                <a:lnTo>
                  <a:pt x="7670770" y="1485899"/>
                </a:lnTo>
                <a:lnTo>
                  <a:pt x="7670753" y="1511299"/>
                </a:lnTo>
                <a:lnTo>
                  <a:pt x="7670576" y="1549399"/>
                </a:lnTo>
                <a:lnTo>
                  <a:pt x="7670106" y="1587499"/>
                </a:lnTo>
                <a:close/>
              </a:path>
              <a:path w="7672070" h="1778000">
                <a:moveTo>
                  <a:pt x="6455988" y="1676399"/>
                </a:moveTo>
                <a:lnTo>
                  <a:pt x="4582038" y="1676399"/>
                </a:lnTo>
                <a:lnTo>
                  <a:pt x="4632752" y="1663699"/>
                </a:lnTo>
                <a:lnTo>
                  <a:pt x="5190565" y="1663699"/>
                </a:lnTo>
                <a:lnTo>
                  <a:pt x="5291975" y="1650999"/>
                </a:lnTo>
                <a:lnTo>
                  <a:pt x="5697574" y="1650999"/>
                </a:lnTo>
                <a:lnTo>
                  <a:pt x="5798963" y="1638299"/>
                </a:lnTo>
                <a:lnTo>
                  <a:pt x="7580610" y="1638299"/>
                </a:lnTo>
                <a:lnTo>
                  <a:pt x="6711630" y="1663699"/>
                </a:lnTo>
                <a:lnTo>
                  <a:pt x="6455988" y="1676399"/>
                </a:lnTo>
                <a:close/>
              </a:path>
              <a:path w="7672070" h="1778000">
                <a:moveTo>
                  <a:pt x="6098000" y="1689099"/>
                </a:moveTo>
                <a:lnTo>
                  <a:pt x="78280" y="1689099"/>
                </a:lnTo>
                <a:lnTo>
                  <a:pt x="78280" y="1650999"/>
                </a:lnTo>
                <a:lnTo>
                  <a:pt x="105320" y="1650999"/>
                </a:lnTo>
                <a:lnTo>
                  <a:pt x="105320" y="1663699"/>
                </a:lnTo>
                <a:lnTo>
                  <a:pt x="103199" y="1663699"/>
                </a:lnTo>
                <a:lnTo>
                  <a:pt x="103199" y="1676399"/>
                </a:lnTo>
                <a:lnTo>
                  <a:pt x="6251438" y="1676399"/>
                </a:lnTo>
                <a:lnTo>
                  <a:pt x="6098000" y="1689099"/>
                </a:lnTo>
                <a:close/>
              </a:path>
              <a:path w="7672070" h="1778000">
                <a:moveTo>
                  <a:pt x="1633941" y="1663699"/>
                </a:moveTo>
                <a:lnTo>
                  <a:pt x="265958" y="1663699"/>
                </a:lnTo>
                <a:lnTo>
                  <a:pt x="158618" y="1650999"/>
                </a:lnTo>
                <a:lnTo>
                  <a:pt x="1532095" y="1650999"/>
                </a:lnTo>
                <a:lnTo>
                  <a:pt x="1633941" y="1663699"/>
                </a:lnTo>
                <a:close/>
              </a:path>
              <a:path w="7672070" h="1778000">
                <a:moveTo>
                  <a:pt x="2143144" y="1676399"/>
                </a:moveTo>
                <a:lnTo>
                  <a:pt x="107308" y="1676399"/>
                </a:lnTo>
                <a:lnTo>
                  <a:pt x="160295" y="1663699"/>
                </a:lnTo>
                <a:lnTo>
                  <a:pt x="2092224" y="1663699"/>
                </a:lnTo>
                <a:lnTo>
                  <a:pt x="2143144" y="1676399"/>
                </a:lnTo>
                <a:close/>
              </a:path>
              <a:path w="7672070" h="1778000">
                <a:moveTo>
                  <a:pt x="5637521" y="1701799"/>
                </a:moveTo>
                <a:lnTo>
                  <a:pt x="90740" y="1701799"/>
                </a:lnTo>
                <a:lnTo>
                  <a:pt x="90740" y="1689099"/>
                </a:lnTo>
                <a:lnTo>
                  <a:pt x="5739873" y="1689099"/>
                </a:lnTo>
                <a:lnTo>
                  <a:pt x="5637521" y="1701799"/>
                </a:lnTo>
                <a:close/>
              </a:path>
              <a:path w="7672070" h="1778000">
                <a:moveTo>
                  <a:pt x="5125514" y="1714499"/>
                </a:moveTo>
                <a:lnTo>
                  <a:pt x="259768" y="1714499"/>
                </a:lnTo>
                <a:lnTo>
                  <a:pt x="208939" y="1701799"/>
                </a:lnTo>
                <a:lnTo>
                  <a:pt x="5227951" y="1701799"/>
                </a:lnTo>
                <a:lnTo>
                  <a:pt x="5125514" y="1714499"/>
                </a:lnTo>
                <a:close/>
              </a:path>
              <a:path w="7672070" h="1778000">
                <a:moveTo>
                  <a:pt x="7543231" y="1765299"/>
                </a:moveTo>
                <a:lnTo>
                  <a:pt x="4180015" y="1765299"/>
                </a:lnTo>
                <a:lnTo>
                  <a:pt x="3977860" y="1752599"/>
                </a:lnTo>
                <a:lnTo>
                  <a:pt x="1736586" y="1752599"/>
                </a:lnTo>
                <a:lnTo>
                  <a:pt x="1685601" y="1739899"/>
                </a:lnTo>
                <a:lnTo>
                  <a:pt x="972157" y="1739899"/>
                </a:lnTo>
                <a:lnTo>
                  <a:pt x="921230" y="1727199"/>
                </a:lnTo>
                <a:lnTo>
                  <a:pt x="564910" y="1727199"/>
                </a:lnTo>
                <a:lnTo>
                  <a:pt x="514034" y="1714499"/>
                </a:lnTo>
                <a:lnTo>
                  <a:pt x="7543231" y="1714499"/>
                </a:lnTo>
                <a:lnTo>
                  <a:pt x="7564256" y="1727199"/>
                </a:lnTo>
                <a:lnTo>
                  <a:pt x="7571265" y="1739899"/>
                </a:lnTo>
                <a:lnTo>
                  <a:pt x="7564256" y="1752599"/>
                </a:lnTo>
                <a:lnTo>
                  <a:pt x="7543231" y="17652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263321" y="539508"/>
              <a:ext cx="8605520" cy="4383405"/>
            </a:xfrm>
            <a:custGeom>
              <a:avLst/>
              <a:gdLst/>
              <a:ahLst/>
              <a:cxnLst/>
              <a:rect l="l" t="t" r="r" b="b"/>
              <a:pathLst>
                <a:path w="8605520" h="4383405">
                  <a:moveTo>
                    <a:pt x="28790" y="615226"/>
                  </a:moveTo>
                  <a:lnTo>
                    <a:pt x="27279" y="611568"/>
                  </a:lnTo>
                  <a:lnTo>
                    <a:pt x="21882" y="606171"/>
                  </a:lnTo>
                  <a:lnTo>
                    <a:pt x="18211" y="604647"/>
                  </a:lnTo>
                  <a:lnTo>
                    <a:pt x="6438" y="604647"/>
                  </a:lnTo>
                  <a:lnTo>
                    <a:pt x="0" y="611098"/>
                  </a:lnTo>
                  <a:lnTo>
                    <a:pt x="0" y="619048"/>
                  </a:lnTo>
                  <a:lnTo>
                    <a:pt x="0" y="626999"/>
                  </a:lnTo>
                  <a:lnTo>
                    <a:pt x="6438" y="633450"/>
                  </a:lnTo>
                  <a:lnTo>
                    <a:pt x="22352" y="633450"/>
                  </a:lnTo>
                  <a:lnTo>
                    <a:pt x="28790" y="626999"/>
                  </a:lnTo>
                  <a:lnTo>
                    <a:pt x="28790" y="615226"/>
                  </a:lnTo>
                  <a:close/>
                </a:path>
                <a:path w="8605520" h="4383405">
                  <a:moveTo>
                    <a:pt x="169049" y="1745094"/>
                  </a:moveTo>
                  <a:lnTo>
                    <a:pt x="167728" y="1741932"/>
                  </a:lnTo>
                  <a:lnTo>
                    <a:pt x="163068" y="1737258"/>
                  </a:lnTo>
                  <a:lnTo>
                    <a:pt x="159893" y="1735950"/>
                  </a:lnTo>
                  <a:lnTo>
                    <a:pt x="149720" y="1735950"/>
                  </a:lnTo>
                  <a:lnTo>
                    <a:pt x="144145" y="1741525"/>
                  </a:lnTo>
                  <a:lnTo>
                    <a:pt x="144145" y="1748396"/>
                  </a:lnTo>
                  <a:lnTo>
                    <a:pt x="144145" y="1755279"/>
                  </a:lnTo>
                  <a:lnTo>
                    <a:pt x="149720" y="1760842"/>
                  </a:lnTo>
                  <a:lnTo>
                    <a:pt x="163474" y="1760842"/>
                  </a:lnTo>
                  <a:lnTo>
                    <a:pt x="169049" y="1755279"/>
                  </a:lnTo>
                  <a:lnTo>
                    <a:pt x="169049" y="1745094"/>
                  </a:lnTo>
                  <a:close/>
                </a:path>
                <a:path w="8605520" h="4383405">
                  <a:moveTo>
                    <a:pt x="303237" y="3346513"/>
                  </a:moveTo>
                  <a:lnTo>
                    <a:pt x="301929" y="3343351"/>
                  </a:lnTo>
                  <a:lnTo>
                    <a:pt x="297256" y="3338677"/>
                  </a:lnTo>
                  <a:lnTo>
                    <a:pt x="294093" y="3337369"/>
                  </a:lnTo>
                  <a:lnTo>
                    <a:pt x="283908" y="3337369"/>
                  </a:lnTo>
                  <a:lnTo>
                    <a:pt x="278345" y="3342944"/>
                  </a:lnTo>
                  <a:lnTo>
                    <a:pt x="278345" y="3349815"/>
                  </a:lnTo>
                  <a:lnTo>
                    <a:pt x="278345" y="3356699"/>
                  </a:lnTo>
                  <a:lnTo>
                    <a:pt x="283908" y="3362261"/>
                  </a:lnTo>
                  <a:lnTo>
                    <a:pt x="297662" y="3362261"/>
                  </a:lnTo>
                  <a:lnTo>
                    <a:pt x="303237" y="3356699"/>
                  </a:lnTo>
                  <a:lnTo>
                    <a:pt x="303237" y="3346513"/>
                  </a:lnTo>
                  <a:close/>
                </a:path>
                <a:path w="8605520" h="4383405">
                  <a:moveTo>
                    <a:pt x="1086319" y="1851367"/>
                  </a:moveTo>
                  <a:lnTo>
                    <a:pt x="1084999" y="1848205"/>
                  </a:lnTo>
                  <a:lnTo>
                    <a:pt x="1080338" y="1843532"/>
                  </a:lnTo>
                  <a:lnTo>
                    <a:pt x="1077163" y="1842223"/>
                  </a:lnTo>
                  <a:lnTo>
                    <a:pt x="1066990" y="1842223"/>
                  </a:lnTo>
                  <a:lnTo>
                    <a:pt x="1061415" y="1847799"/>
                  </a:lnTo>
                  <a:lnTo>
                    <a:pt x="1061415" y="1854669"/>
                  </a:lnTo>
                  <a:lnTo>
                    <a:pt x="1061415" y="1861553"/>
                  </a:lnTo>
                  <a:lnTo>
                    <a:pt x="1066990" y="1867128"/>
                  </a:lnTo>
                  <a:lnTo>
                    <a:pt x="1080744" y="1867128"/>
                  </a:lnTo>
                  <a:lnTo>
                    <a:pt x="1086319" y="1861553"/>
                  </a:lnTo>
                  <a:lnTo>
                    <a:pt x="1086319" y="1851367"/>
                  </a:lnTo>
                  <a:close/>
                </a:path>
                <a:path w="8605520" h="4383405">
                  <a:moveTo>
                    <a:pt x="1087348" y="2476677"/>
                  </a:moveTo>
                  <a:lnTo>
                    <a:pt x="1085824" y="2473020"/>
                  </a:lnTo>
                  <a:lnTo>
                    <a:pt x="1080427" y="2467610"/>
                  </a:lnTo>
                  <a:lnTo>
                    <a:pt x="1076769" y="2466098"/>
                  </a:lnTo>
                  <a:lnTo>
                    <a:pt x="1064996" y="2466098"/>
                  </a:lnTo>
                  <a:lnTo>
                    <a:pt x="1058545" y="2472550"/>
                  </a:lnTo>
                  <a:lnTo>
                    <a:pt x="1058545" y="2480500"/>
                  </a:lnTo>
                  <a:lnTo>
                    <a:pt x="1058545" y="2488450"/>
                  </a:lnTo>
                  <a:lnTo>
                    <a:pt x="1064996" y="2494902"/>
                  </a:lnTo>
                  <a:lnTo>
                    <a:pt x="1080897" y="2494902"/>
                  </a:lnTo>
                  <a:lnTo>
                    <a:pt x="1087348" y="2488450"/>
                  </a:lnTo>
                  <a:lnTo>
                    <a:pt x="1087348" y="2476677"/>
                  </a:lnTo>
                  <a:close/>
                </a:path>
                <a:path w="8605520" h="4383405">
                  <a:moveTo>
                    <a:pt x="1400568" y="140449"/>
                  </a:moveTo>
                  <a:lnTo>
                    <a:pt x="1399057" y="136791"/>
                  </a:lnTo>
                  <a:lnTo>
                    <a:pt x="1393659" y="131394"/>
                  </a:lnTo>
                  <a:lnTo>
                    <a:pt x="1389989" y="129870"/>
                  </a:lnTo>
                  <a:lnTo>
                    <a:pt x="1378216" y="129870"/>
                  </a:lnTo>
                  <a:lnTo>
                    <a:pt x="1371777" y="136321"/>
                  </a:lnTo>
                  <a:lnTo>
                    <a:pt x="1371777" y="144272"/>
                  </a:lnTo>
                  <a:lnTo>
                    <a:pt x="1371777" y="152222"/>
                  </a:lnTo>
                  <a:lnTo>
                    <a:pt x="1378216" y="158673"/>
                  </a:lnTo>
                  <a:lnTo>
                    <a:pt x="1394129" y="158673"/>
                  </a:lnTo>
                  <a:lnTo>
                    <a:pt x="1400568" y="152222"/>
                  </a:lnTo>
                  <a:lnTo>
                    <a:pt x="1400568" y="140449"/>
                  </a:lnTo>
                  <a:close/>
                </a:path>
                <a:path w="8605520" h="4383405">
                  <a:moveTo>
                    <a:pt x="1667649" y="2216010"/>
                  </a:moveTo>
                  <a:lnTo>
                    <a:pt x="1666341" y="2212835"/>
                  </a:lnTo>
                  <a:lnTo>
                    <a:pt x="1661668" y="2208174"/>
                  </a:lnTo>
                  <a:lnTo>
                    <a:pt x="1658505" y="2206853"/>
                  </a:lnTo>
                  <a:lnTo>
                    <a:pt x="1648320" y="2206853"/>
                  </a:lnTo>
                  <a:lnTo>
                    <a:pt x="1642745" y="2212429"/>
                  </a:lnTo>
                  <a:lnTo>
                    <a:pt x="1642745" y="2219312"/>
                  </a:lnTo>
                  <a:lnTo>
                    <a:pt x="1642745" y="2226183"/>
                  </a:lnTo>
                  <a:lnTo>
                    <a:pt x="1648320" y="2231758"/>
                  </a:lnTo>
                  <a:lnTo>
                    <a:pt x="1662074" y="2231758"/>
                  </a:lnTo>
                  <a:lnTo>
                    <a:pt x="1667649" y="2226183"/>
                  </a:lnTo>
                  <a:lnTo>
                    <a:pt x="1667649" y="2216010"/>
                  </a:lnTo>
                  <a:close/>
                </a:path>
                <a:path w="8605520" h="4383405">
                  <a:moveTo>
                    <a:pt x="2394661" y="4347184"/>
                  </a:moveTo>
                  <a:lnTo>
                    <a:pt x="2393353" y="4344009"/>
                  </a:lnTo>
                  <a:lnTo>
                    <a:pt x="2388679" y="4339348"/>
                  </a:lnTo>
                  <a:lnTo>
                    <a:pt x="2385504" y="4338040"/>
                  </a:lnTo>
                  <a:lnTo>
                    <a:pt x="2375331" y="4338040"/>
                  </a:lnTo>
                  <a:lnTo>
                    <a:pt x="2369756" y="4343603"/>
                  </a:lnTo>
                  <a:lnTo>
                    <a:pt x="2369756" y="4350486"/>
                  </a:lnTo>
                  <a:lnTo>
                    <a:pt x="2369756" y="4357357"/>
                  </a:lnTo>
                  <a:lnTo>
                    <a:pt x="2375331" y="4362932"/>
                  </a:lnTo>
                  <a:lnTo>
                    <a:pt x="2389086" y="4362932"/>
                  </a:lnTo>
                  <a:lnTo>
                    <a:pt x="2394661" y="4357357"/>
                  </a:lnTo>
                  <a:lnTo>
                    <a:pt x="2394661" y="4347184"/>
                  </a:lnTo>
                  <a:close/>
                </a:path>
                <a:path w="8605520" h="4383405">
                  <a:moveTo>
                    <a:pt x="2550884" y="2504033"/>
                  </a:moveTo>
                  <a:lnTo>
                    <a:pt x="2549563" y="2500871"/>
                  </a:lnTo>
                  <a:lnTo>
                    <a:pt x="2544902" y="2496197"/>
                  </a:lnTo>
                  <a:lnTo>
                    <a:pt x="2541727" y="2494889"/>
                  </a:lnTo>
                  <a:lnTo>
                    <a:pt x="2531554" y="2494889"/>
                  </a:lnTo>
                  <a:lnTo>
                    <a:pt x="2525979" y="2500465"/>
                  </a:lnTo>
                  <a:lnTo>
                    <a:pt x="2525979" y="2507335"/>
                  </a:lnTo>
                  <a:lnTo>
                    <a:pt x="2525979" y="2514206"/>
                  </a:lnTo>
                  <a:lnTo>
                    <a:pt x="2531554" y="2519781"/>
                  </a:lnTo>
                  <a:lnTo>
                    <a:pt x="2545308" y="2519781"/>
                  </a:lnTo>
                  <a:lnTo>
                    <a:pt x="2550884" y="2514206"/>
                  </a:lnTo>
                  <a:lnTo>
                    <a:pt x="2550884" y="2504033"/>
                  </a:lnTo>
                  <a:close/>
                </a:path>
                <a:path w="8605520" h="4383405">
                  <a:moveTo>
                    <a:pt x="2579674" y="3507384"/>
                  </a:moveTo>
                  <a:lnTo>
                    <a:pt x="2578150" y="3503714"/>
                  </a:lnTo>
                  <a:lnTo>
                    <a:pt x="2575458" y="3501009"/>
                  </a:lnTo>
                  <a:lnTo>
                    <a:pt x="2572753" y="3498316"/>
                  </a:lnTo>
                  <a:lnTo>
                    <a:pt x="2569095" y="3496792"/>
                  </a:lnTo>
                  <a:lnTo>
                    <a:pt x="2557322" y="3496792"/>
                  </a:lnTo>
                  <a:lnTo>
                    <a:pt x="2550871" y="3503244"/>
                  </a:lnTo>
                  <a:lnTo>
                    <a:pt x="2550871" y="3511194"/>
                  </a:lnTo>
                  <a:lnTo>
                    <a:pt x="2550871" y="3519144"/>
                  </a:lnTo>
                  <a:lnTo>
                    <a:pt x="2557322" y="3525596"/>
                  </a:lnTo>
                  <a:lnTo>
                    <a:pt x="2573223" y="3525596"/>
                  </a:lnTo>
                  <a:lnTo>
                    <a:pt x="2579674" y="3519144"/>
                  </a:lnTo>
                  <a:lnTo>
                    <a:pt x="2579674" y="3507384"/>
                  </a:lnTo>
                  <a:close/>
                </a:path>
                <a:path w="8605520" h="4383405">
                  <a:moveTo>
                    <a:pt x="2680335" y="137883"/>
                  </a:moveTo>
                  <a:lnTo>
                    <a:pt x="2675166" y="132715"/>
                  </a:lnTo>
                  <a:lnTo>
                    <a:pt x="2662415" y="132715"/>
                  </a:lnTo>
                  <a:lnTo>
                    <a:pt x="2657246" y="137883"/>
                  </a:lnTo>
                  <a:lnTo>
                    <a:pt x="2657246" y="147332"/>
                  </a:lnTo>
                  <a:lnTo>
                    <a:pt x="2658453" y="150266"/>
                  </a:lnTo>
                  <a:lnTo>
                    <a:pt x="2662796" y="154597"/>
                  </a:lnTo>
                  <a:lnTo>
                    <a:pt x="2665730" y="155816"/>
                  </a:lnTo>
                  <a:lnTo>
                    <a:pt x="2675166" y="155816"/>
                  </a:lnTo>
                  <a:lnTo>
                    <a:pt x="2680335" y="150647"/>
                  </a:lnTo>
                  <a:lnTo>
                    <a:pt x="2680335" y="144272"/>
                  </a:lnTo>
                  <a:lnTo>
                    <a:pt x="2680335" y="137883"/>
                  </a:lnTo>
                  <a:close/>
                </a:path>
                <a:path w="8605520" h="4383405">
                  <a:moveTo>
                    <a:pt x="3489045" y="3763873"/>
                  </a:moveTo>
                  <a:lnTo>
                    <a:pt x="3483876" y="3758704"/>
                  </a:lnTo>
                  <a:lnTo>
                    <a:pt x="3471113" y="3758704"/>
                  </a:lnTo>
                  <a:lnTo>
                    <a:pt x="3465944" y="3763873"/>
                  </a:lnTo>
                  <a:lnTo>
                    <a:pt x="3465944" y="3773309"/>
                  </a:lnTo>
                  <a:lnTo>
                    <a:pt x="3467163" y="3776243"/>
                  </a:lnTo>
                  <a:lnTo>
                    <a:pt x="3471494" y="3780586"/>
                  </a:lnTo>
                  <a:lnTo>
                    <a:pt x="3474428" y="3781793"/>
                  </a:lnTo>
                  <a:lnTo>
                    <a:pt x="3483876" y="3781793"/>
                  </a:lnTo>
                  <a:lnTo>
                    <a:pt x="3489045" y="3776624"/>
                  </a:lnTo>
                  <a:lnTo>
                    <a:pt x="3489045" y="3770249"/>
                  </a:lnTo>
                  <a:lnTo>
                    <a:pt x="3489045" y="3763873"/>
                  </a:lnTo>
                  <a:close/>
                </a:path>
                <a:path w="8605520" h="4383405">
                  <a:moveTo>
                    <a:pt x="3605974" y="2695575"/>
                  </a:moveTo>
                  <a:lnTo>
                    <a:pt x="3604450" y="2691917"/>
                  </a:lnTo>
                  <a:lnTo>
                    <a:pt x="3601758" y="2689212"/>
                  </a:lnTo>
                  <a:lnTo>
                    <a:pt x="3599053" y="2686520"/>
                  </a:lnTo>
                  <a:lnTo>
                    <a:pt x="3595395" y="2684996"/>
                  </a:lnTo>
                  <a:lnTo>
                    <a:pt x="3583622" y="2684996"/>
                  </a:lnTo>
                  <a:lnTo>
                    <a:pt x="3577171" y="2691447"/>
                  </a:lnTo>
                  <a:lnTo>
                    <a:pt x="3577171" y="2699397"/>
                  </a:lnTo>
                  <a:lnTo>
                    <a:pt x="3577171" y="2707348"/>
                  </a:lnTo>
                  <a:lnTo>
                    <a:pt x="3583622" y="2713799"/>
                  </a:lnTo>
                  <a:lnTo>
                    <a:pt x="3599523" y="2713799"/>
                  </a:lnTo>
                  <a:lnTo>
                    <a:pt x="3605974" y="2707348"/>
                  </a:lnTo>
                  <a:lnTo>
                    <a:pt x="3605974" y="2695575"/>
                  </a:lnTo>
                  <a:close/>
                </a:path>
                <a:path w="8605520" h="4383405">
                  <a:moveTo>
                    <a:pt x="4376331" y="3127273"/>
                  </a:moveTo>
                  <a:lnTo>
                    <a:pt x="4375124" y="3124339"/>
                  </a:lnTo>
                  <a:lnTo>
                    <a:pt x="4370794" y="3120009"/>
                  </a:lnTo>
                  <a:lnTo>
                    <a:pt x="4367847" y="3118789"/>
                  </a:lnTo>
                  <a:lnTo>
                    <a:pt x="4358411" y="3118789"/>
                  </a:lnTo>
                  <a:lnTo>
                    <a:pt x="4353242" y="3123958"/>
                  </a:lnTo>
                  <a:lnTo>
                    <a:pt x="4353242" y="3130334"/>
                  </a:lnTo>
                  <a:lnTo>
                    <a:pt x="4353242" y="3136722"/>
                  </a:lnTo>
                  <a:lnTo>
                    <a:pt x="4358411" y="3141891"/>
                  </a:lnTo>
                  <a:lnTo>
                    <a:pt x="4371162" y="3141891"/>
                  </a:lnTo>
                  <a:lnTo>
                    <a:pt x="4376331" y="3136722"/>
                  </a:lnTo>
                  <a:lnTo>
                    <a:pt x="4376331" y="3127273"/>
                  </a:lnTo>
                  <a:close/>
                </a:path>
                <a:path w="8605520" h="4383405">
                  <a:moveTo>
                    <a:pt x="4978362" y="2183942"/>
                  </a:moveTo>
                  <a:lnTo>
                    <a:pt x="4977308" y="2181390"/>
                  </a:lnTo>
                  <a:lnTo>
                    <a:pt x="4973536" y="2177618"/>
                  </a:lnTo>
                  <a:lnTo>
                    <a:pt x="4970983" y="2176551"/>
                  </a:lnTo>
                  <a:lnTo>
                    <a:pt x="4962766" y="2176551"/>
                  </a:lnTo>
                  <a:lnTo>
                    <a:pt x="4958258" y="2181060"/>
                  </a:lnTo>
                  <a:lnTo>
                    <a:pt x="4958258" y="2186609"/>
                  </a:lnTo>
                  <a:lnTo>
                    <a:pt x="4958258" y="2192159"/>
                  </a:lnTo>
                  <a:lnTo>
                    <a:pt x="4962766" y="2196655"/>
                  </a:lnTo>
                  <a:lnTo>
                    <a:pt x="4973866" y="2196655"/>
                  </a:lnTo>
                  <a:lnTo>
                    <a:pt x="4978362" y="2192159"/>
                  </a:lnTo>
                  <a:lnTo>
                    <a:pt x="4978362" y="2183942"/>
                  </a:lnTo>
                  <a:close/>
                </a:path>
                <a:path w="8605520" h="4383405">
                  <a:moveTo>
                    <a:pt x="5110264" y="2748648"/>
                  </a:moveTo>
                  <a:lnTo>
                    <a:pt x="5109197" y="2746083"/>
                  </a:lnTo>
                  <a:lnTo>
                    <a:pt x="5105438" y="2742311"/>
                  </a:lnTo>
                  <a:lnTo>
                    <a:pt x="5102872" y="2741257"/>
                  </a:lnTo>
                  <a:lnTo>
                    <a:pt x="5094656" y="2741257"/>
                  </a:lnTo>
                  <a:lnTo>
                    <a:pt x="5090160" y="2745752"/>
                  </a:lnTo>
                  <a:lnTo>
                    <a:pt x="5090160" y="2751302"/>
                  </a:lnTo>
                  <a:lnTo>
                    <a:pt x="5090160" y="2756865"/>
                  </a:lnTo>
                  <a:lnTo>
                    <a:pt x="5094656" y="2761361"/>
                  </a:lnTo>
                  <a:lnTo>
                    <a:pt x="5105768" y="2761361"/>
                  </a:lnTo>
                  <a:lnTo>
                    <a:pt x="5110264" y="2756865"/>
                  </a:lnTo>
                  <a:lnTo>
                    <a:pt x="5110264" y="2748648"/>
                  </a:lnTo>
                  <a:close/>
                </a:path>
                <a:path w="8605520" h="4383405">
                  <a:moveTo>
                    <a:pt x="5110962" y="3482200"/>
                  </a:moveTo>
                  <a:lnTo>
                    <a:pt x="5109743" y="3479254"/>
                  </a:lnTo>
                  <a:lnTo>
                    <a:pt x="5105412" y="3474923"/>
                  </a:lnTo>
                  <a:lnTo>
                    <a:pt x="5102479" y="3473704"/>
                  </a:lnTo>
                  <a:lnTo>
                    <a:pt x="5093030" y="3473704"/>
                  </a:lnTo>
                  <a:lnTo>
                    <a:pt x="5087861" y="3478873"/>
                  </a:lnTo>
                  <a:lnTo>
                    <a:pt x="5087861" y="3485261"/>
                  </a:lnTo>
                  <a:lnTo>
                    <a:pt x="5087861" y="3491636"/>
                  </a:lnTo>
                  <a:lnTo>
                    <a:pt x="5093030" y="3496805"/>
                  </a:lnTo>
                  <a:lnTo>
                    <a:pt x="5105793" y="3496805"/>
                  </a:lnTo>
                  <a:lnTo>
                    <a:pt x="5110962" y="3491636"/>
                  </a:lnTo>
                  <a:lnTo>
                    <a:pt x="5110962" y="3482200"/>
                  </a:lnTo>
                  <a:close/>
                </a:path>
                <a:path w="8605520" h="4383405">
                  <a:moveTo>
                    <a:pt x="5651512" y="4370311"/>
                  </a:moveTo>
                  <a:lnTo>
                    <a:pt x="5650458" y="4367746"/>
                  </a:lnTo>
                  <a:lnTo>
                    <a:pt x="5646686" y="4363974"/>
                  </a:lnTo>
                  <a:lnTo>
                    <a:pt x="5644121" y="4362920"/>
                  </a:lnTo>
                  <a:lnTo>
                    <a:pt x="5635917" y="4362920"/>
                  </a:lnTo>
                  <a:lnTo>
                    <a:pt x="5631408" y="4367415"/>
                  </a:lnTo>
                  <a:lnTo>
                    <a:pt x="5631408" y="4372965"/>
                  </a:lnTo>
                  <a:lnTo>
                    <a:pt x="5631408" y="4378515"/>
                  </a:lnTo>
                  <a:lnTo>
                    <a:pt x="5635917" y="4383024"/>
                  </a:lnTo>
                  <a:lnTo>
                    <a:pt x="5647017" y="4383024"/>
                  </a:lnTo>
                  <a:lnTo>
                    <a:pt x="5651512" y="4378515"/>
                  </a:lnTo>
                  <a:lnTo>
                    <a:pt x="5651512" y="4370311"/>
                  </a:lnTo>
                  <a:close/>
                </a:path>
                <a:path w="8605520" h="4383405">
                  <a:moveTo>
                    <a:pt x="5653011" y="2183523"/>
                  </a:moveTo>
                  <a:lnTo>
                    <a:pt x="5651792" y="2180590"/>
                  </a:lnTo>
                  <a:lnTo>
                    <a:pt x="5647461" y="2176259"/>
                  </a:lnTo>
                  <a:lnTo>
                    <a:pt x="5644527" y="2175040"/>
                  </a:lnTo>
                  <a:lnTo>
                    <a:pt x="5635091" y="2175040"/>
                  </a:lnTo>
                  <a:lnTo>
                    <a:pt x="5629910" y="2180209"/>
                  </a:lnTo>
                  <a:lnTo>
                    <a:pt x="5629910" y="2186584"/>
                  </a:lnTo>
                  <a:lnTo>
                    <a:pt x="5629910" y="2192972"/>
                  </a:lnTo>
                  <a:lnTo>
                    <a:pt x="5635091" y="2198141"/>
                  </a:lnTo>
                  <a:lnTo>
                    <a:pt x="5647842" y="2198141"/>
                  </a:lnTo>
                  <a:lnTo>
                    <a:pt x="5653011" y="2192972"/>
                  </a:lnTo>
                  <a:lnTo>
                    <a:pt x="5653011" y="2183523"/>
                  </a:lnTo>
                  <a:close/>
                </a:path>
                <a:path w="8605520" h="4383405">
                  <a:moveTo>
                    <a:pt x="5730392" y="712139"/>
                  </a:moveTo>
                  <a:lnTo>
                    <a:pt x="5725223" y="706970"/>
                  </a:lnTo>
                  <a:lnTo>
                    <a:pt x="5712472" y="706970"/>
                  </a:lnTo>
                  <a:lnTo>
                    <a:pt x="5707291" y="712139"/>
                  </a:lnTo>
                  <a:lnTo>
                    <a:pt x="5707291" y="721575"/>
                  </a:lnTo>
                  <a:lnTo>
                    <a:pt x="5708510" y="724522"/>
                  </a:lnTo>
                  <a:lnTo>
                    <a:pt x="5712841" y="728853"/>
                  </a:lnTo>
                  <a:lnTo>
                    <a:pt x="5715787" y="730072"/>
                  </a:lnTo>
                  <a:lnTo>
                    <a:pt x="5725223" y="730072"/>
                  </a:lnTo>
                  <a:lnTo>
                    <a:pt x="5730392" y="724890"/>
                  </a:lnTo>
                  <a:lnTo>
                    <a:pt x="5730392" y="718515"/>
                  </a:lnTo>
                  <a:lnTo>
                    <a:pt x="5730392" y="712139"/>
                  </a:lnTo>
                  <a:close/>
                </a:path>
                <a:path w="8605520" h="4383405">
                  <a:moveTo>
                    <a:pt x="6011138" y="589051"/>
                  </a:moveTo>
                  <a:lnTo>
                    <a:pt x="6006630" y="584542"/>
                  </a:lnTo>
                  <a:lnTo>
                    <a:pt x="5995530" y="584542"/>
                  </a:lnTo>
                  <a:lnTo>
                    <a:pt x="5991034" y="589051"/>
                  </a:lnTo>
                  <a:lnTo>
                    <a:pt x="5991034" y="597255"/>
                  </a:lnTo>
                  <a:lnTo>
                    <a:pt x="5992088" y="599821"/>
                  </a:lnTo>
                  <a:lnTo>
                    <a:pt x="5995860" y="603592"/>
                  </a:lnTo>
                  <a:lnTo>
                    <a:pt x="5998413" y="604647"/>
                  </a:lnTo>
                  <a:lnTo>
                    <a:pt x="6006630" y="604647"/>
                  </a:lnTo>
                  <a:lnTo>
                    <a:pt x="6011138" y="600151"/>
                  </a:lnTo>
                  <a:lnTo>
                    <a:pt x="6011138" y="594601"/>
                  </a:lnTo>
                  <a:lnTo>
                    <a:pt x="6011138" y="589051"/>
                  </a:lnTo>
                  <a:close/>
                </a:path>
                <a:path w="8605520" h="4383405">
                  <a:moveTo>
                    <a:pt x="6307417" y="3426079"/>
                  </a:moveTo>
                  <a:lnTo>
                    <a:pt x="6306197" y="3423132"/>
                  </a:lnTo>
                  <a:lnTo>
                    <a:pt x="6301867" y="3418802"/>
                  </a:lnTo>
                  <a:lnTo>
                    <a:pt x="6298920" y="3417582"/>
                  </a:lnTo>
                  <a:lnTo>
                    <a:pt x="6289484" y="3417582"/>
                  </a:lnTo>
                  <a:lnTo>
                    <a:pt x="6284315" y="3422751"/>
                  </a:lnTo>
                  <a:lnTo>
                    <a:pt x="6284315" y="3429139"/>
                  </a:lnTo>
                  <a:lnTo>
                    <a:pt x="6284315" y="3435515"/>
                  </a:lnTo>
                  <a:lnTo>
                    <a:pt x="6289484" y="3440684"/>
                  </a:lnTo>
                  <a:lnTo>
                    <a:pt x="6302235" y="3440684"/>
                  </a:lnTo>
                  <a:lnTo>
                    <a:pt x="6307417" y="3435515"/>
                  </a:lnTo>
                  <a:lnTo>
                    <a:pt x="6307417" y="3426079"/>
                  </a:lnTo>
                  <a:close/>
                </a:path>
                <a:path w="8605520" h="4383405">
                  <a:moveTo>
                    <a:pt x="6309385" y="1370291"/>
                  </a:moveTo>
                  <a:lnTo>
                    <a:pt x="6304889" y="1365796"/>
                  </a:lnTo>
                  <a:lnTo>
                    <a:pt x="6293790" y="1365796"/>
                  </a:lnTo>
                  <a:lnTo>
                    <a:pt x="6289281" y="1370291"/>
                  </a:lnTo>
                  <a:lnTo>
                    <a:pt x="6289281" y="1378508"/>
                  </a:lnTo>
                  <a:lnTo>
                    <a:pt x="6290348" y="1381061"/>
                  </a:lnTo>
                  <a:lnTo>
                    <a:pt x="6294107" y="1384833"/>
                  </a:lnTo>
                  <a:lnTo>
                    <a:pt x="6296672" y="1385900"/>
                  </a:lnTo>
                  <a:lnTo>
                    <a:pt x="6304889" y="1385900"/>
                  </a:lnTo>
                  <a:lnTo>
                    <a:pt x="6309385" y="1381391"/>
                  </a:lnTo>
                  <a:lnTo>
                    <a:pt x="6309385" y="1375841"/>
                  </a:lnTo>
                  <a:lnTo>
                    <a:pt x="6309385" y="1370291"/>
                  </a:lnTo>
                  <a:close/>
                </a:path>
                <a:path w="8605520" h="4383405">
                  <a:moveTo>
                    <a:pt x="6548247" y="2118296"/>
                  </a:moveTo>
                  <a:lnTo>
                    <a:pt x="6547180" y="2115743"/>
                  </a:lnTo>
                  <a:lnTo>
                    <a:pt x="6543421" y="2111972"/>
                  </a:lnTo>
                  <a:lnTo>
                    <a:pt x="6540855" y="2110905"/>
                  </a:lnTo>
                  <a:lnTo>
                    <a:pt x="6532639" y="2110905"/>
                  </a:lnTo>
                  <a:lnTo>
                    <a:pt x="6528143" y="2115413"/>
                  </a:lnTo>
                  <a:lnTo>
                    <a:pt x="6528143" y="2120963"/>
                  </a:lnTo>
                  <a:lnTo>
                    <a:pt x="6528143" y="2126513"/>
                  </a:lnTo>
                  <a:lnTo>
                    <a:pt x="6532639" y="2131009"/>
                  </a:lnTo>
                  <a:lnTo>
                    <a:pt x="6543738" y="2131009"/>
                  </a:lnTo>
                  <a:lnTo>
                    <a:pt x="6548247" y="2126513"/>
                  </a:lnTo>
                  <a:lnTo>
                    <a:pt x="6548247" y="2118296"/>
                  </a:lnTo>
                  <a:close/>
                </a:path>
                <a:path w="8605520" h="4383405">
                  <a:moveTo>
                    <a:pt x="6553213" y="61290"/>
                  </a:moveTo>
                  <a:lnTo>
                    <a:pt x="6548044" y="56121"/>
                  </a:lnTo>
                  <a:lnTo>
                    <a:pt x="6535293" y="56121"/>
                  </a:lnTo>
                  <a:lnTo>
                    <a:pt x="6530111" y="61290"/>
                  </a:lnTo>
                  <a:lnTo>
                    <a:pt x="6530111" y="70726"/>
                  </a:lnTo>
                  <a:lnTo>
                    <a:pt x="6531330" y="73672"/>
                  </a:lnTo>
                  <a:lnTo>
                    <a:pt x="6533502" y="75831"/>
                  </a:lnTo>
                  <a:lnTo>
                    <a:pt x="6535661" y="78003"/>
                  </a:lnTo>
                  <a:lnTo>
                    <a:pt x="6538608" y="79222"/>
                  </a:lnTo>
                  <a:lnTo>
                    <a:pt x="6548044" y="79222"/>
                  </a:lnTo>
                  <a:lnTo>
                    <a:pt x="6553213" y="74053"/>
                  </a:lnTo>
                  <a:lnTo>
                    <a:pt x="6553213" y="67665"/>
                  </a:lnTo>
                  <a:lnTo>
                    <a:pt x="6553213" y="61290"/>
                  </a:lnTo>
                  <a:close/>
                </a:path>
                <a:path w="8605520" h="4383405">
                  <a:moveTo>
                    <a:pt x="6846494" y="2899549"/>
                  </a:moveTo>
                  <a:lnTo>
                    <a:pt x="6845440" y="2896984"/>
                  </a:lnTo>
                  <a:lnTo>
                    <a:pt x="6843547" y="2895104"/>
                  </a:lnTo>
                  <a:lnTo>
                    <a:pt x="6841668" y="2893212"/>
                  </a:lnTo>
                  <a:lnTo>
                    <a:pt x="6839115" y="2892158"/>
                  </a:lnTo>
                  <a:lnTo>
                    <a:pt x="6830898" y="2892158"/>
                  </a:lnTo>
                  <a:lnTo>
                    <a:pt x="6826390" y="2896654"/>
                  </a:lnTo>
                  <a:lnTo>
                    <a:pt x="6826390" y="2902204"/>
                  </a:lnTo>
                  <a:lnTo>
                    <a:pt x="6826390" y="2907754"/>
                  </a:lnTo>
                  <a:lnTo>
                    <a:pt x="6830898" y="2912262"/>
                  </a:lnTo>
                  <a:lnTo>
                    <a:pt x="6841998" y="2912262"/>
                  </a:lnTo>
                  <a:lnTo>
                    <a:pt x="6846494" y="2907754"/>
                  </a:lnTo>
                  <a:lnTo>
                    <a:pt x="6846494" y="2899549"/>
                  </a:lnTo>
                  <a:close/>
                </a:path>
                <a:path w="8605520" h="4383405">
                  <a:moveTo>
                    <a:pt x="7130237" y="2775229"/>
                  </a:moveTo>
                  <a:lnTo>
                    <a:pt x="7129018" y="2772283"/>
                  </a:lnTo>
                  <a:lnTo>
                    <a:pt x="7126846" y="2770124"/>
                  </a:lnTo>
                  <a:lnTo>
                    <a:pt x="7124687" y="2767952"/>
                  </a:lnTo>
                  <a:lnTo>
                    <a:pt x="7121741" y="2766733"/>
                  </a:lnTo>
                  <a:lnTo>
                    <a:pt x="7112305" y="2766733"/>
                  </a:lnTo>
                  <a:lnTo>
                    <a:pt x="7107136" y="2771914"/>
                  </a:lnTo>
                  <a:lnTo>
                    <a:pt x="7107136" y="2778290"/>
                  </a:lnTo>
                  <a:lnTo>
                    <a:pt x="7107136" y="2784665"/>
                  </a:lnTo>
                  <a:lnTo>
                    <a:pt x="7112305" y="2789834"/>
                  </a:lnTo>
                  <a:lnTo>
                    <a:pt x="7125055" y="2789834"/>
                  </a:lnTo>
                  <a:lnTo>
                    <a:pt x="7130237" y="2784665"/>
                  </a:lnTo>
                  <a:lnTo>
                    <a:pt x="7130237" y="2775229"/>
                  </a:lnTo>
                  <a:close/>
                </a:path>
                <a:path w="8605520" h="4383405">
                  <a:moveTo>
                    <a:pt x="7747368" y="1390154"/>
                  </a:moveTo>
                  <a:lnTo>
                    <a:pt x="7742872" y="1385646"/>
                  </a:lnTo>
                  <a:lnTo>
                    <a:pt x="7731760" y="1385646"/>
                  </a:lnTo>
                  <a:lnTo>
                    <a:pt x="7727264" y="1390154"/>
                  </a:lnTo>
                  <a:lnTo>
                    <a:pt x="7727264" y="1398358"/>
                  </a:lnTo>
                  <a:lnTo>
                    <a:pt x="7728331" y="1400924"/>
                  </a:lnTo>
                  <a:lnTo>
                    <a:pt x="7730210" y="1402803"/>
                  </a:lnTo>
                  <a:lnTo>
                    <a:pt x="7732090" y="1404696"/>
                  </a:lnTo>
                  <a:lnTo>
                    <a:pt x="7734655" y="1405750"/>
                  </a:lnTo>
                  <a:lnTo>
                    <a:pt x="7742872" y="1405750"/>
                  </a:lnTo>
                  <a:lnTo>
                    <a:pt x="7747368" y="1401254"/>
                  </a:lnTo>
                  <a:lnTo>
                    <a:pt x="7747368" y="1395704"/>
                  </a:lnTo>
                  <a:lnTo>
                    <a:pt x="7747368" y="1390154"/>
                  </a:lnTo>
                  <a:close/>
                </a:path>
                <a:path w="8605520" h="4383405">
                  <a:moveTo>
                    <a:pt x="7749667" y="5168"/>
                  </a:moveTo>
                  <a:lnTo>
                    <a:pt x="7744498" y="0"/>
                  </a:lnTo>
                  <a:lnTo>
                    <a:pt x="7731734" y="0"/>
                  </a:lnTo>
                  <a:lnTo>
                    <a:pt x="7726566" y="5168"/>
                  </a:lnTo>
                  <a:lnTo>
                    <a:pt x="7726566" y="14605"/>
                  </a:lnTo>
                  <a:lnTo>
                    <a:pt x="7727785" y="17551"/>
                  </a:lnTo>
                  <a:lnTo>
                    <a:pt x="7729944" y="19710"/>
                  </a:lnTo>
                  <a:lnTo>
                    <a:pt x="7732115" y="21882"/>
                  </a:lnTo>
                  <a:lnTo>
                    <a:pt x="7735049" y="23101"/>
                  </a:lnTo>
                  <a:lnTo>
                    <a:pt x="7744498" y="23101"/>
                  </a:lnTo>
                  <a:lnTo>
                    <a:pt x="7749667" y="17932"/>
                  </a:lnTo>
                  <a:lnTo>
                    <a:pt x="7749667" y="11544"/>
                  </a:lnTo>
                  <a:lnTo>
                    <a:pt x="7749667" y="5168"/>
                  </a:lnTo>
                  <a:close/>
                </a:path>
                <a:path w="8605520" h="4383405">
                  <a:moveTo>
                    <a:pt x="8044510" y="2402395"/>
                  </a:moveTo>
                  <a:lnTo>
                    <a:pt x="8043291" y="2399461"/>
                  </a:lnTo>
                  <a:lnTo>
                    <a:pt x="8038960" y="2395118"/>
                  </a:lnTo>
                  <a:lnTo>
                    <a:pt x="8036026" y="2393912"/>
                  </a:lnTo>
                  <a:lnTo>
                    <a:pt x="8026578" y="2393912"/>
                  </a:lnTo>
                  <a:lnTo>
                    <a:pt x="8021409" y="2399080"/>
                  </a:lnTo>
                  <a:lnTo>
                    <a:pt x="8021409" y="2405456"/>
                  </a:lnTo>
                  <a:lnTo>
                    <a:pt x="8021409" y="2411831"/>
                  </a:lnTo>
                  <a:lnTo>
                    <a:pt x="8026578" y="2417013"/>
                  </a:lnTo>
                  <a:lnTo>
                    <a:pt x="8039341" y="2417013"/>
                  </a:lnTo>
                  <a:lnTo>
                    <a:pt x="8044510" y="2411831"/>
                  </a:lnTo>
                  <a:lnTo>
                    <a:pt x="8044510" y="2402395"/>
                  </a:lnTo>
                  <a:close/>
                </a:path>
                <a:path w="8605520" h="4383405">
                  <a:moveTo>
                    <a:pt x="8351393" y="3976535"/>
                  </a:moveTo>
                  <a:lnTo>
                    <a:pt x="8346224" y="3971366"/>
                  </a:lnTo>
                  <a:lnTo>
                    <a:pt x="8333460" y="3971366"/>
                  </a:lnTo>
                  <a:lnTo>
                    <a:pt x="8328292" y="3976535"/>
                  </a:lnTo>
                  <a:lnTo>
                    <a:pt x="8328292" y="3985971"/>
                  </a:lnTo>
                  <a:lnTo>
                    <a:pt x="8329511" y="3988917"/>
                  </a:lnTo>
                  <a:lnTo>
                    <a:pt x="8331670" y="3991076"/>
                  </a:lnTo>
                  <a:lnTo>
                    <a:pt x="8333841" y="3993248"/>
                  </a:lnTo>
                  <a:lnTo>
                    <a:pt x="8336775" y="3994467"/>
                  </a:lnTo>
                  <a:lnTo>
                    <a:pt x="8346224" y="3994467"/>
                  </a:lnTo>
                  <a:lnTo>
                    <a:pt x="8351393" y="3989286"/>
                  </a:lnTo>
                  <a:lnTo>
                    <a:pt x="8351393" y="3982910"/>
                  </a:lnTo>
                  <a:lnTo>
                    <a:pt x="8351393" y="3976535"/>
                  </a:lnTo>
                  <a:close/>
                </a:path>
                <a:path w="8605520" h="4383405">
                  <a:moveTo>
                    <a:pt x="8482774" y="1475359"/>
                  </a:moveTo>
                  <a:lnTo>
                    <a:pt x="8478279" y="1470850"/>
                  </a:lnTo>
                  <a:lnTo>
                    <a:pt x="8467166" y="1470850"/>
                  </a:lnTo>
                  <a:lnTo>
                    <a:pt x="8462670" y="1475359"/>
                  </a:lnTo>
                  <a:lnTo>
                    <a:pt x="8462670" y="1483563"/>
                  </a:lnTo>
                  <a:lnTo>
                    <a:pt x="8463737" y="1486128"/>
                  </a:lnTo>
                  <a:lnTo>
                    <a:pt x="8465617" y="1488008"/>
                  </a:lnTo>
                  <a:lnTo>
                    <a:pt x="8467496" y="1489900"/>
                  </a:lnTo>
                  <a:lnTo>
                    <a:pt x="8470062" y="1490954"/>
                  </a:lnTo>
                  <a:lnTo>
                    <a:pt x="8478279" y="1490954"/>
                  </a:lnTo>
                  <a:lnTo>
                    <a:pt x="8482774" y="1486458"/>
                  </a:lnTo>
                  <a:lnTo>
                    <a:pt x="8482774" y="1480908"/>
                  </a:lnTo>
                  <a:lnTo>
                    <a:pt x="8482774" y="1475359"/>
                  </a:lnTo>
                  <a:close/>
                </a:path>
                <a:path w="8605520" h="4383405">
                  <a:moveTo>
                    <a:pt x="8604961" y="1742922"/>
                  </a:moveTo>
                  <a:lnTo>
                    <a:pt x="8599780" y="1737753"/>
                  </a:lnTo>
                  <a:lnTo>
                    <a:pt x="8587029" y="1737753"/>
                  </a:lnTo>
                  <a:lnTo>
                    <a:pt x="8581860" y="1742922"/>
                  </a:lnTo>
                  <a:lnTo>
                    <a:pt x="8581860" y="1752371"/>
                  </a:lnTo>
                  <a:lnTo>
                    <a:pt x="8583079" y="1755305"/>
                  </a:lnTo>
                  <a:lnTo>
                    <a:pt x="8585238" y="1757476"/>
                  </a:lnTo>
                  <a:lnTo>
                    <a:pt x="8587410" y="1759635"/>
                  </a:lnTo>
                  <a:lnTo>
                    <a:pt x="8590343" y="1760855"/>
                  </a:lnTo>
                  <a:lnTo>
                    <a:pt x="8599780" y="1760855"/>
                  </a:lnTo>
                  <a:lnTo>
                    <a:pt x="8604961" y="1755686"/>
                  </a:lnTo>
                  <a:lnTo>
                    <a:pt x="8604961" y="1749310"/>
                  </a:lnTo>
                  <a:lnTo>
                    <a:pt x="8604961" y="1742922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603" y="777604"/>
              <a:ext cx="1476273" cy="11713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3250" y="3646974"/>
              <a:ext cx="820174" cy="10469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43349" y="3920742"/>
              <a:ext cx="796531" cy="69360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40417" y="701078"/>
              <a:ext cx="1510515" cy="11484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46441" y="1983091"/>
              <a:ext cx="5462155" cy="63118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398705" y="2286170"/>
            <a:ext cx="4339590" cy="1092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33095" marR="5080" indent="-621030">
              <a:lnSpc>
                <a:spcPct val="100000"/>
              </a:lnSpc>
              <a:spcBef>
                <a:spcPts val="100"/>
              </a:spcBef>
            </a:pPr>
            <a:r>
              <a:rPr dirty="0" sz="3500" spc="45">
                <a:solidFill>
                  <a:srgbClr val="FF9900"/>
                </a:solidFill>
                <a:latin typeface="Verdana"/>
                <a:cs typeface="Verdana"/>
              </a:rPr>
              <a:t>Pengertian</a:t>
            </a:r>
            <a:r>
              <a:rPr dirty="0" sz="3500" spc="140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500" spc="60">
                <a:solidFill>
                  <a:srgbClr val="FF9900"/>
                </a:solidFill>
                <a:latin typeface="Verdana"/>
                <a:cs typeface="Verdana"/>
              </a:rPr>
              <a:t>Tenaga </a:t>
            </a:r>
            <a:r>
              <a:rPr dirty="0" sz="3500" spc="-1215">
                <a:solidFill>
                  <a:srgbClr val="FF9900"/>
                </a:solidFill>
                <a:latin typeface="Verdana"/>
                <a:cs typeface="Verdana"/>
              </a:rPr>
              <a:t> </a:t>
            </a:r>
            <a:r>
              <a:rPr dirty="0" sz="3500" spc="55">
                <a:solidFill>
                  <a:srgbClr val="FF9900"/>
                </a:solidFill>
                <a:latin typeface="Verdana"/>
                <a:cs typeface="Verdana"/>
              </a:rPr>
              <a:t>Laboratorium</a:t>
            </a:r>
            <a:endParaRPr sz="3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44131"/>
              <a:ext cx="8605520" cy="4327525"/>
            </a:xfrm>
            <a:custGeom>
              <a:avLst/>
              <a:gdLst/>
              <a:ahLst/>
              <a:cxnLst/>
              <a:rect l="l" t="t" r="r" b="b"/>
              <a:pathLst>
                <a:path w="8605520" h="4327525">
                  <a:moveTo>
                    <a:pt x="28803" y="559104"/>
                  </a:moveTo>
                  <a:lnTo>
                    <a:pt x="27279" y="555447"/>
                  </a:lnTo>
                  <a:lnTo>
                    <a:pt x="21882" y="550037"/>
                  </a:lnTo>
                  <a:lnTo>
                    <a:pt x="18211" y="548525"/>
                  </a:lnTo>
                  <a:lnTo>
                    <a:pt x="6451" y="548525"/>
                  </a:lnTo>
                  <a:lnTo>
                    <a:pt x="0" y="554977"/>
                  </a:lnTo>
                  <a:lnTo>
                    <a:pt x="0" y="562927"/>
                  </a:lnTo>
                  <a:lnTo>
                    <a:pt x="0" y="570877"/>
                  </a:lnTo>
                  <a:lnTo>
                    <a:pt x="6451" y="577329"/>
                  </a:lnTo>
                  <a:lnTo>
                    <a:pt x="22352" y="577329"/>
                  </a:lnTo>
                  <a:lnTo>
                    <a:pt x="28803" y="570877"/>
                  </a:lnTo>
                  <a:lnTo>
                    <a:pt x="28803" y="559104"/>
                  </a:lnTo>
                  <a:close/>
                </a:path>
                <a:path w="8605520" h="4327525">
                  <a:moveTo>
                    <a:pt x="169049" y="1688973"/>
                  </a:moveTo>
                  <a:lnTo>
                    <a:pt x="167741" y="1685810"/>
                  </a:lnTo>
                  <a:lnTo>
                    <a:pt x="163068" y="1681137"/>
                  </a:lnTo>
                  <a:lnTo>
                    <a:pt x="159905" y="1679829"/>
                  </a:lnTo>
                  <a:lnTo>
                    <a:pt x="149720" y="1679829"/>
                  </a:lnTo>
                  <a:lnTo>
                    <a:pt x="144145" y="1685404"/>
                  </a:lnTo>
                  <a:lnTo>
                    <a:pt x="144145" y="1692275"/>
                  </a:lnTo>
                  <a:lnTo>
                    <a:pt x="144145" y="1699145"/>
                  </a:lnTo>
                  <a:lnTo>
                    <a:pt x="149720" y="1704721"/>
                  </a:lnTo>
                  <a:lnTo>
                    <a:pt x="163474" y="1704721"/>
                  </a:lnTo>
                  <a:lnTo>
                    <a:pt x="169049" y="1699145"/>
                  </a:lnTo>
                  <a:lnTo>
                    <a:pt x="169049" y="1688973"/>
                  </a:lnTo>
                  <a:close/>
                </a:path>
                <a:path w="8605520" h="4327525">
                  <a:moveTo>
                    <a:pt x="303237" y="3290392"/>
                  </a:moveTo>
                  <a:lnTo>
                    <a:pt x="301929" y="3287230"/>
                  </a:lnTo>
                  <a:lnTo>
                    <a:pt x="297256" y="3282556"/>
                  </a:lnTo>
                  <a:lnTo>
                    <a:pt x="294093" y="3281248"/>
                  </a:lnTo>
                  <a:lnTo>
                    <a:pt x="283921" y="3281248"/>
                  </a:lnTo>
                  <a:lnTo>
                    <a:pt x="278345" y="3286823"/>
                  </a:lnTo>
                  <a:lnTo>
                    <a:pt x="278345" y="3293694"/>
                  </a:lnTo>
                  <a:lnTo>
                    <a:pt x="278345" y="3300565"/>
                  </a:lnTo>
                  <a:lnTo>
                    <a:pt x="283921" y="3306140"/>
                  </a:lnTo>
                  <a:lnTo>
                    <a:pt x="297662" y="3306140"/>
                  </a:lnTo>
                  <a:lnTo>
                    <a:pt x="303237" y="3300565"/>
                  </a:lnTo>
                  <a:lnTo>
                    <a:pt x="303237" y="3290392"/>
                  </a:lnTo>
                  <a:close/>
                </a:path>
                <a:path w="8605520" h="4327525">
                  <a:moveTo>
                    <a:pt x="1086319" y="1795246"/>
                  </a:moveTo>
                  <a:lnTo>
                    <a:pt x="1085011" y="1792084"/>
                  </a:lnTo>
                  <a:lnTo>
                    <a:pt x="1080338" y="1787410"/>
                  </a:lnTo>
                  <a:lnTo>
                    <a:pt x="1077163" y="1786102"/>
                  </a:lnTo>
                  <a:lnTo>
                    <a:pt x="1066990" y="1786102"/>
                  </a:lnTo>
                  <a:lnTo>
                    <a:pt x="1061415" y="1791677"/>
                  </a:lnTo>
                  <a:lnTo>
                    <a:pt x="1061415" y="1798548"/>
                  </a:lnTo>
                  <a:lnTo>
                    <a:pt x="1061415" y="1805432"/>
                  </a:lnTo>
                  <a:lnTo>
                    <a:pt x="1066990" y="1810994"/>
                  </a:lnTo>
                  <a:lnTo>
                    <a:pt x="1080744" y="1810994"/>
                  </a:lnTo>
                  <a:lnTo>
                    <a:pt x="1086319" y="1805432"/>
                  </a:lnTo>
                  <a:lnTo>
                    <a:pt x="1086319" y="1795246"/>
                  </a:lnTo>
                  <a:close/>
                </a:path>
                <a:path w="8605520" h="4327525">
                  <a:moveTo>
                    <a:pt x="1087348" y="2420556"/>
                  </a:moveTo>
                  <a:lnTo>
                    <a:pt x="1085837" y="2416899"/>
                  </a:lnTo>
                  <a:lnTo>
                    <a:pt x="1080427" y="2411488"/>
                  </a:lnTo>
                  <a:lnTo>
                    <a:pt x="1076769" y="2409977"/>
                  </a:lnTo>
                  <a:lnTo>
                    <a:pt x="1064996" y="2409977"/>
                  </a:lnTo>
                  <a:lnTo>
                    <a:pt x="1058545" y="2416416"/>
                  </a:lnTo>
                  <a:lnTo>
                    <a:pt x="1058545" y="2424379"/>
                  </a:lnTo>
                  <a:lnTo>
                    <a:pt x="1058545" y="2432329"/>
                  </a:lnTo>
                  <a:lnTo>
                    <a:pt x="1064996" y="2438781"/>
                  </a:lnTo>
                  <a:lnTo>
                    <a:pt x="1080897" y="2438781"/>
                  </a:lnTo>
                  <a:lnTo>
                    <a:pt x="1087348" y="2432329"/>
                  </a:lnTo>
                  <a:lnTo>
                    <a:pt x="1087348" y="2420556"/>
                  </a:lnTo>
                  <a:close/>
                </a:path>
                <a:path w="8605520" h="4327525">
                  <a:moveTo>
                    <a:pt x="1400568" y="84328"/>
                  </a:moveTo>
                  <a:lnTo>
                    <a:pt x="1399057" y="80670"/>
                  </a:lnTo>
                  <a:lnTo>
                    <a:pt x="1393659" y="75272"/>
                  </a:lnTo>
                  <a:lnTo>
                    <a:pt x="1389989" y="73748"/>
                  </a:lnTo>
                  <a:lnTo>
                    <a:pt x="1378216" y="73748"/>
                  </a:lnTo>
                  <a:lnTo>
                    <a:pt x="1371777" y="80200"/>
                  </a:lnTo>
                  <a:lnTo>
                    <a:pt x="1371777" y="88150"/>
                  </a:lnTo>
                  <a:lnTo>
                    <a:pt x="1371777" y="96100"/>
                  </a:lnTo>
                  <a:lnTo>
                    <a:pt x="1378216" y="102552"/>
                  </a:lnTo>
                  <a:lnTo>
                    <a:pt x="1394129" y="102552"/>
                  </a:lnTo>
                  <a:lnTo>
                    <a:pt x="1400568" y="96100"/>
                  </a:lnTo>
                  <a:lnTo>
                    <a:pt x="1400568" y="84328"/>
                  </a:lnTo>
                  <a:close/>
                </a:path>
                <a:path w="8605520" h="4327525">
                  <a:moveTo>
                    <a:pt x="1667649" y="2159876"/>
                  </a:moveTo>
                  <a:lnTo>
                    <a:pt x="1666341" y="2156714"/>
                  </a:lnTo>
                  <a:lnTo>
                    <a:pt x="1661668" y="2152040"/>
                  </a:lnTo>
                  <a:lnTo>
                    <a:pt x="1658505" y="2150732"/>
                  </a:lnTo>
                  <a:lnTo>
                    <a:pt x="1648320" y="2150732"/>
                  </a:lnTo>
                  <a:lnTo>
                    <a:pt x="1642745" y="2156307"/>
                  </a:lnTo>
                  <a:lnTo>
                    <a:pt x="1642745" y="2163178"/>
                  </a:lnTo>
                  <a:lnTo>
                    <a:pt x="1642745" y="2170061"/>
                  </a:lnTo>
                  <a:lnTo>
                    <a:pt x="1648320" y="2175637"/>
                  </a:lnTo>
                  <a:lnTo>
                    <a:pt x="1662074" y="2175637"/>
                  </a:lnTo>
                  <a:lnTo>
                    <a:pt x="1667649" y="2170061"/>
                  </a:lnTo>
                  <a:lnTo>
                    <a:pt x="1667649" y="2159876"/>
                  </a:lnTo>
                  <a:close/>
                </a:path>
                <a:path w="8605520" h="4327525">
                  <a:moveTo>
                    <a:pt x="2394661" y="4291063"/>
                  </a:moveTo>
                  <a:lnTo>
                    <a:pt x="2393353" y="4287888"/>
                  </a:lnTo>
                  <a:lnTo>
                    <a:pt x="2388679" y="4283227"/>
                  </a:lnTo>
                  <a:lnTo>
                    <a:pt x="2385517" y="4281906"/>
                  </a:lnTo>
                  <a:lnTo>
                    <a:pt x="2375331" y="4281906"/>
                  </a:lnTo>
                  <a:lnTo>
                    <a:pt x="2369756" y="4287482"/>
                  </a:lnTo>
                  <a:lnTo>
                    <a:pt x="2369756" y="4294365"/>
                  </a:lnTo>
                  <a:lnTo>
                    <a:pt x="2369756" y="4301236"/>
                  </a:lnTo>
                  <a:lnTo>
                    <a:pt x="2375331" y="4306811"/>
                  </a:lnTo>
                  <a:lnTo>
                    <a:pt x="2389086" y="4306811"/>
                  </a:lnTo>
                  <a:lnTo>
                    <a:pt x="2394661" y="4301236"/>
                  </a:lnTo>
                  <a:lnTo>
                    <a:pt x="2394661" y="4291063"/>
                  </a:lnTo>
                  <a:close/>
                </a:path>
                <a:path w="8605520" h="4327525">
                  <a:moveTo>
                    <a:pt x="2550884" y="2447912"/>
                  </a:moveTo>
                  <a:lnTo>
                    <a:pt x="2549563" y="2444750"/>
                  </a:lnTo>
                  <a:lnTo>
                    <a:pt x="2544902" y="2440076"/>
                  </a:lnTo>
                  <a:lnTo>
                    <a:pt x="2541727" y="2438768"/>
                  </a:lnTo>
                  <a:lnTo>
                    <a:pt x="2531554" y="2438768"/>
                  </a:lnTo>
                  <a:lnTo>
                    <a:pt x="2525979" y="2444331"/>
                  </a:lnTo>
                  <a:lnTo>
                    <a:pt x="2525979" y="2451214"/>
                  </a:lnTo>
                  <a:lnTo>
                    <a:pt x="2525979" y="2458085"/>
                  </a:lnTo>
                  <a:lnTo>
                    <a:pt x="2531554" y="2463660"/>
                  </a:lnTo>
                  <a:lnTo>
                    <a:pt x="2545308" y="2463660"/>
                  </a:lnTo>
                  <a:lnTo>
                    <a:pt x="2550884" y="2458085"/>
                  </a:lnTo>
                  <a:lnTo>
                    <a:pt x="2550884" y="2447912"/>
                  </a:lnTo>
                  <a:close/>
                </a:path>
                <a:path w="8605520" h="4327525">
                  <a:moveTo>
                    <a:pt x="2579674" y="3451250"/>
                  </a:moveTo>
                  <a:lnTo>
                    <a:pt x="2578150" y="3447592"/>
                  </a:lnTo>
                  <a:lnTo>
                    <a:pt x="2575458" y="3444887"/>
                  </a:lnTo>
                  <a:lnTo>
                    <a:pt x="2572753" y="3442195"/>
                  </a:lnTo>
                  <a:lnTo>
                    <a:pt x="2569095" y="3440671"/>
                  </a:lnTo>
                  <a:lnTo>
                    <a:pt x="2557322" y="3440671"/>
                  </a:lnTo>
                  <a:lnTo>
                    <a:pt x="2550871" y="3447123"/>
                  </a:lnTo>
                  <a:lnTo>
                    <a:pt x="2550871" y="3455073"/>
                  </a:lnTo>
                  <a:lnTo>
                    <a:pt x="2550871" y="3463023"/>
                  </a:lnTo>
                  <a:lnTo>
                    <a:pt x="2557322" y="3469475"/>
                  </a:lnTo>
                  <a:lnTo>
                    <a:pt x="2573223" y="3469475"/>
                  </a:lnTo>
                  <a:lnTo>
                    <a:pt x="2579674" y="3463023"/>
                  </a:lnTo>
                  <a:lnTo>
                    <a:pt x="2579674" y="3451250"/>
                  </a:lnTo>
                  <a:close/>
                </a:path>
                <a:path w="8605520" h="4327525">
                  <a:moveTo>
                    <a:pt x="3173323" y="1506156"/>
                  </a:moveTo>
                  <a:lnTo>
                    <a:pt x="3171812" y="1502498"/>
                  </a:lnTo>
                  <a:lnTo>
                    <a:pt x="3169107" y="1499793"/>
                  </a:lnTo>
                  <a:lnTo>
                    <a:pt x="3166402" y="1497088"/>
                  </a:lnTo>
                  <a:lnTo>
                    <a:pt x="3162744" y="1495577"/>
                  </a:lnTo>
                  <a:lnTo>
                    <a:pt x="3150971" y="1495577"/>
                  </a:lnTo>
                  <a:lnTo>
                    <a:pt x="3144520" y="1502016"/>
                  </a:lnTo>
                  <a:lnTo>
                    <a:pt x="3144520" y="1509979"/>
                  </a:lnTo>
                  <a:lnTo>
                    <a:pt x="3144520" y="1517929"/>
                  </a:lnTo>
                  <a:lnTo>
                    <a:pt x="3150971" y="1524381"/>
                  </a:lnTo>
                  <a:lnTo>
                    <a:pt x="3166872" y="1524381"/>
                  </a:lnTo>
                  <a:lnTo>
                    <a:pt x="3173323" y="1517929"/>
                  </a:lnTo>
                  <a:lnTo>
                    <a:pt x="3173323" y="1506156"/>
                  </a:lnTo>
                  <a:close/>
                </a:path>
                <a:path w="8605520" h="4327525">
                  <a:moveTo>
                    <a:pt x="3489045" y="3707752"/>
                  </a:moveTo>
                  <a:lnTo>
                    <a:pt x="3483876" y="3702570"/>
                  </a:lnTo>
                  <a:lnTo>
                    <a:pt x="3471113" y="3702570"/>
                  </a:lnTo>
                  <a:lnTo>
                    <a:pt x="3465944" y="3707752"/>
                  </a:lnTo>
                  <a:lnTo>
                    <a:pt x="3465944" y="3717188"/>
                  </a:lnTo>
                  <a:lnTo>
                    <a:pt x="3467163" y="3720122"/>
                  </a:lnTo>
                  <a:lnTo>
                    <a:pt x="3471494" y="3724452"/>
                  </a:lnTo>
                  <a:lnTo>
                    <a:pt x="3474428" y="3725672"/>
                  </a:lnTo>
                  <a:lnTo>
                    <a:pt x="3483876" y="3725672"/>
                  </a:lnTo>
                  <a:lnTo>
                    <a:pt x="3489045" y="3720503"/>
                  </a:lnTo>
                  <a:lnTo>
                    <a:pt x="3489045" y="3714127"/>
                  </a:lnTo>
                  <a:lnTo>
                    <a:pt x="3489045" y="3707752"/>
                  </a:lnTo>
                  <a:close/>
                </a:path>
                <a:path w="8605520" h="4327525">
                  <a:moveTo>
                    <a:pt x="3605974" y="2639453"/>
                  </a:moveTo>
                  <a:lnTo>
                    <a:pt x="3604450" y="2635796"/>
                  </a:lnTo>
                  <a:lnTo>
                    <a:pt x="3601758" y="2633091"/>
                  </a:lnTo>
                  <a:lnTo>
                    <a:pt x="3599053" y="2630386"/>
                  </a:lnTo>
                  <a:lnTo>
                    <a:pt x="3595395" y="2628874"/>
                  </a:lnTo>
                  <a:lnTo>
                    <a:pt x="3583622" y="2628874"/>
                  </a:lnTo>
                  <a:lnTo>
                    <a:pt x="3577171" y="2635326"/>
                  </a:lnTo>
                  <a:lnTo>
                    <a:pt x="3577171" y="2643276"/>
                  </a:lnTo>
                  <a:lnTo>
                    <a:pt x="3577171" y="2651226"/>
                  </a:lnTo>
                  <a:lnTo>
                    <a:pt x="3583622" y="2657678"/>
                  </a:lnTo>
                  <a:lnTo>
                    <a:pt x="3599523" y="2657678"/>
                  </a:lnTo>
                  <a:lnTo>
                    <a:pt x="3605974" y="2651226"/>
                  </a:lnTo>
                  <a:lnTo>
                    <a:pt x="3605974" y="2639453"/>
                  </a:lnTo>
                  <a:close/>
                </a:path>
                <a:path w="8605520" h="4327525">
                  <a:moveTo>
                    <a:pt x="4255668" y="1688312"/>
                  </a:moveTo>
                  <a:lnTo>
                    <a:pt x="4254462" y="1685378"/>
                  </a:lnTo>
                  <a:lnTo>
                    <a:pt x="4250131" y="1681035"/>
                  </a:lnTo>
                  <a:lnTo>
                    <a:pt x="4247185" y="1679829"/>
                  </a:lnTo>
                  <a:lnTo>
                    <a:pt x="4237748" y="1679829"/>
                  </a:lnTo>
                  <a:lnTo>
                    <a:pt x="4232580" y="1684997"/>
                  </a:lnTo>
                  <a:lnTo>
                    <a:pt x="4232580" y="1691373"/>
                  </a:lnTo>
                  <a:lnTo>
                    <a:pt x="4232580" y="1697748"/>
                  </a:lnTo>
                  <a:lnTo>
                    <a:pt x="4237748" y="1702930"/>
                  </a:lnTo>
                  <a:lnTo>
                    <a:pt x="4250499" y="1702930"/>
                  </a:lnTo>
                  <a:lnTo>
                    <a:pt x="4255668" y="1697748"/>
                  </a:lnTo>
                  <a:lnTo>
                    <a:pt x="4255668" y="1688312"/>
                  </a:lnTo>
                  <a:close/>
                </a:path>
                <a:path w="8605520" h="4327525">
                  <a:moveTo>
                    <a:pt x="4374858" y="1957108"/>
                  </a:moveTo>
                  <a:lnTo>
                    <a:pt x="4373804" y="1954555"/>
                  </a:lnTo>
                  <a:lnTo>
                    <a:pt x="4371911" y="1952675"/>
                  </a:lnTo>
                  <a:lnTo>
                    <a:pt x="4370032" y="1950783"/>
                  </a:lnTo>
                  <a:lnTo>
                    <a:pt x="4367479" y="1949729"/>
                  </a:lnTo>
                  <a:lnTo>
                    <a:pt x="4359262" y="1949729"/>
                  </a:lnTo>
                  <a:lnTo>
                    <a:pt x="4354754" y="1954225"/>
                  </a:lnTo>
                  <a:lnTo>
                    <a:pt x="4354754" y="1959775"/>
                  </a:lnTo>
                  <a:lnTo>
                    <a:pt x="4354754" y="1965325"/>
                  </a:lnTo>
                  <a:lnTo>
                    <a:pt x="4359262" y="1969833"/>
                  </a:lnTo>
                  <a:lnTo>
                    <a:pt x="4370362" y="1969833"/>
                  </a:lnTo>
                  <a:lnTo>
                    <a:pt x="4374858" y="1965325"/>
                  </a:lnTo>
                  <a:lnTo>
                    <a:pt x="4374858" y="1957108"/>
                  </a:lnTo>
                  <a:close/>
                </a:path>
                <a:path w="8605520" h="4327525">
                  <a:moveTo>
                    <a:pt x="4376344" y="3071152"/>
                  </a:moveTo>
                  <a:lnTo>
                    <a:pt x="4375124" y="3068218"/>
                  </a:lnTo>
                  <a:lnTo>
                    <a:pt x="4370794" y="3063887"/>
                  </a:lnTo>
                  <a:lnTo>
                    <a:pt x="4367847" y="3062668"/>
                  </a:lnTo>
                  <a:lnTo>
                    <a:pt x="4358411" y="3062668"/>
                  </a:lnTo>
                  <a:lnTo>
                    <a:pt x="4353242" y="3067837"/>
                  </a:lnTo>
                  <a:lnTo>
                    <a:pt x="4353242" y="3074212"/>
                  </a:lnTo>
                  <a:lnTo>
                    <a:pt x="4353242" y="3080588"/>
                  </a:lnTo>
                  <a:lnTo>
                    <a:pt x="4358411" y="3085769"/>
                  </a:lnTo>
                  <a:lnTo>
                    <a:pt x="4371162" y="3085769"/>
                  </a:lnTo>
                  <a:lnTo>
                    <a:pt x="4376344" y="3080588"/>
                  </a:lnTo>
                  <a:lnTo>
                    <a:pt x="4376344" y="3071152"/>
                  </a:lnTo>
                  <a:close/>
                </a:path>
                <a:path w="8605520" h="4327525">
                  <a:moveTo>
                    <a:pt x="4978362" y="2127821"/>
                  </a:moveTo>
                  <a:lnTo>
                    <a:pt x="4977308" y="2125256"/>
                  </a:lnTo>
                  <a:lnTo>
                    <a:pt x="4973536" y="2121497"/>
                  </a:lnTo>
                  <a:lnTo>
                    <a:pt x="4970983" y="2120430"/>
                  </a:lnTo>
                  <a:lnTo>
                    <a:pt x="4962766" y="2120430"/>
                  </a:lnTo>
                  <a:lnTo>
                    <a:pt x="4958258" y="2124938"/>
                  </a:lnTo>
                  <a:lnTo>
                    <a:pt x="4958258" y="2130488"/>
                  </a:lnTo>
                  <a:lnTo>
                    <a:pt x="4958258" y="2136038"/>
                  </a:lnTo>
                  <a:lnTo>
                    <a:pt x="4962766" y="2140534"/>
                  </a:lnTo>
                  <a:lnTo>
                    <a:pt x="4973866" y="2140534"/>
                  </a:lnTo>
                  <a:lnTo>
                    <a:pt x="4978362" y="2136038"/>
                  </a:lnTo>
                  <a:lnTo>
                    <a:pt x="4978362" y="2127821"/>
                  </a:lnTo>
                  <a:close/>
                </a:path>
                <a:path w="8605520" h="4327525">
                  <a:moveTo>
                    <a:pt x="5110264" y="2692514"/>
                  </a:moveTo>
                  <a:lnTo>
                    <a:pt x="5109210" y="2689961"/>
                  </a:lnTo>
                  <a:lnTo>
                    <a:pt x="5105438" y="2686189"/>
                  </a:lnTo>
                  <a:lnTo>
                    <a:pt x="5102885" y="2685135"/>
                  </a:lnTo>
                  <a:lnTo>
                    <a:pt x="5094668" y="2685135"/>
                  </a:lnTo>
                  <a:lnTo>
                    <a:pt x="5090160" y="2689631"/>
                  </a:lnTo>
                  <a:lnTo>
                    <a:pt x="5090160" y="2695181"/>
                  </a:lnTo>
                  <a:lnTo>
                    <a:pt x="5090160" y="2700731"/>
                  </a:lnTo>
                  <a:lnTo>
                    <a:pt x="5094668" y="2705239"/>
                  </a:lnTo>
                  <a:lnTo>
                    <a:pt x="5105768" y="2705239"/>
                  </a:lnTo>
                  <a:lnTo>
                    <a:pt x="5110264" y="2700731"/>
                  </a:lnTo>
                  <a:lnTo>
                    <a:pt x="5110264" y="2692514"/>
                  </a:lnTo>
                  <a:close/>
                </a:path>
                <a:path w="8605520" h="4327525">
                  <a:moveTo>
                    <a:pt x="5110962" y="1787410"/>
                  </a:moveTo>
                  <a:lnTo>
                    <a:pt x="5109743" y="1784464"/>
                  </a:lnTo>
                  <a:lnTo>
                    <a:pt x="5105412" y="1780133"/>
                  </a:lnTo>
                  <a:lnTo>
                    <a:pt x="5102479" y="1778914"/>
                  </a:lnTo>
                  <a:lnTo>
                    <a:pt x="5093030" y="1778914"/>
                  </a:lnTo>
                  <a:lnTo>
                    <a:pt x="5087861" y="1784096"/>
                  </a:lnTo>
                  <a:lnTo>
                    <a:pt x="5087861" y="1790471"/>
                  </a:lnTo>
                  <a:lnTo>
                    <a:pt x="5087861" y="1796846"/>
                  </a:lnTo>
                  <a:lnTo>
                    <a:pt x="5093030" y="1802015"/>
                  </a:lnTo>
                  <a:lnTo>
                    <a:pt x="5105793" y="1802015"/>
                  </a:lnTo>
                  <a:lnTo>
                    <a:pt x="5110962" y="1796846"/>
                  </a:lnTo>
                  <a:lnTo>
                    <a:pt x="5110962" y="1787410"/>
                  </a:lnTo>
                  <a:close/>
                </a:path>
                <a:path w="8605520" h="4327525">
                  <a:moveTo>
                    <a:pt x="5651512" y="4314177"/>
                  </a:moveTo>
                  <a:lnTo>
                    <a:pt x="5650458" y="4311624"/>
                  </a:lnTo>
                  <a:lnTo>
                    <a:pt x="5646686" y="4307852"/>
                  </a:lnTo>
                  <a:lnTo>
                    <a:pt x="5644134" y="4306798"/>
                  </a:lnTo>
                  <a:lnTo>
                    <a:pt x="5635917" y="4306798"/>
                  </a:lnTo>
                  <a:lnTo>
                    <a:pt x="5631408" y="4311294"/>
                  </a:lnTo>
                  <a:lnTo>
                    <a:pt x="5631408" y="4316844"/>
                  </a:lnTo>
                  <a:lnTo>
                    <a:pt x="5631408" y="4322394"/>
                  </a:lnTo>
                  <a:lnTo>
                    <a:pt x="5635917" y="4326902"/>
                  </a:lnTo>
                  <a:lnTo>
                    <a:pt x="5647017" y="4326902"/>
                  </a:lnTo>
                  <a:lnTo>
                    <a:pt x="5651512" y="4322394"/>
                  </a:lnTo>
                  <a:lnTo>
                    <a:pt x="5651512" y="4314177"/>
                  </a:lnTo>
                  <a:close/>
                </a:path>
                <a:path w="8605520" h="4327525">
                  <a:moveTo>
                    <a:pt x="5653011" y="2127402"/>
                  </a:moveTo>
                  <a:lnTo>
                    <a:pt x="5651805" y="2124468"/>
                  </a:lnTo>
                  <a:lnTo>
                    <a:pt x="5647474" y="2120138"/>
                  </a:lnTo>
                  <a:lnTo>
                    <a:pt x="5644527" y="2118918"/>
                  </a:lnTo>
                  <a:lnTo>
                    <a:pt x="5635091" y="2118918"/>
                  </a:lnTo>
                  <a:lnTo>
                    <a:pt x="5629922" y="2124087"/>
                  </a:lnTo>
                  <a:lnTo>
                    <a:pt x="5629922" y="2130463"/>
                  </a:lnTo>
                  <a:lnTo>
                    <a:pt x="5629922" y="2136838"/>
                  </a:lnTo>
                  <a:lnTo>
                    <a:pt x="5635091" y="2142020"/>
                  </a:lnTo>
                  <a:lnTo>
                    <a:pt x="5647842" y="2142020"/>
                  </a:lnTo>
                  <a:lnTo>
                    <a:pt x="5653011" y="2136838"/>
                  </a:lnTo>
                  <a:lnTo>
                    <a:pt x="5653011" y="2127402"/>
                  </a:lnTo>
                  <a:close/>
                </a:path>
                <a:path w="8605520" h="4327525">
                  <a:moveTo>
                    <a:pt x="6011138" y="532917"/>
                  </a:moveTo>
                  <a:lnTo>
                    <a:pt x="6006643" y="528421"/>
                  </a:lnTo>
                  <a:lnTo>
                    <a:pt x="5995530" y="528421"/>
                  </a:lnTo>
                  <a:lnTo>
                    <a:pt x="5991034" y="532917"/>
                  </a:lnTo>
                  <a:lnTo>
                    <a:pt x="5991034" y="541134"/>
                  </a:lnTo>
                  <a:lnTo>
                    <a:pt x="5992101" y="543699"/>
                  </a:lnTo>
                  <a:lnTo>
                    <a:pt x="5995860" y="547458"/>
                  </a:lnTo>
                  <a:lnTo>
                    <a:pt x="5998426" y="548525"/>
                  </a:lnTo>
                  <a:lnTo>
                    <a:pt x="6006643" y="548525"/>
                  </a:lnTo>
                  <a:lnTo>
                    <a:pt x="6011138" y="544029"/>
                  </a:lnTo>
                  <a:lnTo>
                    <a:pt x="6011138" y="538467"/>
                  </a:lnTo>
                  <a:lnTo>
                    <a:pt x="6011138" y="532917"/>
                  </a:lnTo>
                  <a:close/>
                </a:path>
                <a:path w="8605520" h="4327525">
                  <a:moveTo>
                    <a:pt x="6307417" y="3369945"/>
                  </a:moveTo>
                  <a:lnTo>
                    <a:pt x="6306197" y="3367011"/>
                  </a:lnTo>
                  <a:lnTo>
                    <a:pt x="6301867" y="3362680"/>
                  </a:lnTo>
                  <a:lnTo>
                    <a:pt x="6298920" y="3361461"/>
                  </a:lnTo>
                  <a:lnTo>
                    <a:pt x="6289484" y="3361461"/>
                  </a:lnTo>
                  <a:lnTo>
                    <a:pt x="6284315" y="3366630"/>
                  </a:lnTo>
                  <a:lnTo>
                    <a:pt x="6284315" y="3373018"/>
                  </a:lnTo>
                  <a:lnTo>
                    <a:pt x="6284315" y="3379393"/>
                  </a:lnTo>
                  <a:lnTo>
                    <a:pt x="6289484" y="3384562"/>
                  </a:lnTo>
                  <a:lnTo>
                    <a:pt x="6302248" y="3384562"/>
                  </a:lnTo>
                  <a:lnTo>
                    <a:pt x="6307417" y="3379393"/>
                  </a:lnTo>
                  <a:lnTo>
                    <a:pt x="6307417" y="3369945"/>
                  </a:lnTo>
                  <a:close/>
                </a:path>
                <a:path w="8605520" h="4327525">
                  <a:moveTo>
                    <a:pt x="6309385" y="1314170"/>
                  </a:moveTo>
                  <a:lnTo>
                    <a:pt x="6304889" y="1309674"/>
                  </a:lnTo>
                  <a:lnTo>
                    <a:pt x="6293790" y="1309674"/>
                  </a:lnTo>
                  <a:lnTo>
                    <a:pt x="6289281" y="1314170"/>
                  </a:lnTo>
                  <a:lnTo>
                    <a:pt x="6289281" y="1322387"/>
                  </a:lnTo>
                  <a:lnTo>
                    <a:pt x="6290348" y="1324940"/>
                  </a:lnTo>
                  <a:lnTo>
                    <a:pt x="6294120" y="1328712"/>
                  </a:lnTo>
                  <a:lnTo>
                    <a:pt x="6296672" y="1329766"/>
                  </a:lnTo>
                  <a:lnTo>
                    <a:pt x="6304889" y="1329766"/>
                  </a:lnTo>
                  <a:lnTo>
                    <a:pt x="6309385" y="1325270"/>
                  </a:lnTo>
                  <a:lnTo>
                    <a:pt x="6309385" y="1319720"/>
                  </a:lnTo>
                  <a:lnTo>
                    <a:pt x="6309385" y="1314170"/>
                  </a:lnTo>
                  <a:close/>
                </a:path>
                <a:path w="8605520" h="4327525">
                  <a:moveTo>
                    <a:pt x="6548247" y="2062175"/>
                  </a:moveTo>
                  <a:lnTo>
                    <a:pt x="6547180" y="2059609"/>
                  </a:lnTo>
                  <a:lnTo>
                    <a:pt x="6543421" y="2055850"/>
                  </a:lnTo>
                  <a:lnTo>
                    <a:pt x="6540855" y="2054783"/>
                  </a:lnTo>
                  <a:lnTo>
                    <a:pt x="6532639" y="2054783"/>
                  </a:lnTo>
                  <a:lnTo>
                    <a:pt x="6528143" y="2059292"/>
                  </a:lnTo>
                  <a:lnTo>
                    <a:pt x="6528143" y="2064842"/>
                  </a:lnTo>
                  <a:lnTo>
                    <a:pt x="6528143" y="2070392"/>
                  </a:lnTo>
                  <a:lnTo>
                    <a:pt x="6532639" y="2074887"/>
                  </a:lnTo>
                  <a:lnTo>
                    <a:pt x="6543751" y="2074887"/>
                  </a:lnTo>
                  <a:lnTo>
                    <a:pt x="6548247" y="2070392"/>
                  </a:lnTo>
                  <a:lnTo>
                    <a:pt x="6548247" y="2062175"/>
                  </a:lnTo>
                  <a:close/>
                </a:path>
                <a:path w="8605520" h="4327525">
                  <a:moveTo>
                    <a:pt x="6553213" y="5168"/>
                  </a:moveTo>
                  <a:lnTo>
                    <a:pt x="6548044" y="0"/>
                  </a:lnTo>
                  <a:lnTo>
                    <a:pt x="6535293" y="0"/>
                  </a:lnTo>
                  <a:lnTo>
                    <a:pt x="6530124" y="5168"/>
                  </a:lnTo>
                  <a:lnTo>
                    <a:pt x="6530124" y="14605"/>
                  </a:lnTo>
                  <a:lnTo>
                    <a:pt x="6531330" y="17551"/>
                  </a:lnTo>
                  <a:lnTo>
                    <a:pt x="6533502" y="19710"/>
                  </a:lnTo>
                  <a:lnTo>
                    <a:pt x="6535674" y="21882"/>
                  </a:lnTo>
                  <a:lnTo>
                    <a:pt x="6538608" y="23101"/>
                  </a:lnTo>
                  <a:lnTo>
                    <a:pt x="6548044" y="23101"/>
                  </a:lnTo>
                  <a:lnTo>
                    <a:pt x="6553213" y="17919"/>
                  </a:lnTo>
                  <a:lnTo>
                    <a:pt x="6553213" y="11544"/>
                  </a:lnTo>
                  <a:lnTo>
                    <a:pt x="6553213" y="5168"/>
                  </a:lnTo>
                  <a:close/>
                </a:path>
                <a:path w="8605520" h="4327525">
                  <a:moveTo>
                    <a:pt x="6846494" y="2843415"/>
                  </a:moveTo>
                  <a:lnTo>
                    <a:pt x="6845440" y="2840863"/>
                  </a:lnTo>
                  <a:lnTo>
                    <a:pt x="6843547" y="2838983"/>
                  </a:lnTo>
                  <a:lnTo>
                    <a:pt x="6841668" y="2837091"/>
                  </a:lnTo>
                  <a:lnTo>
                    <a:pt x="6839115" y="2836037"/>
                  </a:lnTo>
                  <a:lnTo>
                    <a:pt x="6830898" y="2836037"/>
                  </a:lnTo>
                  <a:lnTo>
                    <a:pt x="6826390" y="2840532"/>
                  </a:lnTo>
                  <a:lnTo>
                    <a:pt x="6826390" y="2846082"/>
                  </a:lnTo>
                  <a:lnTo>
                    <a:pt x="6826390" y="2851632"/>
                  </a:lnTo>
                  <a:lnTo>
                    <a:pt x="6830898" y="2856141"/>
                  </a:lnTo>
                  <a:lnTo>
                    <a:pt x="6841998" y="2856141"/>
                  </a:lnTo>
                  <a:lnTo>
                    <a:pt x="6846494" y="2851632"/>
                  </a:lnTo>
                  <a:lnTo>
                    <a:pt x="6846494" y="2843415"/>
                  </a:lnTo>
                  <a:close/>
                </a:path>
                <a:path w="8605520" h="4327525">
                  <a:moveTo>
                    <a:pt x="7130237" y="2719108"/>
                  </a:moveTo>
                  <a:lnTo>
                    <a:pt x="7129018" y="2716161"/>
                  </a:lnTo>
                  <a:lnTo>
                    <a:pt x="7126846" y="2714002"/>
                  </a:lnTo>
                  <a:lnTo>
                    <a:pt x="7124687" y="2711831"/>
                  </a:lnTo>
                  <a:lnTo>
                    <a:pt x="7121741" y="2710611"/>
                  </a:lnTo>
                  <a:lnTo>
                    <a:pt x="7112305" y="2710611"/>
                  </a:lnTo>
                  <a:lnTo>
                    <a:pt x="7107136" y="2715780"/>
                  </a:lnTo>
                  <a:lnTo>
                    <a:pt x="7107136" y="2722168"/>
                  </a:lnTo>
                  <a:lnTo>
                    <a:pt x="7107136" y="2728544"/>
                  </a:lnTo>
                  <a:lnTo>
                    <a:pt x="7112305" y="2733713"/>
                  </a:lnTo>
                  <a:lnTo>
                    <a:pt x="7125068" y="2733713"/>
                  </a:lnTo>
                  <a:lnTo>
                    <a:pt x="7130237" y="2728544"/>
                  </a:lnTo>
                  <a:lnTo>
                    <a:pt x="7130237" y="2719108"/>
                  </a:lnTo>
                  <a:close/>
                </a:path>
                <a:path w="8605520" h="4327525">
                  <a:moveTo>
                    <a:pt x="7281291" y="1041692"/>
                  </a:moveTo>
                  <a:lnTo>
                    <a:pt x="7276795" y="1037183"/>
                  </a:lnTo>
                  <a:lnTo>
                    <a:pt x="7265695" y="1037183"/>
                  </a:lnTo>
                  <a:lnTo>
                    <a:pt x="7261199" y="1041692"/>
                  </a:lnTo>
                  <a:lnTo>
                    <a:pt x="7261199" y="1049896"/>
                  </a:lnTo>
                  <a:lnTo>
                    <a:pt x="7262254" y="1052461"/>
                  </a:lnTo>
                  <a:lnTo>
                    <a:pt x="7266025" y="1056233"/>
                  </a:lnTo>
                  <a:lnTo>
                    <a:pt x="7268578" y="1057287"/>
                  </a:lnTo>
                  <a:lnTo>
                    <a:pt x="7276795" y="1057287"/>
                  </a:lnTo>
                  <a:lnTo>
                    <a:pt x="7281291" y="1052791"/>
                  </a:lnTo>
                  <a:lnTo>
                    <a:pt x="7281291" y="1047242"/>
                  </a:lnTo>
                  <a:lnTo>
                    <a:pt x="7281291" y="1041692"/>
                  </a:lnTo>
                  <a:close/>
                </a:path>
                <a:path w="8605520" h="4327525">
                  <a:moveTo>
                    <a:pt x="7487869" y="4000792"/>
                  </a:moveTo>
                  <a:lnTo>
                    <a:pt x="7482687" y="3995623"/>
                  </a:lnTo>
                  <a:lnTo>
                    <a:pt x="7469937" y="3995623"/>
                  </a:lnTo>
                  <a:lnTo>
                    <a:pt x="7464768" y="4000792"/>
                  </a:lnTo>
                  <a:lnTo>
                    <a:pt x="7464768" y="4010228"/>
                  </a:lnTo>
                  <a:lnTo>
                    <a:pt x="7465987" y="4013174"/>
                  </a:lnTo>
                  <a:lnTo>
                    <a:pt x="7470318" y="4017505"/>
                  </a:lnTo>
                  <a:lnTo>
                    <a:pt x="7473251" y="4018724"/>
                  </a:lnTo>
                  <a:lnTo>
                    <a:pt x="7482687" y="4018724"/>
                  </a:lnTo>
                  <a:lnTo>
                    <a:pt x="7487869" y="4013543"/>
                  </a:lnTo>
                  <a:lnTo>
                    <a:pt x="7487869" y="4007167"/>
                  </a:lnTo>
                  <a:lnTo>
                    <a:pt x="7487869" y="4000792"/>
                  </a:lnTo>
                  <a:close/>
                </a:path>
                <a:path w="8605520" h="4327525">
                  <a:moveTo>
                    <a:pt x="8044510" y="2346274"/>
                  </a:moveTo>
                  <a:lnTo>
                    <a:pt x="8043291" y="2343327"/>
                  </a:lnTo>
                  <a:lnTo>
                    <a:pt x="8038960" y="2338997"/>
                  </a:lnTo>
                  <a:lnTo>
                    <a:pt x="8036026" y="2337778"/>
                  </a:lnTo>
                  <a:lnTo>
                    <a:pt x="8026578" y="2337778"/>
                  </a:lnTo>
                  <a:lnTo>
                    <a:pt x="8021409" y="2342959"/>
                  </a:lnTo>
                  <a:lnTo>
                    <a:pt x="8021409" y="2349335"/>
                  </a:lnTo>
                  <a:lnTo>
                    <a:pt x="8021409" y="2355710"/>
                  </a:lnTo>
                  <a:lnTo>
                    <a:pt x="8026578" y="2360879"/>
                  </a:lnTo>
                  <a:lnTo>
                    <a:pt x="8039341" y="2360879"/>
                  </a:lnTo>
                  <a:lnTo>
                    <a:pt x="8044510" y="2355710"/>
                  </a:lnTo>
                  <a:lnTo>
                    <a:pt x="8044510" y="2346274"/>
                  </a:lnTo>
                  <a:close/>
                </a:path>
                <a:path w="8605520" h="4327525">
                  <a:moveTo>
                    <a:pt x="8351393" y="3920413"/>
                  </a:moveTo>
                  <a:lnTo>
                    <a:pt x="8346224" y="3915245"/>
                  </a:lnTo>
                  <a:lnTo>
                    <a:pt x="8333460" y="3915245"/>
                  </a:lnTo>
                  <a:lnTo>
                    <a:pt x="8328292" y="3920413"/>
                  </a:lnTo>
                  <a:lnTo>
                    <a:pt x="8328292" y="3929850"/>
                  </a:lnTo>
                  <a:lnTo>
                    <a:pt x="8329511" y="3932796"/>
                  </a:lnTo>
                  <a:lnTo>
                    <a:pt x="8331682" y="3934955"/>
                  </a:lnTo>
                  <a:lnTo>
                    <a:pt x="8333841" y="3937127"/>
                  </a:lnTo>
                  <a:lnTo>
                    <a:pt x="8336775" y="3938346"/>
                  </a:lnTo>
                  <a:lnTo>
                    <a:pt x="8346224" y="3938346"/>
                  </a:lnTo>
                  <a:lnTo>
                    <a:pt x="8351393" y="3933164"/>
                  </a:lnTo>
                  <a:lnTo>
                    <a:pt x="8351393" y="3926789"/>
                  </a:lnTo>
                  <a:lnTo>
                    <a:pt x="8351393" y="3920413"/>
                  </a:lnTo>
                  <a:close/>
                </a:path>
                <a:path w="8605520" h="4327525">
                  <a:moveTo>
                    <a:pt x="8482774" y="1419225"/>
                  </a:moveTo>
                  <a:lnTo>
                    <a:pt x="8478279" y="1414729"/>
                  </a:lnTo>
                  <a:lnTo>
                    <a:pt x="8467179" y="1414729"/>
                  </a:lnTo>
                  <a:lnTo>
                    <a:pt x="8462670" y="1419225"/>
                  </a:lnTo>
                  <a:lnTo>
                    <a:pt x="8462670" y="1427441"/>
                  </a:lnTo>
                  <a:lnTo>
                    <a:pt x="8463737" y="1430007"/>
                  </a:lnTo>
                  <a:lnTo>
                    <a:pt x="8465617" y="1431886"/>
                  </a:lnTo>
                  <a:lnTo>
                    <a:pt x="8467509" y="1433766"/>
                  </a:lnTo>
                  <a:lnTo>
                    <a:pt x="8470062" y="1434833"/>
                  </a:lnTo>
                  <a:lnTo>
                    <a:pt x="8478279" y="1434833"/>
                  </a:lnTo>
                  <a:lnTo>
                    <a:pt x="8482774" y="1430337"/>
                  </a:lnTo>
                  <a:lnTo>
                    <a:pt x="8482774" y="1424774"/>
                  </a:lnTo>
                  <a:lnTo>
                    <a:pt x="8482774" y="1419225"/>
                  </a:lnTo>
                  <a:close/>
                </a:path>
                <a:path w="8605520" h="4327525">
                  <a:moveTo>
                    <a:pt x="8604961" y="1686801"/>
                  </a:moveTo>
                  <a:lnTo>
                    <a:pt x="8599792" y="1681632"/>
                  </a:lnTo>
                  <a:lnTo>
                    <a:pt x="8587029" y="1681632"/>
                  </a:lnTo>
                  <a:lnTo>
                    <a:pt x="8581860" y="1686801"/>
                  </a:lnTo>
                  <a:lnTo>
                    <a:pt x="8581860" y="1696250"/>
                  </a:lnTo>
                  <a:lnTo>
                    <a:pt x="8583079" y="1699183"/>
                  </a:lnTo>
                  <a:lnTo>
                    <a:pt x="8585238" y="1701355"/>
                  </a:lnTo>
                  <a:lnTo>
                    <a:pt x="8587410" y="1703514"/>
                  </a:lnTo>
                  <a:lnTo>
                    <a:pt x="8590343" y="1704733"/>
                  </a:lnTo>
                  <a:lnTo>
                    <a:pt x="8599792" y="1704733"/>
                  </a:lnTo>
                  <a:lnTo>
                    <a:pt x="8604961" y="1699564"/>
                  </a:lnTo>
                  <a:lnTo>
                    <a:pt x="8604961" y="1693189"/>
                  </a:lnTo>
                  <a:lnTo>
                    <a:pt x="8604961" y="1686801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561" y="429036"/>
              <a:ext cx="742884" cy="7810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636" y="674211"/>
              <a:ext cx="215203" cy="1994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625" y="3839275"/>
              <a:ext cx="832849" cy="7400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669" y="3593157"/>
              <a:ext cx="225497" cy="1898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7639" y="390866"/>
              <a:ext cx="4202832" cy="1387383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286012" y="561048"/>
            <a:ext cx="3503295" cy="1092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829310">
              <a:lnSpc>
                <a:spcPct val="100000"/>
              </a:lnSpc>
              <a:spcBef>
                <a:spcPts val="100"/>
              </a:spcBef>
            </a:pPr>
            <a:r>
              <a:rPr dirty="0" sz="3500" spc="-35">
                <a:solidFill>
                  <a:srgbClr val="FFFFFF"/>
                </a:solidFill>
              </a:rPr>
              <a:t>TENAGA </a:t>
            </a:r>
            <a:r>
              <a:rPr dirty="0" sz="3500" spc="-30">
                <a:solidFill>
                  <a:srgbClr val="FFFFFF"/>
                </a:solidFill>
              </a:rPr>
              <a:t> </a:t>
            </a:r>
            <a:r>
              <a:rPr dirty="0" sz="3500" spc="-110">
                <a:solidFill>
                  <a:srgbClr val="FFFFFF"/>
                </a:solidFill>
              </a:rPr>
              <a:t>LABORATORIUM</a:t>
            </a:r>
            <a:endParaRPr sz="3500"/>
          </a:p>
        </p:txBody>
      </p:sp>
      <p:sp>
        <p:nvSpPr>
          <p:cNvPr id="11" name="object 11"/>
          <p:cNvSpPr txBox="1"/>
          <p:nvPr/>
        </p:nvSpPr>
        <p:spPr>
          <a:xfrm>
            <a:off x="1141227" y="2090833"/>
            <a:ext cx="627697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245">
                <a:solidFill>
                  <a:srgbClr val="FFFFFF"/>
                </a:solidFill>
                <a:latin typeface="Tahoma"/>
                <a:cs typeface="Tahoma"/>
              </a:rPr>
              <a:t>Tenaga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tenaga</a:t>
            </a:r>
            <a:r>
              <a:rPr dirty="0" sz="2400" spc="-26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kependidikan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mengabdikan </a:t>
            </a:r>
            <a:r>
              <a:rPr dirty="0" sz="2400" spc="-110">
                <a:solidFill>
                  <a:srgbClr val="FFFFFF"/>
                </a:solidFill>
                <a:latin typeface="Tahoma"/>
                <a:cs typeface="Tahoma"/>
              </a:rPr>
              <a:t>diri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diangkat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untuk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menunjang </a:t>
            </a:r>
            <a:r>
              <a:rPr dirty="0" sz="2400" spc="-17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kegiatan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proses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pendidikan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laboratorium 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sekolah,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meliputi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eknisi.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94647" y="242478"/>
            <a:ext cx="4297045" cy="4281805"/>
            <a:chOff x="4394647" y="242478"/>
            <a:chExt cx="4297045" cy="428180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94647" y="3780481"/>
              <a:ext cx="1014443" cy="7435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02900" y="242478"/>
              <a:ext cx="1988442" cy="17068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44131"/>
              <a:ext cx="8605520" cy="4327525"/>
            </a:xfrm>
            <a:custGeom>
              <a:avLst/>
              <a:gdLst/>
              <a:ahLst/>
              <a:cxnLst/>
              <a:rect l="l" t="t" r="r" b="b"/>
              <a:pathLst>
                <a:path w="8605520" h="4327525">
                  <a:moveTo>
                    <a:pt x="28803" y="559104"/>
                  </a:moveTo>
                  <a:lnTo>
                    <a:pt x="27279" y="555447"/>
                  </a:lnTo>
                  <a:lnTo>
                    <a:pt x="21882" y="550037"/>
                  </a:lnTo>
                  <a:lnTo>
                    <a:pt x="18211" y="548525"/>
                  </a:lnTo>
                  <a:lnTo>
                    <a:pt x="6451" y="548525"/>
                  </a:lnTo>
                  <a:lnTo>
                    <a:pt x="0" y="554977"/>
                  </a:lnTo>
                  <a:lnTo>
                    <a:pt x="0" y="562927"/>
                  </a:lnTo>
                  <a:lnTo>
                    <a:pt x="0" y="570877"/>
                  </a:lnTo>
                  <a:lnTo>
                    <a:pt x="6451" y="577329"/>
                  </a:lnTo>
                  <a:lnTo>
                    <a:pt x="22352" y="577329"/>
                  </a:lnTo>
                  <a:lnTo>
                    <a:pt x="28803" y="570877"/>
                  </a:lnTo>
                  <a:lnTo>
                    <a:pt x="28803" y="559104"/>
                  </a:lnTo>
                  <a:close/>
                </a:path>
                <a:path w="8605520" h="4327525">
                  <a:moveTo>
                    <a:pt x="169049" y="1688973"/>
                  </a:moveTo>
                  <a:lnTo>
                    <a:pt x="167741" y="1685810"/>
                  </a:lnTo>
                  <a:lnTo>
                    <a:pt x="163068" y="1681137"/>
                  </a:lnTo>
                  <a:lnTo>
                    <a:pt x="159905" y="1679829"/>
                  </a:lnTo>
                  <a:lnTo>
                    <a:pt x="149720" y="1679829"/>
                  </a:lnTo>
                  <a:lnTo>
                    <a:pt x="144145" y="1685404"/>
                  </a:lnTo>
                  <a:lnTo>
                    <a:pt x="144145" y="1692275"/>
                  </a:lnTo>
                  <a:lnTo>
                    <a:pt x="144145" y="1699145"/>
                  </a:lnTo>
                  <a:lnTo>
                    <a:pt x="149720" y="1704721"/>
                  </a:lnTo>
                  <a:lnTo>
                    <a:pt x="163474" y="1704721"/>
                  </a:lnTo>
                  <a:lnTo>
                    <a:pt x="169049" y="1699145"/>
                  </a:lnTo>
                  <a:lnTo>
                    <a:pt x="169049" y="1688973"/>
                  </a:lnTo>
                  <a:close/>
                </a:path>
                <a:path w="8605520" h="4327525">
                  <a:moveTo>
                    <a:pt x="303237" y="3290392"/>
                  </a:moveTo>
                  <a:lnTo>
                    <a:pt x="301929" y="3287230"/>
                  </a:lnTo>
                  <a:lnTo>
                    <a:pt x="297256" y="3282556"/>
                  </a:lnTo>
                  <a:lnTo>
                    <a:pt x="294093" y="3281248"/>
                  </a:lnTo>
                  <a:lnTo>
                    <a:pt x="283921" y="3281248"/>
                  </a:lnTo>
                  <a:lnTo>
                    <a:pt x="278345" y="3286823"/>
                  </a:lnTo>
                  <a:lnTo>
                    <a:pt x="278345" y="3293694"/>
                  </a:lnTo>
                  <a:lnTo>
                    <a:pt x="278345" y="3300565"/>
                  </a:lnTo>
                  <a:lnTo>
                    <a:pt x="283921" y="3306140"/>
                  </a:lnTo>
                  <a:lnTo>
                    <a:pt x="297662" y="3306140"/>
                  </a:lnTo>
                  <a:lnTo>
                    <a:pt x="303237" y="3300565"/>
                  </a:lnTo>
                  <a:lnTo>
                    <a:pt x="303237" y="3290392"/>
                  </a:lnTo>
                  <a:close/>
                </a:path>
                <a:path w="8605520" h="4327525">
                  <a:moveTo>
                    <a:pt x="1086319" y="1795246"/>
                  </a:moveTo>
                  <a:lnTo>
                    <a:pt x="1085011" y="1792084"/>
                  </a:lnTo>
                  <a:lnTo>
                    <a:pt x="1080338" y="1787410"/>
                  </a:lnTo>
                  <a:lnTo>
                    <a:pt x="1077163" y="1786102"/>
                  </a:lnTo>
                  <a:lnTo>
                    <a:pt x="1066990" y="1786102"/>
                  </a:lnTo>
                  <a:lnTo>
                    <a:pt x="1061415" y="1791677"/>
                  </a:lnTo>
                  <a:lnTo>
                    <a:pt x="1061415" y="1798548"/>
                  </a:lnTo>
                  <a:lnTo>
                    <a:pt x="1061415" y="1805432"/>
                  </a:lnTo>
                  <a:lnTo>
                    <a:pt x="1066990" y="1810994"/>
                  </a:lnTo>
                  <a:lnTo>
                    <a:pt x="1080744" y="1810994"/>
                  </a:lnTo>
                  <a:lnTo>
                    <a:pt x="1086319" y="1805432"/>
                  </a:lnTo>
                  <a:lnTo>
                    <a:pt x="1086319" y="1795246"/>
                  </a:lnTo>
                  <a:close/>
                </a:path>
                <a:path w="8605520" h="4327525">
                  <a:moveTo>
                    <a:pt x="1087348" y="2420556"/>
                  </a:moveTo>
                  <a:lnTo>
                    <a:pt x="1085837" y="2416899"/>
                  </a:lnTo>
                  <a:lnTo>
                    <a:pt x="1080427" y="2411488"/>
                  </a:lnTo>
                  <a:lnTo>
                    <a:pt x="1076769" y="2409977"/>
                  </a:lnTo>
                  <a:lnTo>
                    <a:pt x="1064996" y="2409977"/>
                  </a:lnTo>
                  <a:lnTo>
                    <a:pt x="1058545" y="2416416"/>
                  </a:lnTo>
                  <a:lnTo>
                    <a:pt x="1058545" y="2424379"/>
                  </a:lnTo>
                  <a:lnTo>
                    <a:pt x="1058545" y="2432329"/>
                  </a:lnTo>
                  <a:lnTo>
                    <a:pt x="1064996" y="2438781"/>
                  </a:lnTo>
                  <a:lnTo>
                    <a:pt x="1080897" y="2438781"/>
                  </a:lnTo>
                  <a:lnTo>
                    <a:pt x="1087348" y="2432329"/>
                  </a:lnTo>
                  <a:lnTo>
                    <a:pt x="1087348" y="2420556"/>
                  </a:lnTo>
                  <a:close/>
                </a:path>
                <a:path w="8605520" h="4327525">
                  <a:moveTo>
                    <a:pt x="1400568" y="84328"/>
                  </a:moveTo>
                  <a:lnTo>
                    <a:pt x="1399057" y="80670"/>
                  </a:lnTo>
                  <a:lnTo>
                    <a:pt x="1393659" y="75272"/>
                  </a:lnTo>
                  <a:lnTo>
                    <a:pt x="1389989" y="73748"/>
                  </a:lnTo>
                  <a:lnTo>
                    <a:pt x="1378216" y="73748"/>
                  </a:lnTo>
                  <a:lnTo>
                    <a:pt x="1371777" y="80200"/>
                  </a:lnTo>
                  <a:lnTo>
                    <a:pt x="1371777" y="88150"/>
                  </a:lnTo>
                  <a:lnTo>
                    <a:pt x="1371777" y="96100"/>
                  </a:lnTo>
                  <a:lnTo>
                    <a:pt x="1378216" y="102552"/>
                  </a:lnTo>
                  <a:lnTo>
                    <a:pt x="1394129" y="102552"/>
                  </a:lnTo>
                  <a:lnTo>
                    <a:pt x="1400568" y="96100"/>
                  </a:lnTo>
                  <a:lnTo>
                    <a:pt x="1400568" y="84328"/>
                  </a:lnTo>
                  <a:close/>
                </a:path>
                <a:path w="8605520" h="4327525">
                  <a:moveTo>
                    <a:pt x="1667649" y="2159876"/>
                  </a:moveTo>
                  <a:lnTo>
                    <a:pt x="1666341" y="2156714"/>
                  </a:lnTo>
                  <a:lnTo>
                    <a:pt x="1661668" y="2152040"/>
                  </a:lnTo>
                  <a:lnTo>
                    <a:pt x="1658505" y="2150732"/>
                  </a:lnTo>
                  <a:lnTo>
                    <a:pt x="1648320" y="2150732"/>
                  </a:lnTo>
                  <a:lnTo>
                    <a:pt x="1642745" y="2156307"/>
                  </a:lnTo>
                  <a:lnTo>
                    <a:pt x="1642745" y="2163178"/>
                  </a:lnTo>
                  <a:lnTo>
                    <a:pt x="1642745" y="2170061"/>
                  </a:lnTo>
                  <a:lnTo>
                    <a:pt x="1648320" y="2175637"/>
                  </a:lnTo>
                  <a:lnTo>
                    <a:pt x="1662074" y="2175637"/>
                  </a:lnTo>
                  <a:lnTo>
                    <a:pt x="1667649" y="2170061"/>
                  </a:lnTo>
                  <a:lnTo>
                    <a:pt x="1667649" y="2159876"/>
                  </a:lnTo>
                  <a:close/>
                </a:path>
                <a:path w="8605520" h="4327525">
                  <a:moveTo>
                    <a:pt x="2241524" y="1315910"/>
                  </a:moveTo>
                  <a:lnTo>
                    <a:pt x="2240000" y="1312240"/>
                  </a:lnTo>
                  <a:lnTo>
                    <a:pt x="2237308" y="1309547"/>
                  </a:lnTo>
                  <a:lnTo>
                    <a:pt x="2234603" y="1306842"/>
                  </a:lnTo>
                  <a:lnTo>
                    <a:pt x="2230945" y="1305318"/>
                  </a:lnTo>
                  <a:lnTo>
                    <a:pt x="2219172" y="1305318"/>
                  </a:lnTo>
                  <a:lnTo>
                    <a:pt x="2212721" y="1311770"/>
                  </a:lnTo>
                  <a:lnTo>
                    <a:pt x="2212721" y="1319720"/>
                  </a:lnTo>
                  <a:lnTo>
                    <a:pt x="2212721" y="1327683"/>
                  </a:lnTo>
                  <a:lnTo>
                    <a:pt x="2219172" y="1334122"/>
                  </a:lnTo>
                  <a:lnTo>
                    <a:pt x="2235073" y="1334122"/>
                  </a:lnTo>
                  <a:lnTo>
                    <a:pt x="2241524" y="1327683"/>
                  </a:lnTo>
                  <a:lnTo>
                    <a:pt x="2241524" y="1315910"/>
                  </a:lnTo>
                  <a:close/>
                </a:path>
                <a:path w="8605520" h="4327525">
                  <a:moveTo>
                    <a:pt x="2394661" y="4291063"/>
                  </a:moveTo>
                  <a:lnTo>
                    <a:pt x="2393353" y="4287888"/>
                  </a:lnTo>
                  <a:lnTo>
                    <a:pt x="2388679" y="4283227"/>
                  </a:lnTo>
                  <a:lnTo>
                    <a:pt x="2385517" y="4281906"/>
                  </a:lnTo>
                  <a:lnTo>
                    <a:pt x="2375331" y="4281906"/>
                  </a:lnTo>
                  <a:lnTo>
                    <a:pt x="2369756" y="4287482"/>
                  </a:lnTo>
                  <a:lnTo>
                    <a:pt x="2369756" y="4294365"/>
                  </a:lnTo>
                  <a:lnTo>
                    <a:pt x="2369756" y="4301236"/>
                  </a:lnTo>
                  <a:lnTo>
                    <a:pt x="2375331" y="4306811"/>
                  </a:lnTo>
                  <a:lnTo>
                    <a:pt x="2389086" y="4306811"/>
                  </a:lnTo>
                  <a:lnTo>
                    <a:pt x="2394661" y="4301236"/>
                  </a:lnTo>
                  <a:lnTo>
                    <a:pt x="2394661" y="4291063"/>
                  </a:lnTo>
                  <a:close/>
                </a:path>
                <a:path w="8605520" h="4327525">
                  <a:moveTo>
                    <a:pt x="2550884" y="2447912"/>
                  </a:moveTo>
                  <a:lnTo>
                    <a:pt x="2549563" y="2444750"/>
                  </a:lnTo>
                  <a:lnTo>
                    <a:pt x="2544902" y="2440076"/>
                  </a:lnTo>
                  <a:lnTo>
                    <a:pt x="2541727" y="2438768"/>
                  </a:lnTo>
                  <a:lnTo>
                    <a:pt x="2531554" y="2438768"/>
                  </a:lnTo>
                  <a:lnTo>
                    <a:pt x="2525979" y="2444331"/>
                  </a:lnTo>
                  <a:lnTo>
                    <a:pt x="2525979" y="2451214"/>
                  </a:lnTo>
                  <a:lnTo>
                    <a:pt x="2525979" y="2458085"/>
                  </a:lnTo>
                  <a:lnTo>
                    <a:pt x="2531554" y="2463660"/>
                  </a:lnTo>
                  <a:lnTo>
                    <a:pt x="2545308" y="2463660"/>
                  </a:lnTo>
                  <a:lnTo>
                    <a:pt x="2550884" y="2458085"/>
                  </a:lnTo>
                  <a:lnTo>
                    <a:pt x="2550884" y="2447912"/>
                  </a:lnTo>
                  <a:close/>
                </a:path>
                <a:path w="8605520" h="4327525">
                  <a:moveTo>
                    <a:pt x="2579674" y="3451250"/>
                  </a:moveTo>
                  <a:lnTo>
                    <a:pt x="2578150" y="3447592"/>
                  </a:lnTo>
                  <a:lnTo>
                    <a:pt x="2575458" y="3444887"/>
                  </a:lnTo>
                  <a:lnTo>
                    <a:pt x="2572753" y="3442195"/>
                  </a:lnTo>
                  <a:lnTo>
                    <a:pt x="2569095" y="3440671"/>
                  </a:lnTo>
                  <a:lnTo>
                    <a:pt x="2557322" y="3440671"/>
                  </a:lnTo>
                  <a:lnTo>
                    <a:pt x="2550871" y="3447123"/>
                  </a:lnTo>
                  <a:lnTo>
                    <a:pt x="2550871" y="3455073"/>
                  </a:lnTo>
                  <a:lnTo>
                    <a:pt x="2550871" y="3463023"/>
                  </a:lnTo>
                  <a:lnTo>
                    <a:pt x="2557322" y="3469475"/>
                  </a:lnTo>
                  <a:lnTo>
                    <a:pt x="2573223" y="3469475"/>
                  </a:lnTo>
                  <a:lnTo>
                    <a:pt x="2579674" y="3463023"/>
                  </a:lnTo>
                  <a:lnTo>
                    <a:pt x="2579674" y="3451250"/>
                  </a:lnTo>
                  <a:close/>
                </a:path>
                <a:path w="8605520" h="4327525">
                  <a:moveTo>
                    <a:pt x="3173323" y="1506156"/>
                  </a:moveTo>
                  <a:lnTo>
                    <a:pt x="3171812" y="1502498"/>
                  </a:lnTo>
                  <a:lnTo>
                    <a:pt x="3169107" y="1499793"/>
                  </a:lnTo>
                  <a:lnTo>
                    <a:pt x="3166402" y="1497088"/>
                  </a:lnTo>
                  <a:lnTo>
                    <a:pt x="3162744" y="1495577"/>
                  </a:lnTo>
                  <a:lnTo>
                    <a:pt x="3150971" y="1495577"/>
                  </a:lnTo>
                  <a:lnTo>
                    <a:pt x="3144520" y="1502016"/>
                  </a:lnTo>
                  <a:lnTo>
                    <a:pt x="3144520" y="1509979"/>
                  </a:lnTo>
                  <a:lnTo>
                    <a:pt x="3144520" y="1517929"/>
                  </a:lnTo>
                  <a:lnTo>
                    <a:pt x="3150971" y="1524381"/>
                  </a:lnTo>
                  <a:lnTo>
                    <a:pt x="3166872" y="1524381"/>
                  </a:lnTo>
                  <a:lnTo>
                    <a:pt x="3173323" y="1517929"/>
                  </a:lnTo>
                  <a:lnTo>
                    <a:pt x="3173323" y="1506156"/>
                  </a:lnTo>
                  <a:close/>
                </a:path>
                <a:path w="8605520" h="4327525">
                  <a:moveTo>
                    <a:pt x="3489045" y="3707752"/>
                  </a:moveTo>
                  <a:lnTo>
                    <a:pt x="3483876" y="3702570"/>
                  </a:lnTo>
                  <a:lnTo>
                    <a:pt x="3471113" y="3702570"/>
                  </a:lnTo>
                  <a:lnTo>
                    <a:pt x="3465944" y="3707752"/>
                  </a:lnTo>
                  <a:lnTo>
                    <a:pt x="3465944" y="3717188"/>
                  </a:lnTo>
                  <a:lnTo>
                    <a:pt x="3467163" y="3720122"/>
                  </a:lnTo>
                  <a:lnTo>
                    <a:pt x="3471494" y="3724452"/>
                  </a:lnTo>
                  <a:lnTo>
                    <a:pt x="3474428" y="3725672"/>
                  </a:lnTo>
                  <a:lnTo>
                    <a:pt x="3483876" y="3725672"/>
                  </a:lnTo>
                  <a:lnTo>
                    <a:pt x="3489045" y="3720503"/>
                  </a:lnTo>
                  <a:lnTo>
                    <a:pt x="3489045" y="3714127"/>
                  </a:lnTo>
                  <a:lnTo>
                    <a:pt x="3489045" y="3707752"/>
                  </a:lnTo>
                  <a:close/>
                </a:path>
                <a:path w="8605520" h="4327525">
                  <a:moveTo>
                    <a:pt x="3605974" y="2639453"/>
                  </a:moveTo>
                  <a:lnTo>
                    <a:pt x="3604450" y="2635796"/>
                  </a:lnTo>
                  <a:lnTo>
                    <a:pt x="3601758" y="2633091"/>
                  </a:lnTo>
                  <a:lnTo>
                    <a:pt x="3599053" y="2630386"/>
                  </a:lnTo>
                  <a:lnTo>
                    <a:pt x="3595395" y="2628874"/>
                  </a:lnTo>
                  <a:lnTo>
                    <a:pt x="3583622" y="2628874"/>
                  </a:lnTo>
                  <a:lnTo>
                    <a:pt x="3577171" y="2635326"/>
                  </a:lnTo>
                  <a:lnTo>
                    <a:pt x="3577171" y="2643276"/>
                  </a:lnTo>
                  <a:lnTo>
                    <a:pt x="3577171" y="2651226"/>
                  </a:lnTo>
                  <a:lnTo>
                    <a:pt x="3583622" y="2657678"/>
                  </a:lnTo>
                  <a:lnTo>
                    <a:pt x="3599523" y="2657678"/>
                  </a:lnTo>
                  <a:lnTo>
                    <a:pt x="3605974" y="2651226"/>
                  </a:lnTo>
                  <a:lnTo>
                    <a:pt x="3605974" y="2639453"/>
                  </a:lnTo>
                  <a:close/>
                </a:path>
                <a:path w="8605520" h="4327525">
                  <a:moveTo>
                    <a:pt x="4255668" y="1688312"/>
                  </a:moveTo>
                  <a:lnTo>
                    <a:pt x="4254462" y="1685378"/>
                  </a:lnTo>
                  <a:lnTo>
                    <a:pt x="4250131" y="1681035"/>
                  </a:lnTo>
                  <a:lnTo>
                    <a:pt x="4247185" y="1679829"/>
                  </a:lnTo>
                  <a:lnTo>
                    <a:pt x="4237748" y="1679829"/>
                  </a:lnTo>
                  <a:lnTo>
                    <a:pt x="4232580" y="1684997"/>
                  </a:lnTo>
                  <a:lnTo>
                    <a:pt x="4232580" y="1691373"/>
                  </a:lnTo>
                  <a:lnTo>
                    <a:pt x="4232580" y="1697748"/>
                  </a:lnTo>
                  <a:lnTo>
                    <a:pt x="4237748" y="1702930"/>
                  </a:lnTo>
                  <a:lnTo>
                    <a:pt x="4250499" y="1702930"/>
                  </a:lnTo>
                  <a:lnTo>
                    <a:pt x="4255668" y="1697748"/>
                  </a:lnTo>
                  <a:lnTo>
                    <a:pt x="4255668" y="1688312"/>
                  </a:lnTo>
                  <a:close/>
                </a:path>
                <a:path w="8605520" h="4327525">
                  <a:moveTo>
                    <a:pt x="4374858" y="1957108"/>
                  </a:moveTo>
                  <a:lnTo>
                    <a:pt x="4373804" y="1954555"/>
                  </a:lnTo>
                  <a:lnTo>
                    <a:pt x="4371911" y="1952675"/>
                  </a:lnTo>
                  <a:lnTo>
                    <a:pt x="4370032" y="1950783"/>
                  </a:lnTo>
                  <a:lnTo>
                    <a:pt x="4367479" y="1949729"/>
                  </a:lnTo>
                  <a:lnTo>
                    <a:pt x="4359262" y="1949729"/>
                  </a:lnTo>
                  <a:lnTo>
                    <a:pt x="4354754" y="1954225"/>
                  </a:lnTo>
                  <a:lnTo>
                    <a:pt x="4354754" y="1959775"/>
                  </a:lnTo>
                  <a:lnTo>
                    <a:pt x="4354754" y="1965325"/>
                  </a:lnTo>
                  <a:lnTo>
                    <a:pt x="4359262" y="1969833"/>
                  </a:lnTo>
                  <a:lnTo>
                    <a:pt x="4370362" y="1969833"/>
                  </a:lnTo>
                  <a:lnTo>
                    <a:pt x="4374858" y="1965325"/>
                  </a:lnTo>
                  <a:lnTo>
                    <a:pt x="4374858" y="1957108"/>
                  </a:lnTo>
                  <a:close/>
                </a:path>
                <a:path w="8605520" h="4327525">
                  <a:moveTo>
                    <a:pt x="4376344" y="3071152"/>
                  </a:moveTo>
                  <a:lnTo>
                    <a:pt x="4375124" y="3068218"/>
                  </a:lnTo>
                  <a:lnTo>
                    <a:pt x="4370794" y="3063887"/>
                  </a:lnTo>
                  <a:lnTo>
                    <a:pt x="4367847" y="3062668"/>
                  </a:lnTo>
                  <a:lnTo>
                    <a:pt x="4358411" y="3062668"/>
                  </a:lnTo>
                  <a:lnTo>
                    <a:pt x="4353242" y="3067837"/>
                  </a:lnTo>
                  <a:lnTo>
                    <a:pt x="4353242" y="3074212"/>
                  </a:lnTo>
                  <a:lnTo>
                    <a:pt x="4353242" y="3080588"/>
                  </a:lnTo>
                  <a:lnTo>
                    <a:pt x="4358411" y="3085769"/>
                  </a:lnTo>
                  <a:lnTo>
                    <a:pt x="4371162" y="3085769"/>
                  </a:lnTo>
                  <a:lnTo>
                    <a:pt x="4376344" y="3080588"/>
                  </a:lnTo>
                  <a:lnTo>
                    <a:pt x="4376344" y="3071152"/>
                  </a:lnTo>
                  <a:close/>
                </a:path>
                <a:path w="8605520" h="4327525">
                  <a:moveTo>
                    <a:pt x="4978362" y="2127821"/>
                  </a:moveTo>
                  <a:lnTo>
                    <a:pt x="4977308" y="2125256"/>
                  </a:lnTo>
                  <a:lnTo>
                    <a:pt x="4973536" y="2121497"/>
                  </a:lnTo>
                  <a:lnTo>
                    <a:pt x="4970983" y="2120430"/>
                  </a:lnTo>
                  <a:lnTo>
                    <a:pt x="4962766" y="2120430"/>
                  </a:lnTo>
                  <a:lnTo>
                    <a:pt x="4958258" y="2124938"/>
                  </a:lnTo>
                  <a:lnTo>
                    <a:pt x="4958258" y="2130488"/>
                  </a:lnTo>
                  <a:lnTo>
                    <a:pt x="4958258" y="2136038"/>
                  </a:lnTo>
                  <a:lnTo>
                    <a:pt x="4962766" y="2140534"/>
                  </a:lnTo>
                  <a:lnTo>
                    <a:pt x="4973866" y="2140534"/>
                  </a:lnTo>
                  <a:lnTo>
                    <a:pt x="4978362" y="2136038"/>
                  </a:lnTo>
                  <a:lnTo>
                    <a:pt x="4978362" y="2127821"/>
                  </a:lnTo>
                  <a:close/>
                </a:path>
                <a:path w="8605520" h="4327525">
                  <a:moveTo>
                    <a:pt x="5110264" y="2692514"/>
                  </a:moveTo>
                  <a:lnTo>
                    <a:pt x="5109210" y="2689961"/>
                  </a:lnTo>
                  <a:lnTo>
                    <a:pt x="5105438" y="2686189"/>
                  </a:lnTo>
                  <a:lnTo>
                    <a:pt x="5102885" y="2685135"/>
                  </a:lnTo>
                  <a:lnTo>
                    <a:pt x="5094668" y="2685135"/>
                  </a:lnTo>
                  <a:lnTo>
                    <a:pt x="5090160" y="2689631"/>
                  </a:lnTo>
                  <a:lnTo>
                    <a:pt x="5090160" y="2695181"/>
                  </a:lnTo>
                  <a:lnTo>
                    <a:pt x="5090160" y="2700731"/>
                  </a:lnTo>
                  <a:lnTo>
                    <a:pt x="5094668" y="2705239"/>
                  </a:lnTo>
                  <a:lnTo>
                    <a:pt x="5105768" y="2705239"/>
                  </a:lnTo>
                  <a:lnTo>
                    <a:pt x="5110264" y="2700731"/>
                  </a:lnTo>
                  <a:lnTo>
                    <a:pt x="5110264" y="2692514"/>
                  </a:lnTo>
                  <a:close/>
                </a:path>
                <a:path w="8605520" h="4327525">
                  <a:moveTo>
                    <a:pt x="5110962" y="1787410"/>
                  </a:moveTo>
                  <a:lnTo>
                    <a:pt x="5109743" y="1784464"/>
                  </a:lnTo>
                  <a:lnTo>
                    <a:pt x="5105412" y="1780133"/>
                  </a:lnTo>
                  <a:lnTo>
                    <a:pt x="5102479" y="1778914"/>
                  </a:lnTo>
                  <a:lnTo>
                    <a:pt x="5093030" y="1778914"/>
                  </a:lnTo>
                  <a:lnTo>
                    <a:pt x="5087861" y="1784096"/>
                  </a:lnTo>
                  <a:lnTo>
                    <a:pt x="5087861" y="1790471"/>
                  </a:lnTo>
                  <a:lnTo>
                    <a:pt x="5087861" y="1796846"/>
                  </a:lnTo>
                  <a:lnTo>
                    <a:pt x="5093030" y="1802015"/>
                  </a:lnTo>
                  <a:lnTo>
                    <a:pt x="5105793" y="1802015"/>
                  </a:lnTo>
                  <a:lnTo>
                    <a:pt x="5110962" y="1796846"/>
                  </a:lnTo>
                  <a:lnTo>
                    <a:pt x="5110962" y="1787410"/>
                  </a:lnTo>
                  <a:close/>
                </a:path>
                <a:path w="8605520" h="4327525">
                  <a:moveTo>
                    <a:pt x="5651512" y="4314177"/>
                  </a:moveTo>
                  <a:lnTo>
                    <a:pt x="5650458" y="4311624"/>
                  </a:lnTo>
                  <a:lnTo>
                    <a:pt x="5646686" y="4307852"/>
                  </a:lnTo>
                  <a:lnTo>
                    <a:pt x="5644134" y="4306798"/>
                  </a:lnTo>
                  <a:lnTo>
                    <a:pt x="5635917" y="4306798"/>
                  </a:lnTo>
                  <a:lnTo>
                    <a:pt x="5631408" y="4311294"/>
                  </a:lnTo>
                  <a:lnTo>
                    <a:pt x="5631408" y="4316844"/>
                  </a:lnTo>
                  <a:lnTo>
                    <a:pt x="5631408" y="4322394"/>
                  </a:lnTo>
                  <a:lnTo>
                    <a:pt x="5635917" y="4326902"/>
                  </a:lnTo>
                  <a:lnTo>
                    <a:pt x="5647017" y="4326902"/>
                  </a:lnTo>
                  <a:lnTo>
                    <a:pt x="5651512" y="4322394"/>
                  </a:lnTo>
                  <a:lnTo>
                    <a:pt x="5651512" y="4314177"/>
                  </a:lnTo>
                  <a:close/>
                </a:path>
                <a:path w="8605520" h="4327525">
                  <a:moveTo>
                    <a:pt x="5653011" y="2127402"/>
                  </a:moveTo>
                  <a:lnTo>
                    <a:pt x="5651805" y="2124468"/>
                  </a:lnTo>
                  <a:lnTo>
                    <a:pt x="5647474" y="2120138"/>
                  </a:lnTo>
                  <a:lnTo>
                    <a:pt x="5644527" y="2118918"/>
                  </a:lnTo>
                  <a:lnTo>
                    <a:pt x="5635091" y="2118918"/>
                  </a:lnTo>
                  <a:lnTo>
                    <a:pt x="5629922" y="2124087"/>
                  </a:lnTo>
                  <a:lnTo>
                    <a:pt x="5629922" y="2130463"/>
                  </a:lnTo>
                  <a:lnTo>
                    <a:pt x="5629922" y="2136838"/>
                  </a:lnTo>
                  <a:lnTo>
                    <a:pt x="5635091" y="2142020"/>
                  </a:lnTo>
                  <a:lnTo>
                    <a:pt x="5647842" y="2142020"/>
                  </a:lnTo>
                  <a:lnTo>
                    <a:pt x="5653011" y="2136838"/>
                  </a:lnTo>
                  <a:lnTo>
                    <a:pt x="5653011" y="2127402"/>
                  </a:lnTo>
                  <a:close/>
                </a:path>
                <a:path w="8605520" h="4327525">
                  <a:moveTo>
                    <a:pt x="6011138" y="532917"/>
                  </a:moveTo>
                  <a:lnTo>
                    <a:pt x="6006643" y="528421"/>
                  </a:lnTo>
                  <a:lnTo>
                    <a:pt x="5995530" y="528421"/>
                  </a:lnTo>
                  <a:lnTo>
                    <a:pt x="5991034" y="532917"/>
                  </a:lnTo>
                  <a:lnTo>
                    <a:pt x="5991034" y="541134"/>
                  </a:lnTo>
                  <a:lnTo>
                    <a:pt x="5992101" y="543699"/>
                  </a:lnTo>
                  <a:lnTo>
                    <a:pt x="5995860" y="547458"/>
                  </a:lnTo>
                  <a:lnTo>
                    <a:pt x="5998426" y="548525"/>
                  </a:lnTo>
                  <a:lnTo>
                    <a:pt x="6006643" y="548525"/>
                  </a:lnTo>
                  <a:lnTo>
                    <a:pt x="6011138" y="544029"/>
                  </a:lnTo>
                  <a:lnTo>
                    <a:pt x="6011138" y="538467"/>
                  </a:lnTo>
                  <a:lnTo>
                    <a:pt x="6011138" y="532917"/>
                  </a:lnTo>
                  <a:close/>
                </a:path>
                <a:path w="8605520" h="4327525">
                  <a:moveTo>
                    <a:pt x="6307417" y="3369945"/>
                  </a:moveTo>
                  <a:lnTo>
                    <a:pt x="6306197" y="3367011"/>
                  </a:lnTo>
                  <a:lnTo>
                    <a:pt x="6301867" y="3362680"/>
                  </a:lnTo>
                  <a:lnTo>
                    <a:pt x="6298920" y="3361461"/>
                  </a:lnTo>
                  <a:lnTo>
                    <a:pt x="6289484" y="3361461"/>
                  </a:lnTo>
                  <a:lnTo>
                    <a:pt x="6284315" y="3366630"/>
                  </a:lnTo>
                  <a:lnTo>
                    <a:pt x="6284315" y="3373018"/>
                  </a:lnTo>
                  <a:lnTo>
                    <a:pt x="6284315" y="3379393"/>
                  </a:lnTo>
                  <a:lnTo>
                    <a:pt x="6289484" y="3384562"/>
                  </a:lnTo>
                  <a:lnTo>
                    <a:pt x="6302248" y="3384562"/>
                  </a:lnTo>
                  <a:lnTo>
                    <a:pt x="6307417" y="3379393"/>
                  </a:lnTo>
                  <a:lnTo>
                    <a:pt x="6307417" y="3369945"/>
                  </a:lnTo>
                  <a:close/>
                </a:path>
                <a:path w="8605520" h="4327525">
                  <a:moveTo>
                    <a:pt x="6309385" y="1314170"/>
                  </a:moveTo>
                  <a:lnTo>
                    <a:pt x="6304889" y="1309674"/>
                  </a:lnTo>
                  <a:lnTo>
                    <a:pt x="6293790" y="1309674"/>
                  </a:lnTo>
                  <a:lnTo>
                    <a:pt x="6289281" y="1314170"/>
                  </a:lnTo>
                  <a:lnTo>
                    <a:pt x="6289281" y="1322387"/>
                  </a:lnTo>
                  <a:lnTo>
                    <a:pt x="6290348" y="1324940"/>
                  </a:lnTo>
                  <a:lnTo>
                    <a:pt x="6294120" y="1328712"/>
                  </a:lnTo>
                  <a:lnTo>
                    <a:pt x="6296672" y="1329766"/>
                  </a:lnTo>
                  <a:lnTo>
                    <a:pt x="6304889" y="1329766"/>
                  </a:lnTo>
                  <a:lnTo>
                    <a:pt x="6309385" y="1325270"/>
                  </a:lnTo>
                  <a:lnTo>
                    <a:pt x="6309385" y="1319720"/>
                  </a:lnTo>
                  <a:lnTo>
                    <a:pt x="6309385" y="1314170"/>
                  </a:lnTo>
                  <a:close/>
                </a:path>
                <a:path w="8605520" h="4327525">
                  <a:moveTo>
                    <a:pt x="6548247" y="2062175"/>
                  </a:moveTo>
                  <a:lnTo>
                    <a:pt x="6547180" y="2059609"/>
                  </a:lnTo>
                  <a:lnTo>
                    <a:pt x="6543421" y="2055850"/>
                  </a:lnTo>
                  <a:lnTo>
                    <a:pt x="6540855" y="2054783"/>
                  </a:lnTo>
                  <a:lnTo>
                    <a:pt x="6532639" y="2054783"/>
                  </a:lnTo>
                  <a:lnTo>
                    <a:pt x="6528143" y="2059292"/>
                  </a:lnTo>
                  <a:lnTo>
                    <a:pt x="6528143" y="2064842"/>
                  </a:lnTo>
                  <a:lnTo>
                    <a:pt x="6528143" y="2070392"/>
                  </a:lnTo>
                  <a:lnTo>
                    <a:pt x="6532639" y="2074887"/>
                  </a:lnTo>
                  <a:lnTo>
                    <a:pt x="6543751" y="2074887"/>
                  </a:lnTo>
                  <a:lnTo>
                    <a:pt x="6548247" y="2070392"/>
                  </a:lnTo>
                  <a:lnTo>
                    <a:pt x="6548247" y="2062175"/>
                  </a:lnTo>
                  <a:close/>
                </a:path>
                <a:path w="8605520" h="4327525">
                  <a:moveTo>
                    <a:pt x="6553213" y="5168"/>
                  </a:moveTo>
                  <a:lnTo>
                    <a:pt x="6548044" y="0"/>
                  </a:lnTo>
                  <a:lnTo>
                    <a:pt x="6535293" y="0"/>
                  </a:lnTo>
                  <a:lnTo>
                    <a:pt x="6530124" y="5168"/>
                  </a:lnTo>
                  <a:lnTo>
                    <a:pt x="6530124" y="14605"/>
                  </a:lnTo>
                  <a:lnTo>
                    <a:pt x="6531330" y="17551"/>
                  </a:lnTo>
                  <a:lnTo>
                    <a:pt x="6533502" y="19710"/>
                  </a:lnTo>
                  <a:lnTo>
                    <a:pt x="6535674" y="21882"/>
                  </a:lnTo>
                  <a:lnTo>
                    <a:pt x="6538608" y="23101"/>
                  </a:lnTo>
                  <a:lnTo>
                    <a:pt x="6548044" y="23101"/>
                  </a:lnTo>
                  <a:lnTo>
                    <a:pt x="6553213" y="17919"/>
                  </a:lnTo>
                  <a:lnTo>
                    <a:pt x="6553213" y="11544"/>
                  </a:lnTo>
                  <a:lnTo>
                    <a:pt x="6553213" y="5168"/>
                  </a:lnTo>
                  <a:close/>
                </a:path>
                <a:path w="8605520" h="4327525">
                  <a:moveTo>
                    <a:pt x="6846494" y="2843415"/>
                  </a:moveTo>
                  <a:lnTo>
                    <a:pt x="6845440" y="2840863"/>
                  </a:lnTo>
                  <a:lnTo>
                    <a:pt x="6843547" y="2838983"/>
                  </a:lnTo>
                  <a:lnTo>
                    <a:pt x="6841668" y="2837091"/>
                  </a:lnTo>
                  <a:lnTo>
                    <a:pt x="6839115" y="2836037"/>
                  </a:lnTo>
                  <a:lnTo>
                    <a:pt x="6830898" y="2836037"/>
                  </a:lnTo>
                  <a:lnTo>
                    <a:pt x="6826390" y="2840532"/>
                  </a:lnTo>
                  <a:lnTo>
                    <a:pt x="6826390" y="2846082"/>
                  </a:lnTo>
                  <a:lnTo>
                    <a:pt x="6826390" y="2851632"/>
                  </a:lnTo>
                  <a:lnTo>
                    <a:pt x="6830898" y="2856141"/>
                  </a:lnTo>
                  <a:lnTo>
                    <a:pt x="6841998" y="2856141"/>
                  </a:lnTo>
                  <a:lnTo>
                    <a:pt x="6846494" y="2851632"/>
                  </a:lnTo>
                  <a:lnTo>
                    <a:pt x="6846494" y="2843415"/>
                  </a:lnTo>
                  <a:close/>
                </a:path>
                <a:path w="8605520" h="4327525">
                  <a:moveTo>
                    <a:pt x="7130237" y="2719108"/>
                  </a:moveTo>
                  <a:lnTo>
                    <a:pt x="7129018" y="2716161"/>
                  </a:lnTo>
                  <a:lnTo>
                    <a:pt x="7126846" y="2714002"/>
                  </a:lnTo>
                  <a:lnTo>
                    <a:pt x="7124687" y="2711831"/>
                  </a:lnTo>
                  <a:lnTo>
                    <a:pt x="7121741" y="2710611"/>
                  </a:lnTo>
                  <a:lnTo>
                    <a:pt x="7112305" y="2710611"/>
                  </a:lnTo>
                  <a:lnTo>
                    <a:pt x="7107136" y="2715780"/>
                  </a:lnTo>
                  <a:lnTo>
                    <a:pt x="7107136" y="2722168"/>
                  </a:lnTo>
                  <a:lnTo>
                    <a:pt x="7107136" y="2728544"/>
                  </a:lnTo>
                  <a:lnTo>
                    <a:pt x="7112305" y="2733713"/>
                  </a:lnTo>
                  <a:lnTo>
                    <a:pt x="7125068" y="2733713"/>
                  </a:lnTo>
                  <a:lnTo>
                    <a:pt x="7130237" y="2728544"/>
                  </a:lnTo>
                  <a:lnTo>
                    <a:pt x="7130237" y="2719108"/>
                  </a:lnTo>
                  <a:close/>
                </a:path>
                <a:path w="8605520" h="4327525">
                  <a:moveTo>
                    <a:pt x="7281291" y="1041692"/>
                  </a:moveTo>
                  <a:lnTo>
                    <a:pt x="7276795" y="1037183"/>
                  </a:lnTo>
                  <a:lnTo>
                    <a:pt x="7265695" y="1037183"/>
                  </a:lnTo>
                  <a:lnTo>
                    <a:pt x="7261199" y="1041692"/>
                  </a:lnTo>
                  <a:lnTo>
                    <a:pt x="7261199" y="1049896"/>
                  </a:lnTo>
                  <a:lnTo>
                    <a:pt x="7262254" y="1052461"/>
                  </a:lnTo>
                  <a:lnTo>
                    <a:pt x="7266025" y="1056233"/>
                  </a:lnTo>
                  <a:lnTo>
                    <a:pt x="7268578" y="1057287"/>
                  </a:lnTo>
                  <a:lnTo>
                    <a:pt x="7276795" y="1057287"/>
                  </a:lnTo>
                  <a:lnTo>
                    <a:pt x="7281291" y="1052791"/>
                  </a:lnTo>
                  <a:lnTo>
                    <a:pt x="7281291" y="1047242"/>
                  </a:lnTo>
                  <a:lnTo>
                    <a:pt x="7281291" y="1041692"/>
                  </a:lnTo>
                  <a:close/>
                </a:path>
                <a:path w="8605520" h="4327525">
                  <a:moveTo>
                    <a:pt x="7487869" y="4000792"/>
                  </a:moveTo>
                  <a:lnTo>
                    <a:pt x="7482687" y="3995623"/>
                  </a:lnTo>
                  <a:lnTo>
                    <a:pt x="7469937" y="3995623"/>
                  </a:lnTo>
                  <a:lnTo>
                    <a:pt x="7464768" y="4000792"/>
                  </a:lnTo>
                  <a:lnTo>
                    <a:pt x="7464768" y="4010228"/>
                  </a:lnTo>
                  <a:lnTo>
                    <a:pt x="7465987" y="4013174"/>
                  </a:lnTo>
                  <a:lnTo>
                    <a:pt x="7470318" y="4017505"/>
                  </a:lnTo>
                  <a:lnTo>
                    <a:pt x="7473251" y="4018724"/>
                  </a:lnTo>
                  <a:lnTo>
                    <a:pt x="7482687" y="4018724"/>
                  </a:lnTo>
                  <a:lnTo>
                    <a:pt x="7487869" y="4013543"/>
                  </a:lnTo>
                  <a:lnTo>
                    <a:pt x="7487869" y="4007167"/>
                  </a:lnTo>
                  <a:lnTo>
                    <a:pt x="7487869" y="4000792"/>
                  </a:lnTo>
                  <a:close/>
                </a:path>
                <a:path w="8605520" h="4327525">
                  <a:moveTo>
                    <a:pt x="8044510" y="2346274"/>
                  </a:moveTo>
                  <a:lnTo>
                    <a:pt x="8043291" y="2343327"/>
                  </a:lnTo>
                  <a:lnTo>
                    <a:pt x="8038960" y="2338997"/>
                  </a:lnTo>
                  <a:lnTo>
                    <a:pt x="8036026" y="2337778"/>
                  </a:lnTo>
                  <a:lnTo>
                    <a:pt x="8026578" y="2337778"/>
                  </a:lnTo>
                  <a:lnTo>
                    <a:pt x="8021409" y="2342959"/>
                  </a:lnTo>
                  <a:lnTo>
                    <a:pt x="8021409" y="2349335"/>
                  </a:lnTo>
                  <a:lnTo>
                    <a:pt x="8021409" y="2355710"/>
                  </a:lnTo>
                  <a:lnTo>
                    <a:pt x="8026578" y="2360879"/>
                  </a:lnTo>
                  <a:lnTo>
                    <a:pt x="8039341" y="2360879"/>
                  </a:lnTo>
                  <a:lnTo>
                    <a:pt x="8044510" y="2355710"/>
                  </a:lnTo>
                  <a:lnTo>
                    <a:pt x="8044510" y="2346274"/>
                  </a:lnTo>
                  <a:close/>
                </a:path>
                <a:path w="8605520" h="4327525">
                  <a:moveTo>
                    <a:pt x="8351393" y="3920413"/>
                  </a:moveTo>
                  <a:lnTo>
                    <a:pt x="8346224" y="3915245"/>
                  </a:lnTo>
                  <a:lnTo>
                    <a:pt x="8333460" y="3915245"/>
                  </a:lnTo>
                  <a:lnTo>
                    <a:pt x="8328292" y="3920413"/>
                  </a:lnTo>
                  <a:lnTo>
                    <a:pt x="8328292" y="3929850"/>
                  </a:lnTo>
                  <a:lnTo>
                    <a:pt x="8329511" y="3932796"/>
                  </a:lnTo>
                  <a:lnTo>
                    <a:pt x="8331682" y="3934955"/>
                  </a:lnTo>
                  <a:lnTo>
                    <a:pt x="8333841" y="3937127"/>
                  </a:lnTo>
                  <a:lnTo>
                    <a:pt x="8336775" y="3938346"/>
                  </a:lnTo>
                  <a:lnTo>
                    <a:pt x="8346224" y="3938346"/>
                  </a:lnTo>
                  <a:lnTo>
                    <a:pt x="8351393" y="3933164"/>
                  </a:lnTo>
                  <a:lnTo>
                    <a:pt x="8351393" y="3926789"/>
                  </a:lnTo>
                  <a:lnTo>
                    <a:pt x="8351393" y="3920413"/>
                  </a:lnTo>
                  <a:close/>
                </a:path>
                <a:path w="8605520" h="4327525">
                  <a:moveTo>
                    <a:pt x="8482774" y="1419225"/>
                  </a:moveTo>
                  <a:lnTo>
                    <a:pt x="8478279" y="1414729"/>
                  </a:lnTo>
                  <a:lnTo>
                    <a:pt x="8467179" y="1414729"/>
                  </a:lnTo>
                  <a:lnTo>
                    <a:pt x="8462670" y="1419225"/>
                  </a:lnTo>
                  <a:lnTo>
                    <a:pt x="8462670" y="1427441"/>
                  </a:lnTo>
                  <a:lnTo>
                    <a:pt x="8463737" y="1430007"/>
                  </a:lnTo>
                  <a:lnTo>
                    <a:pt x="8465617" y="1431886"/>
                  </a:lnTo>
                  <a:lnTo>
                    <a:pt x="8467509" y="1433766"/>
                  </a:lnTo>
                  <a:lnTo>
                    <a:pt x="8470062" y="1434833"/>
                  </a:lnTo>
                  <a:lnTo>
                    <a:pt x="8478279" y="1434833"/>
                  </a:lnTo>
                  <a:lnTo>
                    <a:pt x="8482774" y="1430337"/>
                  </a:lnTo>
                  <a:lnTo>
                    <a:pt x="8482774" y="1424774"/>
                  </a:lnTo>
                  <a:lnTo>
                    <a:pt x="8482774" y="1419225"/>
                  </a:lnTo>
                  <a:close/>
                </a:path>
                <a:path w="8605520" h="4327525">
                  <a:moveTo>
                    <a:pt x="8604961" y="1686801"/>
                  </a:moveTo>
                  <a:lnTo>
                    <a:pt x="8599792" y="1681632"/>
                  </a:lnTo>
                  <a:lnTo>
                    <a:pt x="8587029" y="1681632"/>
                  </a:lnTo>
                  <a:lnTo>
                    <a:pt x="8581860" y="1686801"/>
                  </a:lnTo>
                  <a:lnTo>
                    <a:pt x="8581860" y="1696250"/>
                  </a:lnTo>
                  <a:lnTo>
                    <a:pt x="8583079" y="1699183"/>
                  </a:lnTo>
                  <a:lnTo>
                    <a:pt x="8585238" y="1701355"/>
                  </a:lnTo>
                  <a:lnTo>
                    <a:pt x="8587410" y="1703514"/>
                  </a:lnTo>
                  <a:lnTo>
                    <a:pt x="8590343" y="1704733"/>
                  </a:lnTo>
                  <a:lnTo>
                    <a:pt x="8599792" y="1704733"/>
                  </a:lnTo>
                  <a:lnTo>
                    <a:pt x="8604961" y="1699564"/>
                  </a:lnTo>
                  <a:lnTo>
                    <a:pt x="8604961" y="1693189"/>
                  </a:lnTo>
                  <a:lnTo>
                    <a:pt x="8604961" y="1686801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561" y="429036"/>
              <a:ext cx="742884" cy="7810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636" y="674211"/>
              <a:ext cx="215203" cy="1994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625" y="3839275"/>
              <a:ext cx="832849" cy="7400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669" y="3593157"/>
              <a:ext cx="225497" cy="1898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7645" y="520719"/>
              <a:ext cx="4202826" cy="118852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974746" y="827748"/>
            <a:ext cx="2126615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65">
                <a:solidFill>
                  <a:srgbClr val="FFFFFF"/>
                </a:solidFill>
              </a:rPr>
              <a:t>LABORAN</a:t>
            </a:r>
            <a:endParaRPr sz="3500"/>
          </a:p>
        </p:txBody>
      </p:sp>
      <p:sp>
        <p:nvSpPr>
          <p:cNvPr id="11" name="object 11"/>
          <p:cNvSpPr txBox="1"/>
          <p:nvPr/>
        </p:nvSpPr>
        <p:spPr>
          <a:xfrm>
            <a:off x="1453951" y="2090833"/>
            <a:ext cx="559181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enaga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dengan 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ampilan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er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entu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bertugas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membantu 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pendidik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peserta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didik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egiatan 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pembelaja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di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olah.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94647" y="242478"/>
            <a:ext cx="4297045" cy="4281805"/>
            <a:chOff x="4394647" y="242478"/>
            <a:chExt cx="4297045" cy="428180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394647" y="3780481"/>
              <a:ext cx="1014443" cy="7435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02900" y="242478"/>
              <a:ext cx="1988442" cy="17068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912" y="52162"/>
            <a:ext cx="8936355" cy="5039360"/>
            <a:chOff x="103912" y="52162"/>
            <a:chExt cx="8936355" cy="5039360"/>
          </a:xfrm>
        </p:grpSpPr>
        <p:sp>
          <p:nvSpPr>
            <p:cNvPr id="3" name="object 3"/>
            <p:cNvSpPr/>
            <p:nvPr/>
          </p:nvSpPr>
          <p:spPr>
            <a:xfrm>
              <a:off x="118200" y="66450"/>
              <a:ext cx="8907780" cy="5010785"/>
            </a:xfrm>
            <a:custGeom>
              <a:avLst/>
              <a:gdLst/>
              <a:ahLst/>
              <a:cxnLst/>
              <a:rect l="l" t="t" r="r" b="b"/>
              <a:pathLst>
                <a:path w="8907780" h="5010785">
                  <a:moveTo>
                    <a:pt x="0" y="0"/>
                  </a:moveTo>
                  <a:lnTo>
                    <a:pt x="8907599" y="0"/>
                  </a:lnTo>
                  <a:lnTo>
                    <a:pt x="8907599" y="5010599"/>
                  </a:lnTo>
                  <a:lnTo>
                    <a:pt x="0" y="5010599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99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98119" y="444131"/>
              <a:ext cx="8605520" cy="4327525"/>
            </a:xfrm>
            <a:custGeom>
              <a:avLst/>
              <a:gdLst/>
              <a:ahLst/>
              <a:cxnLst/>
              <a:rect l="l" t="t" r="r" b="b"/>
              <a:pathLst>
                <a:path w="8605520" h="4327525">
                  <a:moveTo>
                    <a:pt x="28803" y="559104"/>
                  </a:moveTo>
                  <a:lnTo>
                    <a:pt x="27279" y="555447"/>
                  </a:lnTo>
                  <a:lnTo>
                    <a:pt x="21882" y="550037"/>
                  </a:lnTo>
                  <a:lnTo>
                    <a:pt x="18211" y="548525"/>
                  </a:lnTo>
                  <a:lnTo>
                    <a:pt x="6451" y="548525"/>
                  </a:lnTo>
                  <a:lnTo>
                    <a:pt x="0" y="554977"/>
                  </a:lnTo>
                  <a:lnTo>
                    <a:pt x="0" y="562927"/>
                  </a:lnTo>
                  <a:lnTo>
                    <a:pt x="0" y="570877"/>
                  </a:lnTo>
                  <a:lnTo>
                    <a:pt x="6451" y="577329"/>
                  </a:lnTo>
                  <a:lnTo>
                    <a:pt x="22352" y="577329"/>
                  </a:lnTo>
                  <a:lnTo>
                    <a:pt x="28803" y="570877"/>
                  </a:lnTo>
                  <a:lnTo>
                    <a:pt x="28803" y="559104"/>
                  </a:lnTo>
                  <a:close/>
                </a:path>
                <a:path w="8605520" h="4327525">
                  <a:moveTo>
                    <a:pt x="169049" y="1688973"/>
                  </a:moveTo>
                  <a:lnTo>
                    <a:pt x="167741" y="1685810"/>
                  </a:lnTo>
                  <a:lnTo>
                    <a:pt x="163068" y="1681137"/>
                  </a:lnTo>
                  <a:lnTo>
                    <a:pt x="159905" y="1679829"/>
                  </a:lnTo>
                  <a:lnTo>
                    <a:pt x="149720" y="1679829"/>
                  </a:lnTo>
                  <a:lnTo>
                    <a:pt x="144145" y="1685404"/>
                  </a:lnTo>
                  <a:lnTo>
                    <a:pt x="144145" y="1692275"/>
                  </a:lnTo>
                  <a:lnTo>
                    <a:pt x="144145" y="1699145"/>
                  </a:lnTo>
                  <a:lnTo>
                    <a:pt x="149720" y="1704721"/>
                  </a:lnTo>
                  <a:lnTo>
                    <a:pt x="163474" y="1704721"/>
                  </a:lnTo>
                  <a:lnTo>
                    <a:pt x="169049" y="1699145"/>
                  </a:lnTo>
                  <a:lnTo>
                    <a:pt x="169049" y="1688973"/>
                  </a:lnTo>
                  <a:close/>
                </a:path>
                <a:path w="8605520" h="4327525">
                  <a:moveTo>
                    <a:pt x="303237" y="3290392"/>
                  </a:moveTo>
                  <a:lnTo>
                    <a:pt x="301929" y="3287230"/>
                  </a:lnTo>
                  <a:lnTo>
                    <a:pt x="297256" y="3282556"/>
                  </a:lnTo>
                  <a:lnTo>
                    <a:pt x="294093" y="3281248"/>
                  </a:lnTo>
                  <a:lnTo>
                    <a:pt x="283921" y="3281248"/>
                  </a:lnTo>
                  <a:lnTo>
                    <a:pt x="278345" y="3286823"/>
                  </a:lnTo>
                  <a:lnTo>
                    <a:pt x="278345" y="3293694"/>
                  </a:lnTo>
                  <a:lnTo>
                    <a:pt x="278345" y="3300565"/>
                  </a:lnTo>
                  <a:lnTo>
                    <a:pt x="283921" y="3306140"/>
                  </a:lnTo>
                  <a:lnTo>
                    <a:pt x="297662" y="3306140"/>
                  </a:lnTo>
                  <a:lnTo>
                    <a:pt x="303237" y="3300565"/>
                  </a:lnTo>
                  <a:lnTo>
                    <a:pt x="303237" y="3290392"/>
                  </a:lnTo>
                  <a:close/>
                </a:path>
                <a:path w="8605520" h="4327525">
                  <a:moveTo>
                    <a:pt x="1086319" y="1795246"/>
                  </a:moveTo>
                  <a:lnTo>
                    <a:pt x="1085011" y="1792084"/>
                  </a:lnTo>
                  <a:lnTo>
                    <a:pt x="1080338" y="1787410"/>
                  </a:lnTo>
                  <a:lnTo>
                    <a:pt x="1077163" y="1786102"/>
                  </a:lnTo>
                  <a:lnTo>
                    <a:pt x="1066990" y="1786102"/>
                  </a:lnTo>
                  <a:lnTo>
                    <a:pt x="1061415" y="1791677"/>
                  </a:lnTo>
                  <a:lnTo>
                    <a:pt x="1061415" y="1798548"/>
                  </a:lnTo>
                  <a:lnTo>
                    <a:pt x="1061415" y="1805432"/>
                  </a:lnTo>
                  <a:lnTo>
                    <a:pt x="1066990" y="1810994"/>
                  </a:lnTo>
                  <a:lnTo>
                    <a:pt x="1080744" y="1810994"/>
                  </a:lnTo>
                  <a:lnTo>
                    <a:pt x="1086319" y="1805432"/>
                  </a:lnTo>
                  <a:lnTo>
                    <a:pt x="1086319" y="1795246"/>
                  </a:lnTo>
                  <a:close/>
                </a:path>
                <a:path w="8605520" h="4327525">
                  <a:moveTo>
                    <a:pt x="1087348" y="2420556"/>
                  </a:moveTo>
                  <a:lnTo>
                    <a:pt x="1085837" y="2416899"/>
                  </a:lnTo>
                  <a:lnTo>
                    <a:pt x="1080427" y="2411488"/>
                  </a:lnTo>
                  <a:lnTo>
                    <a:pt x="1076769" y="2409977"/>
                  </a:lnTo>
                  <a:lnTo>
                    <a:pt x="1064996" y="2409977"/>
                  </a:lnTo>
                  <a:lnTo>
                    <a:pt x="1058545" y="2416416"/>
                  </a:lnTo>
                  <a:lnTo>
                    <a:pt x="1058545" y="2424379"/>
                  </a:lnTo>
                  <a:lnTo>
                    <a:pt x="1058545" y="2432329"/>
                  </a:lnTo>
                  <a:lnTo>
                    <a:pt x="1064996" y="2438781"/>
                  </a:lnTo>
                  <a:lnTo>
                    <a:pt x="1080897" y="2438781"/>
                  </a:lnTo>
                  <a:lnTo>
                    <a:pt x="1087348" y="2432329"/>
                  </a:lnTo>
                  <a:lnTo>
                    <a:pt x="1087348" y="2420556"/>
                  </a:lnTo>
                  <a:close/>
                </a:path>
                <a:path w="8605520" h="4327525">
                  <a:moveTo>
                    <a:pt x="1400568" y="84328"/>
                  </a:moveTo>
                  <a:lnTo>
                    <a:pt x="1399057" y="80670"/>
                  </a:lnTo>
                  <a:lnTo>
                    <a:pt x="1393659" y="75272"/>
                  </a:lnTo>
                  <a:lnTo>
                    <a:pt x="1389989" y="73748"/>
                  </a:lnTo>
                  <a:lnTo>
                    <a:pt x="1378216" y="73748"/>
                  </a:lnTo>
                  <a:lnTo>
                    <a:pt x="1371777" y="80200"/>
                  </a:lnTo>
                  <a:lnTo>
                    <a:pt x="1371777" y="88150"/>
                  </a:lnTo>
                  <a:lnTo>
                    <a:pt x="1371777" y="96100"/>
                  </a:lnTo>
                  <a:lnTo>
                    <a:pt x="1378216" y="102552"/>
                  </a:lnTo>
                  <a:lnTo>
                    <a:pt x="1394129" y="102552"/>
                  </a:lnTo>
                  <a:lnTo>
                    <a:pt x="1400568" y="96100"/>
                  </a:lnTo>
                  <a:lnTo>
                    <a:pt x="1400568" y="84328"/>
                  </a:lnTo>
                  <a:close/>
                </a:path>
                <a:path w="8605520" h="4327525">
                  <a:moveTo>
                    <a:pt x="1667649" y="2159876"/>
                  </a:moveTo>
                  <a:lnTo>
                    <a:pt x="1666341" y="2156714"/>
                  </a:lnTo>
                  <a:lnTo>
                    <a:pt x="1661668" y="2152040"/>
                  </a:lnTo>
                  <a:lnTo>
                    <a:pt x="1658505" y="2150732"/>
                  </a:lnTo>
                  <a:lnTo>
                    <a:pt x="1648320" y="2150732"/>
                  </a:lnTo>
                  <a:lnTo>
                    <a:pt x="1642745" y="2156307"/>
                  </a:lnTo>
                  <a:lnTo>
                    <a:pt x="1642745" y="2163178"/>
                  </a:lnTo>
                  <a:lnTo>
                    <a:pt x="1642745" y="2170061"/>
                  </a:lnTo>
                  <a:lnTo>
                    <a:pt x="1648320" y="2175637"/>
                  </a:lnTo>
                  <a:lnTo>
                    <a:pt x="1662074" y="2175637"/>
                  </a:lnTo>
                  <a:lnTo>
                    <a:pt x="1667649" y="2170061"/>
                  </a:lnTo>
                  <a:lnTo>
                    <a:pt x="1667649" y="2159876"/>
                  </a:lnTo>
                  <a:close/>
                </a:path>
                <a:path w="8605520" h="4327525">
                  <a:moveTo>
                    <a:pt x="2241524" y="1315910"/>
                  </a:moveTo>
                  <a:lnTo>
                    <a:pt x="2240000" y="1312240"/>
                  </a:lnTo>
                  <a:lnTo>
                    <a:pt x="2237308" y="1309547"/>
                  </a:lnTo>
                  <a:lnTo>
                    <a:pt x="2234603" y="1306842"/>
                  </a:lnTo>
                  <a:lnTo>
                    <a:pt x="2230945" y="1305318"/>
                  </a:lnTo>
                  <a:lnTo>
                    <a:pt x="2219172" y="1305318"/>
                  </a:lnTo>
                  <a:lnTo>
                    <a:pt x="2212721" y="1311770"/>
                  </a:lnTo>
                  <a:lnTo>
                    <a:pt x="2212721" y="1319720"/>
                  </a:lnTo>
                  <a:lnTo>
                    <a:pt x="2212721" y="1327683"/>
                  </a:lnTo>
                  <a:lnTo>
                    <a:pt x="2219172" y="1334122"/>
                  </a:lnTo>
                  <a:lnTo>
                    <a:pt x="2235073" y="1334122"/>
                  </a:lnTo>
                  <a:lnTo>
                    <a:pt x="2241524" y="1327683"/>
                  </a:lnTo>
                  <a:lnTo>
                    <a:pt x="2241524" y="1315910"/>
                  </a:lnTo>
                  <a:close/>
                </a:path>
                <a:path w="8605520" h="4327525">
                  <a:moveTo>
                    <a:pt x="2394661" y="4291063"/>
                  </a:moveTo>
                  <a:lnTo>
                    <a:pt x="2393353" y="4287888"/>
                  </a:lnTo>
                  <a:lnTo>
                    <a:pt x="2388679" y="4283227"/>
                  </a:lnTo>
                  <a:lnTo>
                    <a:pt x="2385517" y="4281906"/>
                  </a:lnTo>
                  <a:lnTo>
                    <a:pt x="2375331" y="4281906"/>
                  </a:lnTo>
                  <a:lnTo>
                    <a:pt x="2369756" y="4287482"/>
                  </a:lnTo>
                  <a:lnTo>
                    <a:pt x="2369756" y="4294365"/>
                  </a:lnTo>
                  <a:lnTo>
                    <a:pt x="2369756" y="4301236"/>
                  </a:lnTo>
                  <a:lnTo>
                    <a:pt x="2375331" y="4306811"/>
                  </a:lnTo>
                  <a:lnTo>
                    <a:pt x="2389086" y="4306811"/>
                  </a:lnTo>
                  <a:lnTo>
                    <a:pt x="2394661" y="4301236"/>
                  </a:lnTo>
                  <a:lnTo>
                    <a:pt x="2394661" y="4291063"/>
                  </a:lnTo>
                  <a:close/>
                </a:path>
                <a:path w="8605520" h="4327525">
                  <a:moveTo>
                    <a:pt x="2550884" y="2447912"/>
                  </a:moveTo>
                  <a:lnTo>
                    <a:pt x="2549563" y="2444750"/>
                  </a:lnTo>
                  <a:lnTo>
                    <a:pt x="2544902" y="2440076"/>
                  </a:lnTo>
                  <a:lnTo>
                    <a:pt x="2541727" y="2438768"/>
                  </a:lnTo>
                  <a:lnTo>
                    <a:pt x="2531554" y="2438768"/>
                  </a:lnTo>
                  <a:lnTo>
                    <a:pt x="2525979" y="2444331"/>
                  </a:lnTo>
                  <a:lnTo>
                    <a:pt x="2525979" y="2451214"/>
                  </a:lnTo>
                  <a:lnTo>
                    <a:pt x="2525979" y="2458085"/>
                  </a:lnTo>
                  <a:lnTo>
                    <a:pt x="2531554" y="2463660"/>
                  </a:lnTo>
                  <a:lnTo>
                    <a:pt x="2545308" y="2463660"/>
                  </a:lnTo>
                  <a:lnTo>
                    <a:pt x="2550884" y="2458085"/>
                  </a:lnTo>
                  <a:lnTo>
                    <a:pt x="2550884" y="2447912"/>
                  </a:lnTo>
                  <a:close/>
                </a:path>
                <a:path w="8605520" h="4327525">
                  <a:moveTo>
                    <a:pt x="2579674" y="3451250"/>
                  </a:moveTo>
                  <a:lnTo>
                    <a:pt x="2578150" y="3447592"/>
                  </a:lnTo>
                  <a:lnTo>
                    <a:pt x="2575458" y="3444887"/>
                  </a:lnTo>
                  <a:lnTo>
                    <a:pt x="2572753" y="3442195"/>
                  </a:lnTo>
                  <a:lnTo>
                    <a:pt x="2569095" y="3440671"/>
                  </a:lnTo>
                  <a:lnTo>
                    <a:pt x="2557322" y="3440671"/>
                  </a:lnTo>
                  <a:lnTo>
                    <a:pt x="2550871" y="3447123"/>
                  </a:lnTo>
                  <a:lnTo>
                    <a:pt x="2550871" y="3455073"/>
                  </a:lnTo>
                  <a:lnTo>
                    <a:pt x="2550871" y="3463023"/>
                  </a:lnTo>
                  <a:lnTo>
                    <a:pt x="2557322" y="3469475"/>
                  </a:lnTo>
                  <a:lnTo>
                    <a:pt x="2573223" y="3469475"/>
                  </a:lnTo>
                  <a:lnTo>
                    <a:pt x="2579674" y="3463023"/>
                  </a:lnTo>
                  <a:lnTo>
                    <a:pt x="2579674" y="3451250"/>
                  </a:lnTo>
                  <a:close/>
                </a:path>
                <a:path w="8605520" h="4327525">
                  <a:moveTo>
                    <a:pt x="3173323" y="1506156"/>
                  </a:moveTo>
                  <a:lnTo>
                    <a:pt x="3171812" y="1502498"/>
                  </a:lnTo>
                  <a:lnTo>
                    <a:pt x="3169107" y="1499793"/>
                  </a:lnTo>
                  <a:lnTo>
                    <a:pt x="3166402" y="1497088"/>
                  </a:lnTo>
                  <a:lnTo>
                    <a:pt x="3162744" y="1495577"/>
                  </a:lnTo>
                  <a:lnTo>
                    <a:pt x="3150971" y="1495577"/>
                  </a:lnTo>
                  <a:lnTo>
                    <a:pt x="3144520" y="1502016"/>
                  </a:lnTo>
                  <a:lnTo>
                    <a:pt x="3144520" y="1509979"/>
                  </a:lnTo>
                  <a:lnTo>
                    <a:pt x="3144520" y="1517929"/>
                  </a:lnTo>
                  <a:lnTo>
                    <a:pt x="3150971" y="1524381"/>
                  </a:lnTo>
                  <a:lnTo>
                    <a:pt x="3166872" y="1524381"/>
                  </a:lnTo>
                  <a:lnTo>
                    <a:pt x="3173323" y="1517929"/>
                  </a:lnTo>
                  <a:lnTo>
                    <a:pt x="3173323" y="1506156"/>
                  </a:lnTo>
                  <a:close/>
                </a:path>
                <a:path w="8605520" h="4327525">
                  <a:moveTo>
                    <a:pt x="3489045" y="3707752"/>
                  </a:moveTo>
                  <a:lnTo>
                    <a:pt x="3483876" y="3702570"/>
                  </a:lnTo>
                  <a:lnTo>
                    <a:pt x="3471113" y="3702570"/>
                  </a:lnTo>
                  <a:lnTo>
                    <a:pt x="3465944" y="3707752"/>
                  </a:lnTo>
                  <a:lnTo>
                    <a:pt x="3465944" y="3717188"/>
                  </a:lnTo>
                  <a:lnTo>
                    <a:pt x="3467163" y="3720122"/>
                  </a:lnTo>
                  <a:lnTo>
                    <a:pt x="3471494" y="3724452"/>
                  </a:lnTo>
                  <a:lnTo>
                    <a:pt x="3474428" y="3725672"/>
                  </a:lnTo>
                  <a:lnTo>
                    <a:pt x="3483876" y="3725672"/>
                  </a:lnTo>
                  <a:lnTo>
                    <a:pt x="3489045" y="3720503"/>
                  </a:lnTo>
                  <a:lnTo>
                    <a:pt x="3489045" y="3714127"/>
                  </a:lnTo>
                  <a:lnTo>
                    <a:pt x="3489045" y="3707752"/>
                  </a:lnTo>
                  <a:close/>
                </a:path>
                <a:path w="8605520" h="4327525">
                  <a:moveTo>
                    <a:pt x="3605974" y="2639453"/>
                  </a:moveTo>
                  <a:lnTo>
                    <a:pt x="3604450" y="2635796"/>
                  </a:lnTo>
                  <a:lnTo>
                    <a:pt x="3601758" y="2633091"/>
                  </a:lnTo>
                  <a:lnTo>
                    <a:pt x="3599053" y="2630386"/>
                  </a:lnTo>
                  <a:lnTo>
                    <a:pt x="3595395" y="2628874"/>
                  </a:lnTo>
                  <a:lnTo>
                    <a:pt x="3583622" y="2628874"/>
                  </a:lnTo>
                  <a:lnTo>
                    <a:pt x="3577171" y="2635326"/>
                  </a:lnTo>
                  <a:lnTo>
                    <a:pt x="3577171" y="2643276"/>
                  </a:lnTo>
                  <a:lnTo>
                    <a:pt x="3577171" y="2651226"/>
                  </a:lnTo>
                  <a:lnTo>
                    <a:pt x="3583622" y="2657678"/>
                  </a:lnTo>
                  <a:lnTo>
                    <a:pt x="3599523" y="2657678"/>
                  </a:lnTo>
                  <a:lnTo>
                    <a:pt x="3605974" y="2651226"/>
                  </a:lnTo>
                  <a:lnTo>
                    <a:pt x="3605974" y="2639453"/>
                  </a:lnTo>
                  <a:close/>
                </a:path>
                <a:path w="8605520" h="4327525">
                  <a:moveTo>
                    <a:pt x="4255668" y="1688312"/>
                  </a:moveTo>
                  <a:lnTo>
                    <a:pt x="4254462" y="1685378"/>
                  </a:lnTo>
                  <a:lnTo>
                    <a:pt x="4250131" y="1681035"/>
                  </a:lnTo>
                  <a:lnTo>
                    <a:pt x="4247185" y="1679829"/>
                  </a:lnTo>
                  <a:lnTo>
                    <a:pt x="4237748" y="1679829"/>
                  </a:lnTo>
                  <a:lnTo>
                    <a:pt x="4232580" y="1684997"/>
                  </a:lnTo>
                  <a:lnTo>
                    <a:pt x="4232580" y="1691373"/>
                  </a:lnTo>
                  <a:lnTo>
                    <a:pt x="4232580" y="1697748"/>
                  </a:lnTo>
                  <a:lnTo>
                    <a:pt x="4237748" y="1702930"/>
                  </a:lnTo>
                  <a:lnTo>
                    <a:pt x="4250499" y="1702930"/>
                  </a:lnTo>
                  <a:lnTo>
                    <a:pt x="4255668" y="1697748"/>
                  </a:lnTo>
                  <a:lnTo>
                    <a:pt x="4255668" y="1688312"/>
                  </a:lnTo>
                  <a:close/>
                </a:path>
                <a:path w="8605520" h="4327525">
                  <a:moveTo>
                    <a:pt x="4374858" y="1957108"/>
                  </a:moveTo>
                  <a:lnTo>
                    <a:pt x="4373804" y="1954555"/>
                  </a:lnTo>
                  <a:lnTo>
                    <a:pt x="4371911" y="1952675"/>
                  </a:lnTo>
                  <a:lnTo>
                    <a:pt x="4370032" y="1950783"/>
                  </a:lnTo>
                  <a:lnTo>
                    <a:pt x="4367479" y="1949729"/>
                  </a:lnTo>
                  <a:lnTo>
                    <a:pt x="4359262" y="1949729"/>
                  </a:lnTo>
                  <a:lnTo>
                    <a:pt x="4354754" y="1954225"/>
                  </a:lnTo>
                  <a:lnTo>
                    <a:pt x="4354754" y="1959775"/>
                  </a:lnTo>
                  <a:lnTo>
                    <a:pt x="4354754" y="1965325"/>
                  </a:lnTo>
                  <a:lnTo>
                    <a:pt x="4359262" y="1969833"/>
                  </a:lnTo>
                  <a:lnTo>
                    <a:pt x="4370362" y="1969833"/>
                  </a:lnTo>
                  <a:lnTo>
                    <a:pt x="4374858" y="1965325"/>
                  </a:lnTo>
                  <a:lnTo>
                    <a:pt x="4374858" y="1957108"/>
                  </a:lnTo>
                  <a:close/>
                </a:path>
                <a:path w="8605520" h="4327525">
                  <a:moveTo>
                    <a:pt x="4376344" y="3071152"/>
                  </a:moveTo>
                  <a:lnTo>
                    <a:pt x="4375124" y="3068218"/>
                  </a:lnTo>
                  <a:lnTo>
                    <a:pt x="4370794" y="3063887"/>
                  </a:lnTo>
                  <a:lnTo>
                    <a:pt x="4367847" y="3062668"/>
                  </a:lnTo>
                  <a:lnTo>
                    <a:pt x="4358411" y="3062668"/>
                  </a:lnTo>
                  <a:lnTo>
                    <a:pt x="4353242" y="3067837"/>
                  </a:lnTo>
                  <a:lnTo>
                    <a:pt x="4353242" y="3074212"/>
                  </a:lnTo>
                  <a:lnTo>
                    <a:pt x="4353242" y="3080588"/>
                  </a:lnTo>
                  <a:lnTo>
                    <a:pt x="4358411" y="3085769"/>
                  </a:lnTo>
                  <a:lnTo>
                    <a:pt x="4371162" y="3085769"/>
                  </a:lnTo>
                  <a:lnTo>
                    <a:pt x="4376344" y="3080588"/>
                  </a:lnTo>
                  <a:lnTo>
                    <a:pt x="4376344" y="3071152"/>
                  </a:lnTo>
                  <a:close/>
                </a:path>
                <a:path w="8605520" h="4327525">
                  <a:moveTo>
                    <a:pt x="4978362" y="2127821"/>
                  </a:moveTo>
                  <a:lnTo>
                    <a:pt x="4977308" y="2125256"/>
                  </a:lnTo>
                  <a:lnTo>
                    <a:pt x="4973536" y="2121497"/>
                  </a:lnTo>
                  <a:lnTo>
                    <a:pt x="4970983" y="2120430"/>
                  </a:lnTo>
                  <a:lnTo>
                    <a:pt x="4962766" y="2120430"/>
                  </a:lnTo>
                  <a:lnTo>
                    <a:pt x="4958258" y="2124938"/>
                  </a:lnTo>
                  <a:lnTo>
                    <a:pt x="4958258" y="2130488"/>
                  </a:lnTo>
                  <a:lnTo>
                    <a:pt x="4958258" y="2136038"/>
                  </a:lnTo>
                  <a:lnTo>
                    <a:pt x="4962766" y="2140534"/>
                  </a:lnTo>
                  <a:lnTo>
                    <a:pt x="4973866" y="2140534"/>
                  </a:lnTo>
                  <a:lnTo>
                    <a:pt x="4978362" y="2136038"/>
                  </a:lnTo>
                  <a:lnTo>
                    <a:pt x="4978362" y="2127821"/>
                  </a:lnTo>
                  <a:close/>
                </a:path>
                <a:path w="8605520" h="4327525">
                  <a:moveTo>
                    <a:pt x="5110264" y="2692514"/>
                  </a:moveTo>
                  <a:lnTo>
                    <a:pt x="5109210" y="2689961"/>
                  </a:lnTo>
                  <a:lnTo>
                    <a:pt x="5105438" y="2686189"/>
                  </a:lnTo>
                  <a:lnTo>
                    <a:pt x="5102885" y="2685135"/>
                  </a:lnTo>
                  <a:lnTo>
                    <a:pt x="5094668" y="2685135"/>
                  </a:lnTo>
                  <a:lnTo>
                    <a:pt x="5090160" y="2689631"/>
                  </a:lnTo>
                  <a:lnTo>
                    <a:pt x="5090160" y="2695181"/>
                  </a:lnTo>
                  <a:lnTo>
                    <a:pt x="5090160" y="2700731"/>
                  </a:lnTo>
                  <a:lnTo>
                    <a:pt x="5094668" y="2705239"/>
                  </a:lnTo>
                  <a:lnTo>
                    <a:pt x="5105768" y="2705239"/>
                  </a:lnTo>
                  <a:lnTo>
                    <a:pt x="5110264" y="2700731"/>
                  </a:lnTo>
                  <a:lnTo>
                    <a:pt x="5110264" y="2692514"/>
                  </a:lnTo>
                  <a:close/>
                </a:path>
                <a:path w="8605520" h="4327525">
                  <a:moveTo>
                    <a:pt x="5110962" y="1787410"/>
                  </a:moveTo>
                  <a:lnTo>
                    <a:pt x="5109743" y="1784464"/>
                  </a:lnTo>
                  <a:lnTo>
                    <a:pt x="5105412" y="1780133"/>
                  </a:lnTo>
                  <a:lnTo>
                    <a:pt x="5102479" y="1778914"/>
                  </a:lnTo>
                  <a:lnTo>
                    <a:pt x="5093030" y="1778914"/>
                  </a:lnTo>
                  <a:lnTo>
                    <a:pt x="5087861" y="1784096"/>
                  </a:lnTo>
                  <a:lnTo>
                    <a:pt x="5087861" y="1790471"/>
                  </a:lnTo>
                  <a:lnTo>
                    <a:pt x="5087861" y="1796846"/>
                  </a:lnTo>
                  <a:lnTo>
                    <a:pt x="5093030" y="1802015"/>
                  </a:lnTo>
                  <a:lnTo>
                    <a:pt x="5105793" y="1802015"/>
                  </a:lnTo>
                  <a:lnTo>
                    <a:pt x="5110962" y="1796846"/>
                  </a:lnTo>
                  <a:lnTo>
                    <a:pt x="5110962" y="1787410"/>
                  </a:lnTo>
                  <a:close/>
                </a:path>
                <a:path w="8605520" h="4327525">
                  <a:moveTo>
                    <a:pt x="5651512" y="4314177"/>
                  </a:moveTo>
                  <a:lnTo>
                    <a:pt x="5650458" y="4311624"/>
                  </a:lnTo>
                  <a:lnTo>
                    <a:pt x="5646686" y="4307852"/>
                  </a:lnTo>
                  <a:lnTo>
                    <a:pt x="5644134" y="4306798"/>
                  </a:lnTo>
                  <a:lnTo>
                    <a:pt x="5635917" y="4306798"/>
                  </a:lnTo>
                  <a:lnTo>
                    <a:pt x="5631408" y="4311294"/>
                  </a:lnTo>
                  <a:lnTo>
                    <a:pt x="5631408" y="4316844"/>
                  </a:lnTo>
                  <a:lnTo>
                    <a:pt x="5631408" y="4322394"/>
                  </a:lnTo>
                  <a:lnTo>
                    <a:pt x="5635917" y="4326902"/>
                  </a:lnTo>
                  <a:lnTo>
                    <a:pt x="5647017" y="4326902"/>
                  </a:lnTo>
                  <a:lnTo>
                    <a:pt x="5651512" y="4322394"/>
                  </a:lnTo>
                  <a:lnTo>
                    <a:pt x="5651512" y="4314177"/>
                  </a:lnTo>
                  <a:close/>
                </a:path>
                <a:path w="8605520" h="4327525">
                  <a:moveTo>
                    <a:pt x="5653011" y="2127402"/>
                  </a:moveTo>
                  <a:lnTo>
                    <a:pt x="5651805" y="2124468"/>
                  </a:lnTo>
                  <a:lnTo>
                    <a:pt x="5647474" y="2120138"/>
                  </a:lnTo>
                  <a:lnTo>
                    <a:pt x="5644527" y="2118918"/>
                  </a:lnTo>
                  <a:lnTo>
                    <a:pt x="5635091" y="2118918"/>
                  </a:lnTo>
                  <a:lnTo>
                    <a:pt x="5629922" y="2124087"/>
                  </a:lnTo>
                  <a:lnTo>
                    <a:pt x="5629922" y="2130463"/>
                  </a:lnTo>
                  <a:lnTo>
                    <a:pt x="5629922" y="2136838"/>
                  </a:lnTo>
                  <a:lnTo>
                    <a:pt x="5635091" y="2142020"/>
                  </a:lnTo>
                  <a:lnTo>
                    <a:pt x="5647842" y="2142020"/>
                  </a:lnTo>
                  <a:lnTo>
                    <a:pt x="5653011" y="2136838"/>
                  </a:lnTo>
                  <a:lnTo>
                    <a:pt x="5653011" y="2127402"/>
                  </a:lnTo>
                  <a:close/>
                </a:path>
                <a:path w="8605520" h="4327525">
                  <a:moveTo>
                    <a:pt x="6011138" y="532917"/>
                  </a:moveTo>
                  <a:lnTo>
                    <a:pt x="6006643" y="528421"/>
                  </a:lnTo>
                  <a:lnTo>
                    <a:pt x="5995530" y="528421"/>
                  </a:lnTo>
                  <a:lnTo>
                    <a:pt x="5991034" y="532917"/>
                  </a:lnTo>
                  <a:lnTo>
                    <a:pt x="5991034" y="541134"/>
                  </a:lnTo>
                  <a:lnTo>
                    <a:pt x="5992101" y="543699"/>
                  </a:lnTo>
                  <a:lnTo>
                    <a:pt x="5995860" y="547458"/>
                  </a:lnTo>
                  <a:lnTo>
                    <a:pt x="5998426" y="548525"/>
                  </a:lnTo>
                  <a:lnTo>
                    <a:pt x="6006643" y="548525"/>
                  </a:lnTo>
                  <a:lnTo>
                    <a:pt x="6011138" y="544029"/>
                  </a:lnTo>
                  <a:lnTo>
                    <a:pt x="6011138" y="538467"/>
                  </a:lnTo>
                  <a:lnTo>
                    <a:pt x="6011138" y="532917"/>
                  </a:lnTo>
                  <a:close/>
                </a:path>
                <a:path w="8605520" h="4327525">
                  <a:moveTo>
                    <a:pt x="6307417" y="3369945"/>
                  </a:moveTo>
                  <a:lnTo>
                    <a:pt x="6306197" y="3367011"/>
                  </a:lnTo>
                  <a:lnTo>
                    <a:pt x="6301867" y="3362680"/>
                  </a:lnTo>
                  <a:lnTo>
                    <a:pt x="6298920" y="3361461"/>
                  </a:lnTo>
                  <a:lnTo>
                    <a:pt x="6289484" y="3361461"/>
                  </a:lnTo>
                  <a:lnTo>
                    <a:pt x="6284315" y="3366630"/>
                  </a:lnTo>
                  <a:lnTo>
                    <a:pt x="6284315" y="3373018"/>
                  </a:lnTo>
                  <a:lnTo>
                    <a:pt x="6284315" y="3379393"/>
                  </a:lnTo>
                  <a:lnTo>
                    <a:pt x="6289484" y="3384562"/>
                  </a:lnTo>
                  <a:lnTo>
                    <a:pt x="6302248" y="3384562"/>
                  </a:lnTo>
                  <a:lnTo>
                    <a:pt x="6307417" y="3379393"/>
                  </a:lnTo>
                  <a:lnTo>
                    <a:pt x="6307417" y="3369945"/>
                  </a:lnTo>
                  <a:close/>
                </a:path>
                <a:path w="8605520" h="4327525">
                  <a:moveTo>
                    <a:pt x="6309385" y="1314170"/>
                  </a:moveTo>
                  <a:lnTo>
                    <a:pt x="6304889" y="1309674"/>
                  </a:lnTo>
                  <a:lnTo>
                    <a:pt x="6293790" y="1309674"/>
                  </a:lnTo>
                  <a:lnTo>
                    <a:pt x="6289281" y="1314170"/>
                  </a:lnTo>
                  <a:lnTo>
                    <a:pt x="6289281" y="1322387"/>
                  </a:lnTo>
                  <a:lnTo>
                    <a:pt x="6290348" y="1324940"/>
                  </a:lnTo>
                  <a:lnTo>
                    <a:pt x="6294120" y="1328712"/>
                  </a:lnTo>
                  <a:lnTo>
                    <a:pt x="6296672" y="1329766"/>
                  </a:lnTo>
                  <a:lnTo>
                    <a:pt x="6304889" y="1329766"/>
                  </a:lnTo>
                  <a:lnTo>
                    <a:pt x="6309385" y="1325270"/>
                  </a:lnTo>
                  <a:lnTo>
                    <a:pt x="6309385" y="1319720"/>
                  </a:lnTo>
                  <a:lnTo>
                    <a:pt x="6309385" y="1314170"/>
                  </a:lnTo>
                  <a:close/>
                </a:path>
                <a:path w="8605520" h="4327525">
                  <a:moveTo>
                    <a:pt x="6548247" y="2062175"/>
                  </a:moveTo>
                  <a:lnTo>
                    <a:pt x="6547180" y="2059609"/>
                  </a:lnTo>
                  <a:lnTo>
                    <a:pt x="6543421" y="2055850"/>
                  </a:lnTo>
                  <a:lnTo>
                    <a:pt x="6540855" y="2054783"/>
                  </a:lnTo>
                  <a:lnTo>
                    <a:pt x="6532639" y="2054783"/>
                  </a:lnTo>
                  <a:lnTo>
                    <a:pt x="6528143" y="2059292"/>
                  </a:lnTo>
                  <a:lnTo>
                    <a:pt x="6528143" y="2064842"/>
                  </a:lnTo>
                  <a:lnTo>
                    <a:pt x="6528143" y="2070392"/>
                  </a:lnTo>
                  <a:lnTo>
                    <a:pt x="6532639" y="2074887"/>
                  </a:lnTo>
                  <a:lnTo>
                    <a:pt x="6543751" y="2074887"/>
                  </a:lnTo>
                  <a:lnTo>
                    <a:pt x="6548247" y="2070392"/>
                  </a:lnTo>
                  <a:lnTo>
                    <a:pt x="6548247" y="2062175"/>
                  </a:lnTo>
                  <a:close/>
                </a:path>
                <a:path w="8605520" h="4327525">
                  <a:moveTo>
                    <a:pt x="6553213" y="5168"/>
                  </a:moveTo>
                  <a:lnTo>
                    <a:pt x="6548044" y="0"/>
                  </a:lnTo>
                  <a:lnTo>
                    <a:pt x="6535293" y="0"/>
                  </a:lnTo>
                  <a:lnTo>
                    <a:pt x="6530124" y="5168"/>
                  </a:lnTo>
                  <a:lnTo>
                    <a:pt x="6530124" y="14605"/>
                  </a:lnTo>
                  <a:lnTo>
                    <a:pt x="6531330" y="17551"/>
                  </a:lnTo>
                  <a:lnTo>
                    <a:pt x="6533502" y="19710"/>
                  </a:lnTo>
                  <a:lnTo>
                    <a:pt x="6535674" y="21882"/>
                  </a:lnTo>
                  <a:lnTo>
                    <a:pt x="6538608" y="23101"/>
                  </a:lnTo>
                  <a:lnTo>
                    <a:pt x="6548044" y="23101"/>
                  </a:lnTo>
                  <a:lnTo>
                    <a:pt x="6553213" y="17919"/>
                  </a:lnTo>
                  <a:lnTo>
                    <a:pt x="6553213" y="11544"/>
                  </a:lnTo>
                  <a:lnTo>
                    <a:pt x="6553213" y="5168"/>
                  </a:lnTo>
                  <a:close/>
                </a:path>
                <a:path w="8605520" h="4327525">
                  <a:moveTo>
                    <a:pt x="6846494" y="2843415"/>
                  </a:moveTo>
                  <a:lnTo>
                    <a:pt x="6845440" y="2840863"/>
                  </a:lnTo>
                  <a:lnTo>
                    <a:pt x="6843547" y="2838983"/>
                  </a:lnTo>
                  <a:lnTo>
                    <a:pt x="6841668" y="2837091"/>
                  </a:lnTo>
                  <a:lnTo>
                    <a:pt x="6839115" y="2836037"/>
                  </a:lnTo>
                  <a:lnTo>
                    <a:pt x="6830898" y="2836037"/>
                  </a:lnTo>
                  <a:lnTo>
                    <a:pt x="6826390" y="2840532"/>
                  </a:lnTo>
                  <a:lnTo>
                    <a:pt x="6826390" y="2846082"/>
                  </a:lnTo>
                  <a:lnTo>
                    <a:pt x="6826390" y="2851632"/>
                  </a:lnTo>
                  <a:lnTo>
                    <a:pt x="6830898" y="2856141"/>
                  </a:lnTo>
                  <a:lnTo>
                    <a:pt x="6841998" y="2856141"/>
                  </a:lnTo>
                  <a:lnTo>
                    <a:pt x="6846494" y="2851632"/>
                  </a:lnTo>
                  <a:lnTo>
                    <a:pt x="6846494" y="2843415"/>
                  </a:lnTo>
                  <a:close/>
                </a:path>
                <a:path w="8605520" h="4327525">
                  <a:moveTo>
                    <a:pt x="7130237" y="2719108"/>
                  </a:moveTo>
                  <a:lnTo>
                    <a:pt x="7129018" y="2716161"/>
                  </a:lnTo>
                  <a:lnTo>
                    <a:pt x="7126846" y="2714002"/>
                  </a:lnTo>
                  <a:lnTo>
                    <a:pt x="7124687" y="2711831"/>
                  </a:lnTo>
                  <a:lnTo>
                    <a:pt x="7121741" y="2710611"/>
                  </a:lnTo>
                  <a:lnTo>
                    <a:pt x="7112305" y="2710611"/>
                  </a:lnTo>
                  <a:lnTo>
                    <a:pt x="7107136" y="2715780"/>
                  </a:lnTo>
                  <a:lnTo>
                    <a:pt x="7107136" y="2722168"/>
                  </a:lnTo>
                  <a:lnTo>
                    <a:pt x="7107136" y="2728544"/>
                  </a:lnTo>
                  <a:lnTo>
                    <a:pt x="7112305" y="2733713"/>
                  </a:lnTo>
                  <a:lnTo>
                    <a:pt x="7125068" y="2733713"/>
                  </a:lnTo>
                  <a:lnTo>
                    <a:pt x="7130237" y="2728544"/>
                  </a:lnTo>
                  <a:lnTo>
                    <a:pt x="7130237" y="2719108"/>
                  </a:lnTo>
                  <a:close/>
                </a:path>
                <a:path w="8605520" h="4327525">
                  <a:moveTo>
                    <a:pt x="7281291" y="1041692"/>
                  </a:moveTo>
                  <a:lnTo>
                    <a:pt x="7276795" y="1037183"/>
                  </a:lnTo>
                  <a:lnTo>
                    <a:pt x="7265695" y="1037183"/>
                  </a:lnTo>
                  <a:lnTo>
                    <a:pt x="7261199" y="1041692"/>
                  </a:lnTo>
                  <a:lnTo>
                    <a:pt x="7261199" y="1049896"/>
                  </a:lnTo>
                  <a:lnTo>
                    <a:pt x="7262254" y="1052461"/>
                  </a:lnTo>
                  <a:lnTo>
                    <a:pt x="7266025" y="1056233"/>
                  </a:lnTo>
                  <a:lnTo>
                    <a:pt x="7268578" y="1057287"/>
                  </a:lnTo>
                  <a:lnTo>
                    <a:pt x="7276795" y="1057287"/>
                  </a:lnTo>
                  <a:lnTo>
                    <a:pt x="7281291" y="1052791"/>
                  </a:lnTo>
                  <a:lnTo>
                    <a:pt x="7281291" y="1047242"/>
                  </a:lnTo>
                  <a:lnTo>
                    <a:pt x="7281291" y="1041692"/>
                  </a:lnTo>
                  <a:close/>
                </a:path>
                <a:path w="8605520" h="4327525">
                  <a:moveTo>
                    <a:pt x="7487869" y="4000792"/>
                  </a:moveTo>
                  <a:lnTo>
                    <a:pt x="7482687" y="3995623"/>
                  </a:lnTo>
                  <a:lnTo>
                    <a:pt x="7469937" y="3995623"/>
                  </a:lnTo>
                  <a:lnTo>
                    <a:pt x="7464768" y="4000792"/>
                  </a:lnTo>
                  <a:lnTo>
                    <a:pt x="7464768" y="4010228"/>
                  </a:lnTo>
                  <a:lnTo>
                    <a:pt x="7465987" y="4013174"/>
                  </a:lnTo>
                  <a:lnTo>
                    <a:pt x="7470318" y="4017505"/>
                  </a:lnTo>
                  <a:lnTo>
                    <a:pt x="7473251" y="4018724"/>
                  </a:lnTo>
                  <a:lnTo>
                    <a:pt x="7482687" y="4018724"/>
                  </a:lnTo>
                  <a:lnTo>
                    <a:pt x="7487869" y="4013543"/>
                  </a:lnTo>
                  <a:lnTo>
                    <a:pt x="7487869" y="4007167"/>
                  </a:lnTo>
                  <a:lnTo>
                    <a:pt x="7487869" y="4000792"/>
                  </a:lnTo>
                  <a:close/>
                </a:path>
                <a:path w="8605520" h="4327525">
                  <a:moveTo>
                    <a:pt x="8044510" y="2346274"/>
                  </a:moveTo>
                  <a:lnTo>
                    <a:pt x="8043291" y="2343327"/>
                  </a:lnTo>
                  <a:lnTo>
                    <a:pt x="8038960" y="2338997"/>
                  </a:lnTo>
                  <a:lnTo>
                    <a:pt x="8036026" y="2337778"/>
                  </a:lnTo>
                  <a:lnTo>
                    <a:pt x="8026578" y="2337778"/>
                  </a:lnTo>
                  <a:lnTo>
                    <a:pt x="8021409" y="2342959"/>
                  </a:lnTo>
                  <a:lnTo>
                    <a:pt x="8021409" y="2349335"/>
                  </a:lnTo>
                  <a:lnTo>
                    <a:pt x="8021409" y="2355710"/>
                  </a:lnTo>
                  <a:lnTo>
                    <a:pt x="8026578" y="2360879"/>
                  </a:lnTo>
                  <a:lnTo>
                    <a:pt x="8039341" y="2360879"/>
                  </a:lnTo>
                  <a:lnTo>
                    <a:pt x="8044510" y="2355710"/>
                  </a:lnTo>
                  <a:lnTo>
                    <a:pt x="8044510" y="2346274"/>
                  </a:lnTo>
                  <a:close/>
                </a:path>
                <a:path w="8605520" h="4327525">
                  <a:moveTo>
                    <a:pt x="8351393" y="3920413"/>
                  </a:moveTo>
                  <a:lnTo>
                    <a:pt x="8346224" y="3915245"/>
                  </a:lnTo>
                  <a:lnTo>
                    <a:pt x="8333460" y="3915245"/>
                  </a:lnTo>
                  <a:lnTo>
                    <a:pt x="8328292" y="3920413"/>
                  </a:lnTo>
                  <a:lnTo>
                    <a:pt x="8328292" y="3929850"/>
                  </a:lnTo>
                  <a:lnTo>
                    <a:pt x="8329511" y="3932796"/>
                  </a:lnTo>
                  <a:lnTo>
                    <a:pt x="8331682" y="3934955"/>
                  </a:lnTo>
                  <a:lnTo>
                    <a:pt x="8333841" y="3937127"/>
                  </a:lnTo>
                  <a:lnTo>
                    <a:pt x="8336775" y="3938346"/>
                  </a:lnTo>
                  <a:lnTo>
                    <a:pt x="8346224" y="3938346"/>
                  </a:lnTo>
                  <a:lnTo>
                    <a:pt x="8351393" y="3933164"/>
                  </a:lnTo>
                  <a:lnTo>
                    <a:pt x="8351393" y="3926789"/>
                  </a:lnTo>
                  <a:lnTo>
                    <a:pt x="8351393" y="3920413"/>
                  </a:lnTo>
                  <a:close/>
                </a:path>
                <a:path w="8605520" h="4327525">
                  <a:moveTo>
                    <a:pt x="8482774" y="1419225"/>
                  </a:moveTo>
                  <a:lnTo>
                    <a:pt x="8478279" y="1414729"/>
                  </a:lnTo>
                  <a:lnTo>
                    <a:pt x="8467179" y="1414729"/>
                  </a:lnTo>
                  <a:lnTo>
                    <a:pt x="8462670" y="1419225"/>
                  </a:lnTo>
                  <a:lnTo>
                    <a:pt x="8462670" y="1427441"/>
                  </a:lnTo>
                  <a:lnTo>
                    <a:pt x="8463737" y="1430007"/>
                  </a:lnTo>
                  <a:lnTo>
                    <a:pt x="8465617" y="1431886"/>
                  </a:lnTo>
                  <a:lnTo>
                    <a:pt x="8467509" y="1433766"/>
                  </a:lnTo>
                  <a:lnTo>
                    <a:pt x="8470062" y="1434833"/>
                  </a:lnTo>
                  <a:lnTo>
                    <a:pt x="8478279" y="1434833"/>
                  </a:lnTo>
                  <a:lnTo>
                    <a:pt x="8482774" y="1430337"/>
                  </a:lnTo>
                  <a:lnTo>
                    <a:pt x="8482774" y="1424774"/>
                  </a:lnTo>
                  <a:lnTo>
                    <a:pt x="8482774" y="1419225"/>
                  </a:lnTo>
                  <a:close/>
                </a:path>
                <a:path w="8605520" h="4327525">
                  <a:moveTo>
                    <a:pt x="8604961" y="1686801"/>
                  </a:moveTo>
                  <a:lnTo>
                    <a:pt x="8599792" y="1681632"/>
                  </a:lnTo>
                  <a:lnTo>
                    <a:pt x="8587029" y="1681632"/>
                  </a:lnTo>
                  <a:lnTo>
                    <a:pt x="8581860" y="1686801"/>
                  </a:lnTo>
                  <a:lnTo>
                    <a:pt x="8581860" y="1696250"/>
                  </a:lnTo>
                  <a:lnTo>
                    <a:pt x="8583079" y="1699183"/>
                  </a:lnTo>
                  <a:lnTo>
                    <a:pt x="8585238" y="1701355"/>
                  </a:lnTo>
                  <a:lnTo>
                    <a:pt x="8587410" y="1703514"/>
                  </a:lnTo>
                  <a:lnTo>
                    <a:pt x="8590343" y="1704733"/>
                  </a:lnTo>
                  <a:lnTo>
                    <a:pt x="8599792" y="1704733"/>
                  </a:lnTo>
                  <a:lnTo>
                    <a:pt x="8604961" y="1699564"/>
                  </a:lnTo>
                  <a:lnTo>
                    <a:pt x="8604961" y="1693189"/>
                  </a:lnTo>
                  <a:lnTo>
                    <a:pt x="8604961" y="1686801"/>
                  </a:lnTo>
                  <a:close/>
                </a:path>
              </a:pathLst>
            </a:custGeom>
            <a:solidFill>
              <a:srgbClr val="FFFFFF">
                <a:alpha val="7485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8561" y="429036"/>
              <a:ext cx="742884" cy="7810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16636" y="674211"/>
              <a:ext cx="215203" cy="1994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2625" y="3839275"/>
              <a:ext cx="832849" cy="7400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669" y="3593157"/>
              <a:ext cx="225497" cy="1898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37645" y="520719"/>
              <a:ext cx="4202826" cy="1188528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058978" y="827748"/>
            <a:ext cx="1595755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350">
                <a:solidFill>
                  <a:srgbClr val="FFFFFF"/>
                </a:solidFill>
              </a:rPr>
              <a:t>TEKNISI</a:t>
            </a:r>
            <a:endParaRPr sz="3500"/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94647" y="3780481"/>
            <a:ext cx="1014443" cy="74357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37849" y="1954483"/>
            <a:ext cx="6022975" cy="1854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-47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eknisi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adalah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14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95">
                <a:solidFill>
                  <a:srgbClr val="FFFFFF"/>
                </a:solidFill>
                <a:latin typeface="Tahoma"/>
                <a:cs typeface="Tahoma"/>
              </a:rPr>
              <a:t>enaga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dengan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jenjang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keterampilan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0">
                <a:solidFill>
                  <a:srgbClr val="FFFFFF"/>
                </a:solidFill>
                <a:latin typeface="Tahoma"/>
                <a:cs typeface="Tahoma"/>
              </a:rPr>
              <a:t>keahlian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tertentu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lebih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tinggi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dari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laboran,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200">
                <a:solidFill>
                  <a:srgbClr val="FFFFFF"/>
                </a:solidFill>
                <a:latin typeface="Tahoma"/>
                <a:cs typeface="Tahoma"/>
              </a:rPr>
              <a:t>yang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bertugas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55">
                <a:solidFill>
                  <a:srgbClr val="FFFFFF"/>
                </a:solidFill>
                <a:latin typeface="Tahoma"/>
                <a:cs typeface="Tahoma"/>
              </a:rPr>
              <a:t>membantu</a:t>
            </a:r>
            <a:r>
              <a:rPr dirty="0" sz="2400" spc="-26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pendidik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80">
                <a:solidFill>
                  <a:srgbClr val="FFFFFF"/>
                </a:solidFill>
                <a:latin typeface="Tahoma"/>
                <a:cs typeface="Tahoma"/>
              </a:rPr>
              <a:t>dan </a:t>
            </a:r>
            <a:r>
              <a:rPr dirty="0" sz="2400" spc="-73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peserta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5">
                <a:solidFill>
                  <a:srgbClr val="FFFFFF"/>
                </a:solidFill>
                <a:latin typeface="Tahoma"/>
                <a:cs typeface="Tahoma"/>
              </a:rPr>
              <a:t>didik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0">
                <a:solidFill>
                  <a:srgbClr val="FFFFFF"/>
                </a:solidFill>
                <a:latin typeface="Tahoma"/>
                <a:cs typeface="Tahoma"/>
              </a:rPr>
              <a:t>dalam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35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egiatan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pembelaja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an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ahoma"/>
                <a:cs typeface="Tahoma"/>
              </a:rPr>
              <a:t>di  </a:t>
            </a:r>
            <a:r>
              <a:rPr dirty="0" sz="2400" spc="-145">
                <a:solidFill>
                  <a:srgbClr val="FFFFFF"/>
                </a:solidFill>
                <a:latin typeface="Tahoma"/>
                <a:cs typeface="Tahoma"/>
              </a:rPr>
              <a:t>labo</a:t>
            </a:r>
            <a:r>
              <a:rPr dirty="0" sz="2400" spc="-165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dirty="0" sz="2400" spc="-19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dirty="0" sz="2400" spc="-130">
                <a:solidFill>
                  <a:srgbClr val="FFFFFF"/>
                </a:solidFill>
                <a:latin typeface="Tahoma"/>
                <a:cs typeface="Tahoma"/>
              </a:rPr>
              <a:t>orium</a:t>
            </a:r>
            <a:r>
              <a:rPr dirty="0" sz="2400" spc="-27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dirty="0" sz="2400" spc="-14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dirty="0" sz="2400" spc="-170">
                <a:solidFill>
                  <a:srgbClr val="FFFFFF"/>
                </a:solidFill>
                <a:latin typeface="Tahoma"/>
                <a:cs typeface="Tahoma"/>
              </a:rPr>
              <a:t>k</a:t>
            </a:r>
            <a:r>
              <a:rPr dirty="0" sz="2400" spc="-185">
                <a:solidFill>
                  <a:srgbClr val="FFFFFF"/>
                </a:solidFill>
                <a:latin typeface="Tahoma"/>
                <a:cs typeface="Tahoma"/>
              </a:rPr>
              <a:t>olah.</a:t>
            </a:r>
            <a:endParaRPr sz="2400">
              <a:latin typeface="Tahoma"/>
              <a:cs typeface="Tahoma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02900" y="242478"/>
            <a:ext cx="1988442" cy="17068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Salinan dari Life Coaching for Teens Center by Slidesgo</dc:title>
  <dcterms:created xsi:type="dcterms:W3CDTF">2022-04-14T01:39:40Z</dcterms:created>
  <dcterms:modified xsi:type="dcterms:W3CDTF">2022-04-14T01:39:40Z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