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72" r:id="rId4"/>
  </p:sldMasterIdLst>
  <p:handoutMasterIdLst>
    <p:handoutMasterId r:id="rId17"/>
  </p:handoutMasterIdLst>
  <p:sldIdLst>
    <p:sldId id="317" r:id="rId5"/>
    <p:sldId id="386" r:id="rId6"/>
    <p:sldId id="274" r:id="rId7"/>
    <p:sldId id="299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2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3588" y="984"/>
      </p:cViewPr>
      <p:guideLst>
        <p:guide orient="horz" pos="2136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2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C688-19A5-4B26-AC9A-BB17B7DE14E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8C756-4F09-406E-8512-DF0CE0DDF0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9426469" y="2035643"/>
            <a:ext cx="1576801" cy="1576800"/>
            <a:chOff x="1201728" y="2038507"/>
            <a:chExt cx="1576801" cy="1576800"/>
          </a:xfrm>
        </p:grpSpPr>
        <p:sp>
          <p:nvSpPr>
            <p:cNvPr id="25" name="Rounded Rectangle 21"/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6" name="Rounded Rectangle 8"/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5307598" y="2037075"/>
            <a:ext cx="1576801" cy="1576800"/>
            <a:chOff x="1201728" y="2038507"/>
            <a:chExt cx="1576801" cy="1576800"/>
          </a:xfrm>
        </p:grpSpPr>
        <p:sp>
          <p:nvSpPr>
            <p:cNvPr id="21" name="Rounded Rectangle 21"/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Rounded Rectangle 8"/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1201728" y="2038507"/>
            <a:ext cx="1576801" cy="1576800"/>
            <a:chOff x="1201728" y="2038507"/>
            <a:chExt cx="1576801" cy="1576800"/>
          </a:xfrm>
        </p:grpSpPr>
        <p:sp>
          <p:nvSpPr>
            <p:cNvPr id="5" name="Rounded Rectangle 21"/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6" name="Rounded Rectangle 8"/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3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-1" fmla="*/ 0 w 7155850"/>
              <a:gd name="connsiteY0-2" fmla="*/ 0 h 6877050"/>
              <a:gd name="connsiteX1-3" fmla="*/ 7096125 w 7155850"/>
              <a:gd name="connsiteY1-4" fmla="*/ 0 h 6877050"/>
              <a:gd name="connsiteX2-5" fmla="*/ 7084534 w 7155850"/>
              <a:gd name="connsiteY2-6" fmla="*/ 19050 h 6877050"/>
              <a:gd name="connsiteX3-7" fmla="*/ 7155850 w 7155850"/>
              <a:gd name="connsiteY3-8" fmla="*/ 19050 h 6877050"/>
              <a:gd name="connsiteX4-9" fmla="*/ 3780151 w 7155850"/>
              <a:gd name="connsiteY4-10" fmla="*/ 5517557 h 6877050"/>
              <a:gd name="connsiteX5-11" fmla="*/ 3759438 w 7155850"/>
              <a:gd name="connsiteY5-12" fmla="*/ 5483894 h 6877050"/>
              <a:gd name="connsiteX6-13" fmla="*/ 3440621 w 7155850"/>
              <a:gd name="connsiteY6-14" fmla="*/ 6007873 h 6877050"/>
              <a:gd name="connsiteX7-15" fmla="*/ 3459898 w 7155850"/>
              <a:gd name="connsiteY7-16" fmla="*/ 6039202 h 6877050"/>
              <a:gd name="connsiteX8-17" fmla="*/ 2945517 w 7155850"/>
              <a:gd name="connsiteY8-18" fmla="*/ 6877050 h 6877050"/>
              <a:gd name="connsiteX9-19" fmla="*/ 2928567 w 7155850"/>
              <a:gd name="connsiteY9-20" fmla="*/ 6849441 h 6877050"/>
              <a:gd name="connsiteX10-21" fmla="*/ 2911768 w 7155850"/>
              <a:gd name="connsiteY10-22" fmla="*/ 6877050 h 6877050"/>
              <a:gd name="connsiteX11-23" fmla="*/ 2356294 w 7155850"/>
              <a:gd name="connsiteY11-24" fmla="*/ 6873416 h 6877050"/>
              <a:gd name="connsiteX12-25" fmla="*/ 2358530 w 7155850"/>
              <a:gd name="connsiteY12-26" fmla="*/ 6877050 h 6877050"/>
              <a:gd name="connsiteX13-27" fmla="*/ 1329860 w 7155850"/>
              <a:gd name="connsiteY13-28" fmla="*/ 6877050 h 6877050"/>
              <a:gd name="connsiteX14-29" fmla="*/ 1323481 w 7155850"/>
              <a:gd name="connsiteY14-30" fmla="*/ 6866659 h 6877050"/>
              <a:gd name="connsiteX15-31" fmla="*/ 0 w 7155850"/>
              <a:gd name="connsiteY15-32" fmla="*/ 6858000 h 6877050"/>
              <a:gd name="connsiteX16-33" fmla="*/ 0 w 7155850"/>
              <a:gd name="connsiteY16-34" fmla="*/ 4710909 h 6877050"/>
              <a:gd name="connsiteX17-35" fmla="*/ 0 w 7155850"/>
              <a:gd name="connsiteY17-36" fmla="*/ 0 h 6877050"/>
              <a:gd name="connsiteX0-37" fmla="*/ 0 w 7155850"/>
              <a:gd name="connsiteY0-38" fmla="*/ 0 h 6877050"/>
              <a:gd name="connsiteX1-39" fmla="*/ 7096125 w 7155850"/>
              <a:gd name="connsiteY1-40" fmla="*/ 0 h 6877050"/>
              <a:gd name="connsiteX2-41" fmla="*/ 7084534 w 7155850"/>
              <a:gd name="connsiteY2-42" fmla="*/ 19050 h 6877050"/>
              <a:gd name="connsiteX3-43" fmla="*/ 7155850 w 7155850"/>
              <a:gd name="connsiteY3-44" fmla="*/ 19050 h 6877050"/>
              <a:gd name="connsiteX4-45" fmla="*/ 3780151 w 7155850"/>
              <a:gd name="connsiteY4-46" fmla="*/ 5517557 h 6877050"/>
              <a:gd name="connsiteX5-47" fmla="*/ 3759438 w 7155850"/>
              <a:gd name="connsiteY5-48" fmla="*/ 5483894 h 6877050"/>
              <a:gd name="connsiteX6-49" fmla="*/ 3440621 w 7155850"/>
              <a:gd name="connsiteY6-50" fmla="*/ 6007873 h 6877050"/>
              <a:gd name="connsiteX7-51" fmla="*/ 3459898 w 7155850"/>
              <a:gd name="connsiteY7-52" fmla="*/ 6039202 h 6877050"/>
              <a:gd name="connsiteX8-53" fmla="*/ 2945517 w 7155850"/>
              <a:gd name="connsiteY8-54" fmla="*/ 6877050 h 6877050"/>
              <a:gd name="connsiteX9-55" fmla="*/ 2928567 w 7155850"/>
              <a:gd name="connsiteY9-56" fmla="*/ 6849441 h 6877050"/>
              <a:gd name="connsiteX10-57" fmla="*/ 2911768 w 7155850"/>
              <a:gd name="connsiteY10-58" fmla="*/ 6877050 h 6877050"/>
              <a:gd name="connsiteX11-59" fmla="*/ 2356294 w 7155850"/>
              <a:gd name="connsiteY11-60" fmla="*/ 6873416 h 6877050"/>
              <a:gd name="connsiteX12-61" fmla="*/ 2358530 w 7155850"/>
              <a:gd name="connsiteY12-62" fmla="*/ 6877050 h 6877050"/>
              <a:gd name="connsiteX13-63" fmla="*/ 1329860 w 7155850"/>
              <a:gd name="connsiteY13-64" fmla="*/ 6877050 h 6877050"/>
              <a:gd name="connsiteX14-65" fmla="*/ 1323481 w 7155850"/>
              <a:gd name="connsiteY14-66" fmla="*/ 6866659 h 6877050"/>
              <a:gd name="connsiteX15-67" fmla="*/ 0 w 7155850"/>
              <a:gd name="connsiteY15-68" fmla="*/ 6858000 h 6877050"/>
              <a:gd name="connsiteX16-69" fmla="*/ 0 w 7155850"/>
              <a:gd name="connsiteY16-70" fmla="*/ 0 h 6877050"/>
              <a:gd name="connsiteX0-71" fmla="*/ 0 w 7155850"/>
              <a:gd name="connsiteY0-72" fmla="*/ 0 h 6877050"/>
              <a:gd name="connsiteX1-73" fmla="*/ 7096125 w 7155850"/>
              <a:gd name="connsiteY1-74" fmla="*/ 0 h 6877050"/>
              <a:gd name="connsiteX2-75" fmla="*/ 7084534 w 7155850"/>
              <a:gd name="connsiteY2-76" fmla="*/ 19050 h 6877050"/>
              <a:gd name="connsiteX3-77" fmla="*/ 7155850 w 7155850"/>
              <a:gd name="connsiteY3-78" fmla="*/ 19050 h 6877050"/>
              <a:gd name="connsiteX4-79" fmla="*/ 3780151 w 7155850"/>
              <a:gd name="connsiteY4-80" fmla="*/ 5517557 h 6877050"/>
              <a:gd name="connsiteX5-81" fmla="*/ 3759438 w 7155850"/>
              <a:gd name="connsiteY5-82" fmla="*/ 5483894 h 6877050"/>
              <a:gd name="connsiteX6-83" fmla="*/ 3440621 w 7155850"/>
              <a:gd name="connsiteY6-84" fmla="*/ 6007873 h 6877050"/>
              <a:gd name="connsiteX7-85" fmla="*/ 3459898 w 7155850"/>
              <a:gd name="connsiteY7-86" fmla="*/ 6039202 h 6877050"/>
              <a:gd name="connsiteX8-87" fmla="*/ 2945517 w 7155850"/>
              <a:gd name="connsiteY8-88" fmla="*/ 6877050 h 6877050"/>
              <a:gd name="connsiteX9-89" fmla="*/ 2928567 w 7155850"/>
              <a:gd name="connsiteY9-90" fmla="*/ 6849441 h 6877050"/>
              <a:gd name="connsiteX10-91" fmla="*/ 2911768 w 7155850"/>
              <a:gd name="connsiteY10-92" fmla="*/ 6877050 h 6877050"/>
              <a:gd name="connsiteX11-93" fmla="*/ 2356294 w 7155850"/>
              <a:gd name="connsiteY11-94" fmla="*/ 6873416 h 6877050"/>
              <a:gd name="connsiteX12-95" fmla="*/ 2358530 w 7155850"/>
              <a:gd name="connsiteY12-96" fmla="*/ 6877050 h 6877050"/>
              <a:gd name="connsiteX13-97" fmla="*/ 1329860 w 7155850"/>
              <a:gd name="connsiteY13-98" fmla="*/ 6877050 h 6877050"/>
              <a:gd name="connsiteX14-99" fmla="*/ 0 w 7155850"/>
              <a:gd name="connsiteY14-100" fmla="*/ 6858000 h 6877050"/>
              <a:gd name="connsiteX15-101" fmla="*/ 0 w 7155850"/>
              <a:gd name="connsiteY15-102" fmla="*/ 0 h 6877050"/>
              <a:gd name="connsiteX0-103" fmla="*/ 0 w 7155850"/>
              <a:gd name="connsiteY0-104" fmla="*/ 0 h 6877050"/>
              <a:gd name="connsiteX1-105" fmla="*/ 7096125 w 7155850"/>
              <a:gd name="connsiteY1-106" fmla="*/ 0 h 6877050"/>
              <a:gd name="connsiteX2-107" fmla="*/ 7084534 w 7155850"/>
              <a:gd name="connsiteY2-108" fmla="*/ 19050 h 6877050"/>
              <a:gd name="connsiteX3-109" fmla="*/ 7155850 w 7155850"/>
              <a:gd name="connsiteY3-110" fmla="*/ 19050 h 6877050"/>
              <a:gd name="connsiteX4-111" fmla="*/ 3780151 w 7155850"/>
              <a:gd name="connsiteY4-112" fmla="*/ 5517557 h 6877050"/>
              <a:gd name="connsiteX5-113" fmla="*/ 3759438 w 7155850"/>
              <a:gd name="connsiteY5-114" fmla="*/ 5483894 h 6877050"/>
              <a:gd name="connsiteX6-115" fmla="*/ 3440621 w 7155850"/>
              <a:gd name="connsiteY6-116" fmla="*/ 6007873 h 6877050"/>
              <a:gd name="connsiteX7-117" fmla="*/ 3459898 w 7155850"/>
              <a:gd name="connsiteY7-118" fmla="*/ 6039202 h 6877050"/>
              <a:gd name="connsiteX8-119" fmla="*/ 2945517 w 7155850"/>
              <a:gd name="connsiteY8-120" fmla="*/ 6877050 h 6877050"/>
              <a:gd name="connsiteX9-121" fmla="*/ 2928567 w 7155850"/>
              <a:gd name="connsiteY9-122" fmla="*/ 6849441 h 6877050"/>
              <a:gd name="connsiteX10-123" fmla="*/ 2911768 w 7155850"/>
              <a:gd name="connsiteY10-124" fmla="*/ 6877050 h 6877050"/>
              <a:gd name="connsiteX11-125" fmla="*/ 2356294 w 7155850"/>
              <a:gd name="connsiteY11-126" fmla="*/ 6873416 h 6877050"/>
              <a:gd name="connsiteX12-127" fmla="*/ 1329860 w 7155850"/>
              <a:gd name="connsiteY12-128" fmla="*/ 6877050 h 6877050"/>
              <a:gd name="connsiteX13-129" fmla="*/ 0 w 7155850"/>
              <a:gd name="connsiteY13-130" fmla="*/ 6858000 h 6877050"/>
              <a:gd name="connsiteX14-131" fmla="*/ 0 w 7155850"/>
              <a:gd name="connsiteY14-132" fmla="*/ 0 h 6877050"/>
              <a:gd name="connsiteX0-133" fmla="*/ 0 w 7155850"/>
              <a:gd name="connsiteY0-134" fmla="*/ 0 h 6877050"/>
              <a:gd name="connsiteX1-135" fmla="*/ 7096125 w 7155850"/>
              <a:gd name="connsiteY1-136" fmla="*/ 0 h 6877050"/>
              <a:gd name="connsiteX2-137" fmla="*/ 7084534 w 7155850"/>
              <a:gd name="connsiteY2-138" fmla="*/ 19050 h 6877050"/>
              <a:gd name="connsiteX3-139" fmla="*/ 7155850 w 7155850"/>
              <a:gd name="connsiteY3-140" fmla="*/ 19050 h 6877050"/>
              <a:gd name="connsiteX4-141" fmla="*/ 3780151 w 7155850"/>
              <a:gd name="connsiteY4-142" fmla="*/ 5517557 h 6877050"/>
              <a:gd name="connsiteX5-143" fmla="*/ 3759438 w 7155850"/>
              <a:gd name="connsiteY5-144" fmla="*/ 5483894 h 6877050"/>
              <a:gd name="connsiteX6-145" fmla="*/ 3440621 w 7155850"/>
              <a:gd name="connsiteY6-146" fmla="*/ 6007873 h 6877050"/>
              <a:gd name="connsiteX7-147" fmla="*/ 3459898 w 7155850"/>
              <a:gd name="connsiteY7-148" fmla="*/ 6039202 h 6877050"/>
              <a:gd name="connsiteX8-149" fmla="*/ 2945517 w 7155850"/>
              <a:gd name="connsiteY8-150" fmla="*/ 6877050 h 6877050"/>
              <a:gd name="connsiteX9-151" fmla="*/ 2928567 w 7155850"/>
              <a:gd name="connsiteY9-152" fmla="*/ 6849441 h 6877050"/>
              <a:gd name="connsiteX10-153" fmla="*/ 2911768 w 7155850"/>
              <a:gd name="connsiteY10-154" fmla="*/ 6877050 h 6877050"/>
              <a:gd name="connsiteX11-155" fmla="*/ 2356294 w 7155850"/>
              <a:gd name="connsiteY11-156" fmla="*/ 6873416 h 6877050"/>
              <a:gd name="connsiteX12-157" fmla="*/ 0 w 7155850"/>
              <a:gd name="connsiteY12-158" fmla="*/ 6858000 h 6877050"/>
              <a:gd name="connsiteX13-159" fmla="*/ 0 w 7155850"/>
              <a:gd name="connsiteY13-160" fmla="*/ 0 h 6877050"/>
              <a:gd name="connsiteX0-161" fmla="*/ 0 w 7155850"/>
              <a:gd name="connsiteY0-162" fmla="*/ 0 h 6877050"/>
              <a:gd name="connsiteX1-163" fmla="*/ 7096125 w 7155850"/>
              <a:gd name="connsiteY1-164" fmla="*/ 0 h 6877050"/>
              <a:gd name="connsiteX2-165" fmla="*/ 7084534 w 7155850"/>
              <a:gd name="connsiteY2-166" fmla="*/ 19050 h 6877050"/>
              <a:gd name="connsiteX3-167" fmla="*/ 7155850 w 7155850"/>
              <a:gd name="connsiteY3-168" fmla="*/ 19050 h 6877050"/>
              <a:gd name="connsiteX4-169" fmla="*/ 3780151 w 7155850"/>
              <a:gd name="connsiteY4-170" fmla="*/ 5517557 h 6877050"/>
              <a:gd name="connsiteX5-171" fmla="*/ 3759438 w 7155850"/>
              <a:gd name="connsiteY5-172" fmla="*/ 5483894 h 6877050"/>
              <a:gd name="connsiteX6-173" fmla="*/ 3440621 w 7155850"/>
              <a:gd name="connsiteY6-174" fmla="*/ 6007873 h 6877050"/>
              <a:gd name="connsiteX7-175" fmla="*/ 3459898 w 7155850"/>
              <a:gd name="connsiteY7-176" fmla="*/ 6039202 h 6877050"/>
              <a:gd name="connsiteX8-177" fmla="*/ 2945517 w 7155850"/>
              <a:gd name="connsiteY8-178" fmla="*/ 6877050 h 6877050"/>
              <a:gd name="connsiteX9-179" fmla="*/ 2928567 w 7155850"/>
              <a:gd name="connsiteY9-180" fmla="*/ 6849441 h 6877050"/>
              <a:gd name="connsiteX10-181" fmla="*/ 2911768 w 7155850"/>
              <a:gd name="connsiteY10-182" fmla="*/ 6877050 h 6877050"/>
              <a:gd name="connsiteX11-183" fmla="*/ 0 w 7155850"/>
              <a:gd name="connsiteY11-184" fmla="*/ 6858000 h 6877050"/>
              <a:gd name="connsiteX12-185" fmla="*/ 0 w 7155850"/>
              <a:gd name="connsiteY12-186" fmla="*/ 0 h 6877050"/>
              <a:gd name="connsiteX0-187" fmla="*/ 0 w 7155850"/>
              <a:gd name="connsiteY0-188" fmla="*/ 0 h 6877050"/>
              <a:gd name="connsiteX1-189" fmla="*/ 7096125 w 7155850"/>
              <a:gd name="connsiteY1-190" fmla="*/ 0 h 6877050"/>
              <a:gd name="connsiteX2-191" fmla="*/ 7084534 w 7155850"/>
              <a:gd name="connsiteY2-192" fmla="*/ 19050 h 6877050"/>
              <a:gd name="connsiteX3-193" fmla="*/ 7155850 w 7155850"/>
              <a:gd name="connsiteY3-194" fmla="*/ 19050 h 6877050"/>
              <a:gd name="connsiteX4-195" fmla="*/ 3780151 w 7155850"/>
              <a:gd name="connsiteY4-196" fmla="*/ 5517557 h 6877050"/>
              <a:gd name="connsiteX5-197" fmla="*/ 3759438 w 7155850"/>
              <a:gd name="connsiteY5-198" fmla="*/ 5483894 h 6877050"/>
              <a:gd name="connsiteX6-199" fmla="*/ 3440621 w 7155850"/>
              <a:gd name="connsiteY6-200" fmla="*/ 6007873 h 6877050"/>
              <a:gd name="connsiteX7-201" fmla="*/ 2945517 w 7155850"/>
              <a:gd name="connsiteY7-202" fmla="*/ 6877050 h 6877050"/>
              <a:gd name="connsiteX8-203" fmla="*/ 2928567 w 7155850"/>
              <a:gd name="connsiteY8-204" fmla="*/ 6849441 h 6877050"/>
              <a:gd name="connsiteX9-205" fmla="*/ 2911768 w 7155850"/>
              <a:gd name="connsiteY9-206" fmla="*/ 6877050 h 6877050"/>
              <a:gd name="connsiteX10-207" fmla="*/ 0 w 7155850"/>
              <a:gd name="connsiteY10-208" fmla="*/ 6858000 h 6877050"/>
              <a:gd name="connsiteX11-209" fmla="*/ 0 w 7155850"/>
              <a:gd name="connsiteY11-210" fmla="*/ 0 h 6877050"/>
              <a:gd name="connsiteX0-211" fmla="*/ 0 w 7155850"/>
              <a:gd name="connsiteY0-212" fmla="*/ 0 h 6877050"/>
              <a:gd name="connsiteX1-213" fmla="*/ 7096125 w 7155850"/>
              <a:gd name="connsiteY1-214" fmla="*/ 0 h 6877050"/>
              <a:gd name="connsiteX2-215" fmla="*/ 7084534 w 7155850"/>
              <a:gd name="connsiteY2-216" fmla="*/ 19050 h 6877050"/>
              <a:gd name="connsiteX3-217" fmla="*/ 7155850 w 7155850"/>
              <a:gd name="connsiteY3-218" fmla="*/ 19050 h 6877050"/>
              <a:gd name="connsiteX4-219" fmla="*/ 3780151 w 7155850"/>
              <a:gd name="connsiteY4-220" fmla="*/ 5517557 h 6877050"/>
              <a:gd name="connsiteX5-221" fmla="*/ 3759438 w 7155850"/>
              <a:gd name="connsiteY5-222" fmla="*/ 5483894 h 6877050"/>
              <a:gd name="connsiteX6-223" fmla="*/ 2945517 w 7155850"/>
              <a:gd name="connsiteY6-224" fmla="*/ 6877050 h 6877050"/>
              <a:gd name="connsiteX7-225" fmla="*/ 2928567 w 7155850"/>
              <a:gd name="connsiteY7-226" fmla="*/ 6849441 h 6877050"/>
              <a:gd name="connsiteX8-227" fmla="*/ 2911768 w 7155850"/>
              <a:gd name="connsiteY8-228" fmla="*/ 6877050 h 6877050"/>
              <a:gd name="connsiteX9-229" fmla="*/ 0 w 7155850"/>
              <a:gd name="connsiteY9-230" fmla="*/ 6858000 h 6877050"/>
              <a:gd name="connsiteX10-231" fmla="*/ 0 w 7155850"/>
              <a:gd name="connsiteY10-232" fmla="*/ 0 h 6877050"/>
              <a:gd name="connsiteX0-233" fmla="*/ 0 w 7155850"/>
              <a:gd name="connsiteY0-234" fmla="*/ 0 h 6877050"/>
              <a:gd name="connsiteX1-235" fmla="*/ 7096125 w 7155850"/>
              <a:gd name="connsiteY1-236" fmla="*/ 0 h 6877050"/>
              <a:gd name="connsiteX2-237" fmla="*/ 7084534 w 7155850"/>
              <a:gd name="connsiteY2-238" fmla="*/ 19050 h 6877050"/>
              <a:gd name="connsiteX3-239" fmla="*/ 7155850 w 7155850"/>
              <a:gd name="connsiteY3-240" fmla="*/ 19050 h 6877050"/>
              <a:gd name="connsiteX4-241" fmla="*/ 3780151 w 7155850"/>
              <a:gd name="connsiteY4-242" fmla="*/ 5517557 h 6877050"/>
              <a:gd name="connsiteX5-243" fmla="*/ 2945517 w 7155850"/>
              <a:gd name="connsiteY5-244" fmla="*/ 6877050 h 6877050"/>
              <a:gd name="connsiteX6-245" fmla="*/ 2928567 w 7155850"/>
              <a:gd name="connsiteY6-246" fmla="*/ 6849441 h 6877050"/>
              <a:gd name="connsiteX7-247" fmla="*/ 2911768 w 7155850"/>
              <a:gd name="connsiteY7-248" fmla="*/ 6877050 h 6877050"/>
              <a:gd name="connsiteX8-249" fmla="*/ 0 w 7155850"/>
              <a:gd name="connsiteY8-250" fmla="*/ 6858000 h 6877050"/>
              <a:gd name="connsiteX9-251" fmla="*/ 0 w 7155850"/>
              <a:gd name="connsiteY9-252" fmla="*/ 0 h 6877050"/>
              <a:gd name="connsiteX0-253" fmla="*/ 0 w 7155850"/>
              <a:gd name="connsiteY0-254" fmla="*/ 0 h 6877050"/>
              <a:gd name="connsiteX1-255" fmla="*/ 7096125 w 7155850"/>
              <a:gd name="connsiteY1-256" fmla="*/ 0 h 6877050"/>
              <a:gd name="connsiteX2-257" fmla="*/ 7084534 w 7155850"/>
              <a:gd name="connsiteY2-258" fmla="*/ 19050 h 6877050"/>
              <a:gd name="connsiteX3-259" fmla="*/ 7155850 w 7155850"/>
              <a:gd name="connsiteY3-260" fmla="*/ 19050 h 6877050"/>
              <a:gd name="connsiteX4-261" fmla="*/ 2945517 w 7155850"/>
              <a:gd name="connsiteY4-262" fmla="*/ 6877050 h 6877050"/>
              <a:gd name="connsiteX5-263" fmla="*/ 2928567 w 7155850"/>
              <a:gd name="connsiteY5-264" fmla="*/ 6849441 h 6877050"/>
              <a:gd name="connsiteX6-265" fmla="*/ 2911768 w 7155850"/>
              <a:gd name="connsiteY6-266" fmla="*/ 6877050 h 6877050"/>
              <a:gd name="connsiteX7-267" fmla="*/ 0 w 7155850"/>
              <a:gd name="connsiteY7-268" fmla="*/ 6858000 h 6877050"/>
              <a:gd name="connsiteX8-269" fmla="*/ 0 w 7155850"/>
              <a:gd name="connsiteY8-270" fmla="*/ 0 h 6877050"/>
              <a:gd name="connsiteX0-271" fmla="*/ 0 w 7155850"/>
              <a:gd name="connsiteY0-272" fmla="*/ 0 h 6877050"/>
              <a:gd name="connsiteX1-273" fmla="*/ 7096125 w 7155850"/>
              <a:gd name="connsiteY1-274" fmla="*/ 0 h 6877050"/>
              <a:gd name="connsiteX2-275" fmla="*/ 7155850 w 7155850"/>
              <a:gd name="connsiteY2-276" fmla="*/ 19050 h 6877050"/>
              <a:gd name="connsiteX3-277" fmla="*/ 2945517 w 7155850"/>
              <a:gd name="connsiteY3-278" fmla="*/ 6877050 h 6877050"/>
              <a:gd name="connsiteX4-279" fmla="*/ 2928567 w 7155850"/>
              <a:gd name="connsiteY4-280" fmla="*/ 6849441 h 6877050"/>
              <a:gd name="connsiteX5-281" fmla="*/ 2911768 w 7155850"/>
              <a:gd name="connsiteY5-282" fmla="*/ 6877050 h 6877050"/>
              <a:gd name="connsiteX6-283" fmla="*/ 0 w 7155850"/>
              <a:gd name="connsiteY6-284" fmla="*/ 6858000 h 6877050"/>
              <a:gd name="connsiteX7-285" fmla="*/ 0 w 7155850"/>
              <a:gd name="connsiteY7-286" fmla="*/ 0 h 6877050"/>
              <a:gd name="connsiteX0-287" fmla="*/ 0 w 7155850"/>
              <a:gd name="connsiteY0-288" fmla="*/ 0 h 6877050"/>
              <a:gd name="connsiteX1-289" fmla="*/ 7155850 w 7155850"/>
              <a:gd name="connsiteY1-290" fmla="*/ 19050 h 6877050"/>
              <a:gd name="connsiteX2-291" fmla="*/ 2945517 w 7155850"/>
              <a:gd name="connsiteY2-292" fmla="*/ 6877050 h 6877050"/>
              <a:gd name="connsiteX3-293" fmla="*/ 2928567 w 7155850"/>
              <a:gd name="connsiteY3-294" fmla="*/ 6849441 h 6877050"/>
              <a:gd name="connsiteX4-295" fmla="*/ 2911768 w 7155850"/>
              <a:gd name="connsiteY4-296" fmla="*/ 6877050 h 6877050"/>
              <a:gd name="connsiteX5-297" fmla="*/ 0 w 7155850"/>
              <a:gd name="connsiteY5-298" fmla="*/ 6858000 h 6877050"/>
              <a:gd name="connsiteX6-299" fmla="*/ 0 w 7155850"/>
              <a:gd name="connsiteY6-300" fmla="*/ 0 h 6877050"/>
              <a:gd name="connsiteX0-301" fmla="*/ 0 w 7184425"/>
              <a:gd name="connsiteY0-302" fmla="*/ 9525 h 6886575"/>
              <a:gd name="connsiteX1-303" fmla="*/ 7184425 w 7184425"/>
              <a:gd name="connsiteY1-304" fmla="*/ 0 h 6886575"/>
              <a:gd name="connsiteX2-305" fmla="*/ 2945517 w 7184425"/>
              <a:gd name="connsiteY2-306" fmla="*/ 6886575 h 6886575"/>
              <a:gd name="connsiteX3-307" fmla="*/ 2928567 w 7184425"/>
              <a:gd name="connsiteY3-308" fmla="*/ 6858966 h 6886575"/>
              <a:gd name="connsiteX4-309" fmla="*/ 2911768 w 7184425"/>
              <a:gd name="connsiteY4-310" fmla="*/ 6886575 h 6886575"/>
              <a:gd name="connsiteX5-311" fmla="*/ 0 w 7184425"/>
              <a:gd name="connsiteY5-312" fmla="*/ 6867525 h 6886575"/>
              <a:gd name="connsiteX6-313" fmla="*/ 0 w 7184425"/>
              <a:gd name="connsiteY6-314" fmla="*/ 9525 h 6886575"/>
              <a:gd name="connsiteX0-315" fmla="*/ 0 w 7184425"/>
              <a:gd name="connsiteY0-316" fmla="*/ 9525 h 6886575"/>
              <a:gd name="connsiteX1-317" fmla="*/ 7184425 w 7184425"/>
              <a:gd name="connsiteY1-318" fmla="*/ 0 h 6886575"/>
              <a:gd name="connsiteX2-319" fmla="*/ 2945517 w 7184425"/>
              <a:gd name="connsiteY2-320" fmla="*/ 6886575 h 6886575"/>
              <a:gd name="connsiteX3-321" fmla="*/ 2928567 w 7184425"/>
              <a:gd name="connsiteY3-322" fmla="*/ 6858966 h 6886575"/>
              <a:gd name="connsiteX4-323" fmla="*/ 0 w 7184425"/>
              <a:gd name="connsiteY4-324" fmla="*/ 6867525 h 6886575"/>
              <a:gd name="connsiteX5-325" fmla="*/ 0 w 7184425"/>
              <a:gd name="connsiteY5-326" fmla="*/ 9525 h 6886575"/>
              <a:gd name="connsiteX0-327" fmla="*/ 0 w 7184425"/>
              <a:gd name="connsiteY0-328" fmla="*/ 9525 h 6886575"/>
              <a:gd name="connsiteX1-329" fmla="*/ 7184425 w 7184425"/>
              <a:gd name="connsiteY1-330" fmla="*/ 0 h 6886575"/>
              <a:gd name="connsiteX2-331" fmla="*/ 2945517 w 7184425"/>
              <a:gd name="connsiteY2-332" fmla="*/ 6886575 h 6886575"/>
              <a:gd name="connsiteX3-333" fmla="*/ 0 w 7184425"/>
              <a:gd name="connsiteY3-334" fmla="*/ 6867525 h 6886575"/>
              <a:gd name="connsiteX4-335" fmla="*/ 0 w 7184425"/>
              <a:gd name="connsiteY4-336" fmla="*/ 9525 h 68865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90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3"/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6" name="Rounded Rectangle 4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5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631989" y="3294209"/>
            <a:ext cx="4928023" cy="2707615"/>
            <a:chOff x="-548507" y="477868"/>
            <a:chExt cx="11570449" cy="6357177"/>
          </a:xfrm>
        </p:grpSpPr>
        <p:sp>
          <p:nvSpPr>
            <p:cNvPr id="5" name="Freeform: Shape 4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48211"/>
            <a:ext cx="3528018" cy="21754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  <a:endParaRPr lang="en-US" altLang="ko-KR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  <a:endParaRPr lang="en-US" altLang="ko-K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20" Type="http://schemas.openxmlformats.org/officeDocument/2006/relationships/slideLayout" Target="../slideLayouts/slideLayout22.xml"/><Relationship Id="rId2" Type="http://schemas.openxmlformats.org/officeDocument/2006/relationships/slideLayout" Target="../slideLayouts/slideLayout4.xml"/><Relationship Id="rId19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849267"/>
            <a:ext cx="12192000" cy="15437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hlinkClick r:id="rId1"/>
          </p:cNvPr>
          <p:cNvSpPr txBox="1"/>
          <p:nvPr/>
        </p:nvSpPr>
        <p:spPr>
          <a:xfrm>
            <a:off x="0" y="6507424"/>
            <a:ext cx="12191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anose="020B0604020202020204" pitchFamily="34" charset="0"/>
                <a:hlinkClick r:id="rId1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95448"/>
            <a:ext cx="12192000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altLang="ko-KR" sz="3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Media Pembelajaran ( Audio, Visual, Audio Visual )</a:t>
            </a:r>
            <a:endParaRPr lang="en-ID" altLang="ko-KR" sz="3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128624" y="250794"/>
            <a:ext cx="1745349" cy="428477"/>
            <a:chOff x="864753" y="5755727"/>
            <a:chExt cx="1544830" cy="413563"/>
          </a:xfrm>
        </p:grpSpPr>
        <p:sp>
          <p:nvSpPr>
            <p:cNvPr id="13" name="Rounded Rectangle 7"/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2040717" y="6029473"/>
              <a:ext cx="164499" cy="50365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en-ID" altLang="en-US"/>
              <a:t>Media Audio Visual</a:t>
            </a:r>
            <a:endParaRPr lang="en-ID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663575" y="1451610"/>
            <a:ext cx="1092454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Petunjuk Teknis Mengembangkan Media Audio Visual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Media ini didisain terutama untuk memperlihatkan gerak, bukan memperlihatkan gambar diam.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Jika digarap dengan baik, gambar bergerak amat balk untuk tujuan afektif (mempengaruhi siswa untuk mengubah sikap).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Untuk kepentingan pengajaran, sebaiknya gambar bergerak digunakan berdasarkan hubungan langsung dengan pribadi penonton. 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Suara yang mengiringi gambar harus sesuai dengan isi gambar.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Narasi tidak boleh menceritakan apa yang terlihat di layar, kecuali kalau untuk menginterpretasikan atau untuk memperjelas, atau untuk menekankan hal yang penting.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Semua media gambar bergerak harus mengandung isi yang sudah dibakukan, serta harus disunting dan diujicobakan sebelum dipergunakan dalam kegiatan pengajaran. 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Karena film dan video sebetulnya adalah media gambar bergerak, narasinya hendaklah dikembangkan berdasarkan naskah visual yang didisain dengan teliti. 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Gambar yang disajikan hendaklah bervariasi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en-US" sz="3600"/>
              <a:t>Software Pembuat Media Pembelajaran Interaktif</a:t>
            </a:r>
            <a:endParaRPr lang="en-US" sz="3600"/>
          </a:p>
        </p:txBody>
      </p:sp>
      <p:sp>
        <p:nvSpPr>
          <p:cNvPr id="3" name="Text Box 2"/>
          <p:cNvSpPr txBox="1"/>
          <p:nvPr/>
        </p:nvSpPr>
        <p:spPr>
          <a:xfrm>
            <a:off x="980440" y="1798955"/>
            <a:ext cx="937006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Camtasia</a:t>
            </a:r>
            <a:r>
              <a:rPr lang="en-US"/>
              <a:t> : Camtasia adalah software perekam aktivitas pada layar monitor computer/laptop. Software ini juga mumpuni dalam pengeditan video.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Flypaper</a:t>
            </a:r>
            <a:r>
              <a:rPr lang="en-US"/>
              <a:t> : Flypaper adalah software untuk menggabungkan gambar, video, flash, animasi gambar bergerak, hingga game Software yang sangat cocok untuk membuat media pembelajaran interaktif konten visual.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Microsoft Power Point </a:t>
            </a:r>
            <a:r>
              <a:rPr lang="en-US"/>
              <a:t>: Software paling popular dalam pembuatan presentasi. Sangat mudah digunakan dan kita bisa mencari banyak template di internet untuk membuat slide yang menarik dan variatif.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Prezi </a:t>
            </a:r>
            <a:r>
              <a:rPr lang="en-US"/>
              <a:t>: Prezi hadir sebagai software untuk membuat presentasi pembelajaran berbasis frame_x0002_frame yang tersusun dalam sebuah canvas tanpa batas. Prezi memberikan fitur zoom-in zoom-out untuk perpindahan dari masing-masing frame. Sehingga pergerakan perpindahan frame akan menyerupai gerakan pada video.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Canva</a:t>
            </a:r>
            <a:r>
              <a:rPr lang="en-US"/>
              <a:t> </a:t>
            </a:r>
            <a:r>
              <a:rPr lang="en-ID" altLang="en-US"/>
              <a:t>: Canva </a:t>
            </a:r>
            <a:r>
              <a:rPr lang="en-US"/>
              <a:t>untuk keperluan desain visual media pembelajaran, seperti membuat infografis, rangkuman materi, worksheet, brosur, poster, template presentasi, thumbnail YouTube dan kebutuhan grafis sederhana lainnya.</a:t>
            </a:r>
            <a:endParaRPr lang="en-ID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" y="3599466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5" dirty="0">
                <a:solidFill>
                  <a:schemeClr val="accent2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5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en-ID" altLang="en-US"/>
              <a:t>Media Audio</a:t>
            </a:r>
            <a:endParaRPr lang="en-ID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010920" y="2115820"/>
            <a:ext cx="100641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ID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edia audio dalam pembelajaran, dimaksudkan sebagai bahan yang mengandung pesan dalam bentuk auditif (pita suara atau piringan hitam), yang dapat merangsang pikiran, perasaan, perhatian, dan kemauan siswa, sehingga terjadi pembelajaran.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charset="0"/>
              <a:buChar char="§"/>
            </a:pPr>
            <a:r>
              <a:rPr lang="en-ID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yang dapat didengar saja</a:t>
            </a:r>
            <a:endParaRPr lang="en-ID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charset="0"/>
              <a:buChar char="§"/>
            </a:pPr>
            <a:r>
              <a:rPr lang="en-ID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yang hanya memiliki unsur suara</a:t>
            </a:r>
            <a:endParaRPr lang="en-ID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charset="0"/>
              <a:buChar char="§"/>
            </a:pPr>
            <a:r>
              <a:rPr lang="en-ID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Contoh: radio, telepon dan rekaman suara (  Tape Recorder, MP-3, CD, dll)</a:t>
            </a:r>
            <a:endParaRPr lang="en-ID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79435" y="677008"/>
            <a:ext cx="10433131" cy="550398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36454" y="1437220"/>
            <a:ext cx="4661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anose="020B0604020202020204" pitchFamily="34" charset="0"/>
              </a:rPr>
              <a:t>Pembelajaran music literary (pembacaan sajak), dan kegiatan dokumentasi.</a:t>
            </a:r>
            <a:endParaRPr lang="en-US" altLang="ko-KR" sz="1600" dirty="0">
              <a:solidFill>
                <a:schemeClr val="bg1"/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5310" y="1358900"/>
            <a:ext cx="981075" cy="77724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  <a:endParaRPr lang="ko-KR" alt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1059" y="2425717"/>
            <a:ext cx="4661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anose="020B0604020202020204" pitchFamily="34" charset="0"/>
              </a:rPr>
              <a:t>Pembelajaran bahasa asing, apakah secara audio ataupun secara audiovisual.</a:t>
            </a:r>
            <a:endParaRPr lang="en-US" altLang="ko-KR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5310" y="2266950"/>
            <a:ext cx="981075" cy="77724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  <a:endParaRPr lang="ko-KR" alt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6454" y="3260544"/>
            <a:ext cx="4661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anose="020B0604020202020204" pitchFamily="34" charset="0"/>
              </a:rPr>
              <a:t>Pembelajaran melalui radio atau radio pendidikan.</a:t>
            </a:r>
            <a:endParaRPr lang="en-US" altLang="ko-KR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9915" y="3044190"/>
            <a:ext cx="981075" cy="77724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  <a:endParaRPr lang="ko-KR" alt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6454" y="3953766"/>
            <a:ext cx="46618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anose="020B0604020202020204" pitchFamily="34" charset="0"/>
              </a:rPr>
              <a:t>Paket-paket belajar untuk berbagai jenis materi, yang memungkinkan siswa dapat melatih daya penafsirannya dalam suatu mata pelajaran</a:t>
            </a:r>
            <a:endParaRPr lang="en-US" altLang="ko-KR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9915" y="3821430"/>
            <a:ext cx="981075" cy="77724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  <a:endParaRPr lang="ko-KR" alt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9475" y="1276668"/>
            <a:ext cx="4387850" cy="30460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altLang="ko-KR" sz="4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Pemanfaatan</a:t>
            </a:r>
            <a:endParaRPr lang="en-ID" altLang="ko-KR" sz="4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ID" altLang="ko-KR" sz="4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ko-KR" altLang="en-US" sz="4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edia </a:t>
            </a:r>
            <a:r>
              <a:rPr lang="en-ID" altLang="ko-KR" sz="4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ko-KR" altLang="en-US" sz="4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udio dalam pembelajaran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D" altLang="en-US" dirty="0"/>
              <a:t>Karakteristik Media Audio</a:t>
            </a:r>
            <a:endParaRPr lang="en-ID" altLang="en-US" dirty="0"/>
          </a:p>
        </p:txBody>
      </p:sp>
      <p:sp>
        <p:nvSpPr>
          <p:cNvPr id="3" name="Freeform 87"/>
          <p:cNvSpPr/>
          <p:nvPr/>
        </p:nvSpPr>
        <p:spPr>
          <a:xfrm>
            <a:off x="5164550" y="3706315"/>
            <a:ext cx="1732219" cy="3166610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-1" fmla="*/ 1889034 w 3613059"/>
              <a:gd name="connsiteY0-2" fmla="*/ 6791325 h 6791325"/>
              <a:gd name="connsiteX1-3" fmla="*/ 3613059 w 3613059"/>
              <a:gd name="connsiteY1-4" fmla="*/ 6781800 h 6791325"/>
              <a:gd name="connsiteX2-5" fmla="*/ 2555784 w 3613059"/>
              <a:gd name="connsiteY2-6" fmla="*/ 3819525 h 6791325"/>
              <a:gd name="connsiteX3-7" fmla="*/ 2431959 w 3613059"/>
              <a:gd name="connsiteY3-8" fmla="*/ 3267075 h 6791325"/>
              <a:gd name="connsiteX4-9" fmla="*/ 2793909 w 3613059"/>
              <a:gd name="connsiteY4-10" fmla="*/ 2162175 h 6791325"/>
              <a:gd name="connsiteX5-11" fmla="*/ 3432084 w 3613059"/>
              <a:gd name="connsiteY5-12" fmla="*/ 1247775 h 6791325"/>
              <a:gd name="connsiteX6-13" fmla="*/ 3251109 w 3613059"/>
              <a:gd name="connsiteY6-14" fmla="*/ 1133475 h 6791325"/>
              <a:gd name="connsiteX7-15" fmla="*/ 2584359 w 3613059"/>
              <a:gd name="connsiteY7-16" fmla="*/ 1857375 h 6791325"/>
              <a:gd name="connsiteX8-17" fmla="*/ 2412909 w 3613059"/>
              <a:gd name="connsiteY8-18" fmla="*/ 1752600 h 6791325"/>
              <a:gd name="connsiteX9-19" fmla="*/ 2812959 w 3613059"/>
              <a:gd name="connsiteY9-20" fmla="*/ 390525 h 6791325"/>
              <a:gd name="connsiteX10-21" fmla="*/ 2527209 w 3613059"/>
              <a:gd name="connsiteY10-22" fmla="*/ 295275 h 6791325"/>
              <a:gd name="connsiteX11-23" fmla="*/ 2165259 w 3613059"/>
              <a:gd name="connsiteY11-24" fmla="*/ 1609725 h 6791325"/>
              <a:gd name="connsiteX12-25" fmla="*/ 2012859 w 3613059"/>
              <a:gd name="connsiteY12-26" fmla="*/ 1495425 h 6791325"/>
              <a:gd name="connsiteX13-27" fmla="*/ 2031909 w 3613059"/>
              <a:gd name="connsiteY13-28" fmla="*/ 0 h 6791325"/>
              <a:gd name="connsiteX14-29" fmla="*/ 1831884 w 3613059"/>
              <a:gd name="connsiteY14-30" fmla="*/ 66675 h 6791325"/>
              <a:gd name="connsiteX15-31" fmla="*/ 1765209 w 3613059"/>
              <a:gd name="connsiteY15-32" fmla="*/ 1514475 h 6791325"/>
              <a:gd name="connsiteX16-33" fmla="*/ 1565184 w 3613059"/>
              <a:gd name="connsiteY16-34" fmla="*/ 1504950 h 6791325"/>
              <a:gd name="connsiteX17-35" fmla="*/ 1393734 w 3613059"/>
              <a:gd name="connsiteY17-36" fmla="*/ 123825 h 6791325"/>
              <a:gd name="connsiteX18-37" fmla="*/ 1212759 w 3613059"/>
              <a:gd name="connsiteY18-38" fmla="*/ 123825 h 6791325"/>
              <a:gd name="connsiteX19-39" fmla="*/ 1260384 w 3613059"/>
              <a:gd name="connsiteY19-40" fmla="*/ 1638300 h 6791325"/>
              <a:gd name="connsiteX20-41" fmla="*/ 1098459 w 3613059"/>
              <a:gd name="connsiteY20-42" fmla="*/ 2190750 h 6791325"/>
              <a:gd name="connsiteX21-43" fmla="*/ 841284 w 3613059"/>
              <a:gd name="connsiteY21-44" fmla="*/ 2247900 h 6791325"/>
              <a:gd name="connsiteX22-45" fmla="*/ 126909 w 3613059"/>
              <a:gd name="connsiteY22-46" fmla="*/ 1733550 h 6791325"/>
              <a:gd name="connsiteX23-47" fmla="*/ 41184 w 3613059"/>
              <a:gd name="connsiteY23-48" fmla="*/ 2038350 h 6791325"/>
              <a:gd name="connsiteX24-49" fmla="*/ 650784 w 3613059"/>
              <a:gd name="connsiteY24-50" fmla="*/ 2743200 h 6791325"/>
              <a:gd name="connsiteX25-51" fmla="*/ 1279434 w 3613059"/>
              <a:gd name="connsiteY25-52" fmla="*/ 3476625 h 6791325"/>
              <a:gd name="connsiteX26-53" fmla="*/ 1498509 w 3613059"/>
              <a:gd name="connsiteY26-54" fmla="*/ 4010025 h 6791325"/>
              <a:gd name="connsiteX27-55" fmla="*/ 1889034 w 3613059"/>
              <a:gd name="connsiteY27-56" fmla="*/ 6791325 h 6791325"/>
              <a:gd name="connsiteX0-57" fmla="*/ 1872461 w 3596486"/>
              <a:gd name="connsiteY0-58" fmla="*/ 6791325 h 6791325"/>
              <a:gd name="connsiteX1-59" fmla="*/ 3596486 w 3596486"/>
              <a:gd name="connsiteY1-60" fmla="*/ 6781800 h 6791325"/>
              <a:gd name="connsiteX2-61" fmla="*/ 2539211 w 3596486"/>
              <a:gd name="connsiteY2-62" fmla="*/ 3819525 h 6791325"/>
              <a:gd name="connsiteX3-63" fmla="*/ 2415386 w 3596486"/>
              <a:gd name="connsiteY3-64" fmla="*/ 3267075 h 6791325"/>
              <a:gd name="connsiteX4-65" fmla="*/ 2777336 w 3596486"/>
              <a:gd name="connsiteY4-66" fmla="*/ 2162175 h 6791325"/>
              <a:gd name="connsiteX5-67" fmla="*/ 3415511 w 3596486"/>
              <a:gd name="connsiteY5-68" fmla="*/ 1247775 h 6791325"/>
              <a:gd name="connsiteX6-69" fmla="*/ 3234536 w 3596486"/>
              <a:gd name="connsiteY6-70" fmla="*/ 1133475 h 6791325"/>
              <a:gd name="connsiteX7-71" fmla="*/ 2567786 w 3596486"/>
              <a:gd name="connsiteY7-72" fmla="*/ 1857375 h 6791325"/>
              <a:gd name="connsiteX8-73" fmla="*/ 2396336 w 3596486"/>
              <a:gd name="connsiteY8-74" fmla="*/ 1752600 h 6791325"/>
              <a:gd name="connsiteX9-75" fmla="*/ 2796386 w 3596486"/>
              <a:gd name="connsiteY9-76" fmla="*/ 390525 h 6791325"/>
              <a:gd name="connsiteX10-77" fmla="*/ 2510636 w 3596486"/>
              <a:gd name="connsiteY10-78" fmla="*/ 295275 h 6791325"/>
              <a:gd name="connsiteX11-79" fmla="*/ 2148686 w 3596486"/>
              <a:gd name="connsiteY11-80" fmla="*/ 1609725 h 6791325"/>
              <a:gd name="connsiteX12-81" fmla="*/ 1996286 w 3596486"/>
              <a:gd name="connsiteY12-82" fmla="*/ 1495425 h 6791325"/>
              <a:gd name="connsiteX13-83" fmla="*/ 2015336 w 3596486"/>
              <a:gd name="connsiteY13-84" fmla="*/ 0 h 6791325"/>
              <a:gd name="connsiteX14-85" fmla="*/ 1815311 w 3596486"/>
              <a:gd name="connsiteY14-86" fmla="*/ 66675 h 6791325"/>
              <a:gd name="connsiteX15-87" fmla="*/ 1748636 w 3596486"/>
              <a:gd name="connsiteY15-88" fmla="*/ 1514475 h 6791325"/>
              <a:gd name="connsiteX16-89" fmla="*/ 1548611 w 3596486"/>
              <a:gd name="connsiteY16-90" fmla="*/ 1504950 h 6791325"/>
              <a:gd name="connsiteX17-91" fmla="*/ 1377161 w 3596486"/>
              <a:gd name="connsiteY17-92" fmla="*/ 123825 h 6791325"/>
              <a:gd name="connsiteX18-93" fmla="*/ 1196186 w 3596486"/>
              <a:gd name="connsiteY18-94" fmla="*/ 123825 h 6791325"/>
              <a:gd name="connsiteX19-95" fmla="*/ 1243811 w 3596486"/>
              <a:gd name="connsiteY19-96" fmla="*/ 1638300 h 6791325"/>
              <a:gd name="connsiteX20-97" fmla="*/ 1081886 w 3596486"/>
              <a:gd name="connsiteY20-98" fmla="*/ 2190750 h 6791325"/>
              <a:gd name="connsiteX21-99" fmla="*/ 824711 w 3596486"/>
              <a:gd name="connsiteY21-100" fmla="*/ 2247900 h 6791325"/>
              <a:gd name="connsiteX22-101" fmla="*/ 110336 w 3596486"/>
              <a:gd name="connsiteY22-102" fmla="*/ 1733550 h 6791325"/>
              <a:gd name="connsiteX23-103" fmla="*/ 76998 w 3596486"/>
              <a:gd name="connsiteY23-104" fmla="*/ 2038350 h 6791325"/>
              <a:gd name="connsiteX24-105" fmla="*/ 634211 w 3596486"/>
              <a:gd name="connsiteY24-106" fmla="*/ 2743200 h 6791325"/>
              <a:gd name="connsiteX25-107" fmla="*/ 1262861 w 3596486"/>
              <a:gd name="connsiteY25-108" fmla="*/ 3476625 h 6791325"/>
              <a:gd name="connsiteX26-109" fmla="*/ 1481936 w 3596486"/>
              <a:gd name="connsiteY26-110" fmla="*/ 4010025 h 6791325"/>
              <a:gd name="connsiteX27-111" fmla="*/ 1872461 w 3596486"/>
              <a:gd name="connsiteY27-112" fmla="*/ 6791325 h 6791325"/>
              <a:gd name="connsiteX0-113" fmla="*/ 1969459 w 3693484"/>
              <a:gd name="connsiteY0-114" fmla="*/ 6791325 h 6791325"/>
              <a:gd name="connsiteX1-115" fmla="*/ 3693484 w 3693484"/>
              <a:gd name="connsiteY1-116" fmla="*/ 6781800 h 6791325"/>
              <a:gd name="connsiteX2-117" fmla="*/ 2636209 w 3693484"/>
              <a:gd name="connsiteY2-118" fmla="*/ 3819525 h 6791325"/>
              <a:gd name="connsiteX3-119" fmla="*/ 2512384 w 3693484"/>
              <a:gd name="connsiteY3-120" fmla="*/ 3267075 h 6791325"/>
              <a:gd name="connsiteX4-121" fmla="*/ 2874334 w 3693484"/>
              <a:gd name="connsiteY4-122" fmla="*/ 2162175 h 6791325"/>
              <a:gd name="connsiteX5-123" fmla="*/ 3512509 w 3693484"/>
              <a:gd name="connsiteY5-124" fmla="*/ 1247775 h 6791325"/>
              <a:gd name="connsiteX6-125" fmla="*/ 3331534 w 3693484"/>
              <a:gd name="connsiteY6-126" fmla="*/ 1133475 h 6791325"/>
              <a:gd name="connsiteX7-127" fmla="*/ 2664784 w 3693484"/>
              <a:gd name="connsiteY7-128" fmla="*/ 1857375 h 6791325"/>
              <a:gd name="connsiteX8-129" fmla="*/ 2493334 w 3693484"/>
              <a:gd name="connsiteY8-130" fmla="*/ 1752600 h 6791325"/>
              <a:gd name="connsiteX9-131" fmla="*/ 2893384 w 3693484"/>
              <a:gd name="connsiteY9-132" fmla="*/ 390525 h 6791325"/>
              <a:gd name="connsiteX10-133" fmla="*/ 2607634 w 3693484"/>
              <a:gd name="connsiteY10-134" fmla="*/ 295275 h 6791325"/>
              <a:gd name="connsiteX11-135" fmla="*/ 2245684 w 3693484"/>
              <a:gd name="connsiteY11-136" fmla="*/ 1609725 h 6791325"/>
              <a:gd name="connsiteX12-137" fmla="*/ 2093284 w 3693484"/>
              <a:gd name="connsiteY12-138" fmla="*/ 1495425 h 6791325"/>
              <a:gd name="connsiteX13-139" fmla="*/ 2112334 w 3693484"/>
              <a:gd name="connsiteY13-140" fmla="*/ 0 h 6791325"/>
              <a:gd name="connsiteX14-141" fmla="*/ 1912309 w 3693484"/>
              <a:gd name="connsiteY14-142" fmla="*/ 66675 h 6791325"/>
              <a:gd name="connsiteX15-143" fmla="*/ 1845634 w 3693484"/>
              <a:gd name="connsiteY15-144" fmla="*/ 1514475 h 6791325"/>
              <a:gd name="connsiteX16-145" fmla="*/ 1645609 w 3693484"/>
              <a:gd name="connsiteY16-146" fmla="*/ 1504950 h 6791325"/>
              <a:gd name="connsiteX17-147" fmla="*/ 1474159 w 3693484"/>
              <a:gd name="connsiteY17-148" fmla="*/ 123825 h 6791325"/>
              <a:gd name="connsiteX18-149" fmla="*/ 1293184 w 3693484"/>
              <a:gd name="connsiteY18-150" fmla="*/ 123825 h 6791325"/>
              <a:gd name="connsiteX19-151" fmla="*/ 1340809 w 3693484"/>
              <a:gd name="connsiteY19-152" fmla="*/ 1638300 h 6791325"/>
              <a:gd name="connsiteX20-153" fmla="*/ 1178884 w 3693484"/>
              <a:gd name="connsiteY20-154" fmla="*/ 2190750 h 6791325"/>
              <a:gd name="connsiteX21-155" fmla="*/ 921709 w 3693484"/>
              <a:gd name="connsiteY21-156" fmla="*/ 2247900 h 6791325"/>
              <a:gd name="connsiteX22-157" fmla="*/ 207334 w 3693484"/>
              <a:gd name="connsiteY22-158" fmla="*/ 1733550 h 6791325"/>
              <a:gd name="connsiteX23-159" fmla="*/ 173996 w 3693484"/>
              <a:gd name="connsiteY23-160" fmla="*/ 2038350 h 6791325"/>
              <a:gd name="connsiteX24-161" fmla="*/ 731209 w 3693484"/>
              <a:gd name="connsiteY24-162" fmla="*/ 2743200 h 6791325"/>
              <a:gd name="connsiteX25-163" fmla="*/ 1359859 w 3693484"/>
              <a:gd name="connsiteY25-164" fmla="*/ 3476625 h 6791325"/>
              <a:gd name="connsiteX26-165" fmla="*/ 1578934 w 3693484"/>
              <a:gd name="connsiteY26-166" fmla="*/ 4010025 h 6791325"/>
              <a:gd name="connsiteX27-167" fmla="*/ 1969459 w 3693484"/>
              <a:gd name="connsiteY27-168" fmla="*/ 6791325 h 6791325"/>
              <a:gd name="connsiteX0-169" fmla="*/ 1969459 w 3693484"/>
              <a:gd name="connsiteY0-170" fmla="*/ 6791325 h 6791325"/>
              <a:gd name="connsiteX1-171" fmla="*/ 3693484 w 3693484"/>
              <a:gd name="connsiteY1-172" fmla="*/ 6781800 h 6791325"/>
              <a:gd name="connsiteX2-173" fmla="*/ 2636209 w 3693484"/>
              <a:gd name="connsiteY2-174" fmla="*/ 3819525 h 6791325"/>
              <a:gd name="connsiteX3-175" fmla="*/ 2512384 w 3693484"/>
              <a:gd name="connsiteY3-176" fmla="*/ 3267075 h 6791325"/>
              <a:gd name="connsiteX4-177" fmla="*/ 2874334 w 3693484"/>
              <a:gd name="connsiteY4-178" fmla="*/ 2162175 h 6791325"/>
              <a:gd name="connsiteX5-179" fmla="*/ 3512509 w 3693484"/>
              <a:gd name="connsiteY5-180" fmla="*/ 1247775 h 6791325"/>
              <a:gd name="connsiteX6-181" fmla="*/ 3331534 w 3693484"/>
              <a:gd name="connsiteY6-182" fmla="*/ 1133475 h 6791325"/>
              <a:gd name="connsiteX7-183" fmla="*/ 2664784 w 3693484"/>
              <a:gd name="connsiteY7-184" fmla="*/ 1857375 h 6791325"/>
              <a:gd name="connsiteX8-185" fmla="*/ 2493334 w 3693484"/>
              <a:gd name="connsiteY8-186" fmla="*/ 1752600 h 6791325"/>
              <a:gd name="connsiteX9-187" fmla="*/ 2893384 w 3693484"/>
              <a:gd name="connsiteY9-188" fmla="*/ 390525 h 6791325"/>
              <a:gd name="connsiteX10-189" fmla="*/ 2607634 w 3693484"/>
              <a:gd name="connsiteY10-190" fmla="*/ 295275 h 6791325"/>
              <a:gd name="connsiteX11-191" fmla="*/ 2245684 w 3693484"/>
              <a:gd name="connsiteY11-192" fmla="*/ 1609725 h 6791325"/>
              <a:gd name="connsiteX12-193" fmla="*/ 2093284 w 3693484"/>
              <a:gd name="connsiteY12-194" fmla="*/ 1495425 h 6791325"/>
              <a:gd name="connsiteX13-195" fmla="*/ 2112334 w 3693484"/>
              <a:gd name="connsiteY13-196" fmla="*/ 0 h 6791325"/>
              <a:gd name="connsiteX14-197" fmla="*/ 1912309 w 3693484"/>
              <a:gd name="connsiteY14-198" fmla="*/ 66675 h 6791325"/>
              <a:gd name="connsiteX15-199" fmla="*/ 1845634 w 3693484"/>
              <a:gd name="connsiteY15-200" fmla="*/ 1514475 h 6791325"/>
              <a:gd name="connsiteX16-201" fmla="*/ 1645609 w 3693484"/>
              <a:gd name="connsiteY16-202" fmla="*/ 1504950 h 6791325"/>
              <a:gd name="connsiteX17-203" fmla="*/ 1474159 w 3693484"/>
              <a:gd name="connsiteY17-204" fmla="*/ 123825 h 6791325"/>
              <a:gd name="connsiteX18-205" fmla="*/ 1293184 w 3693484"/>
              <a:gd name="connsiteY18-206" fmla="*/ 123825 h 6791325"/>
              <a:gd name="connsiteX19-207" fmla="*/ 1340809 w 3693484"/>
              <a:gd name="connsiteY19-208" fmla="*/ 1638300 h 6791325"/>
              <a:gd name="connsiteX20-209" fmla="*/ 1178884 w 3693484"/>
              <a:gd name="connsiteY20-210" fmla="*/ 2190750 h 6791325"/>
              <a:gd name="connsiteX21-211" fmla="*/ 921709 w 3693484"/>
              <a:gd name="connsiteY21-212" fmla="*/ 2247900 h 6791325"/>
              <a:gd name="connsiteX22-213" fmla="*/ 207334 w 3693484"/>
              <a:gd name="connsiteY22-214" fmla="*/ 1733550 h 6791325"/>
              <a:gd name="connsiteX23-215" fmla="*/ 173996 w 3693484"/>
              <a:gd name="connsiteY23-216" fmla="*/ 2038350 h 6791325"/>
              <a:gd name="connsiteX24-217" fmla="*/ 731209 w 3693484"/>
              <a:gd name="connsiteY24-218" fmla="*/ 2743200 h 6791325"/>
              <a:gd name="connsiteX25-219" fmla="*/ 1359859 w 3693484"/>
              <a:gd name="connsiteY25-220" fmla="*/ 3476625 h 6791325"/>
              <a:gd name="connsiteX26-221" fmla="*/ 1578934 w 3693484"/>
              <a:gd name="connsiteY26-222" fmla="*/ 4010025 h 6791325"/>
              <a:gd name="connsiteX27-223" fmla="*/ 1969459 w 3693484"/>
              <a:gd name="connsiteY27-224" fmla="*/ 6791325 h 6791325"/>
              <a:gd name="connsiteX0-225" fmla="*/ 1969459 w 3693484"/>
              <a:gd name="connsiteY0-226" fmla="*/ 6791325 h 6791325"/>
              <a:gd name="connsiteX1-227" fmla="*/ 3693484 w 3693484"/>
              <a:gd name="connsiteY1-228" fmla="*/ 6781800 h 6791325"/>
              <a:gd name="connsiteX2-229" fmla="*/ 2636209 w 3693484"/>
              <a:gd name="connsiteY2-230" fmla="*/ 3819525 h 6791325"/>
              <a:gd name="connsiteX3-231" fmla="*/ 2512384 w 3693484"/>
              <a:gd name="connsiteY3-232" fmla="*/ 3267075 h 6791325"/>
              <a:gd name="connsiteX4-233" fmla="*/ 2874334 w 3693484"/>
              <a:gd name="connsiteY4-234" fmla="*/ 2162175 h 6791325"/>
              <a:gd name="connsiteX5-235" fmla="*/ 3512509 w 3693484"/>
              <a:gd name="connsiteY5-236" fmla="*/ 1247775 h 6791325"/>
              <a:gd name="connsiteX6-237" fmla="*/ 3331534 w 3693484"/>
              <a:gd name="connsiteY6-238" fmla="*/ 1133475 h 6791325"/>
              <a:gd name="connsiteX7-239" fmla="*/ 2664784 w 3693484"/>
              <a:gd name="connsiteY7-240" fmla="*/ 1857375 h 6791325"/>
              <a:gd name="connsiteX8-241" fmla="*/ 2493334 w 3693484"/>
              <a:gd name="connsiteY8-242" fmla="*/ 1752600 h 6791325"/>
              <a:gd name="connsiteX9-243" fmla="*/ 2893384 w 3693484"/>
              <a:gd name="connsiteY9-244" fmla="*/ 390525 h 6791325"/>
              <a:gd name="connsiteX10-245" fmla="*/ 2607634 w 3693484"/>
              <a:gd name="connsiteY10-246" fmla="*/ 295275 h 6791325"/>
              <a:gd name="connsiteX11-247" fmla="*/ 2245684 w 3693484"/>
              <a:gd name="connsiteY11-248" fmla="*/ 1609725 h 6791325"/>
              <a:gd name="connsiteX12-249" fmla="*/ 2093284 w 3693484"/>
              <a:gd name="connsiteY12-250" fmla="*/ 1495425 h 6791325"/>
              <a:gd name="connsiteX13-251" fmla="*/ 2112334 w 3693484"/>
              <a:gd name="connsiteY13-252" fmla="*/ 0 h 6791325"/>
              <a:gd name="connsiteX14-253" fmla="*/ 1912309 w 3693484"/>
              <a:gd name="connsiteY14-254" fmla="*/ 66675 h 6791325"/>
              <a:gd name="connsiteX15-255" fmla="*/ 1845634 w 3693484"/>
              <a:gd name="connsiteY15-256" fmla="*/ 1514475 h 6791325"/>
              <a:gd name="connsiteX16-257" fmla="*/ 1645609 w 3693484"/>
              <a:gd name="connsiteY16-258" fmla="*/ 1504950 h 6791325"/>
              <a:gd name="connsiteX17-259" fmla="*/ 1474159 w 3693484"/>
              <a:gd name="connsiteY17-260" fmla="*/ 123825 h 6791325"/>
              <a:gd name="connsiteX18-261" fmla="*/ 1293184 w 3693484"/>
              <a:gd name="connsiteY18-262" fmla="*/ 123825 h 6791325"/>
              <a:gd name="connsiteX19-263" fmla="*/ 1340809 w 3693484"/>
              <a:gd name="connsiteY19-264" fmla="*/ 1638300 h 6791325"/>
              <a:gd name="connsiteX20-265" fmla="*/ 1178884 w 3693484"/>
              <a:gd name="connsiteY20-266" fmla="*/ 2190750 h 6791325"/>
              <a:gd name="connsiteX21-267" fmla="*/ 874084 w 3693484"/>
              <a:gd name="connsiteY21-268" fmla="*/ 2247900 h 6791325"/>
              <a:gd name="connsiteX22-269" fmla="*/ 207334 w 3693484"/>
              <a:gd name="connsiteY22-270" fmla="*/ 1733550 h 6791325"/>
              <a:gd name="connsiteX23-271" fmla="*/ 173996 w 3693484"/>
              <a:gd name="connsiteY23-272" fmla="*/ 2038350 h 6791325"/>
              <a:gd name="connsiteX24-273" fmla="*/ 731209 w 3693484"/>
              <a:gd name="connsiteY24-274" fmla="*/ 2743200 h 6791325"/>
              <a:gd name="connsiteX25-275" fmla="*/ 1359859 w 3693484"/>
              <a:gd name="connsiteY25-276" fmla="*/ 3476625 h 6791325"/>
              <a:gd name="connsiteX26-277" fmla="*/ 1578934 w 3693484"/>
              <a:gd name="connsiteY26-278" fmla="*/ 4010025 h 6791325"/>
              <a:gd name="connsiteX27-279" fmla="*/ 1969459 w 3693484"/>
              <a:gd name="connsiteY27-280" fmla="*/ 6791325 h 6791325"/>
              <a:gd name="connsiteX0-281" fmla="*/ 1969459 w 3693484"/>
              <a:gd name="connsiteY0-282" fmla="*/ 6791325 h 6791325"/>
              <a:gd name="connsiteX1-283" fmla="*/ 3693484 w 3693484"/>
              <a:gd name="connsiteY1-284" fmla="*/ 6781800 h 6791325"/>
              <a:gd name="connsiteX2-285" fmla="*/ 2636209 w 3693484"/>
              <a:gd name="connsiteY2-286" fmla="*/ 3819525 h 6791325"/>
              <a:gd name="connsiteX3-287" fmla="*/ 2512384 w 3693484"/>
              <a:gd name="connsiteY3-288" fmla="*/ 3267075 h 6791325"/>
              <a:gd name="connsiteX4-289" fmla="*/ 2874334 w 3693484"/>
              <a:gd name="connsiteY4-290" fmla="*/ 2162175 h 6791325"/>
              <a:gd name="connsiteX5-291" fmla="*/ 3512509 w 3693484"/>
              <a:gd name="connsiteY5-292" fmla="*/ 1247775 h 6791325"/>
              <a:gd name="connsiteX6-293" fmla="*/ 3331534 w 3693484"/>
              <a:gd name="connsiteY6-294" fmla="*/ 1133475 h 6791325"/>
              <a:gd name="connsiteX7-295" fmla="*/ 2664784 w 3693484"/>
              <a:gd name="connsiteY7-296" fmla="*/ 1857375 h 6791325"/>
              <a:gd name="connsiteX8-297" fmla="*/ 2493334 w 3693484"/>
              <a:gd name="connsiteY8-298" fmla="*/ 1752600 h 6791325"/>
              <a:gd name="connsiteX9-299" fmla="*/ 2893384 w 3693484"/>
              <a:gd name="connsiteY9-300" fmla="*/ 390525 h 6791325"/>
              <a:gd name="connsiteX10-301" fmla="*/ 2607634 w 3693484"/>
              <a:gd name="connsiteY10-302" fmla="*/ 295275 h 6791325"/>
              <a:gd name="connsiteX11-303" fmla="*/ 2245684 w 3693484"/>
              <a:gd name="connsiteY11-304" fmla="*/ 1609725 h 6791325"/>
              <a:gd name="connsiteX12-305" fmla="*/ 2093284 w 3693484"/>
              <a:gd name="connsiteY12-306" fmla="*/ 1495425 h 6791325"/>
              <a:gd name="connsiteX13-307" fmla="*/ 2112334 w 3693484"/>
              <a:gd name="connsiteY13-308" fmla="*/ 0 h 6791325"/>
              <a:gd name="connsiteX14-309" fmla="*/ 1912309 w 3693484"/>
              <a:gd name="connsiteY14-310" fmla="*/ 66675 h 6791325"/>
              <a:gd name="connsiteX15-311" fmla="*/ 1845634 w 3693484"/>
              <a:gd name="connsiteY15-312" fmla="*/ 1514475 h 6791325"/>
              <a:gd name="connsiteX16-313" fmla="*/ 1645609 w 3693484"/>
              <a:gd name="connsiteY16-314" fmla="*/ 1504950 h 6791325"/>
              <a:gd name="connsiteX17-315" fmla="*/ 1474159 w 3693484"/>
              <a:gd name="connsiteY17-316" fmla="*/ 123825 h 6791325"/>
              <a:gd name="connsiteX18-317" fmla="*/ 1293184 w 3693484"/>
              <a:gd name="connsiteY18-318" fmla="*/ 123825 h 6791325"/>
              <a:gd name="connsiteX19-319" fmla="*/ 1340809 w 3693484"/>
              <a:gd name="connsiteY19-320" fmla="*/ 1638300 h 6791325"/>
              <a:gd name="connsiteX20-321" fmla="*/ 1178884 w 3693484"/>
              <a:gd name="connsiteY20-322" fmla="*/ 2190750 h 6791325"/>
              <a:gd name="connsiteX21-323" fmla="*/ 874084 w 3693484"/>
              <a:gd name="connsiteY21-324" fmla="*/ 2247900 h 6791325"/>
              <a:gd name="connsiteX22-325" fmla="*/ 207334 w 3693484"/>
              <a:gd name="connsiteY22-326" fmla="*/ 1733550 h 6791325"/>
              <a:gd name="connsiteX23-327" fmla="*/ 173996 w 3693484"/>
              <a:gd name="connsiteY23-328" fmla="*/ 2038350 h 6791325"/>
              <a:gd name="connsiteX24-329" fmla="*/ 731209 w 3693484"/>
              <a:gd name="connsiteY24-330" fmla="*/ 2743200 h 6791325"/>
              <a:gd name="connsiteX25-331" fmla="*/ 1359859 w 3693484"/>
              <a:gd name="connsiteY25-332" fmla="*/ 3476625 h 6791325"/>
              <a:gd name="connsiteX26-333" fmla="*/ 1578934 w 3693484"/>
              <a:gd name="connsiteY26-334" fmla="*/ 4010025 h 6791325"/>
              <a:gd name="connsiteX27-335" fmla="*/ 1969459 w 3693484"/>
              <a:gd name="connsiteY27-336" fmla="*/ 6791325 h 6791325"/>
              <a:gd name="connsiteX0-337" fmla="*/ 1969459 w 3693484"/>
              <a:gd name="connsiteY0-338" fmla="*/ 6791325 h 6791325"/>
              <a:gd name="connsiteX1-339" fmla="*/ 3693484 w 3693484"/>
              <a:gd name="connsiteY1-340" fmla="*/ 6781800 h 6791325"/>
              <a:gd name="connsiteX2-341" fmla="*/ 2636209 w 3693484"/>
              <a:gd name="connsiteY2-342" fmla="*/ 3819525 h 6791325"/>
              <a:gd name="connsiteX3-343" fmla="*/ 2512384 w 3693484"/>
              <a:gd name="connsiteY3-344" fmla="*/ 3267075 h 6791325"/>
              <a:gd name="connsiteX4-345" fmla="*/ 2874334 w 3693484"/>
              <a:gd name="connsiteY4-346" fmla="*/ 2162175 h 6791325"/>
              <a:gd name="connsiteX5-347" fmla="*/ 3512509 w 3693484"/>
              <a:gd name="connsiteY5-348" fmla="*/ 1247775 h 6791325"/>
              <a:gd name="connsiteX6-349" fmla="*/ 3331534 w 3693484"/>
              <a:gd name="connsiteY6-350" fmla="*/ 1133475 h 6791325"/>
              <a:gd name="connsiteX7-351" fmla="*/ 2664784 w 3693484"/>
              <a:gd name="connsiteY7-352" fmla="*/ 1857375 h 6791325"/>
              <a:gd name="connsiteX8-353" fmla="*/ 2493334 w 3693484"/>
              <a:gd name="connsiteY8-354" fmla="*/ 1752600 h 6791325"/>
              <a:gd name="connsiteX9-355" fmla="*/ 2893384 w 3693484"/>
              <a:gd name="connsiteY9-356" fmla="*/ 390525 h 6791325"/>
              <a:gd name="connsiteX10-357" fmla="*/ 2607634 w 3693484"/>
              <a:gd name="connsiteY10-358" fmla="*/ 295275 h 6791325"/>
              <a:gd name="connsiteX11-359" fmla="*/ 2245684 w 3693484"/>
              <a:gd name="connsiteY11-360" fmla="*/ 1609725 h 6791325"/>
              <a:gd name="connsiteX12-361" fmla="*/ 2093284 w 3693484"/>
              <a:gd name="connsiteY12-362" fmla="*/ 1495425 h 6791325"/>
              <a:gd name="connsiteX13-363" fmla="*/ 2112334 w 3693484"/>
              <a:gd name="connsiteY13-364" fmla="*/ 0 h 6791325"/>
              <a:gd name="connsiteX14-365" fmla="*/ 1912309 w 3693484"/>
              <a:gd name="connsiteY14-366" fmla="*/ 66675 h 6791325"/>
              <a:gd name="connsiteX15-367" fmla="*/ 1845634 w 3693484"/>
              <a:gd name="connsiteY15-368" fmla="*/ 1514475 h 6791325"/>
              <a:gd name="connsiteX16-369" fmla="*/ 1645609 w 3693484"/>
              <a:gd name="connsiteY16-370" fmla="*/ 1504950 h 6791325"/>
              <a:gd name="connsiteX17-371" fmla="*/ 1474159 w 3693484"/>
              <a:gd name="connsiteY17-372" fmla="*/ 123825 h 6791325"/>
              <a:gd name="connsiteX18-373" fmla="*/ 1293184 w 3693484"/>
              <a:gd name="connsiteY18-374" fmla="*/ 123825 h 6791325"/>
              <a:gd name="connsiteX19-375" fmla="*/ 1340809 w 3693484"/>
              <a:gd name="connsiteY19-376" fmla="*/ 1638300 h 6791325"/>
              <a:gd name="connsiteX20-377" fmla="*/ 1178884 w 3693484"/>
              <a:gd name="connsiteY20-378" fmla="*/ 2190750 h 6791325"/>
              <a:gd name="connsiteX21-379" fmla="*/ 902659 w 3693484"/>
              <a:gd name="connsiteY21-380" fmla="*/ 2247900 h 6791325"/>
              <a:gd name="connsiteX22-381" fmla="*/ 207334 w 3693484"/>
              <a:gd name="connsiteY22-382" fmla="*/ 1733550 h 6791325"/>
              <a:gd name="connsiteX23-383" fmla="*/ 173996 w 3693484"/>
              <a:gd name="connsiteY23-384" fmla="*/ 2038350 h 6791325"/>
              <a:gd name="connsiteX24-385" fmla="*/ 731209 w 3693484"/>
              <a:gd name="connsiteY24-386" fmla="*/ 2743200 h 6791325"/>
              <a:gd name="connsiteX25-387" fmla="*/ 1359859 w 3693484"/>
              <a:gd name="connsiteY25-388" fmla="*/ 3476625 h 6791325"/>
              <a:gd name="connsiteX26-389" fmla="*/ 1578934 w 3693484"/>
              <a:gd name="connsiteY26-390" fmla="*/ 4010025 h 6791325"/>
              <a:gd name="connsiteX27-391" fmla="*/ 1969459 w 3693484"/>
              <a:gd name="connsiteY27-392" fmla="*/ 6791325 h 6791325"/>
              <a:gd name="connsiteX0-393" fmla="*/ 1969459 w 3693484"/>
              <a:gd name="connsiteY0-394" fmla="*/ 6791325 h 6791325"/>
              <a:gd name="connsiteX1-395" fmla="*/ 3693484 w 3693484"/>
              <a:gd name="connsiteY1-396" fmla="*/ 6781800 h 6791325"/>
              <a:gd name="connsiteX2-397" fmla="*/ 2636209 w 3693484"/>
              <a:gd name="connsiteY2-398" fmla="*/ 3819525 h 6791325"/>
              <a:gd name="connsiteX3-399" fmla="*/ 2512384 w 3693484"/>
              <a:gd name="connsiteY3-400" fmla="*/ 3267075 h 6791325"/>
              <a:gd name="connsiteX4-401" fmla="*/ 2874334 w 3693484"/>
              <a:gd name="connsiteY4-402" fmla="*/ 2162175 h 6791325"/>
              <a:gd name="connsiteX5-403" fmla="*/ 3512509 w 3693484"/>
              <a:gd name="connsiteY5-404" fmla="*/ 1247775 h 6791325"/>
              <a:gd name="connsiteX6-405" fmla="*/ 3331534 w 3693484"/>
              <a:gd name="connsiteY6-406" fmla="*/ 1133475 h 6791325"/>
              <a:gd name="connsiteX7-407" fmla="*/ 2664784 w 3693484"/>
              <a:gd name="connsiteY7-408" fmla="*/ 1857375 h 6791325"/>
              <a:gd name="connsiteX8-409" fmla="*/ 2493334 w 3693484"/>
              <a:gd name="connsiteY8-410" fmla="*/ 1752600 h 6791325"/>
              <a:gd name="connsiteX9-411" fmla="*/ 2893384 w 3693484"/>
              <a:gd name="connsiteY9-412" fmla="*/ 390525 h 6791325"/>
              <a:gd name="connsiteX10-413" fmla="*/ 2607634 w 3693484"/>
              <a:gd name="connsiteY10-414" fmla="*/ 295275 h 6791325"/>
              <a:gd name="connsiteX11-415" fmla="*/ 2245684 w 3693484"/>
              <a:gd name="connsiteY11-416" fmla="*/ 1609725 h 6791325"/>
              <a:gd name="connsiteX12-417" fmla="*/ 2093284 w 3693484"/>
              <a:gd name="connsiteY12-418" fmla="*/ 1495425 h 6791325"/>
              <a:gd name="connsiteX13-419" fmla="*/ 2112334 w 3693484"/>
              <a:gd name="connsiteY13-420" fmla="*/ 0 h 6791325"/>
              <a:gd name="connsiteX14-421" fmla="*/ 1912309 w 3693484"/>
              <a:gd name="connsiteY14-422" fmla="*/ 66675 h 6791325"/>
              <a:gd name="connsiteX15-423" fmla="*/ 1845634 w 3693484"/>
              <a:gd name="connsiteY15-424" fmla="*/ 1514475 h 6791325"/>
              <a:gd name="connsiteX16-425" fmla="*/ 1645609 w 3693484"/>
              <a:gd name="connsiteY16-426" fmla="*/ 1504950 h 6791325"/>
              <a:gd name="connsiteX17-427" fmla="*/ 1474159 w 3693484"/>
              <a:gd name="connsiteY17-428" fmla="*/ 123825 h 6791325"/>
              <a:gd name="connsiteX18-429" fmla="*/ 1293184 w 3693484"/>
              <a:gd name="connsiteY18-430" fmla="*/ 123825 h 6791325"/>
              <a:gd name="connsiteX19-431" fmla="*/ 1340809 w 3693484"/>
              <a:gd name="connsiteY19-432" fmla="*/ 1638300 h 6791325"/>
              <a:gd name="connsiteX20-433" fmla="*/ 1178884 w 3693484"/>
              <a:gd name="connsiteY20-434" fmla="*/ 2190750 h 6791325"/>
              <a:gd name="connsiteX21-435" fmla="*/ 902659 w 3693484"/>
              <a:gd name="connsiteY21-436" fmla="*/ 2247900 h 6791325"/>
              <a:gd name="connsiteX22-437" fmla="*/ 207334 w 3693484"/>
              <a:gd name="connsiteY22-438" fmla="*/ 1733550 h 6791325"/>
              <a:gd name="connsiteX23-439" fmla="*/ 173996 w 3693484"/>
              <a:gd name="connsiteY23-440" fmla="*/ 2038350 h 6791325"/>
              <a:gd name="connsiteX24-441" fmla="*/ 731209 w 3693484"/>
              <a:gd name="connsiteY24-442" fmla="*/ 2743200 h 6791325"/>
              <a:gd name="connsiteX25-443" fmla="*/ 1359859 w 3693484"/>
              <a:gd name="connsiteY25-444" fmla="*/ 3476625 h 6791325"/>
              <a:gd name="connsiteX26-445" fmla="*/ 1578934 w 3693484"/>
              <a:gd name="connsiteY26-446" fmla="*/ 4010025 h 6791325"/>
              <a:gd name="connsiteX27-447" fmla="*/ 1969459 w 3693484"/>
              <a:gd name="connsiteY27-448" fmla="*/ 6791325 h 6791325"/>
              <a:gd name="connsiteX0-449" fmla="*/ 1969459 w 3693484"/>
              <a:gd name="connsiteY0-450" fmla="*/ 6791325 h 6791325"/>
              <a:gd name="connsiteX1-451" fmla="*/ 3693484 w 3693484"/>
              <a:gd name="connsiteY1-452" fmla="*/ 6781800 h 6791325"/>
              <a:gd name="connsiteX2-453" fmla="*/ 2636209 w 3693484"/>
              <a:gd name="connsiteY2-454" fmla="*/ 3819525 h 6791325"/>
              <a:gd name="connsiteX3-455" fmla="*/ 2512384 w 3693484"/>
              <a:gd name="connsiteY3-456" fmla="*/ 3267075 h 6791325"/>
              <a:gd name="connsiteX4-457" fmla="*/ 2874334 w 3693484"/>
              <a:gd name="connsiteY4-458" fmla="*/ 2162175 h 6791325"/>
              <a:gd name="connsiteX5-459" fmla="*/ 3512509 w 3693484"/>
              <a:gd name="connsiteY5-460" fmla="*/ 1247775 h 6791325"/>
              <a:gd name="connsiteX6-461" fmla="*/ 3331534 w 3693484"/>
              <a:gd name="connsiteY6-462" fmla="*/ 1133475 h 6791325"/>
              <a:gd name="connsiteX7-463" fmla="*/ 2664784 w 3693484"/>
              <a:gd name="connsiteY7-464" fmla="*/ 1857375 h 6791325"/>
              <a:gd name="connsiteX8-465" fmla="*/ 2493334 w 3693484"/>
              <a:gd name="connsiteY8-466" fmla="*/ 1752600 h 6791325"/>
              <a:gd name="connsiteX9-467" fmla="*/ 2893384 w 3693484"/>
              <a:gd name="connsiteY9-468" fmla="*/ 390525 h 6791325"/>
              <a:gd name="connsiteX10-469" fmla="*/ 2607634 w 3693484"/>
              <a:gd name="connsiteY10-470" fmla="*/ 295275 h 6791325"/>
              <a:gd name="connsiteX11-471" fmla="*/ 2245684 w 3693484"/>
              <a:gd name="connsiteY11-472" fmla="*/ 1609725 h 6791325"/>
              <a:gd name="connsiteX12-473" fmla="*/ 2093284 w 3693484"/>
              <a:gd name="connsiteY12-474" fmla="*/ 1495425 h 6791325"/>
              <a:gd name="connsiteX13-475" fmla="*/ 2112334 w 3693484"/>
              <a:gd name="connsiteY13-476" fmla="*/ 0 h 6791325"/>
              <a:gd name="connsiteX14-477" fmla="*/ 1912309 w 3693484"/>
              <a:gd name="connsiteY14-478" fmla="*/ 66675 h 6791325"/>
              <a:gd name="connsiteX15-479" fmla="*/ 1845634 w 3693484"/>
              <a:gd name="connsiteY15-480" fmla="*/ 1514475 h 6791325"/>
              <a:gd name="connsiteX16-481" fmla="*/ 1645609 w 3693484"/>
              <a:gd name="connsiteY16-482" fmla="*/ 1504950 h 6791325"/>
              <a:gd name="connsiteX17-483" fmla="*/ 1474159 w 3693484"/>
              <a:gd name="connsiteY17-484" fmla="*/ 123825 h 6791325"/>
              <a:gd name="connsiteX18-485" fmla="*/ 1293184 w 3693484"/>
              <a:gd name="connsiteY18-486" fmla="*/ 123825 h 6791325"/>
              <a:gd name="connsiteX19-487" fmla="*/ 1340809 w 3693484"/>
              <a:gd name="connsiteY19-488" fmla="*/ 1638300 h 6791325"/>
              <a:gd name="connsiteX20-489" fmla="*/ 902659 w 3693484"/>
              <a:gd name="connsiteY20-490" fmla="*/ 2247900 h 6791325"/>
              <a:gd name="connsiteX21-491" fmla="*/ 207334 w 3693484"/>
              <a:gd name="connsiteY21-492" fmla="*/ 1733550 h 6791325"/>
              <a:gd name="connsiteX22-493" fmla="*/ 173996 w 3693484"/>
              <a:gd name="connsiteY22-494" fmla="*/ 2038350 h 6791325"/>
              <a:gd name="connsiteX23-495" fmla="*/ 731209 w 3693484"/>
              <a:gd name="connsiteY23-496" fmla="*/ 2743200 h 6791325"/>
              <a:gd name="connsiteX24-497" fmla="*/ 1359859 w 3693484"/>
              <a:gd name="connsiteY24-498" fmla="*/ 3476625 h 6791325"/>
              <a:gd name="connsiteX25-499" fmla="*/ 1578934 w 3693484"/>
              <a:gd name="connsiteY25-500" fmla="*/ 4010025 h 6791325"/>
              <a:gd name="connsiteX26-501" fmla="*/ 1969459 w 3693484"/>
              <a:gd name="connsiteY26-502" fmla="*/ 6791325 h 6791325"/>
              <a:gd name="connsiteX0-503" fmla="*/ 1969459 w 3693484"/>
              <a:gd name="connsiteY0-504" fmla="*/ 6791325 h 6791325"/>
              <a:gd name="connsiteX1-505" fmla="*/ 3693484 w 3693484"/>
              <a:gd name="connsiteY1-506" fmla="*/ 6781800 h 6791325"/>
              <a:gd name="connsiteX2-507" fmla="*/ 2636209 w 3693484"/>
              <a:gd name="connsiteY2-508" fmla="*/ 3819525 h 6791325"/>
              <a:gd name="connsiteX3-509" fmla="*/ 2512384 w 3693484"/>
              <a:gd name="connsiteY3-510" fmla="*/ 3267075 h 6791325"/>
              <a:gd name="connsiteX4-511" fmla="*/ 2874334 w 3693484"/>
              <a:gd name="connsiteY4-512" fmla="*/ 2162175 h 6791325"/>
              <a:gd name="connsiteX5-513" fmla="*/ 3512509 w 3693484"/>
              <a:gd name="connsiteY5-514" fmla="*/ 1247775 h 6791325"/>
              <a:gd name="connsiteX6-515" fmla="*/ 3331534 w 3693484"/>
              <a:gd name="connsiteY6-516" fmla="*/ 1133475 h 6791325"/>
              <a:gd name="connsiteX7-517" fmla="*/ 2664784 w 3693484"/>
              <a:gd name="connsiteY7-518" fmla="*/ 1857375 h 6791325"/>
              <a:gd name="connsiteX8-519" fmla="*/ 2493334 w 3693484"/>
              <a:gd name="connsiteY8-520" fmla="*/ 1752600 h 6791325"/>
              <a:gd name="connsiteX9-521" fmla="*/ 2893384 w 3693484"/>
              <a:gd name="connsiteY9-522" fmla="*/ 390525 h 6791325"/>
              <a:gd name="connsiteX10-523" fmla="*/ 2607634 w 3693484"/>
              <a:gd name="connsiteY10-524" fmla="*/ 295275 h 6791325"/>
              <a:gd name="connsiteX11-525" fmla="*/ 2245684 w 3693484"/>
              <a:gd name="connsiteY11-526" fmla="*/ 1609725 h 6791325"/>
              <a:gd name="connsiteX12-527" fmla="*/ 2093284 w 3693484"/>
              <a:gd name="connsiteY12-528" fmla="*/ 1495425 h 6791325"/>
              <a:gd name="connsiteX13-529" fmla="*/ 2112334 w 3693484"/>
              <a:gd name="connsiteY13-530" fmla="*/ 0 h 6791325"/>
              <a:gd name="connsiteX14-531" fmla="*/ 1912309 w 3693484"/>
              <a:gd name="connsiteY14-532" fmla="*/ 66675 h 6791325"/>
              <a:gd name="connsiteX15-533" fmla="*/ 1845634 w 3693484"/>
              <a:gd name="connsiteY15-534" fmla="*/ 1514475 h 6791325"/>
              <a:gd name="connsiteX16-535" fmla="*/ 1645609 w 3693484"/>
              <a:gd name="connsiteY16-536" fmla="*/ 1504950 h 6791325"/>
              <a:gd name="connsiteX17-537" fmla="*/ 1474159 w 3693484"/>
              <a:gd name="connsiteY17-538" fmla="*/ 123825 h 6791325"/>
              <a:gd name="connsiteX18-539" fmla="*/ 1293184 w 3693484"/>
              <a:gd name="connsiteY18-540" fmla="*/ 123825 h 6791325"/>
              <a:gd name="connsiteX19-541" fmla="*/ 1340809 w 3693484"/>
              <a:gd name="connsiteY19-542" fmla="*/ 1638300 h 6791325"/>
              <a:gd name="connsiteX20-543" fmla="*/ 902659 w 3693484"/>
              <a:gd name="connsiteY20-544" fmla="*/ 2247900 h 6791325"/>
              <a:gd name="connsiteX21-545" fmla="*/ 207334 w 3693484"/>
              <a:gd name="connsiteY21-546" fmla="*/ 1733550 h 6791325"/>
              <a:gd name="connsiteX22-547" fmla="*/ 173996 w 3693484"/>
              <a:gd name="connsiteY22-548" fmla="*/ 2038350 h 6791325"/>
              <a:gd name="connsiteX23-549" fmla="*/ 731209 w 3693484"/>
              <a:gd name="connsiteY23-550" fmla="*/ 2743200 h 6791325"/>
              <a:gd name="connsiteX24-551" fmla="*/ 1359859 w 3693484"/>
              <a:gd name="connsiteY24-552" fmla="*/ 3476625 h 6791325"/>
              <a:gd name="connsiteX25-553" fmla="*/ 1578934 w 3693484"/>
              <a:gd name="connsiteY25-554" fmla="*/ 4010025 h 6791325"/>
              <a:gd name="connsiteX26-555" fmla="*/ 1969459 w 3693484"/>
              <a:gd name="connsiteY26-556" fmla="*/ 6791325 h 6791325"/>
              <a:gd name="connsiteX0-557" fmla="*/ 1969459 w 3693484"/>
              <a:gd name="connsiteY0-558" fmla="*/ 6791325 h 6791325"/>
              <a:gd name="connsiteX1-559" fmla="*/ 3693484 w 3693484"/>
              <a:gd name="connsiteY1-560" fmla="*/ 6781800 h 6791325"/>
              <a:gd name="connsiteX2-561" fmla="*/ 2636209 w 3693484"/>
              <a:gd name="connsiteY2-562" fmla="*/ 3819525 h 6791325"/>
              <a:gd name="connsiteX3-563" fmla="*/ 2512384 w 3693484"/>
              <a:gd name="connsiteY3-564" fmla="*/ 3267075 h 6791325"/>
              <a:gd name="connsiteX4-565" fmla="*/ 2874334 w 3693484"/>
              <a:gd name="connsiteY4-566" fmla="*/ 2162175 h 6791325"/>
              <a:gd name="connsiteX5-567" fmla="*/ 3512509 w 3693484"/>
              <a:gd name="connsiteY5-568" fmla="*/ 1247775 h 6791325"/>
              <a:gd name="connsiteX6-569" fmla="*/ 3331534 w 3693484"/>
              <a:gd name="connsiteY6-570" fmla="*/ 1133475 h 6791325"/>
              <a:gd name="connsiteX7-571" fmla="*/ 2664784 w 3693484"/>
              <a:gd name="connsiteY7-572" fmla="*/ 1857375 h 6791325"/>
              <a:gd name="connsiteX8-573" fmla="*/ 2493334 w 3693484"/>
              <a:gd name="connsiteY8-574" fmla="*/ 1752600 h 6791325"/>
              <a:gd name="connsiteX9-575" fmla="*/ 2893384 w 3693484"/>
              <a:gd name="connsiteY9-576" fmla="*/ 390525 h 6791325"/>
              <a:gd name="connsiteX10-577" fmla="*/ 2607634 w 3693484"/>
              <a:gd name="connsiteY10-578" fmla="*/ 295275 h 6791325"/>
              <a:gd name="connsiteX11-579" fmla="*/ 2245684 w 3693484"/>
              <a:gd name="connsiteY11-580" fmla="*/ 1609725 h 6791325"/>
              <a:gd name="connsiteX12-581" fmla="*/ 2093284 w 3693484"/>
              <a:gd name="connsiteY12-582" fmla="*/ 1495425 h 6791325"/>
              <a:gd name="connsiteX13-583" fmla="*/ 2112334 w 3693484"/>
              <a:gd name="connsiteY13-584" fmla="*/ 0 h 6791325"/>
              <a:gd name="connsiteX14-585" fmla="*/ 1912309 w 3693484"/>
              <a:gd name="connsiteY14-586" fmla="*/ 66675 h 6791325"/>
              <a:gd name="connsiteX15-587" fmla="*/ 1845634 w 3693484"/>
              <a:gd name="connsiteY15-588" fmla="*/ 1514475 h 6791325"/>
              <a:gd name="connsiteX16-589" fmla="*/ 1645609 w 3693484"/>
              <a:gd name="connsiteY16-590" fmla="*/ 1504950 h 6791325"/>
              <a:gd name="connsiteX17-591" fmla="*/ 1474159 w 3693484"/>
              <a:gd name="connsiteY17-592" fmla="*/ 123825 h 6791325"/>
              <a:gd name="connsiteX18-593" fmla="*/ 1293184 w 3693484"/>
              <a:gd name="connsiteY18-594" fmla="*/ 123825 h 6791325"/>
              <a:gd name="connsiteX19-595" fmla="*/ 1340809 w 3693484"/>
              <a:gd name="connsiteY19-596" fmla="*/ 1638300 h 6791325"/>
              <a:gd name="connsiteX20-597" fmla="*/ 902659 w 3693484"/>
              <a:gd name="connsiteY20-598" fmla="*/ 2247900 h 6791325"/>
              <a:gd name="connsiteX21-599" fmla="*/ 207334 w 3693484"/>
              <a:gd name="connsiteY21-600" fmla="*/ 1733550 h 6791325"/>
              <a:gd name="connsiteX22-601" fmla="*/ 173996 w 3693484"/>
              <a:gd name="connsiteY22-602" fmla="*/ 2038350 h 6791325"/>
              <a:gd name="connsiteX23-603" fmla="*/ 731209 w 3693484"/>
              <a:gd name="connsiteY23-604" fmla="*/ 2743200 h 6791325"/>
              <a:gd name="connsiteX24-605" fmla="*/ 1359859 w 3693484"/>
              <a:gd name="connsiteY24-606" fmla="*/ 3476625 h 6791325"/>
              <a:gd name="connsiteX25-607" fmla="*/ 1578934 w 3693484"/>
              <a:gd name="connsiteY25-608" fmla="*/ 4010025 h 6791325"/>
              <a:gd name="connsiteX26-609" fmla="*/ 1969459 w 3693484"/>
              <a:gd name="connsiteY26-610" fmla="*/ 6791325 h 6791325"/>
              <a:gd name="connsiteX0-611" fmla="*/ 1969459 w 3693484"/>
              <a:gd name="connsiteY0-612" fmla="*/ 6791325 h 6791325"/>
              <a:gd name="connsiteX1-613" fmla="*/ 3693484 w 3693484"/>
              <a:gd name="connsiteY1-614" fmla="*/ 6781800 h 6791325"/>
              <a:gd name="connsiteX2-615" fmla="*/ 2636209 w 3693484"/>
              <a:gd name="connsiteY2-616" fmla="*/ 3819525 h 6791325"/>
              <a:gd name="connsiteX3-617" fmla="*/ 2512384 w 3693484"/>
              <a:gd name="connsiteY3-618" fmla="*/ 3267075 h 6791325"/>
              <a:gd name="connsiteX4-619" fmla="*/ 2874334 w 3693484"/>
              <a:gd name="connsiteY4-620" fmla="*/ 2162175 h 6791325"/>
              <a:gd name="connsiteX5-621" fmla="*/ 3512509 w 3693484"/>
              <a:gd name="connsiteY5-622" fmla="*/ 1247775 h 6791325"/>
              <a:gd name="connsiteX6-623" fmla="*/ 3331534 w 3693484"/>
              <a:gd name="connsiteY6-624" fmla="*/ 1133475 h 6791325"/>
              <a:gd name="connsiteX7-625" fmla="*/ 2664784 w 3693484"/>
              <a:gd name="connsiteY7-626" fmla="*/ 1857375 h 6791325"/>
              <a:gd name="connsiteX8-627" fmla="*/ 2493334 w 3693484"/>
              <a:gd name="connsiteY8-628" fmla="*/ 1752600 h 6791325"/>
              <a:gd name="connsiteX9-629" fmla="*/ 2893384 w 3693484"/>
              <a:gd name="connsiteY9-630" fmla="*/ 390525 h 6791325"/>
              <a:gd name="connsiteX10-631" fmla="*/ 2607634 w 3693484"/>
              <a:gd name="connsiteY10-632" fmla="*/ 295275 h 6791325"/>
              <a:gd name="connsiteX11-633" fmla="*/ 2245684 w 3693484"/>
              <a:gd name="connsiteY11-634" fmla="*/ 1609725 h 6791325"/>
              <a:gd name="connsiteX12-635" fmla="*/ 2093284 w 3693484"/>
              <a:gd name="connsiteY12-636" fmla="*/ 1495425 h 6791325"/>
              <a:gd name="connsiteX13-637" fmla="*/ 2112334 w 3693484"/>
              <a:gd name="connsiteY13-638" fmla="*/ 0 h 6791325"/>
              <a:gd name="connsiteX14-639" fmla="*/ 1912309 w 3693484"/>
              <a:gd name="connsiteY14-640" fmla="*/ 66675 h 6791325"/>
              <a:gd name="connsiteX15-641" fmla="*/ 1845634 w 3693484"/>
              <a:gd name="connsiteY15-642" fmla="*/ 1514475 h 6791325"/>
              <a:gd name="connsiteX16-643" fmla="*/ 1645609 w 3693484"/>
              <a:gd name="connsiteY16-644" fmla="*/ 1504950 h 6791325"/>
              <a:gd name="connsiteX17-645" fmla="*/ 1474159 w 3693484"/>
              <a:gd name="connsiteY17-646" fmla="*/ 123825 h 6791325"/>
              <a:gd name="connsiteX18-647" fmla="*/ 1293184 w 3693484"/>
              <a:gd name="connsiteY18-648" fmla="*/ 123825 h 6791325"/>
              <a:gd name="connsiteX19-649" fmla="*/ 1340809 w 3693484"/>
              <a:gd name="connsiteY19-650" fmla="*/ 1638300 h 6791325"/>
              <a:gd name="connsiteX20-651" fmla="*/ 1274133 w 3693484"/>
              <a:gd name="connsiteY20-652" fmla="*/ 1924050 h 6791325"/>
              <a:gd name="connsiteX21-653" fmla="*/ 902659 w 3693484"/>
              <a:gd name="connsiteY21-654" fmla="*/ 2247900 h 6791325"/>
              <a:gd name="connsiteX22-655" fmla="*/ 207334 w 3693484"/>
              <a:gd name="connsiteY22-656" fmla="*/ 1733550 h 6791325"/>
              <a:gd name="connsiteX23-657" fmla="*/ 173996 w 3693484"/>
              <a:gd name="connsiteY23-658" fmla="*/ 2038350 h 6791325"/>
              <a:gd name="connsiteX24-659" fmla="*/ 731209 w 3693484"/>
              <a:gd name="connsiteY24-660" fmla="*/ 2743200 h 6791325"/>
              <a:gd name="connsiteX25-661" fmla="*/ 1359859 w 3693484"/>
              <a:gd name="connsiteY25-662" fmla="*/ 3476625 h 6791325"/>
              <a:gd name="connsiteX26-663" fmla="*/ 1578934 w 3693484"/>
              <a:gd name="connsiteY26-664" fmla="*/ 4010025 h 6791325"/>
              <a:gd name="connsiteX27-665" fmla="*/ 1969459 w 3693484"/>
              <a:gd name="connsiteY27-666" fmla="*/ 6791325 h 6791325"/>
              <a:gd name="connsiteX0-667" fmla="*/ 1969459 w 3693484"/>
              <a:gd name="connsiteY0-668" fmla="*/ 6791325 h 6791325"/>
              <a:gd name="connsiteX1-669" fmla="*/ 3693484 w 3693484"/>
              <a:gd name="connsiteY1-670" fmla="*/ 6781800 h 6791325"/>
              <a:gd name="connsiteX2-671" fmla="*/ 2636209 w 3693484"/>
              <a:gd name="connsiteY2-672" fmla="*/ 3819525 h 6791325"/>
              <a:gd name="connsiteX3-673" fmla="*/ 2512384 w 3693484"/>
              <a:gd name="connsiteY3-674" fmla="*/ 3267075 h 6791325"/>
              <a:gd name="connsiteX4-675" fmla="*/ 2874334 w 3693484"/>
              <a:gd name="connsiteY4-676" fmla="*/ 2162175 h 6791325"/>
              <a:gd name="connsiteX5-677" fmla="*/ 3512509 w 3693484"/>
              <a:gd name="connsiteY5-678" fmla="*/ 1247775 h 6791325"/>
              <a:gd name="connsiteX6-679" fmla="*/ 3331534 w 3693484"/>
              <a:gd name="connsiteY6-680" fmla="*/ 1133475 h 6791325"/>
              <a:gd name="connsiteX7-681" fmla="*/ 2664784 w 3693484"/>
              <a:gd name="connsiteY7-682" fmla="*/ 1857375 h 6791325"/>
              <a:gd name="connsiteX8-683" fmla="*/ 2493334 w 3693484"/>
              <a:gd name="connsiteY8-684" fmla="*/ 1752600 h 6791325"/>
              <a:gd name="connsiteX9-685" fmla="*/ 2893384 w 3693484"/>
              <a:gd name="connsiteY9-686" fmla="*/ 390525 h 6791325"/>
              <a:gd name="connsiteX10-687" fmla="*/ 2607634 w 3693484"/>
              <a:gd name="connsiteY10-688" fmla="*/ 295275 h 6791325"/>
              <a:gd name="connsiteX11-689" fmla="*/ 2245684 w 3693484"/>
              <a:gd name="connsiteY11-690" fmla="*/ 1609725 h 6791325"/>
              <a:gd name="connsiteX12-691" fmla="*/ 2093284 w 3693484"/>
              <a:gd name="connsiteY12-692" fmla="*/ 1495425 h 6791325"/>
              <a:gd name="connsiteX13-693" fmla="*/ 2112334 w 3693484"/>
              <a:gd name="connsiteY13-694" fmla="*/ 0 h 6791325"/>
              <a:gd name="connsiteX14-695" fmla="*/ 1912309 w 3693484"/>
              <a:gd name="connsiteY14-696" fmla="*/ 66675 h 6791325"/>
              <a:gd name="connsiteX15-697" fmla="*/ 1845634 w 3693484"/>
              <a:gd name="connsiteY15-698" fmla="*/ 1514475 h 6791325"/>
              <a:gd name="connsiteX16-699" fmla="*/ 1645609 w 3693484"/>
              <a:gd name="connsiteY16-700" fmla="*/ 1504950 h 6791325"/>
              <a:gd name="connsiteX17-701" fmla="*/ 1474159 w 3693484"/>
              <a:gd name="connsiteY17-702" fmla="*/ 123825 h 6791325"/>
              <a:gd name="connsiteX18-703" fmla="*/ 1293184 w 3693484"/>
              <a:gd name="connsiteY18-704" fmla="*/ 123825 h 6791325"/>
              <a:gd name="connsiteX19-705" fmla="*/ 1340809 w 3693484"/>
              <a:gd name="connsiteY19-706" fmla="*/ 1638300 h 6791325"/>
              <a:gd name="connsiteX20-707" fmla="*/ 1274133 w 3693484"/>
              <a:gd name="connsiteY20-708" fmla="*/ 1924050 h 6791325"/>
              <a:gd name="connsiteX21-709" fmla="*/ 902659 w 3693484"/>
              <a:gd name="connsiteY21-710" fmla="*/ 2247900 h 6791325"/>
              <a:gd name="connsiteX22-711" fmla="*/ 207334 w 3693484"/>
              <a:gd name="connsiteY22-712" fmla="*/ 1733550 h 6791325"/>
              <a:gd name="connsiteX23-713" fmla="*/ 173996 w 3693484"/>
              <a:gd name="connsiteY23-714" fmla="*/ 2038350 h 6791325"/>
              <a:gd name="connsiteX24-715" fmla="*/ 731209 w 3693484"/>
              <a:gd name="connsiteY24-716" fmla="*/ 2743200 h 6791325"/>
              <a:gd name="connsiteX25-717" fmla="*/ 1359859 w 3693484"/>
              <a:gd name="connsiteY25-718" fmla="*/ 3476625 h 6791325"/>
              <a:gd name="connsiteX26-719" fmla="*/ 1578934 w 3693484"/>
              <a:gd name="connsiteY26-720" fmla="*/ 4010025 h 6791325"/>
              <a:gd name="connsiteX27-721" fmla="*/ 1969459 w 3693484"/>
              <a:gd name="connsiteY27-722" fmla="*/ 6791325 h 6791325"/>
              <a:gd name="connsiteX0-723" fmla="*/ 1969459 w 3693484"/>
              <a:gd name="connsiteY0-724" fmla="*/ 6791325 h 6791325"/>
              <a:gd name="connsiteX1-725" fmla="*/ 3693484 w 3693484"/>
              <a:gd name="connsiteY1-726" fmla="*/ 6781800 h 6791325"/>
              <a:gd name="connsiteX2-727" fmla="*/ 2636209 w 3693484"/>
              <a:gd name="connsiteY2-728" fmla="*/ 3819525 h 6791325"/>
              <a:gd name="connsiteX3-729" fmla="*/ 2512384 w 3693484"/>
              <a:gd name="connsiteY3-730" fmla="*/ 3267075 h 6791325"/>
              <a:gd name="connsiteX4-731" fmla="*/ 2874334 w 3693484"/>
              <a:gd name="connsiteY4-732" fmla="*/ 2162175 h 6791325"/>
              <a:gd name="connsiteX5-733" fmla="*/ 3512509 w 3693484"/>
              <a:gd name="connsiteY5-734" fmla="*/ 1247775 h 6791325"/>
              <a:gd name="connsiteX6-735" fmla="*/ 3331534 w 3693484"/>
              <a:gd name="connsiteY6-736" fmla="*/ 1133475 h 6791325"/>
              <a:gd name="connsiteX7-737" fmla="*/ 2664784 w 3693484"/>
              <a:gd name="connsiteY7-738" fmla="*/ 1857375 h 6791325"/>
              <a:gd name="connsiteX8-739" fmla="*/ 2493334 w 3693484"/>
              <a:gd name="connsiteY8-740" fmla="*/ 1752600 h 6791325"/>
              <a:gd name="connsiteX9-741" fmla="*/ 2893384 w 3693484"/>
              <a:gd name="connsiteY9-742" fmla="*/ 390525 h 6791325"/>
              <a:gd name="connsiteX10-743" fmla="*/ 2607634 w 3693484"/>
              <a:gd name="connsiteY10-744" fmla="*/ 295275 h 6791325"/>
              <a:gd name="connsiteX11-745" fmla="*/ 2245684 w 3693484"/>
              <a:gd name="connsiteY11-746" fmla="*/ 1609725 h 6791325"/>
              <a:gd name="connsiteX12-747" fmla="*/ 2093284 w 3693484"/>
              <a:gd name="connsiteY12-748" fmla="*/ 1495425 h 6791325"/>
              <a:gd name="connsiteX13-749" fmla="*/ 2112334 w 3693484"/>
              <a:gd name="connsiteY13-750" fmla="*/ 0 h 6791325"/>
              <a:gd name="connsiteX14-751" fmla="*/ 1912309 w 3693484"/>
              <a:gd name="connsiteY14-752" fmla="*/ 66675 h 6791325"/>
              <a:gd name="connsiteX15-753" fmla="*/ 1845634 w 3693484"/>
              <a:gd name="connsiteY15-754" fmla="*/ 1514475 h 6791325"/>
              <a:gd name="connsiteX16-755" fmla="*/ 1645609 w 3693484"/>
              <a:gd name="connsiteY16-756" fmla="*/ 1504950 h 6791325"/>
              <a:gd name="connsiteX17-757" fmla="*/ 1474159 w 3693484"/>
              <a:gd name="connsiteY17-758" fmla="*/ 123825 h 6791325"/>
              <a:gd name="connsiteX18-759" fmla="*/ 1293184 w 3693484"/>
              <a:gd name="connsiteY18-760" fmla="*/ 123825 h 6791325"/>
              <a:gd name="connsiteX19-761" fmla="*/ 1340809 w 3693484"/>
              <a:gd name="connsiteY19-762" fmla="*/ 1638300 h 6791325"/>
              <a:gd name="connsiteX20-763" fmla="*/ 1259846 w 3693484"/>
              <a:gd name="connsiteY20-764" fmla="*/ 1971675 h 6791325"/>
              <a:gd name="connsiteX21-765" fmla="*/ 902659 w 3693484"/>
              <a:gd name="connsiteY21-766" fmla="*/ 2247900 h 6791325"/>
              <a:gd name="connsiteX22-767" fmla="*/ 207334 w 3693484"/>
              <a:gd name="connsiteY22-768" fmla="*/ 1733550 h 6791325"/>
              <a:gd name="connsiteX23-769" fmla="*/ 173996 w 3693484"/>
              <a:gd name="connsiteY23-770" fmla="*/ 2038350 h 6791325"/>
              <a:gd name="connsiteX24-771" fmla="*/ 731209 w 3693484"/>
              <a:gd name="connsiteY24-772" fmla="*/ 2743200 h 6791325"/>
              <a:gd name="connsiteX25-773" fmla="*/ 1359859 w 3693484"/>
              <a:gd name="connsiteY25-774" fmla="*/ 3476625 h 6791325"/>
              <a:gd name="connsiteX26-775" fmla="*/ 1578934 w 3693484"/>
              <a:gd name="connsiteY26-776" fmla="*/ 4010025 h 6791325"/>
              <a:gd name="connsiteX27-777" fmla="*/ 1969459 w 3693484"/>
              <a:gd name="connsiteY27-778" fmla="*/ 6791325 h 6791325"/>
              <a:gd name="connsiteX0-779" fmla="*/ 1969459 w 3693484"/>
              <a:gd name="connsiteY0-780" fmla="*/ 6791325 h 6791325"/>
              <a:gd name="connsiteX1-781" fmla="*/ 3693484 w 3693484"/>
              <a:gd name="connsiteY1-782" fmla="*/ 6781800 h 6791325"/>
              <a:gd name="connsiteX2-783" fmla="*/ 2636209 w 3693484"/>
              <a:gd name="connsiteY2-784" fmla="*/ 3819525 h 6791325"/>
              <a:gd name="connsiteX3-785" fmla="*/ 2512384 w 3693484"/>
              <a:gd name="connsiteY3-786" fmla="*/ 3267075 h 6791325"/>
              <a:gd name="connsiteX4-787" fmla="*/ 2874334 w 3693484"/>
              <a:gd name="connsiteY4-788" fmla="*/ 2162175 h 6791325"/>
              <a:gd name="connsiteX5-789" fmla="*/ 3512509 w 3693484"/>
              <a:gd name="connsiteY5-790" fmla="*/ 1247775 h 6791325"/>
              <a:gd name="connsiteX6-791" fmla="*/ 3331534 w 3693484"/>
              <a:gd name="connsiteY6-792" fmla="*/ 1133475 h 6791325"/>
              <a:gd name="connsiteX7-793" fmla="*/ 2664784 w 3693484"/>
              <a:gd name="connsiteY7-794" fmla="*/ 1857375 h 6791325"/>
              <a:gd name="connsiteX8-795" fmla="*/ 2493334 w 3693484"/>
              <a:gd name="connsiteY8-796" fmla="*/ 1752600 h 6791325"/>
              <a:gd name="connsiteX9-797" fmla="*/ 2893384 w 3693484"/>
              <a:gd name="connsiteY9-798" fmla="*/ 390525 h 6791325"/>
              <a:gd name="connsiteX10-799" fmla="*/ 2607634 w 3693484"/>
              <a:gd name="connsiteY10-800" fmla="*/ 295275 h 6791325"/>
              <a:gd name="connsiteX11-801" fmla="*/ 2245684 w 3693484"/>
              <a:gd name="connsiteY11-802" fmla="*/ 1609725 h 6791325"/>
              <a:gd name="connsiteX12-803" fmla="*/ 2093284 w 3693484"/>
              <a:gd name="connsiteY12-804" fmla="*/ 1495425 h 6791325"/>
              <a:gd name="connsiteX13-805" fmla="*/ 2112334 w 3693484"/>
              <a:gd name="connsiteY13-806" fmla="*/ 0 h 6791325"/>
              <a:gd name="connsiteX14-807" fmla="*/ 1912309 w 3693484"/>
              <a:gd name="connsiteY14-808" fmla="*/ 66675 h 6791325"/>
              <a:gd name="connsiteX15-809" fmla="*/ 1845634 w 3693484"/>
              <a:gd name="connsiteY15-810" fmla="*/ 1514475 h 6791325"/>
              <a:gd name="connsiteX16-811" fmla="*/ 1645609 w 3693484"/>
              <a:gd name="connsiteY16-812" fmla="*/ 1504950 h 6791325"/>
              <a:gd name="connsiteX17-813" fmla="*/ 1474159 w 3693484"/>
              <a:gd name="connsiteY17-814" fmla="*/ 123825 h 6791325"/>
              <a:gd name="connsiteX18-815" fmla="*/ 1293184 w 3693484"/>
              <a:gd name="connsiteY18-816" fmla="*/ 123825 h 6791325"/>
              <a:gd name="connsiteX19-817" fmla="*/ 1340809 w 3693484"/>
              <a:gd name="connsiteY19-818" fmla="*/ 1638300 h 6791325"/>
              <a:gd name="connsiteX20-819" fmla="*/ 1259846 w 3693484"/>
              <a:gd name="connsiteY20-820" fmla="*/ 1971675 h 6791325"/>
              <a:gd name="connsiteX21-821" fmla="*/ 902659 w 3693484"/>
              <a:gd name="connsiteY21-822" fmla="*/ 2247900 h 6791325"/>
              <a:gd name="connsiteX22-823" fmla="*/ 207334 w 3693484"/>
              <a:gd name="connsiteY22-824" fmla="*/ 1733550 h 6791325"/>
              <a:gd name="connsiteX23-825" fmla="*/ 173996 w 3693484"/>
              <a:gd name="connsiteY23-826" fmla="*/ 2038350 h 6791325"/>
              <a:gd name="connsiteX24-827" fmla="*/ 731209 w 3693484"/>
              <a:gd name="connsiteY24-828" fmla="*/ 2743200 h 6791325"/>
              <a:gd name="connsiteX25-829" fmla="*/ 1359859 w 3693484"/>
              <a:gd name="connsiteY25-830" fmla="*/ 3476625 h 6791325"/>
              <a:gd name="connsiteX26-831" fmla="*/ 1578934 w 3693484"/>
              <a:gd name="connsiteY26-832" fmla="*/ 4010025 h 6791325"/>
              <a:gd name="connsiteX27-833" fmla="*/ 1969459 w 3693484"/>
              <a:gd name="connsiteY27-834" fmla="*/ 6791325 h 6791325"/>
              <a:gd name="connsiteX0-835" fmla="*/ 1969459 w 3693484"/>
              <a:gd name="connsiteY0-836" fmla="*/ 6791325 h 6791325"/>
              <a:gd name="connsiteX1-837" fmla="*/ 3693484 w 3693484"/>
              <a:gd name="connsiteY1-838" fmla="*/ 6781800 h 6791325"/>
              <a:gd name="connsiteX2-839" fmla="*/ 2636209 w 3693484"/>
              <a:gd name="connsiteY2-840" fmla="*/ 3819525 h 6791325"/>
              <a:gd name="connsiteX3-841" fmla="*/ 2512384 w 3693484"/>
              <a:gd name="connsiteY3-842" fmla="*/ 3267075 h 6791325"/>
              <a:gd name="connsiteX4-843" fmla="*/ 2874334 w 3693484"/>
              <a:gd name="connsiteY4-844" fmla="*/ 2162175 h 6791325"/>
              <a:gd name="connsiteX5-845" fmla="*/ 3512509 w 3693484"/>
              <a:gd name="connsiteY5-846" fmla="*/ 1247775 h 6791325"/>
              <a:gd name="connsiteX6-847" fmla="*/ 3331534 w 3693484"/>
              <a:gd name="connsiteY6-848" fmla="*/ 1133475 h 6791325"/>
              <a:gd name="connsiteX7-849" fmla="*/ 2664784 w 3693484"/>
              <a:gd name="connsiteY7-850" fmla="*/ 1857375 h 6791325"/>
              <a:gd name="connsiteX8-851" fmla="*/ 2493334 w 3693484"/>
              <a:gd name="connsiteY8-852" fmla="*/ 1752600 h 6791325"/>
              <a:gd name="connsiteX9-853" fmla="*/ 2893384 w 3693484"/>
              <a:gd name="connsiteY9-854" fmla="*/ 390525 h 6791325"/>
              <a:gd name="connsiteX10-855" fmla="*/ 2607634 w 3693484"/>
              <a:gd name="connsiteY10-856" fmla="*/ 295275 h 6791325"/>
              <a:gd name="connsiteX11-857" fmla="*/ 2245684 w 3693484"/>
              <a:gd name="connsiteY11-858" fmla="*/ 1609725 h 6791325"/>
              <a:gd name="connsiteX12-859" fmla="*/ 2093284 w 3693484"/>
              <a:gd name="connsiteY12-860" fmla="*/ 1495425 h 6791325"/>
              <a:gd name="connsiteX13-861" fmla="*/ 2112334 w 3693484"/>
              <a:gd name="connsiteY13-862" fmla="*/ 0 h 6791325"/>
              <a:gd name="connsiteX14-863" fmla="*/ 1912309 w 3693484"/>
              <a:gd name="connsiteY14-864" fmla="*/ 66675 h 6791325"/>
              <a:gd name="connsiteX15-865" fmla="*/ 1845634 w 3693484"/>
              <a:gd name="connsiteY15-866" fmla="*/ 1514475 h 6791325"/>
              <a:gd name="connsiteX16-867" fmla="*/ 1645609 w 3693484"/>
              <a:gd name="connsiteY16-868" fmla="*/ 1504950 h 6791325"/>
              <a:gd name="connsiteX17-869" fmla="*/ 1474159 w 3693484"/>
              <a:gd name="connsiteY17-870" fmla="*/ 123825 h 6791325"/>
              <a:gd name="connsiteX18-871" fmla="*/ 1293184 w 3693484"/>
              <a:gd name="connsiteY18-872" fmla="*/ 123825 h 6791325"/>
              <a:gd name="connsiteX19-873" fmla="*/ 1340809 w 3693484"/>
              <a:gd name="connsiteY19-874" fmla="*/ 1638300 h 6791325"/>
              <a:gd name="connsiteX20-875" fmla="*/ 1259846 w 3693484"/>
              <a:gd name="connsiteY20-876" fmla="*/ 1971675 h 6791325"/>
              <a:gd name="connsiteX21-877" fmla="*/ 902659 w 3693484"/>
              <a:gd name="connsiteY21-878" fmla="*/ 2247900 h 6791325"/>
              <a:gd name="connsiteX22-879" fmla="*/ 207334 w 3693484"/>
              <a:gd name="connsiteY22-880" fmla="*/ 1733550 h 6791325"/>
              <a:gd name="connsiteX23-881" fmla="*/ 173996 w 3693484"/>
              <a:gd name="connsiteY23-882" fmla="*/ 2038350 h 6791325"/>
              <a:gd name="connsiteX24-883" fmla="*/ 731209 w 3693484"/>
              <a:gd name="connsiteY24-884" fmla="*/ 2743200 h 6791325"/>
              <a:gd name="connsiteX25-885" fmla="*/ 1359859 w 3693484"/>
              <a:gd name="connsiteY25-886" fmla="*/ 3476625 h 6791325"/>
              <a:gd name="connsiteX26-887" fmla="*/ 1578934 w 3693484"/>
              <a:gd name="connsiteY26-888" fmla="*/ 4010025 h 6791325"/>
              <a:gd name="connsiteX27-889" fmla="*/ 1969459 w 3693484"/>
              <a:gd name="connsiteY27-890" fmla="*/ 6791325 h 6791325"/>
              <a:gd name="connsiteX0-891" fmla="*/ 1969459 w 3693484"/>
              <a:gd name="connsiteY0-892" fmla="*/ 6791325 h 6791325"/>
              <a:gd name="connsiteX1-893" fmla="*/ 3693484 w 3693484"/>
              <a:gd name="connsiteY1-894" fmla="*/ 6781800 h 6791325"/>
              <a:gd name="connsiteX2-895" fmla="*/ 2636209 w 3693484"/>
              <a:gd name="connsiteY2-896" fmla="*/ 3819525 h 6791325"/>
              <a:gd name="connsiteX3-897" fmla="*/ 2512384 w 3693484"/>
              <a:gd name="connsiteY3-898" fmla="*/ 3267075 h 6791325"/>
              <a:gd name="connsiteX4-899" fmla="*/ 2874334 w 3693484"/>
              <a:gd name="connsiteY4-900" fmla="*/ 2162175 h 6791325"/>
              <a:gd name="connsiteX5-901" fmla="*/ 3512509 w 3693484"/>
              <a:gd name="connsiteY5-902" fmla="*/ 1247775 h 6791325"/>
              <a:gd name="connsiteX6-903" fmla="*/ 3331534 w 3693484"/>
              <a:gd name="connsiteY6-904" fmla="*/ 1133475 h 6791325"/>
              <a:gd name="connsiteX7-905" fmla="*/ 2664784 w 3693484"/>
              <a:gd name="connsiteY7-906" fmla="*/ 1857375 h 6791325"/>
              <a:gd name="connsiteX8-907" fmla="*/ 2493334 w 3693484"/>
              <a:gd name="connsiteY8-908" fmla="*/ 1752600 h 6791325"/>
              <a:gd name="connsiteX9-909" fmla="*/ 2893384 w 3693484"/>
              <a:gd name="connsiteY9-910" fmla="*/ 390525 h 6791325"/>
              <a:gd name="connsiteX10-911" fmla="*/ 2607634 w 3693484"/>
              <a:gd name="connsiteY10-912" fmla="*/ 295275 h 6791325"/>
              <a:gd name="connsiteX11-913" fmla="*/ 2245684 w 3693484"/>
              <a:gd name="connsiteY11-914" fmla="*/ 1609725 h 6791325"/>
              <a:gd name="connsiteX12-915" fmla="*/ 2093284 w 3693484"/>
              <a:gd name="connsiteY12-916" fmla="*/ 1495425 h 6791325"/>
              <a:gd name="connsiteX13-917" fmla="*/ 2112334 w 3693484"/>
              <a:gd name="connsiteY13-918" fmla="*/ 0 h 6791325"/>
              <a:gd name="connsiteX14-919" fmla="*/ 1912309 w 3693484"/>
              <a:gd name="connsiteY14-920" fmla="*/ 66675 h 6791325"/>
              <a:gd name="connsiteX15-921" fmla="*/ 1845634 w 3693484"/>
              <a:gd name="connsiteY15-922" fmla="*/ 1514475 h 6791325"/>
              <a:gd name="connsiteX16-923" fmla="*/ 1645609 w 3693484"/>
              <a:gd name="connsiteY16-924" fmla="*/ 1504950 h 6791325"/>
              <a:gd name="connsiteX17-925" fmla="*/ 1474159 w 3693484"/>
              <a:gd name="connsiteY17-926" fmla="*/ 123825 h 6791325"/>
              <a:gd name="connsiteX18-927" fmla="*/ 1293184 w 3693484"/>
              <a:gd name="connsiteY18-928" fmla="*/ 123825 h 6791325"/>
              <a:gd name="connsiteX19-929" fmla="*/ 1340809 w 3693484"/>
              <a:gd name="connsiteY19-930" fmla="*/ 1638300 h 6791325"/>
              <a:gd name="connsiteX20-931" fmla="*/ 1259846 w 3693484"/>
              <a:gd name="connsiteY20-932" fmla="*/ 1971675 h 6791325"/>
              <a:gd name="connsiteX21-933" fmla="*/ 902659 w 3693484"/>
              <a:gd name="connsiteY21-934" fmla="*/ 2247900 h 6791325"/>
              <a:gd name="connsiteX22-935" fmla="*/ 207334 w 3693484"/>
              <a:gd name="connsiteY22-936" fmla="*/ 1733550 h 6791325"/>
              <a:gd name="connsiteX23-937" fmla="*/ 173996 w 3693484"/>
              <a:gd name="connsiteY23-938" fmla="*/ 2038350 h 6791325"/>
              <a:gd name="connsiteX24-939" fmla="*/ 731209 w 3693484"/>
              <a:gd name="connsiteY24-940" fmla="*/ 2743200 h 6791325"/>
              <a:gd name="connsiteX25-941" fmla="*/ 1359859 w 3693484"/>
              <a:gd name="connsiteY25-942" fmla="*/ 3476625 h 6791325"/>
              <a:gd name="connsiteX26-943" fmla="*/ 1578934 w 3693484"/>
              <a:gd name="connsiteY26-944" fmla="*/ 4010025 h 6791325"/>
              <a:gd name="connsiteX27-945" fmla="*/ 1969459 w 3693484"/>
              <a:gd name="connsiteY27-946" fmla="*/ 6791325 h 6791325"/>
              <a:gd name="connsiteX0-947" fmla="*/ 1969459 w 3693484"/>
              <a:gd name="connsiteY0-948" fmla="*/ 6791325 h 6791325"/>
              <a:gd name="connsiteX1-949" fmla="*/ 3693484 w 3693484"/>
              <a:gd name="connsiteY1-950" fmla="*/ 6781800 h 6791325"/>
              <a:gd name="connsiteX2-951" fmla="*/ 2636209 w 3693484"/>
              <a:gd name="connsiteY2-952" fmla="*/ 3819525 h 6791325"/>
              <a:gd name="connsiteX3-953" fmla="*/ 2512384 w 3693484"/>
              <a:gd name="connsiteY3-954" fmla="*/ 3267075 h 6791325"/>
              <a:gd name="connsiteX4-955" fmla="*/ 2874334 w 3693484"/>
              <a:gd name="connsiteY4-956" fmla="*/ 2162175 h 6791325"/>
              <a:gd name="connsiteX5-957" fmla="*/ 3512509 w 3693484"/>
              <a:gd name="connsiteY5-958" fmla="*/ 1247775 h 6791325"/>
              <a:gd name="connsiteX6-959" fmla="*/ 3331534 w 3693484"/>
              <a:gd name="connsiteY6-960" fmla="*/ 1133475 h 6791325"/>
              <a:gd name="connsiteX7-961" fmla="*/ 2664784 w 3693484"/>
              <a:gd name="connsiteY7-962" fmla="*/ 1857375 h 6791325"/>
              <a:gd name="connsiteX8-963" fmla="*/ 2493334 w 3693484"/>
              <a:gd name="connsiteY8-964" fmla="*/ 1752600 h 6791325"/>
              <a:gd name="connsiteX9-965" fmla="*/ 2893384 w 3693484"/>
              <a:gd name="connsiteY9-966" fmla="*/ 390525 h 6791325"/>
              <a:gd name="connsiteX10-967" fmla="*/ 2607634 w 3693484"/>
              <a:gd name="connsiteY10-968" fmla="*/ 295275 h 6791325"/>
              <a:gd name="connsiteX11-969" fmla="*/ 2245684 w 3693484"/>
              <a:gd name="connsiteY11-970" fmla="*/ 1609725 h 6791325"/>
              <a:gd name="connsiteX12-971" fmla="*/ 2093284 w 3693484"/>
              <a:gd name="connsiteY12-972" fmla="*/ 1495425 h 6791325"/>
              <a:gd name="connsiteX13-973" fmla="*/ 2112334 w 3693484"/>
              <a:gd name="connsiteY13-974" fmla="*/ 0 h 6791325"/>
              <a:gd name="connsiteX14-975" fmla="*/ 1912309 w 3693484"/>
              <a:gd name="connsiteY14-976" fmla="*/ 66675 h 6791325"/>
              <a:gd name="connsiteX15-977" fmla="*/ 1845634 w 3693484"/>
              <a:gd name="connsiteY15-978" fmla="*/ 1514475 h 6791325"/>
              <a:gd name="connsiteX16-979" fmla="*/ 1645609 w 3693484"/>
              <a:gd name="connsiteY16-980" fmla="*/ 1504950 h 6791325"/>
              <a:gd name="connsiteX17-981" fmla="*/ 1474159 w 3693484"/>
              <a:gd name="connsiteY17-982" fmla="*/ 123825 h 6791325"/>
              <a:gd name="connsiteX18-983" fmla="*/ 1293184 w 3693484"/>
              <a:gd name="connsiteY18-984" fmla="*/ 123825 h 6791325"/>
              <a:gd name="connsiteX19-985" fmla="*/ 1340809 w 3693484"/>
              <a:gd name="connsiteY19-986" fmla="*/ 1638300 h 6791325"/>
              <a:gd name="connsiteX20-987" fmla="*/ 1259846 w 3693484"/>
              <a:gd name="connsiteY20-988" fmla="*/ 1971675 h 6791325"/>
              <a:gd name="connsiteX21-989" fmla="*/ 902659 w 3693484"/>
              <a:gd name="connsiteY21-990" fmla="*/ 2247900 h 6791325"/>
              <a:gd name="connsiteX22-991" fmla="*/ 207334 w 3693484"/>
              <a:gd name="connsiteY22-992" fmla="*/ 1733550 h 6791325"/>
              <a:gd name="connsiteX23-993" fmla="*/ 173996 w 3693484"/>
              <a:gd name="connsiteY23-994" fmla="*/ 2038350 h 6791325"/>
              <a:gd name="connsiteX24-995" fmla="*/ 731209 w 3693484"/>
              <a:gd name="connsiteY24-996" fmla="*/ 2743200 h 6791325"/>
              <a:gd name="connsiteX25-997" fmla="*/ 1359859 w 3693484"/>
              <a:gd name="connsiteY25-998" fmla="*/ 3476625 h 6791325"/>
              <a:gd name="connsiteX26-999" fmla="*/ 1578934 w 3693484"/>
              <a:gd name="connsiteY26-1000" fmla="*/ 4010025 h 6791325"/>
              <a:gd name="connsiteX27-1001" fmla="*/ 1969459 w 3693484"/>
              <a:gd name="connsiteY27-1002" fmla="*/ 6791325 h 6791325"/>
              <a:gd name="connsiteX0-1003" fmla="*/ 1969459 w 3693484"/>
              <a:gd name="connsiteY0-1004" fmla="*/ 6791325 h 6791325"/>
              <a:gd name="connsiteX1-1005" fmla="*/ 3693484 w 3693484"/>
              <a:gd name="connsiteY1-1006" fmla="*/ 6781800 h 6791325"/>
              <a:gd name="connsiteX2-1007" fmla="*/ 2636209 w 3693484"/>
              <a:gd name="connsiteY2-1008" fmla="*/ 3819525 h 6791325"/>
              <a:gd name="connsiteX3-1009" fmla="*/ 2512384 w 3693484"/>
              <a:gd name="connsiteY3-1010" fmla="*/ 3267075 h 6791325"/>
              <a:gd name="connsiteX4-1011" fmla="*/ 2874334 w 3693484"/>
              <a:gd name="connsiteY4-1012" fmla="*/ 2162175 h 6791325"/>
              <a:gd name="connsiteX5-1013" fmla="*/ 3512509 w 3693484"/>
              <a:gd name="connsiteY5-1014" fmla="*/ 1247775 h 6791325"/>
              <a:gd name="connsiteX6-1015" fmla="*/ 3331534 w 3693484"/>
              <a:gd name="connsiteY6-1016" fmla="*/ 1133475 h 6791325"/>
              <a:gd name="connsiteX7-1017" fmla="*/ 2664784 w 3693484"/>
              <a:gd name="connsiteY7-1018" fmla="*/ 1857375 h 6791325"/>
              <a:gd name="connsiteX8-1019" fmla="*/ 2493334 w 3693484"/>
              <a:gd name="connsiteY8-1020" fmla="*/ 1752600 h 6791325"/>
              <a:gd name="connsiteX9-1021" fmla="*/ 2893384 w 3693484"/>
              <a:gd name="connsiteY9-1022" fmla="*/ 390525 h 6791325"/>
              <a:gd name="connsiteX10-1023" fmla="*/ 2607634 w 3693484"/>
              <a:gd name="connsiteY10-1024" fmla="*/ 295275 h 6791325"/>
              <a:gd name="connsiteX11-1025" fmla="*/ 2245684 w 3693484"/>
              <a:gd name="connsiteY11-1026" fmla="*/ 1609725 h 6791325"/>
              <a:gd name="connsiteX12-1027" fmla="*/ 2093284 w 3693484"/>
              <a:gd name="connsiteY12-1028" fmla="*/ 1495425 h 6791325"/>
              <a:gd name="connsiteX13-1029" fmla="*/ 2112334 w 3693484"/>
              <a:gd name="connsiteY13-1030" fmla="*/ 0 h 6791325"/>
              <a:gd name="connsiteX14-1031" fmla="*/ 1912309 w 3693484"/>
              <a:gd name="connsiteY14-1032" fmla="*/ 66675 h 6791325"/>
              <a:gd name="connsiteX15-1033" fmla="*/ 1845634 w 3693484"/>
              <a:gd name="connsiteY15-1034" fmla="*/ 1514475 h 6791325"/>
              <a:gd name="connsiteX16-1035" fmla="*/ 1645609 w 3693484"/>
              <a:gd name="connsiteY16-1036" fmla="*/ 1504950 h 6791325"/>
              <a:gd name="connsiteX17-1037" fmla="*/ 1474159 w 3693484"/>
              <a:gd name="connsiteY17-1038" fmla="*/ 123825 h 6791325"/>
              <a:gd name="connsiteX18-1039" fmla="*/ 1293184 w 3693484"/>
              <a:gd name="connsiteY18-1040" fmla="*/ 123825 h 6791325"/>
              <a:gd name="connsiteX19-1041" fmla="*/ 1312234 w 3693484"/>
              <a:gd name="connsiteY19-1042" fmla="*/ 1581150 h 6791325"/>
              <a:gd name="connsiteX20-1043" fmla="*/ 1259846 w 3693484"/>
              <a:gd name="connsiteY20-1044" fmla="*/ 1971675 h 6791325"/>
              <a:gd name="connsiteX21-1045" fmla="*/ 902659 w 3693484"/>
              <a:gd name="connsiteY21-1046" fmla="*/ 2247900 h 6791325"/>
              <a:gd name="connsiteX22-1047" fmla="*/ 207334 w 3693484"/>
              <a:gd name="connsiteY22-1048" fmla="*/ 1733550 h 6791325"/>
              <a:gd name="connsiteX23-1049" fmla="*/ 173996 w 3693484"/>
              <a:gd name="connsiteY23-1050" fmla="*/ 2038350 h 6791325"/>
              <a:gd name="connsiteX24-1051" fmla="*/ 731209 w 3693484"/>
              <a:gd name="connsiteY24-1052" fmla="*/ 2743200 h 6791325"/>
              <a:gd name="connsiteX25-1053" fmla="*/ 1359859 w 3693484"/>
              <a:gd name="connsiteY25-1054" fmla="*/ 3476625 h 6791325"/>
              <a:gd name="connsiteX26-1055" fmla="*/ 1578934 w 3693484"/>
              <a:gd name="connsiteY26-1056" fmla="*/ 4010025 h 6791325"/>
              <a:gd name="connsiteX27-1057" fmla="*/ 1969459 w 3693484"/>
              <a:gd name="connsiteY27-1058" fmla="*/ 6791325 h 6791325"/>
              <a:gd name="connsiteX0-1059" fmla="*/ 1969459 w 3693484"/>
              <a:gd name="connsiteY0-1060" fmla="*/ 6791325 h 6791325"/>
              <a:gd name="connsiteX1-1061" fmla="*/ 3693484 w 3693484"/>
              <a:gd name="connsiteY1-1062" fmla="*/ 6781800 h 6791325"/>
              <a:gd name="connsiteX2-1063" fmla="*/ 2636209 w 3693484"/>
              <a:gd name="connsiteY2-1064" fmla="*/ 3819525 h 6791325"/>
              <a:gd name="connsiteX3-1065" fmla="*/ 2512384 w 3693484"/>
              <a:gd name="connsiteY3-1066" fmla="*/ 3267075 h 6791325"/>
              <a:gd name="connsiteX4-1067" fmla="*/ 2874334 w 3693484"/>
              <a:gd name="connsiteY4-1068" fmla="*/ 2162175 h 6791325"/>
              <a:gd name="connsiteX5-1069" fmla="*/ 3512509 w 3693484"/>
              <a:gd name="connsiteY5-1070" fmla="*/ 1247775 h 6791325"/>
              <a:gd name="connsiteX6-1071" fmla="*/ 3331534 w 3693484"/>
              <a:gd name="connsiteY6-1072" fmla="*/ 1133475 h 6791325"/>
              <a:gd name="connsiteX7-1073" fmla="*/ 2664784 w 3693484"/>
              <a:gd name="connsiteY7-1074" fmla="*/ 1857375 h 6791325"/>
              <a:gd name="connsiteX8-1075" fmla="*/ 2493334 w 3693484"/>
              <a:gd name="connsiteY8-1076" fmla="*/ 1752600 h 6791325"/>
              <a:gd name="connsiteX9-1077" fmla="*/ 2893384 w 3693484"/>
              <a:gd name="connsiteY9-1078" fmla="*/ 390525 h 6791325"/>
              <a:gd name="connsiteX10-1079" fmla="*/ 2607634 w 3693484"/>
              <a:gd name="connsiteY10-1080" fmla="*/ 295275 h 6791325"/>
              <a:gd name="connsiteX11-1081" fmla="*/ 2245684 w 3693484"/>
              <a:gd name="connsiteY11-1082" fmla="*/ 1609725 h 6791325"/>
              <a:gd name="connsiteX12-1083" fmla="*/ 2093284 w 3693484"/>
              <a:gd name="connsiteY12-1084" fmla="*/ 1495425 h 6791325"/>
              <a:gd name="connsiteX13-1085" fmla="*/ 2112334 w 3693484"/>
              <a:gd name="connsiteY13-1086" fmla="*/ 0 h 6791325"/>
              <a:gd name="connsiteX14-1087" fmla="*/ 1912309 w 3693484"/>
              <a:gd name="connsiteY14-1088" fmla="*/ 66675 h 6791325"/>
              <a:gd name="connsiteX15-1089" fmla="*/ 1845634 w 3693484"/>
              <a:gd name="connsiteY15-1090" fmla="*/ 1514475 h 6791325"/>
              <a:gd name="connsiteX16-1091" fmla="*/ 1645609 w 3693484"/>
              <a:gd name="connsiteY16-1092" fmla="*/ 1504950 h 6791325"/>
              <a:gd name="connsiteX17-1093" fmla="*/ 1474159 w 3693484"/>
              <a:gd name="connsiteY17-1094" fmla="*/ 123825 h 6791325"/>
              <a:gd name="connsiteX18-1095" fmla="*/ 1293184 w 3693484"/>
              <a:gd name="connsiteY18-1096" fmla="*/ 123825 h 6791325"/>
              <a:gd name="connsiteX19-1097" fmla="*/ 1312234 w 3693484"/>
              <a:gd name="connsiteY19-1098" fmla="*/ 1581150 h 6791325"/>
              <a:gd name="connsiteX20-1099" fmla="*/ 1259846 w 3693484"/>
              <a:gd name="connsiteY20-1100" fmla="*/ 1971675 h 6791325"/>
              <a:gd name="connsiteX21-1101" fmla="*/ 902659 w 3693484"/>
              <a:gd name="connsiteY21-1102" fmla="*/ 2247900 h 6791325"/>
              <a:gd name="connsiteX22-1103" fmla="*/ 207334 w 3693484"/>
              <a:gd name="connsiteY22-1104" fmla="*/ 1733550 h 6791325"/>
              <a:gd name="connsiteX23-1105" fmla="*/ 173996 w 3693484"/>
              <a:gd name="connsiteY23-1106" fmla="*/ 2038350 h 6791325"/>
              <a:gd name="connsiteX24-1107" fmla="*/ 731209 w 3693484"/>
              <a:gd name="connsiteY24-1108" fmla="*/ 2743200 h 6791325"/>
              <a:gd name="connsiteX25-1109" fmla="*/ 1359859 w 3693484"/>
              <a:gd name="connsiteY25-1110" fmla="*/ 3476625 h 6791325"/>
              <a:gd name="connsiteX26-1111" fmla="*/ 1578934 w 3693484"/>
              <a:gd name="connsiteY26-1112" fmla="*/ 4010025 h 6791325"/>
              <a:gd name="connsiteX27-1113" fmla="*/ 1969459 w 3693484"/>
              <a:gd name="connsiteY27-1114" fmla="*/ 6791325 h 6791325"/>
              <a:gd name="connsiteX0-1115" fmla="*/ 1969459 w 3693484"/>
              <a:gd name="connsiteY0-1116" fmla="*/ 6791325 h 6791325"/>
              <a:gd name="connsiteX1-1117" fmla="*/ 3693484 w 3693484"/>
              <a:gd name="connsiteY1-1118" fmla="*/ 6781800 h 6791325"/>
              <a:gd name="connsiteX2-1119" fmla="*/ 2636209 w 3693484"/>
              <a:gd name="connsiteY2-1120" fmla="*/ 3819525 h 6791325"/>
              <a:gd name="connsiteX3-1121" fmla="*/ 2512384 w 3693484"/>
              <a:gd name="connsiteY3-1122" fmla="*/ 3267075 h 6791325"/>
              <a:gd name="connsiteX4-1123" fmla="*/ 2874334 w 3693484"/>
              <a:gd name="connsiteY4-1124" fmla="*/ 2162175 h 6791325"/>
              <a:gd name="connsiteX5-1125" fmla="*/ 3512509 w 3693484"/>
              <a:gd name="connsiteY5-1126" fmla="*/ 1247775 h 6791325"/>
              <a:gd name="connsiteX6-1127" fmla="*/ 3331534 w 3693484"/>
              <a:gd name="connsiteY6-1128" fmla="*/ 1133475 h 6791325"/>
              <a:gd name="connsiteX7-1129" fmla="*/ 2664784 w 3693484"/>
              <a:gd name="connsiteY7-1130" fmla="*/ 1857375 h 6791325"/>
              <a:gd name="connsiteX8-1131" fmla="*/ 2493334 w 3693484"/>
              <a:gd name="connsiteY8-1132" fmla="*/ 1752600 h 6791325"/>
              <a:gd name="connsiteX9-1133" fmla="*/ 2893384 w 3693484"/>
              <a:gd name="connsiteY9-1134" fmla="*/ 390525 h 6791325"/>
              <a:gd name="connsiteX10-1135" fmla="*/ 2607634 w 3693484"/>
              <a:gd name="connsiteY10-1136" fmla="*/ 295275 h 6791325"/>
              <a:gd name="connsiteX11-1137" fmla="*/ 2245684 w 3693484"/>
              <a:gd name="connsiteY11-1138" fmla="*/ 1609725 h 6791325"/>
              <a:gd name="connsiteX12-1139" fmla="*/ 2093284 w 3693484"/>
              <a:gd name="connsiteY12-1140" fmla="*/ 1495425 h 6791325"/>
              <a:gd name="connsiteX13-1141" fmla="*/ 2112334 w 3693484"/>
              <a:gd name="connsiteY13-1142" fmla="*/ 0 h 6791325"/>
              <a:gd name="connsiteX14-1143" fmla="*/ 1912309 w 3693484"/>
              <a:gd name="connsiteY14-1144" fmla="*/ 66675 h 6791325"/>
              <a:gd name="connsiteX15-1145" fmla="*/ 1845634 w 3693484"/>
              <a:gd name="connsiteY15-1146" fmla="*/ 1514475 h 6791325"/>
              <a:gd name="connsiteX16-1147" fmla="*/ 1645609 w 3693484"/>
              <a:gd name="connsiteY16-1148" fmla="*/ 1504950 h 6791325"/>
              <a:gd name="connsiteX17-1149" fmla="*/ 1474159 w 3693484"/>
              <a:gd name="connsiteY17-1150" fmla="*/ 123825 h 6791325"/>
              <a:gd name="connsiteX18-1151" fmla="*/ 1293184 w 3693484"/>
              <a:gd name="connsiteY18-1152" fmla="*/ 123825 h 6791325"/>
              <a:gd name="connsiteX19-1153" fmla="*/ 1312234 w 3693484"/>
              <a:gd name="connsiteY19-1154" fmla="*/ 1581150 h 6791325"/>
              <a:gd name="connsiteX20-1155" fmla="*/ 1259846 w 3693484"/>
              <a:gd name="connsiteY20-1156" fmla="*/ 1971675 h 6791325"/>
              <a:gd name="connsiteX21-1157" fmla="*/ 902659 w 3693484"/>
              <a:gd name="connsiteY21-1158" fmla="*/ 2247900 h 6791325"/>
              <a:gd name="connsiteX22-1159" fmla="*/ 207334 w 3693484"/>
              <a:gd name="connsiteY22-1160" fmla="*/ 1733550 h 6791325"/>
              <a:gd name="connsiteX23-1161" fmla="*/ 173996 w 3693484"/>
              <a:gd name="connsiteY23-1162" fmla="*/ 2038350 h 6791325"/>
              <a:gd name="connsiteX24-1163" fmla="*/ 731209 w 3693484"/>
              <a:gd name="connsiteY24-1164" fmla="*/ 2743200 h 6791325"/>
              <a:gd name="connsiteX25-1165" fmla="*/ 1359859 w 3693484"/>
              <a:gd name="connsiteY25-1166" fmla="*/ 3476625 h 6791325"/>
              <a:gd name="connsiteX26-1167" fmla="*/ 1578934 w 3693484"/>
              <a:gd name="connsiteY26-1168" fmla="*/ 4010025 h 6791325"/>
              <a:gd name="connsiteX27-1169" fmla="*/ 1969459 w 3693484"/>
              <a:gd name="connsiteY27-1170" fmla="*/ 6791325 h 6791325"/>
              <a:gd name="connsiteX0-1171" fmla="*/ 1969459 w 3693484"/>
              <a:gd name="connsiteY0-1172" fmla="*/ 6791325 h 6791325"/>
              <a:gd name="connsiteX1-1173" fmla="*/ 3693484 w 3693484"/>
              <a:gd name="connsiteY1-1174" fmla="*/ 6781800 h 6791325"/>
              <a:gd name="connsiteX2-1175" fmla="*/ 2636209 w 3693484"/>
              <a:gd name="connsiteY2-1176" fmla="*/ 3819525 h 6791325"/>
              <a:gd name="connsiteX3-1177" fmla="*/ 2512384 w 3693484"/>
              <a:gd name="connsiteY3-1178" fmla="*/ 3267075 h 6791325"/>
              <a:gd name="connsiteX4-1179" fmla="*/ 2874334 w 3693484"/>
              <a:gd name="connsiteY4-1180" fmla="*/ 2162175 h 6791325"/>
              <a:gd name="connsiteX5-1181" fmla="*/ 3512509 w 3693484"/>
              <a:gd name="connsiteY5-1182" fmla="*/ 1247775 h 6791325"/>
              <a:gd name="connsiteX6-1183" fmla="*/ 3331534 w 3693484"/>
              <a:gd name="connsiteY6-1184" fmla="*/ 1133475 h 6791325"/>
              <a:gd name="connsiteX7-1185" fmla="*/ 2664784 w 3693484"/>
              <a:gd name="connsiteY7-1186" fmla="*/ 1857375 h 6791325"/>
              <a:gd name="connsiteX8-1187" fmla="*/ 2493334 w 3693484"/>
              <a:gd name="connsiteY8-1188" fmla="*/ 1752600 h 6791325"/>
              <a:gd name="connsiteX9-1189" fmla="*/ 2893384 w 3693484"/>
              <a:gd name="connsiteY9-1190" fmla="*/ 390525 h 6791325"/>
              <a:gd name="connsiteX10-1191" fmla="*/ 2607634 w 3693484"/>
              <a:gd name="connsiteY10-1192" fmla="*/ 295275 h 6791325"/>
              <a:gd name="connsiteX11-1193" fmla="*/ 2245684 w 3693484"/>
              <a:gd name="connsiteY11-1194" fmla="*/ 1609725 h 6791325"/>
              <a:gd name="connsiteX12-1195" fmla="*/ 2093284 w 3693484"/>
              <a:gd name="connsiteY12-1196" fmla="*/ 1495425 h 6791325"/>
              <a:gd name="connsiteX13-1197" fmla="*/ 2112334 w 3693484"/>
              <a:gd name="connsiteY13-1198" fmla="*/ 0 h 6791325"/>
              <a:gd name="connsiteX14-1199" fmla="*/ 1912309 w 3693484"/>
              <a:gd name="connsiteY14-1200" fmla="*/ 66675 h 6791325"/>
              <a:gd name="connsiteX15-1201" fmla="*/ 1845634 w 3693484"/>
              <a:gd name="connsiteY15-1202" fmla="*/ 1514475 h 6791325"/>
              <a:gd name="connsiteX16-1203" fmla="*/ 1645609 w 3693484"/>
              <a:gd name="connsiteY16-1204" fmla="*/ 1504950 h 6791325"/>
              <a:gd name="connsiteX17-1205" fmla="*/ 1474159 w 3693484"/>
              <a:gd name="connsiteY17-1206" fmla="*/ 123825 h 6791325"/>
              <a:gd name="connsiteX18-1207" fmla="*/ 1293184 w 3693484"/>
              <a:gd name="connsiteY18-1208" fmla="*/ 123825 h 6791325"/>
              <a:gd name="connsiteX19-1209" fmla="*/ 1312234 w 3693484"/>
              <a:gd name="connsiteY19-1210" fmla="*/ 1581150 h 6791325"/>
              <a:gd name="connsiteX20-1211" fmla="*/ 1259846 w 3693484"/>
              <a:gd name="connsiteY20-1212" fmla="*/ 1971675 h 6791325"/>
              <a:gd name="connsiteX21-1213" fmla="*/ 902659 w 3693484"/>
              <a:gd name="connsiteY21-1214" fmla="*/ 2247900 h 6791325"/>
              <a:gd name="connsiteX22-1215" fmla="*/ 207334 w 3693484"/>
              <a:gd name="connsiteY22-1216" fmla="*/ 1733550 h 6791325"/>
              <a:gd name="connsiteX23-1217" fmla="*/ 173996 w 3693484"/>
              <a:gd name="connsiteY23-1218" fmla="*/ 2038350 h 6791325"/>
              <a:gd name="connsiteX24-1219" fmla="*/ 731209 w 3693484"/>
              <a:gd name="connsiteY24-1220" fmla="*/ 2743200 h 6791325"/>
              <a:gd name="connsiteX25-1221" fmla="*/ 1359859 w 3693484"/>
              <a:gd name="connsiteY25-1222" fmla="*/ 3476625 h 6791325"/>
              <a:gd name="connsiteX26-1223" fmla="*/ 1578934 w 3693484"/>
              <a:gd name="connsiteY26-1224" fmla="*/ 4010025 h 6791325"/>
              <a:gd name="connsiteX27-1225" fmla="*/ 1969459 w 3693484"/>
              <a:gd name="connsiteY27-1226" fmla="*/ 6791325 h 6791325"/>
              <a:gd name="connsiteX0-1227" fmla="*/ 1969459 w 3693484"/>
              <a:gd name="connsiteY0-1228" fmla="*/ 6791325 h 6791325"/>
              <a:gd name="connsiteX1-1229" fmla="*/ 3693484 w 3693484"/>
              <a:gd name="connsiteY1-1230" fmla="*/ 6781800 h 6791325"/>
              <a:gd name="connsiteX2-1231" fmla="*/ 2636209 w 3693484"/>
              <a:gd name="connsiteY2-1232" fmla="*/ 3819525 h 6791325"/>
              <a:gd name="connsiteX3-1233" fmla="*/ 2512384 w 3693484"/>
              <a:gd name="connsiteY3-1234" fmla="*/ 3267075 h 6791325"/>
              <a:gd name="connsiteX4-1235" fmla="*/ 2874334 w 3693484"/>
              <a:gd name="connsiteY4-1236" fmla="*/ 2162175 h 6791325"/>
              <a:gd name="connsiteX5-1237" fmla="*/ 3512509 w 3693484"/>
              <a:gd name="connsiteY5-1238" fmla="*/ 1247775 h 6791325"/>
              <a:gd name="connsiteX6-1239" fmla="*/ 3331534 w 3693484"/>
              <a:gd name="connsiteY6-1240" fmla="*/ 1133475 h 6791325"/>
              <a:gd name="connsiteX7-1241" fmla="*/ 2664784 w 3693484"/>
              <a:gd name="connsiteY7-1242" fmla="*/ 1857375 h 6791325"/>
              <a:gd name="connsiteX8-1243" fmla="*/ 2493334 w 3693484"/>
              <a:gd name="connsiteY8-1244" fmla="*/ 1752600 h 6791325"/>
              <a:gd name="connsiteX9-1245" fmla="*/ 2893384 w 3693484"/>
              <a:gd name="connsiteY9-1246" fmla="*/ 390525 h 6791325"/>
              <a:gd name="connsiteX10-1247" fmla="*/ 2607634 w 3693484"/>
              <a:gd name="connsiteY10-1248" fmla="*/ 295275 h 6791325"/>
              <a:gd name="connsiteX11-1249" fmla="*/ 2245684 w 3693484"/>
              <a:gd name="connsiteY11-1250" fmla="*/ 1609725 h 6791325"/>
              <a:gd name="connsiteX12-1251" fmla="*/ 2093284 w 3693484"/>
              <a:gd name="connsiteY12-1252" fmla="*/ 1495425 h 6791325"/>
              <a:gd name="connsiteX13-1253" fmla="*/ 2112334 w 3693484"/>
              <a:gd name="connsiteY13-1254" fmla="*/ 0 h 6791325"/>
              <a:gd name="connsiteX14-1255" fmla="*/ 1912309 w 3693484"/>
              <a:gd name="connsiteY14-1256" fmla="*/ 66675 h 6791325"/>
              <a:gd name="connsiteX15-1257" fmla="*/ 1845634 w 3693484"/>
              <a:gd name="connsiteY15-1258" fmla="*/ 1514475 h 6791325"/>
              <a:gd name="connsiteX16-1259" fmla="*/ 1645609 w 3693484"/>
              <a:gd name="connsiteY16-1260" fmla="*/ 1504950 h 6791325"/>
              <a:gd name="connsiteX17-1261" fmla="*/ 1474159 w 3693484"/>
              <a:gd name="connsiteY17-1262" fmla="*/ 123825 h 6791325"/>
              <a:gd name="connsiteX18-1263" fmla="*/ 1293184 w 3693484"/>
              <a:gd name="connsiteY18-1264" fmla="*/ 123825 h 6791325"/>
              <a:gd name="connsiteX19-1265" fmla="*/ 1312234 w 3693484"/>
              <a:gd name="connsiteY19-1266" fmla="*/ 1581150 h 6791325"/>
              <a:gd name="connsiteX20-1267" fmla="*/ 1259846 w 3693484"/>
              <a:gd name="connsiteY20-1268" fmla="*/ 1971675 h 6791325"/>
              <a:gd name="connsiteX21-1269" fmla="*/ 902659 w 3693484"/>
              <a:gd name="connsiteY21-1270" fmla="*/ 2247900 h 6791325"/>
              <a:gd name="connsiteX22-1271" fmla="*/ 207334 w 3693484"/>
              <a:gd name="connsiteY22-1272" fmla="*/ 1733550 h 6791325"/>
              <a:gd name="connsiteX23-1273" fmla="*/ 173996 w 3693484"/>
              <a:gd name="connsiteY23-1274" fmla="*/ 2038350 h 6791325"/>
              <a:gd name="connsiteX24-1275" fmla="*/ 731209 w 3693484"/>
              <a:gd name="connsiteY24-1276" fmla="*/ 2743200 h 6791325"/>
              <a:gd name="connsiteX25-1277" fmla="*/ 1359859 w 3693484"/>
              <a:gd name="connsiteY25-1278" fmla="*/ 3476625 h 6791325"/>
              <a:gd name="connsiteX26-1279" fmla="*/ 1578934 w 3693484"/>
              <a:gd name="connsiteY26-1280" fmla="*/ 4010025 h 6791325"/>
              <a:gd name="connsiteX27-1281" fmla="*/ 1969459 w 3693484"/>
              <a:gd name="connsiteY27-1282" fmla="*/ 6791325 h 6791325"/>
              <a:gd name="connsiteX0-1283" fmla="*/ 1969459 w 3693484"/>
              <a:gd name="connsiteY0-1284" fmla="*/ 6791325 h 6791325"/>
              <a:gd name="connsiteX1-1285" fmla="*/ 3693484 w 3693484"/>
              <a:gd name="connsiteY1-1286" fmla="*/ 6781800 h 6791325"/>
              <a:gd name="connsiteX2-1287" fmla="*/ 2636209 w 3693484"/>
              <a:gd name="connsiteY2-1288" fmla="*/ 3819525 h 6791325"/>
              <a:gd name="connsiteX3-1289" fmla="*/ 2512384 w 3693484"/>
              <a:gd name="connsiteY3-1290" fmla="*/ 3267075 h 6791325"/>
              <a:gd name="connsiteX4-1291" fmla="*/ 2874334 w 3693484"/>
              <a:gd name="connsiteY4-1292" fmla="*/ 2162175 h 6791325"/>
              <a:gd name="connsiteX5-1293" fmla="*/ 3512509 w 3693484"/>
              <a:gd name="connsiteY5-1294" fmla="*/ 1247775 h 6791325"/>
              <a:gd name="connsiteX6-1295" fmla="*/ 3331534 w 3693484"/>
              <a:gd name="connsiteY6-1296" fmla="*/ 1133475 h 6791325"/>
              <a:gd name="connsiteX7-1297" fmla="*/ 2664784 w 3693484"/>
              <a:gd name="connsiteY7-1298" fmla="*/ 1857375 h 6791325"/>
              <a:gd name="connsiteX8-1299" fmla="*/ 2493334 w 3693484"/>
              <a:gd name="connsiteY8-1300" fmla="*/ 1752600 h 6791325"/>
              <a:gd name="connsiteX9-1301" fmla="*/ 2893384 w 3693484"/>
              <a:gd name="connsiteY9-1302" fmla="*/ 390525 h 6791325"/>
              <a:gd name="connsiteX10-1303" fmla="*/ 2607634 w 3693484"/>
              <a:gd name="connsiteY10-1304" fmla="*/ 295275 h 6791325"/>
              <a:gd name="connsiteX11-1305" fmla="*/ 2245684 w 3693484"/>
              <a:gd name="connsiteY11-1306" fmla="*/ 1609725 h 6791325"/>
              <a:gd name="connsiteX12-1307" fmla="*/ 2093284 w 3693484"/>
              <a:gd name="connsiteY12-1308" fmla="*/ 1495425 h 6791325"/>
              <a:gd name="connsiteX13-1309" fmla="*/ 2112334 w 3693484"/>
              <a:gd name="connsiteY13-1310" fmla="*/ 0 h 6791325"/>
              <a:gd name="connsiteX14-1311" fmla="*/ 1912309 w 3693484"/>
              <a:gd name="connsiteY14-1312" fmla="*/ 66675 h 6791325"/>
              <a:gd name="connsiteX15-1313" fmla="*/ 1845634 w 3693484"/>
              <a:gd name="connsiteY15-1314" fmla="*/ 1514475 h 6791325"/>
              <a:gd name="connsiteX16-1315" fmla="*/ 1645609 w 3693484"/>
              <a:gd name="connsiteY16-1316" fmla="*/ 1504950 h 6791325"/>
              <a:gd name="connsiteX17-1317" fmla="*/ 1588459 w 3693484"/>
              <a:gd name="connsiteY17-1318" fmla="*/ 400050 h 6791325"/>
              <a:gd name="connsiteX18-1319" fmla="*/ 1293184 w 3693484"/>
              <a:gd name="connsiteY18-1320" fmla="*/ 123825 h 6791325"/>
              <a:gd name="connsiteX19-1321" fmla="*/ 1312234 w 3693484"/>
              <a:gd name="connsiteY19-1322" fmla="*/ 1581150 h 6791325"/>
              <a:gd name="connsiteX20-1323" fmla="*/ 1259846 w 3693484"/>
              <a:gd name="connsiteY20-1324" fmla="*/ 1971675 h 6791325"/>
              <a:gd name="connsiteX21-1325" fmla="*/ 902659 w 3693484"/>
              <a:gd name="connsiteY21-1326" fmla="*/ 2247900 h 6791325"/>
              <a:gd name="connsiteX22-1327" fmla="*/ 207334 w 3693484"/>
              <a:gd name="connsiteY22-1328" fmla="*/ 1733550 h 6791325"/>
              <a:gd name="connsiteX23-1329" fmla="*/ 173996 w 3693484"/>
              <a:gd name="connsiteY23-1330" fmla="*/ 2038350 h 6791325"/>
              <a:gd name="connsiteX24-1331" fmla="*/ 731209 w 3693484"/>
              <a:gd name="connsiteY24-1332" fmla="*/ 2743200 h 6791325"/>
              <a:gd name="connsiteX25-1333" fmla="*/ 1359859 w 3693484"/>
              <a:gd name="connsiteY25-1334" fmla="*/ 3476625 h 6791325"/>
              <a:gd name="connsiteX26-1335" fmla="*/ 1578934 w 3693484"/>
              <a:gd name="connsiteY26-1336" fmla="*/ 4010025 h 6791325"/>
              <a:gd name="connsiteX27-1337" fmla="*/ 1969459 w 3693484"/>
              <a:gd name="connsiteY27-1338" fmla="*/ 6791325 h 6791325"/>
              <a:gd name="connsiteX0-1339" fmla="*/ 1969459 w 3693484"/>
              <a:gd name="connsiteY0-1340" fmla="*/ 6791325 h 6791325"/>
              <a:gd name="connsiteX1-1341" fmla="*/ 3693484 w 3693484"/>
              <a:gd name="connsiteY1-1342" fmla="*/ 6781800 h 6791325"/>
              <a:gd name="connsiteX2-1343" fmla="*/ 2636209 w 3693484"/>
              <a:gd name="connsiteY2-1344" fmla="*/ 3819525 h 6791325"/>
              <a:gd name="connsiteX3-1345" fmla="*/ 2512384 w 3693484"/>
              <a:gd name="connsiteY3-1346" fmla="*/ 3267075 h 6791325"/>
              <a:gd name="connsiteX4-1347" fmla="*/ 2874334 w 3693484"/>
              <a:gd name="connsiteY4-1348" fmla="*/ 2162175 h 6791325"/>
              <a:gd name="connsiteX5-1349" fmla="*/ 3512509 w 3693484"/>
              <a:gd name="connsiteY5-1350" fmla="*/ 1247775 h 6791325"/>
              <a:gd name="connsiteX6-1351" fmla="*/ 3331534 w 3693484"/>
              <a:gd name="connsiteY6-1352" fmla="*/ 1133475 h 6791325"/>
              <a:gd name="connsiteX7-1353" fmla="*/ 2664784 w 3693484"/>
              <a:gd name="connsiteY7-1354" fmla="*/ 1857375 h 6791325"/>
              <a:gd name="connsiteX8-1355" fmla="*/ 2493334 w 3693484"/>
              <a:gd name="connsiteY8-1356" fmla="*/ 1752600 h 6791325"/>
              <a:gd name="connsiteX9-1357" fmla="*/ 2893384 w 3693484"/>
              <a:gd name="connsiteY9-1358" fmla="*/ 390525 h 6791325"/>
              <a:gd name="connsiteX10-1359" fmla="*/ 2607634 w 3693484"/>
              <a:gd name="connsiteY10-1360" fmla="*/ 295275 h 6791325"/>
              <a:gd name="connsiteX11-1361" fmla="*/ 2245684 w 3693484"/>
              <a:gd name="connsiteY11-1362" fmla="*/ 1609725 h 6791325"/>
              <a:gd name="connsiteX12-1363" fmla="*/ 2093284 w 3693484"/>
              <a:gd name="connsiteY12-1364" fmla="*/ 1495425 h 6791325"/>
              <a:gd name="connsiteX13-1365" fmla="*/ 2112334 w 3693484"/>
              <a:gd name="connsiteY13-1366" fmla="*/ 0 h 6791325"/>
              <a:gd name="connsiteX14-1367" fmla="*/ 1912309 w 3693484"/>
              <a:gd name="connsiteY14-1368" fmla="*/ 66675 h 6791325"/>
              <a:gd name="connsiteX15-1369" fmla="*/ 1845634 w 3693484"/>
              <a:gd name="connsiteY15-1370" fmla="*/ 1514475 h 6791325"/>
              <a:gd name="connsiteX16-1371" fmla="*/ 1645609 w 3693484"/>
              <a:gd name="connsiteY16-1372" fmla="*/ 1504950 h 6791325"/>
              <a:gd name="connsiteX17-1373" fmla="*/ 1588459 w 3693484"/>
              <a:gd name="connsiteY17-1374" fmla="*/ 400050 h 6791325"/>
              <a:gd name="connsiteX18-1375" fmla="*/ 1307472 w 3693484"/>
              <a:gd name="connsiteY18-1376" fmla="*/ 314325 h 6791325"/>
              <a:gd name="connsiteX19-1377" fmla="*/ 1312234 w 3693484"/>
              <a:gd name="connsiteY19-1378" fmla="*/ 1581150 h 6791325"/>
              <a:gd name="connsiteX20-1379" fmla="*/ 1259846 w 3693484"/>
              <a:gd name="connsiteY20-1380" fmla="*/ 1971675 h 6791325"/>
              <a:gd name="connsiteX21-1381" fmla="*/ 902659 w 3693484"/>
              <a:gd name="connsiteY21-1382" fmla="*/ 2247900 h 6791325"/>
              <a:gd name="connsiteX22-1383" fmla="*/ 207334 w 3693484"/>
              <a:gd name="connsiteY22-1384" fmla="*/ 1733550 h 6791325"/>
              <a:gd name="connsiteX23-1385" fmla="*/ 173996 w 3693484"/>
              <a:gd name="connsiteY23-1386" fmla="*/ 2038350 h 6791325"/>
              <a:gd name="connsiteX24-1387" fmla="*/ 731209 w 3693484"/>
              <a:gd name="connsiteY24-1388" fmla="*/ 2743200 h 6791325"/>
              <a:gd name="connsiteX25-1389" fmla="*/ 1359859 w 3693484"/>
              <a:gd name="connsiteY25-1390" fmla="*/ 3476625 h 6791325"/>
              <a:gd name="connsiteX26-1391" fmla="*/ 1578934 w 3693484"/>
              <a:gd name="connsiteY26-1392" fmla="*/ 4010025 h 6791325"/>
              <a:gd name="connsiteX27-1393" fmla="*/ 1969459 w 3693484"/>
              <a:gd name="connsiteY27-1394" fmla="*/ 6791325 h 6791325"/>
              <a:gd name="connsiteX0-1395" fmla="*/ 1969459 w 3693484"/>
              <a:gd name="connsiteY0-1396" fmla="*/ 6791325 h 6791325"/>
              <a:gd name="connsiteX1-1397" fmla="*/ 3693484 w 3693484"/>
              <a:gd name="connsiteY1-1398" fmla="*/ 6781800 h 6791325"/>
              <a:gd name="connsiteX2-1399" fmla="*/ 2636209 w 3693484"/>
              <a:gd name="connsiteY2-1400" fmla="*/ 3819525 h 6791325"/>
              <a:gd name="connsiteX3-1401" fmla="*/ 2512384 w 3693484"/>
              <a:gd name="connsiteY3-1402" fmla="*/ 3267075 h 6791325"/>
              <a:gd name="connsiteX4-1403" fmla="*/ 2874334 w 3693484"/>
              <a:gd name="connsiteY4-1404" fmla="*/ 2162175 h 6791325"/>
              <a:gd name="connsiteX5-1405" fmla="*/ 3512509 w 3693484"/>
              <a:gd name="connsiteY5-1406" fmla="*/ 1247775 h 6791325"/>
              <a:gd name="connsiteX6-1407" fmla="*/ 3331534 w 3693484"/>
              <a:gd name="connsiteY6-1408" fmla="*/ 1133475 h 6791325"/>
              <a:gd name="connsiteX7-1409" fmla="*/ 2664784 w 3693484"/>
              <a:gd name="connsiteY7-1410" fmla="*/ 1857375 h 6791325"/>
              <a:gd name="connsiteX8-1411" fmla="*/ 2493334 w 3693484"/>
              <a:gd name="connsiteY8-1412" fmla="*/ 1752600 h 6791325"/>
              <a:gd name="connsiteX9-1413" fmla="*/ 2893384 w 3693484"/>
              <a:gd name="connsiteY9-1414" fmla="*/ 390525 h 6791325"/>
              <a:gd name="connsiteX10-1415" fmla="*/ 2607634 w 3693484"/>
              <a:gd name="connsiteY10-1416" fmla="*/ 295275 h 6791325"/>
              <a:gd name="connsiteX11-1417" fmla="*/ 2245684 w 3693484"/>
              <a:gd name="connsiteY11-1418" fmla="*/ 1609725 h 6791325"/>
              <a:gd name="connsiteX12-1419" fmla="*/ 2093284 w 3693484"/>
              <a:gd name="connsiteY12-1420" fmla="*/ 1495425 h 6791325"/>
              <a:gd name="connsiteX13-1421" fmla="*/ 2112334 w 3693484"/>
              <a:gd name="connsiteY13-1422" fmla="*/ 0 h 6791325"/>
              <a:gd name="connsiteX14-1423" fmla="*/ 1912309 w 3693484"/>
              <a:gd name="connsiteY14-1424" fmla="*/ 66675 h 6791325"/>
              <a:gd name="connsiteX15-1425" fmla="*/ 1845634 w 3693484"/>
              <a:gd name="connsiteY15-1426" fmla="*/ 1514475 h 6791325"/>
              <a:gd name="connsiteX16-1427" fmla="*/ 1645609 w 3693484"/>
              <a:gd name="connsiteY16-1428" fmla="*/ 1504950 h 6791325"/>
              <a:gd name="connsiteX17-1429" fmla="*/ 1588459 w 3693484"/>
              <a:gd name="connsiteY17-1430" fmla="*/ 400050 h 6791325"/>
              <a:gd name="connsiteX18-1431" fmla="*/ 1307472 w 3693484"/>
              <a:gd name="connsiteY18-1432" fmla="*/ 314325 h 6791325"/>
              <a:gd name="connsiteX19-1433" fmla="*/ 1312234 w 3693484"/>
              <a:gd name="connsiteY19-1434" fmla="*/ 1581150 h 6791325"/>
              <a:gd name="connsiteX20-1435" fmla="*/ 1259846 w 3693484"/>
              <a:gd name="connsiteY20-1436" fmla="*/ 1971675 h 6791325"/>
              <a:gd name="connsiteX21-1437" fmla="*/ 902659 w 3693484"/>
              <a:gd name="connsiteY21-1438" fmla="*/ 2247900 h 6791325"/>
              <a:gd name="connsiteX22-1439" fmla="*/ 207334 w 3693484"/>
              <a:gd name="connsiteY22-1440" fmla="*/ 1733550 h 6791325"/>
              <a:gd name="connsiteX23-1441" fmla="*/ 173996 w 3693484"/>
              <a:gd name="connsiteY23-1442" fmla="*/ 2038350 h 6791325"/>
              <a:gd name="connsiteX24-1443" fmla="*/ 731209 w 3693484"/>
              <a:gd name="connsiteY24-1444" fmla="*/ 2743200 h 6791325"/>
              <a:gd name="connsiteX25-1445" fmla="*/ 1359859 w 3693484"/>
              <a:gd name="connsiteY25-1446" fmla="*/ 3476625 h 6791325"/>
              <a:gd name="connsiteX26-1447" fmla="*/ 1578934 w 3693484"/>
              <a:gd name="connsiteY26-1448" fmla="*/ 4010025 h 6791325"/>
              <a:gd name="connsiteX27-1449" fmla="*/ 1969459 w 3693484"/>
              <a:gd name="connsiteY27-1450" fmla="*/ 6791325 h 6791325"/>
              <a:gd name="connsiteX0-1451" fmla="*/ 1969459 w 3693484"/>
              <a:gd name="connsiteY0-1452" fmla="*/ 6791325 h 6791325"/>
              <a:gd name="connsiteX1-1453" fmla="*/ 3693484 w 3693484"/>
              <a:gd name="connsiteY1-1454" fmla="*/ 6781800 h 6791325"/>
              <a:gd name="connsiteX2-1455" fmla="*/ 2636209 w 3693484"/>
              <a:gd name="connsiteY2-1456" fmla="*/ 3819525 h 6791325"/>
              <a:gd name="connsiteX3-1457" fmla="*/ 2512384 w 3693484"/>
              <a:gd name="connsiteY3-1458" fmla="*/ 3267075 h 6791325"/>
              <a:gd name="connsiteX4-1459" fmla="*/ 2874334 w 3693484"/>
              <a:gd name="connsiteY4-1460" fmla="*/ 2162175 h 6791325"/>
              <a:gd name="connsiteX5-1461" fmla="*/ 3512509 w 3693484"/>
              <a:gd name="connsiteY5-1462" fmla="*/ 1247775 h 6791325"/>
              <a:gd name="connsiteX6-1463" fmla="*/ 3331534 w 3693484"/>
              <a:gd name="connsiteY6-1464" fmla="*/ 1133475 h 6791325"/>
              <a:gd name="connsiteX7-1465" fmla="*/ 2664784 w 3693484"/>
              <a:gd name="connsiteY7-1466" fmla="*/ 1857375 h 6791325"/>
              <a:gd name="connsiteX8-1467" fmla="*/ 2493334 w 3693484"/>
              <a:gd name="connsiteY8-1468" fmla="*/ 1752600 h 6791325"/>
              <a:gd name="connsiteX9-1469" fmla="*/ 2893384 w 3693484"/>
              <a:gd name="connsiteY9-1470" fmla="*/ 390525 h 6791325"/>
              <a:gd name="connsiteX10-1471" fmla="*/ 2607634 w 3693484"/>
              <a:gd name="connsiteY10-1472" fmla="*/ 295275 h 6791325"/>
              <a:gd name="connsiteX11-1473" fmla="*/ 2245684 w 3693484"/>
              <a:gd name="connsiteY11-1474" fmla="*/ 1609725 h 6791325"/>
              <a:gd name="connsiteX12-1475" fmla="*/ 2093284 w 3693484"/>
              <a:gd name="connsiteY12-1476" fmla="*/ 1495425 h 6791325"/>
              <a:gd name="connsiteX13-1477" fmla="*/ 2112334 w 3693484"/>
              <a:gd name="connsiteY13-1478" fmla="*/ 0 h 6791325"/>
              <a:gd name="connsiteX14-1479" fmla="*/ 1912309 w 3693484"/>
              <a:gd name="connsiteY14-1480" fmla="*/ 66675 h 6791325"/>
              <a:gd name="connsiteX15-1481" fmla="*/ 1845634 w 3693484"/>
              <a:gd name="connsiteY15-1482" fmla="*/ 1514475 h 6791325"/>
              <a:gd name="connsiteX16-1483" fmla="*/ 1645609 w 3693484"/>
              <a:gd name="connsiteY16-1484" fmla="*/ 1504950 h 6791325"/>
              <a:gd name="connsiteX17-1485" fmla="*/ 1593221 w 3693484"/>
              <a:gd name="connsiteY17-1486" fmla="*/ 323850 h 6791325"/>
              <a:gd name="connsiteX18-1487" fmla="*/ 1307472 w 3693484"/>
              <a:gd name="connsiteY18-1488" fmla="*/ 314325 h 6791325"/>
              <a:gd name="connsiteX19-1489" fmla="*/ 1312234 w 3693484"/>
              <a:gd name="connsiteY19-1490" fmla="*/ 1581150 h 6791325"/>
              <a:gd name="connsiteX20-1491" fmla="*/ 1259846 w 3693484"/>
              <a:gd name="connsiteY20-1492" fmla="*/ 1971675 h 6791325"/>
              <a:gd name="connsiteX21-1493" fmla="*/ 902659 w 3693484"/>
              <a:gd name="connsiteY21-1494" fmla="*/ 2247900 h 6791325"/>
              <a:gd name="connsiteX22-1495" fmla="*/ 207334 w 3693484"/>
              <a:gd name="connsiteY22-1496" fmla="*/ 1733550 h 6791325"/>
              <a:gd name="connsiteX23-1497" fmla="*/ 173996 w 3693484"/>
              <a:gd name="connsiteY23-1498" fmla="*/ 2038350 h 6791325"/>
              <a:gd name="connsiteX24-1499" fmla="*/ 731209 w 3693484"/>
              <a:gd name="connsiteY24-1500" fmla="*/ 2743200 h 6791325"/>
              <a:gd name="connsiteX25-1501" fmla="*/ 1359859 w 3693484"/>
              <a:gd name="connsiteY25-1502" fmla="*/ 3476625 h 6791325"/>
              <a:gd name="connsiteX26-1503" fmla="*/ 1578934 w 3693484"/>
              <a:gd name="connsiteY26-1504" fmla="*/ 4010025 h 6791325"/>
              <a:gd name="connsiteX27-1505" fmla="*/ 1969459 w 3693484"/>
              <a:gd name="connsiteY27-1506" fmla="*/ 6791325 h 6791325"/>
              <a:gd name="connsiteX0-1507" fmla="*/ 1969459 w 3693484"/>
              <a:gd name="connsiteY0-1508" fmla="*/ 6791325 h 6791325"/>
              <a:gd name="connsiteX1-1509" fmla="*/ 3693484 w 3693484"/>
              <a:gd name="connsiteY1-1510" fmla="*/ 6781800 h 6791325"/>
              <a:gd name="connsiteX2-1511" fmla="*/ 2636209 w 3693484"/>
              <a:gd name="connsiteY2-1512" fmla="*/ 3819525 h 6791325"/>
              <a:gd name="connsiteX3-1513" fmla="*/ 2512384 w 3693484"/>
              <a:gd name="connsiteY3-1514" fmla="*/ 3267075 h 6791325"/>
              <a:gd name="connsiteX4-1515" fmla="*/ 2874334 w 3693484"/>
              <a:gd name="connsiteY4-1516" fmla="*/ 2162175 h 6791325"/>
              <a:gd name="connsiteX5-1517" fmla="*/ 3512509 w 3693484"/>
              <a:gd name="connsiteY5-1518" fmla="*/ 1247775 h 6791325"/>
              <a:gd name="connsiteX6-1519" fmla="*/ 3331534 w 3693484"/>
              <a:gd name="connsiteY6-1520" fmla="*/ 1133475 h 6791325"/>
              <a:gd name="connsiteX7-1521" fmla="*/ 2664784 w 3693484"/>
              <a:gd name="connsiteY7-1522" fmla="*/ 1857375 h 6791325"/>
              <a:gd name="connsiteX8-1523" fmla="*/ 2493334 w 3693484"/>
              <a:gd name="connsiteY8-1524" fmla="*/ 1752600 h 6791325"/>
              <a:gd name="connsiteX9-1525" fmla="*/ 2893384 w 3693484"/>
              <a:gd name="connsiteY9-1526" fmla="*/ 390525 h 6791325"/>
              <a:gd name="connsiteX10-1527" fmla="*/ 2607634 w 3693484"/>
              <a:gd name="connsiteY10-1528" fmla="*/ 295275 h 6791325"/>
              <a:gd name="connsiteX11-1529" fmla="*/ 2245684 w 3693484"/>
              <a:gd name="connsiteY11-1530" fmla="*/ 1609725 h 6791325"/>
              <a:gd name="connsiteX12-1531" fmla="*/ 2093284 w 3693484"/>
              <a:gd name="connsiteY12-1532" fmla="*/ 1495425 h 6791325"/>
              <a:gd name="connsiteX13-1533" fmla="*/ 2112334 w 3693484"/>
              <a:gd name="connsiteY13-1534" fmla="*/ 0 h 6791325"/>
              <a:gd name="connsiteX14-1535" fmla="*/ 1912309 w 3693484"/>
              <a:gd name="connsiteY14-1536" fmla="*/ 66675 h 6791325"/>
              <a:gd name="connsiteX15-1537" fmla="*/ 1845634 w 3693484"/>
              <a:gd name="connsiteY15-1538" fmla="*/ 1514475 h 6791325"/>
              <a:gd name="connsiteX16-1539" fmla="*/ 1645609 w 3693484"/>
              <a:gd name="connsiteY16-1540" fmla="*/ 1504950 h 6791325"/>
              <a:gd name="connsiteX17-1541" fmla="*/ 1593221 w 3693484"/>
              <a:gd name="connsiteY17-1542" fmla="*/ 323850 h 6791325"/>
              <a:gd name="connsiteX18-1543" fmla="*/ 1307472 w 3693484"/>
              <a:gd name="connsiteY18-1544" fmla="*/ 314325 h 6791325"/>
              <a:gd name="connsiteX19-1545" fmla="*/ 1312234 w 3693484"/>
              <a:gd name="connsiteY19-1546" fmla="*/ 1581150 h 6791325"/>
              <a:gd name="connsiteX20-1547" fmla="*/ 1259846 w 3693484"/>
              <a:gd name="connsiteY20-1548" fmla="*/ 1971675 h 6791325"/>
              <a:gd name="connsiteX21-1549" fmla="*/ 902659 w 3693484"/>
              <a:gd name="connsiteY21-1550" fmla="*/ 2247900 h 6791325"/>
              <a:gd name="connsiteX22-1551" fmla="*/ 207334 w 3693484"/>
              <a:gd name="connsiteY22-1552" fmla="*/ 1733550 h 6791325"/>
              <a:gd name="connsiteX23-1553" fmla="*/ 173996 w 3693484"/>
              <a:gd name="connsiteY23-1554" fmla="*/ 2038350 h 6791325"/>
              <a:gd name="connsiteX24-1555" fmla="*/ 731209 w 3693484"/>
              <a:gd name="connsiteY24-1556" fmla="*/ 2743200 h 6791325"/>
              <a:gd name="connsiteX25-1557" fmla="*/ 1359859 w 3693484"/>
              <a:gd name="connsiteY25-1558" fmla="*/ 3476625 h 6791325"/>
              <a:gd name="connsiteX26-1559" fmla="*/ 1578934 w 3693484"/>
              <a:gd name="connsiteY26-1560" fmla="*/ 4010025 h 6791325"/>
              <a:gd name="connsiteX27-1561" fmla="*/ 1969459 w 3693484"/>
              <a:gd name="connsiteY27-1562" fmla="*/ 6791325 h 6791325"/>
              <a:gd name="connsiteX0-1563" fmla="*/ 1969459 w 3693484"/>
              <a:gd name="connsiteY0-1564" fmla="*/ 6791325 h 6791325"/>
              <a:gd name="connsiteX1-1565" fmla="*/ 3693484 w 3693484"/>
              <a:gd name="connsiteY1-1566" fmla="*/ 6781800 h 6791325"/>
              <a:gd name="connsiteX2-1567" fmla="*/ 2636209 w 3693484"/>
              <a:gd name="connsiteY2-1568" fmla="*/ 3819525 h 6791325"/>
              <a:gd name="connsiteX3-1569" fmla="*/ 2512384 w 3693484"/>
              <a:gd name="connsiteY3-1570" fmla="*/ 3267075 h 6791325"/>
              <a:gd name="connsiteX4-1571" fmla="*/ 2874334 w 3693484"/>
              <a:gd name="connsiteY4-1572" fmla="*/ 2162175 h 6791325"/>
              <a:gd name="connsiteX5-1573" fmla="*/ 3512509 w 3693484"/>
              <a:gd name="connsiteY5-1574" fmla="*/ 1247775 h 6791325"/>
              <a:gd name="connsiteX6-1575" fmla="*/ 3331534 w 3693484"/>
              <a:gd name="connsiteY6-1576" fmla="*/ 1133475 h 6791325"/>
              <a:gd name="connsiteX7-1577" fmla="*/ 2664784 w 3693484"/>
              <a:gd name="connsiteY7-1578" fmla="*/ 1857375 h 6791325"/>
              <a:gd name="connsiteX8-1579" fmla="*/ 2493334 w 3693484"/>
              <a:gd name="connsiteY8-1580" fmla="*/ 1752600 h 6791325"/>
              <a:gd name="connsiteX9-1581" fmla="*/ 2893384 w 3693484"/>
              <a:gd name="connsiteY9-1582" fmla="*/ 390525 h 6791325"/>
              <a:gd name="connsiteX10-1583" fmla="*/ 2607634 w 3693484"/>
              <a:gd name="connsiteY10-1584" fmla="*/ 295275 h 6791325"/>
              <a:gd name="connsiteX11-1585" fmla="*/ 2245684 w 3693484"/>
              <a:gd name="connsiteY11-1586" fmla="*/ 1609725 h 6791325"/>
              <a:gd name="connsiteX12-1587" fmla="*/ 2093284 w 3693484"/>
              <a:gd name="connsiteY12-1588" fmla="*/ 1495425 h 6791325"/>
              <a:gd name="connsiteX13-1589" fmla="*/ 2112334 w 3693484"/>
              <a:gd name="connsiteY13-1590" fmla="*/ 0 h 6791325"/>
              <a:gd name="connsiteX14-1591" fmla="*/ 1912309 w 3693484"/>
              <a:gd name="connsiteY14-1592" fmla="*/ 66675 h 6791325"/>
              <a:gd name="connsiteX15-1593" fmla="*/ 1845634 w 3693484"/>
              <a:gd name="connsiteY15-1594" fmla="*/ 1514475 h 6791325"/>
              <a:gd name="connsiteX16-1595" fmla="*/ 1645609 w 3693484"/>
              <a:gd name="connsiteY16-1596" fmla="*/ 1504950 h 6791325"/>
              <a:gd name="connsiteX17-1597" fmla="*/ 1593221 w 3693484"/>
              <a:gd name="connsiteY17-1598" fmla="*/ 323850 h 6791325"/>
              <a:gd name="connsiteX18-1599" fmla="*/ 1307472 w 3693484"/>
              <a:gd name="connsiteY18-1600" fmla="*/ 314325 h 6791325"/>
              <a:gd name="connsiteX19-1601" fmla="*/ 1312234 w 3693484"/>
              <a:gd name="connsiteY19-1602" fmla="*/ 1581150 h 6791325"/>
              <a:gd name="connsiteX20-1603" fmla="*/ 1259846 w 3693484"/>
              <a:gd name="connsiteY20-1604" fmla="*/ 1971675 h 6791325"/>
              <a:gd name="connsiteX21-1605" fmla="*/ 902659 w 3693484"/>
              <a:gd name="connsiteY21-1606" fmla="*/ 2247900 h 6791325"/>
              <a:gd name="connsiteX22-1607" fmla="*/ 207334 w 3693484"/>
              <a:gd name="connsiteY22-1608" fmla="*/ 1733550 h 6791325"/>
              <a:gd name="connsiteX23-1609" fmla="*/ 173996 w 3693484"/>
              <a:gd name="connsiteY23-1610" fmla="*/ 2038350 h 6791325"/>
              <a:gd name="connsiteX24-1611" fmla="*/ 731209 w 3693484"/>
              <a:gd name="connsiteY24-1612" fmla="*/ 2743200 h 6791325"/>
              <a:gd name="connsiteX25-1613" fmla="*/ 1359859 w 3693484"/>
              <a:gd name="connsiteY25-1614" fmla="*/ 3476625 h 6791325"/>
              <a:gd name="connsiteX26-1615" fmla="*/ 1578934 w 3693484"/>
              <a:gd name="connsiteY26-1616" fmla="*/ 4010025 h 6791325"/>
              <a:gd name="connsiteX27-1617" fmla="*/ 1969459 w 3693484"/>
              <a:gd name="connsiteY27-1618" fmla="*/ 6791325 h 6791325"/>
              <a:gd name="connsiteX0-1619" fmla="*/ 1969459 w 3693484"/>
              <a:gd name="connsiteY0-1620" fmla="*/ 6791325 h 6791325"/>
              <a:gd name="connsiteX1-1621" fmla="*/ 3693484 w 3693484"/>
              <a:gd name="connsiteY1-1622" fmla="*/ 6781800 h 6791325"/>
              <a:gd name="connsiteX2-1623" fmla="*/ 2636209 w 3693484"/>
              <a:gd name="connsiteY2-1624" fmla="*/ 3819525 h 6791325"/>
              <a:gd name="connsiteX3-1625" fmla="*/ 2512384 w 3693484"/>
              <a:gd name="connsiteY3-1626" fmla="*/ 3267075 h 6791325"/>
              <a:gd name="connsiteX4-1627" fmla="*/ 2874334 w 3693484"/>
              <a:gd name="connsiteY4-1628" fmla="*/ 2162175 h 6791325"/>
              <a:gd name="connsiteX5-1629" fmla="*/ 3512509 w 3693484"/>
              <a:gd name="connsiteY5-1630" fmla="*/ 1247775 h 6791325"/>
              <a:gd name="connsiteX6-1631" fmla="*/ 3331534 w 3693484"/>
              <a:gd name="connsiteY6-1632" fmla="*/ 1133475 h 6791325"/>
              <a:gd name="connsiteX7-1633" fmla="*/ 2664784 w 3693484"/>
              <a:gd name="connsiteY7-1634" fmla="*/ 1857375 h 6791325"/>
              <a:gd name="connsiteX8-1635" fmla="*/ 2493334 w 3693484"/>
              <a:gd name="connsiteY8-1636" fmla="*/ 1752600 h 6791325"/>
              <a:gd name="connsiteX9-1637" fmla="*/ 2893384 w 3693484"/>
              <a:gd name="connsiteY9-1638" fmla="*/ 390525 h 6791325"/>
              <a:gd name="connsiteX10-1639" fmla="*/ 2607634 w 3693484"/>
              <a:gd name="connsiteY10-1640" fmla="*/ 295275 h 6791325"/>
              <a:gd name="connsiteX11-1641" fmla="*/ 2245684 w 3693484"/>
              <a:gd name="connsiteY11-1642" fmla="*/ 1609725 h 6791325"/>
              <a:gd name="connsiteX12-1643" fmla="*/ 2093284 w 3693484"/>
              <a:gd name="connsiteY12-1644" fmla="*/ 1495425 h 6791325"/>
              <a:gd name="connsiteX13-1645" fmla="*/ 2112334 w 3693484"/>
              <a:gd name="connsiteY13-1646" fmla="*/ 0 h 6791325"/>
              <a:gd name="connsiteX14-1647" fmla="*/ 1912309 w 3693484"/>
              <a:gd name="connsiteY14-1648" fmla="*/ 66675 h 6791325"/>
              <a:gd name="connsiteX15-1649" fmla="*/ 1845634 w 3693484"/>
              <a:gd name="connsiteY15-1650" fmla="*/ 1514475 h 6791325"/>
              <a:gd name="connsiteX16-1651" fmla="*/ 1717047 w 3693484"/>
              <a:gd name="connsiteY16-1652" fmla="*/ 1547812 h 6791325"/>
              <a:gd name="connsiteX17-1653" fmla="*/ 1593221 w 3693484"/>
              <a:gd name="connsiteY17-1654" fmla="*/ 323850 h 6791325"/>
              <a:gd name="connsiteX18-1655" fmla="*/ 1307472 w 3693484"/>
              <a:gd name="connsiteY18-1656" fmla="*/ 314325 h 6791325"/>
              <a:gd name="connsiteX19-1657" fmla="*/ 1312234 w 3693484"/>
              <a:gd name="connsiteY19-1658" fmla="*/ 1581150 h 6791325"/>
              <a:gd name="connsiteX20-1659" fmla="*/ 1259846 w 3693484"/>
              <a:gd name="connsiteY20-1660" fmla="*/ 1971675 h 6791325"/>
              <a:gd name="connsiteX21-1661" fmla="*/ 902659 w 3693484"/>
              <a:gd name="connsiteY21-1662" fmla="*/ 2247900 h 6791325"/>
              <a:gd name="connsiteX22-1663" fmla="*/ 207334 w 3693484"/>
              <a:gd name="connsiteY22-1664" fmla="*/ 1733550 h 6791325"/>
              <a:gd name="connsiteX23-1665" fmla="*/ 173996 w 3693484"/>
              <a:gd name="connsiteY23-1666" fmla="*/ 2038350 h 6791325"/>
              <a:gd name="connsiteX24-1667" fmla="*/ 731209 w 3693484"/>
              <a:gd name="connsiteY24-1668" fmla="*/ 2743200 h 6791325"/>
              <a:gd name="connsiteX25-1669" fmla="*/ 1359859 w 3693484"/>
              <a:gd name="connsiteY25-1670" fmla="*/ 3476625 h 6791325"/>
              <a:gd name="connsiteX26-1671" fmla="*/ 1578934 w 3693484"/>
              <a:gd name="connsiteY26-1672" fmla="*/ 4010025 h 6791325"/>
              <a:gd name="connsiteX27-1673" fmla="*/ 1969459 w 3693484"/>
              <a:gd name="connsiteY27-1674" fmla="*/ 6791325 h 6791325"/>
              <a:gd name="connsiteX0-1675" fmla="*/ 1969459 w 3693484"/>
              <a:gd name="connsiteY0-1676" fmla="*/ 6791325 h 6791325"/>
              <a:gd name="connsiteX1-1677" fmla="*/ 3693484 w 3693484"/>
              <a:gd name="connsiteY1-1678" fmla="*/ 6781800 h 6791325"/>
              <a:gd name="connsiteX2-1679" fmla="*/ 2636209 w 3693484"/>
              <a:gd name="connsiteY2-1680" fmla="*/ 3819525 h 6791325"/>
              <a:gd name="connsiteX3-1681" fmla="*/ 2512384 w 3693484"/>
              <a:gd name="connsiteY3-1682" fmla="*/ 3267075 h 6791325"/>
              <a:gd name="connsiteX4-1683" fmla="*/ 2874334 w 3693484"/>
              <a:gd name="connsiteY4-1684" fmla="*/ 2162175 h 6791325"/>
              <a:gd name="connsiteX5-1685" fmla="*/ 3512509 w 3693484"/>
              <a:gd name="connsiteY5-1686" fmla="*/ 1247775 h 6791325"/>
              <a:gd name="connsiteX6-1687" fmla="*/ 3331534 w 3693484"/>
              <a:gd name="connsiteY6-1688" fmla="*/ 1133475 h 6791325"/>
              <a:gd name="connsiteX7-1689" fmla="*/ 2664784 w 3693484"/>
              <a:gd name="connsiteY7-1690" fmla="*/ 1857375 h 6791325"/>
              <a:gd name="connsiteX8-1691" fmla="*/ 2493334 w 3693484"/>
              <a:gd name="connsiteY8-1692" fmla="*/ 1752600 h 6791325"/>
              <a:gd name="connsiteX9-1693" fmla="*/ 2893384 w 3693484"/>
              <a:gd name="connsiteY9-1694" fmla="*/ 390525 h 6791325"/>
              <a:gd name="connsiteX10-1695" fmla="*/ 2607634 w 3693484"/>
              <a:gd name="connsiteY10-1696" fmla="*/ 295275 h 6791325"/>
              <a:gd name="connsiteX11-1697" fmla="*/ 2245684 w 3693484"/>
              <a:gd name="connsiteY11-1698" fmla="*/ 1609725 h 6791325"/>
              <a:gd name="connsiteX12-1699" fmla="*/ 2093284 w 3693484"/>
              <a:gd name="connsiteY12-1700" fmla="*/ 1495425 h 6791325"/>
              <a:gd name="connsiteX13-1701" fmla="*/ 2112334 w 3693484"/>
              <a:gd name="connsiteY13-1702" fmla="*/ 0 h 6791325"/>
              <a:gd name="connsiteX14-1703" fmla="*/ 1912309 w 3693484"/>
              <a:gd name="connsiteY14-1704" fmla="*/ 66675 h 6791325"/>
              <a:gd name="connsiteX15-1705" fmla="*/ 1845634 w 3693484"/>
              <a:gd name="connsiteY15-1706" fmla="*/ 1514475 h 6791325"/>
              <a:gd name="connsiteX16-1707" fmla="*/ 1717047 w 3693484"/>
              <a:gd name="connsiteY16-1708" fmla="*/ 1547812 h 6791325"/>
              <a:gd name="connsiteX17-1709" fmla="*/ 1593221 w 3693484"/>
              <a:gd name="connsiteY17-1710" fmla="*/ 323850 h 6791325"/>
              <a:gd name="connsiteX18-1711" fmla="*/ 1307472 w 3693484"/>
              <a:gd name="connsiteY18-1712" fmla="*/ 314325 h 6791325"/>
              <a:gd name="connsiteX19-1713" fmla="*/ 1312234 w 3693484"/>
              <a:gd name="connsiteY19-1714" fmla="*/ 1581150 h 6791325"/>
              <a:gd name="connsiteX20-1715" fmla="*/ 1259846 w 3693484"/>
              <a:gd name="connsiteY20-1716" fmla="*/ 1971675 h 6791325"/>
              <a:gd name="connsiteX21-1717" fmla="*/ 902659 w 3693484"/>
              <a:gd name="connsiteY21-1718" fmla="*/ 2247900 h 6791325"/>
              <a:gd name="connsiteX22-1719" fmla="*/ 207334 w 3693484"/>
              <a:gd name="connsiteY22-1720" fmla="*/ 1733550 h 6791325"/>
              <a:gd name="connsiteX23-1721" fmla="*/ 173996 w 3693484"/>
              <a:gd name="connsiteY23-1722" fmla="*/ 2038350 h 6791325"/>
              <a:gd name="connsiteX24-1723" fmla="*/ 731209 w 3693484"/>
              <a:gd name="connsiteY24-1724" fmla="*/ 2743200 h 6791325"/>
              <a:gd name="connsiteX25-1725" fmla="*/ 1359859 w 3693484"/>
              <a:gd name="connsiteY25-1726" fmla="*/ 3476625 h 6791325"/>
              <a:gd name="connsiteX26-1727" fmla="*/ 1578934 w 3693484"/>
              <a:gd name="connsiteY26-1728" fmla="*/ 4010025 h 6791325"/>
              <a:gd name="connsiteX27-1729" fmla="*/ 1969459 w 3693484"/>
              <a:gd name="connsiteY27-1730" fmla="*/ 6791325 h 6791325"/>
              <a:gd name="connsiteX0-1731" fmla="*/ 1969459 w 3693484"/>
              <a:gd name="connsiteY0-1732" fmla="*/ 6791325 h 6791325"/>
              <a:gd name="connsiteX1-1733" fmla="*/ 3693484 w 3693484"/>
              <a:gd name="connsiteY1-1734" fmla="*/ 6781800 h 6791325"/>
              <a:gd name="connsiteX2-1735" fmla="*/ 2636209 w 3693484"/>
              <a:gd name="connsiteY2-1736" fmla="*/ 3819525 h 6791325"/>
              <a:gd name="connsiteX3-1737" fmla="*/ 2512384 w 3693484"/>
              <a:gd name="connsiteY3-1738" fmla="*/ 3267075 h 6791325"/>
              <a:gd name="connsiteX4-1739" fmla="*/ 2874334 w 3693484"/>
              <a:gd name="connsiteY4-1740" fmla="*/ 2162175 h 6791325"/>
              <a:gd name="connsiteX5-1741" fmla="*/ 3512509 w 3693484"/>
              <a:gd name="connsiteY5-1742" fmla="*/ 1247775 h 6791325"/>
              <a:gd name="connsiteX6-1743" fmla="*/ 3331534 w 3693484"/>
              <a:gd name="connsiteY6-1744" fmla="*/ 1133475 h 6791325"/>
              <a:gd name="connsiteX7-1745" fmla="*/ 2664784 w 3693484"/>
              <a:gd name="connsiteY7-1746" fmla="*/ 1857375 h 6791325"/>
              <a:gd name="connsiteX8-1747" fmla="*/ 2493334 w 3693484"/>
              <a:gd name="connsiteY8-1748" fmla="*/ 1752600 h 6791325"/>
              <a:gd name="connsiteX9-1749" fmla="*/ 2893384 w 3693484"/>
              <a:gd name="connsiteY9-1750" fmla="*/ 390525 h 6791325"/>
              <a:gd name="connsiteX10-1751" fmla="*/ 2607634 w 3693484"/>
              <a:gd name="connsiteY10-1752" fmla="*/ 295275 h 6791325"/>
              <a:gd name="connsiteX11-1753" fmla="*/ 2245684 w 3693484"/>
              <a:gd name="connsiteY11-1754" fmla="*/ 1609725 h 6791325"/>
              <a:gd name="connsiteX12-1755" fmla="*/ 2093284 w 3693484"/>
              <a:gd name="connsiteY12-1756" fmla="*/ 1495425 h 6791325"/>
              <a:gd name="connsiteX13-1757" fmla="*/ 2112334 w 3693484"/>
              <a:gd name="connsiteY13-1758" fmla="*/ 0 h 6791325"/>
              <a:gd name="connsiteX14-1759" fmla="*/ 1912309 w 3693484"/>
              <a:gd name="connsiteY14-1760" fmla="*/ 66675 h 6791325"/>
              <a:gd name="connsiteX15-1761" fmla="*/ 1845634 w 3693484"/>
              <a:gd name="connsiteY15-1762" fmla="*/ 1514475 h 6791325"/>
              <a:gd name="connsiteX16-1763" fmla="*/ 1688472 w 3693484"/>
              <a:gd name="connsiteY16-1764" fmla="*/ 1543049 h 6791325"/>
              <a:gd name="connsiteX17-1765" fmla="*/ 1593221 w 3693484"/>
              <a:gd name="connsiteY17-1766" fmla="*/ 323850 h 6791325"/>
              <a:gd name="connsiteX18-1767" fmla="*/ 1307472 w 3693484"/>
              <a:gd name="connsiteY18-1768" fmla="*/ 314325 h 6791325"/>
              <a:gd name="connsiteX19-1769" fmla="*/ 1312234 w 3693484"/>
              <a:gd name="connsiteY19-1770" fmla="*/ 1581150 h 6791325"/>
              <a:gd name="connsiteX20-1771" fmla="*/ 1259846 w 3693484"/>
              <a:gd name="connsiteY20-1772" fmla="*/ 1971675 h 6791325"/>
              <a:gd name="connsiteX21-1773" fmla="*/ 902659 w 3693484"/>
              <a:gd name="connsiteY21-1774" fmla="*/ 2247900 h 6791325"/>
              <a:gd name="connsiteX22-1775" fmla="*/ 207334 w 3693484"/>
              <a:gd name="connsiteY22-1776" fmla="*/ 1733550 h 6791325"/>
              <a:gd name="connsiteX23-1777" fmla="*/ 173996 w 3693484"/>
              <a:gd name="connsiteY23-1778" fmla="*/ 2038350 h 6791325"/>
              <a:gd name="connsiteX24-1779" fmla="*/ 731209 w 3693484"/>
              <a:gd name="connsiteY24-1780" fmla="*/ 2743200 h 6791325"/>
              <a:gd name="connsiteX25-1781" fmla="*/ 1359859 w 3693484"/>
              <a:gd name="connsiteY25-1782" fmla="*/ 3476625 h 6791325"/>
              <a:gd name="connsiteX26-1783" fmla="*/ 1578934 w 3693484"/>
              <a:gd name="connsiteY26-1784" fmla="*/ 4010025 h 6791325"/>
              <a:gd name="connsiteX27-1785" fmla="*/ 1969459 w 3693484"/>
              <a:gd name="connsiteY27-1786" fmla="*/ 6791325 h 6791325"/>
              <a:gd name="connsiteX0-1787" fmla="*/ 1969459 w 3693484"/>
              <a:gd name="connsiteY0-1788" fmla="*/ 6791325 h 6791325"/>
              <a:gd name="connsiteX1-1789" fmla="*/ 3693484 w 3693484"/>
              <a:gd name="connsiteY1-1790" fmla="*/ 6781800 h 6791325"/>
              <a:gd name="connsiteX2-1791" fmla="*/ 2636209 w 3693484"/>
              <a:gd name="connsiteY2-1792" fmla="*/ 3819525 h 6791325"/>
              <a:gd name="connsiteX3-1793" fmla="*/ 2512384 w 3693484"/>
              <a:gd name="connsiteY3-1794" fmla="*/ 3267075 h 6791325"/>
              <a:gd name="connsiteX4-1795" fmla="*/ 2874334 w 3693484"/>
              <a:gd name="connsiteY4-1796" fmla="*/ 2162175 h 6791325"/>
              <a:gd name="connsiteX5-1797" fmla="*/ 3512509 w 3693484"/>
              <a:gd name="connsiteY5-1798" fmla="*/ 1247775 h 6791325"/>
              <a:gd name="connsiteX6-1799" fmla="*/ 3331534 w 3693484"/>
              <a:gd name="connsiteY6-1800" fmla="*/ 1133475 h 6791325"/>
              <a:gd name="connsiteX7-1801" fmla="*/ 2664784 w 3693484"/>
              <a:gd name="connsiteY7-1802" fmla="*/ 1857375 h 6791325"/>
              <a:gd name="connsiteX8-1803" fmla="*/ 2493334 w 3693484"/>
              <a:gd name="connsiteY8-1804" fmla="*/ 1752600 h 6791325"/>
              <a:gd name="connsiteX9-1805" fmla="*/ 2893384 w 3693484"/>
              <a:gd name="connsiteY9-1806" fmla="*/ 390525 h 6791325"/>
              <a:gd name="connsiteX10-1807" fmla="*/ 2607634 w 3693484"/>
              <a:gd name="connsiteY10-1808" fmla="*/ 295275 h 6791325"/>
              <a:gd name="connsiteX11-1809" fmla="*/ 2245684 w 3693484"/>
              <a:gd name="connsiteY11-1810" fmla="*/ 1609725 h 6791325"/>
              <a:gd name="connsiteX12-1811" fmla="*/ 2093284 w 3693484"/>
              <a:gd name="connsiteY12-1812" fmla="*/ 1495425 h 6791325"/>
              <a:gd name="connsiteX13-1813" fmla="*/ 2112334 w 3693484"/>
              <a:gd name="connsiteY13-1814" fmla="*/ 0 h 6791325"/>
              <a:gd name="connsiteX14-1815" fmla="*/ 1912309 w 3693484"/>
              <a:gd name="connsiteY14-1816" fmla="*/ 66675 h 6791325"/>
              <a:gd name="connsiteX15-1817" fmla="*/ 1845634 w 3693484"/>
              <a:gd name="connsiteY15-1818" fmla="*/ 1514475 h 6791325"/>
              <a:gd name="connsiteX16-1819" fmla="*/ 1688472 w 3693484"/>
              <a:gd name="connsiteY16-1820" fmla="*/ 1543049 h 6791325"/>
              <a:gd name="connsiteX17-1821" fmla="*/ 1593221 w 3693484"/>
              <a:gd name="connsiteY17-1822" fmla="*/ 323850 h 6791325"/>
              <a:gd name="connsiteX18-1823" fmla="*/ 1307472 w 3693484"/>
              <a:gd name="connsiteY18-1824" fmla="*/ 314325 h 6791325"/>
              <a:gd name="connsiteX19-1825" fmla="*/ 1312234 w 3693484"/>
              <a:gd name="connsiteY19-1826" fmla="*/ 1581150 h 6791325"/>
              <a:gd name="connsiteX20-1827" fmla="*/ 1259846 w 3693484"/>
              <a:gd name="connsiteY20-1828" fmla="*/ 1971675 h 6791325"/>
              <a:gd name="connsiteX21-1829" fmla="*/ 902659 w 3693484"/>
              <a:gd name="connsiteY21-1830" fmla="*/ 2247900 h 6791325"/>
              <a:gd name="connsiteX22-1831" fmla="*/ 207334 w 3693484"/>
              <a:gd name="connsiteY22-1832" fmla="*/ 1733550 h 6791325"/>
              <a:gd name="connsiteX23-1833" fmla="*/ 173996 w 3693484"/>
              <a:gd name="connsiteY23-1834" fmla="*/ 2038350 h 6791325"/>
              <a:gd name="connsiteX24-1835" fmla="*/ 731209 w 3693484"/>
              <a:gd name="connsiteY24-1836" fmla="*/ 2743200 h 6791325"/>
              <a:gd name="connsiteX25-1837" fmla="*/ 1359859 w 3693484"/>
              <a:gd name="connsiteY25-1838" fmla="*/ 3476625 h 6791325"/>
              <a:gd name="connsiteX26-1839" fmla="*/ 1578934 w 3693484"/>
              <a:gd name="connsiteY26-1840" fmla="*/ 4010025 h 6791325"/>
              <a:gd name="connsiteX27-1841" fmla="*/ 1969459 w 3693484"/>
              <a:gd name="connsiteY27-1842" fmla="*/ 6791325 h 6791325"/>
              <a:gd name="connsiteX0-1843" fmla="*/ 1969459 w 3693484"/>
              <a:gd name="connsiteY0-1844" fmla="*/ 6791325 h 6791325"/>
              <a:gd name="connsiteX1-1845" fmla="*/ 3693484 w 3693484"/>
              <a:gd name="connsiteY1-1846" fmla="*/ 6781800 h 6791325"/>
              <a:gd name="connsiteX2-1847" fmla="*/ 2636209 w 3693484"/>
              <a:gd name="connsiteY2-1848" fmla="*/ 3819525 h 6791325"/>
              <a:gd name="connsiteX3-1849" fmla="*/ 2512384 w 3693484"/>
              <a:gd name="connsiteY3-1850" fmla="*/ 3267075 h 6791325"/>
              <a:gd name="connsiteX4-1851" fmla="*/ 2874334 w 3693484"/>
              <a:gd name="connsiteY4-1852" fmla="*/ 2162175 h 6791325"/>
              <a:gd name="connsiteX5-1853" fmla="*/ 3512509 w 3693484"/>
              <a:gd name="connsiteY5-1854" fmla="*/ 1247775 h 6791325"/>
              <a:gd name="connsiteX6-1855" fmla="*/ 3331534 w 3693484"/>
              <a:gd name="connsiteY6-1856" fmla="*/ 1133475 h 6791325"/>
              <a:gd name="connsiteX7-1857" fmla="*/ 2664784 w 3693484"/>
              <a:gd name="connsiteY7-1858" fmla="*/ 1857375 h 6791325"/>
              <a:gd name="connsiteX8-1859" fmla="*/ 2493334 w 3693484"/>
              <a:gd name="connsiteY8-1860" fmla="*/ 1752600 h 6791325"/>
              <a:gd name="connsiteX9-1861" fmla="*/ 2893384 w 3693484"/>
              <a:gd name="connsiteY9-1862" fmla="*/ 390525 h 6791325"/>
              <a:gd name="connsiteX10-1863" fmla="*/ 2607634 w 3693484"/>
              <a:gd name="connsiteY10-1864" fmla="*/ 295275 h 6791325"/>
              <a:gd name="connsiteX11-1865" fmla="*/ 2245684 w 3693484"/>
              <a:gd name="connsiteY11-1866" fmla="*/ 1609725 h 6791325"/>
              <a:gd name="connsiteX12-1867" fmla="*/ 2093284 w 3693484"/>
              <a:gd name="connsiteY12-1868" fmla="*/ 1495425 h 6791325"/>
              <a:gd name="connsiteX13-1869" fmla="*/ 2112334 w 3693484"/>
              <a:gd name="connsiteY13-1870" fmla="*/ 0 h 6791325"/>
              <a:gd name="connsiteX14-1871" fmla="*/ 1912309 w 3693484"/>
              <a:gd name="connsiteY14-1872" fmla="*/ 66675 h 6791325"/>
              <a:gd name="connsiteX15-1873" fmla="*/ 1845634 w 3693484"/>
              <a:gd name="connsiteY15-1874" fmla="*/ 1514475 h 6791325"/>
              <a:gd name="connsiteX16-1875" fmla="*/ 1688472 w 3693484"/>
              <a:gd name="connsiteY16-1876" fmla="*/ 1543049 h 6791325"/>
              <a:gd name="connsiteX17-1877" fmla="*/ 1593221 w 3693484"/>
              <a:gd name="connsiteY17-1878" fmla="*/ 323850 h 6791325"/>
              <a:gd name="connsiteX18-1879" fmla="*/ 1307472 w 3693484"/>
              <a:gd name="connsiteY18-1880" fmla="*/ 314325 h 6791325"/>
              <a:gd name="connsiteX19-1881" fmla="*/ 1312234 w 3693484"/>
              <a:gd name="connsiteY19-1882" fmla="*/ 1581150 h 6791325"/>
              <a:gd name="connsiteX20-1883" fmla="*/ 1259846 w 3693484"/>
              <a:gd name="connsiteY20-1884" fmla="*/ 1971675 h 6791325"/>
              <a:gd name="connsiteX21-1885" fmla="*/ 902659 w 3693484"/>
              <a:gd name="connsiteY21-1886" fmla="*/ 2247900 h 6791325"/>
              <a:gd name="connsiteX22-1887" fmla="*/ 207334 w 3693484"/>
              <a:gd name="connsiteY22-1888" fmla="*/ 1733550 h 6791325"/>
              <a:gd name="connsiteX23-1889" fmla="*/ 173996 w 3693484"/>
              <a:gd name="connsiteY23-1890" fmla="*/ 2038350 h 6791325"/>
              <a:gd name="connsiteX24-1891" fmla="*/ 731209 w 3693484"/>
              <a:gd name="connsiteY24-1892" fmla="*/ 2743200 h 6791325"/>
              <a:gd name="connsiteX25-1893" fmla="*/ 1359859 w 3693484"/>
              <a:gd name="connsiteY25-1894" fmla="*/ 3476625 h 6791325"/>
              <a:gd name="connsiteX26-1895" fmla="*/ 1578934 w 3693484"/>
              <a:gd name="connsiteY26-1896" fmla="*/ 4010025 h 6791325"/>
              <a:gd name="connsiteX27-1897" fmla="*/ 1969459 w 3693484"/>
              <a:gd name="connsiteY27-1898" fmla="*/ 6791325 h 6791325"/>
              <a:gd name="connsiteX0-1899" fmla="*/ 1969459 w 3693484"/>
              <a:gd name="connsiteY0-1900" fmla="*/ 6791325 h 6791325"/>
              <a:gd name="connsiteX1-1901" fmla="*/ 3693484 w 3693484"/>
              <a:gd name="connsiteY1-1902" fmla="*/ 6781800 h 6791325"/>
              <a:gd name="connsiteX2-1903" fmla="*/ 2636209 w 3693484"/>
              <a:gd name="connsiteY2-1904" fmla="*/ 3819525 h 6791325"/>
              <a:gd name="connsiteX3-1905" fmla="*/ 2512384 w 3693484"/>
              <a:gd name="connsiteY3-1906" fmla="*/ 3267075 h 6791325"/>
              <a:gd name="connsiteX4-1907" fmla="*/ 2874334 w 3693484"/>
              <a:gd name="connsiteY4-1908" fmla="*/ 2162175 h 6791325"/>
              <a:gd name="connsiteX5-1909" fmla="*/ 3512509 w 3693484"/>
              <a:gd name="connsiteY5-1910" fmla="*/ 1247775 h 6791325"/>
              <a:gd name="connsiteX6-1911" fmla="*/ 3331534 w 3693484"/>
              <a:gd name="connsiteY6-1912" fmla="*/ 1133475 h 6791325"/>
              <a:gd name="connsiteX7-1913" fmla="*/ 2664784 w 3693484"/>
              <a:gd name="connsiteY7-1914" fmla="*/ 1857375 h 6791325"/>
              <a:gd name="connsiteX8-1915" fmla="*/ 2493334 w 3693484"/>
              <a:gd name="connsiteY8-1916" fmla="*/ 1752600 h 6791325"/>
              <a:gd name="connsiteX9-1917" fmla="*/ 2893384 w 3693484"/>
              <a:gd name="connsiteY9-1918" fmla="*/ 390525 h 6791325"/>
              <a:gd name="connsiteX10-1919" fmla="*/ 2607634 w 3693484"/>
              <a:gd name="connsiteY10-1920" fmla="*/ 295275 h 6791325"/>
              <a:gd name="connsiteX11-1921" fmla="*/ 2245684 w 3693484"/>
              <a:gd name="connsiteY11-1922" fmla="*/ 1609725 h 6791325"/>
              <a:gd name="connsiteX12-1923" fmla="*/ 2093284 w 3693484"/>
              <a:gd name="connsiteY12-1924" fmla="*/ 1495425 h 6791325"/>
              <a:gd name="connsiteX13-1925" fmla="*/ 2112334 w 3693484"/>
              <a:gd name="connsiteY13-1926" fmla="*/ 0 h 6791325"/>
              <a:gd name="connsiteX14-1927" fmla="*/ 1912309 w 3693484"/>
              <a:gd name="connsiteY14-1928" fmla="*/ 66675 h 6791325"/>
              <a:gd name="connsiteX15-1929" fmla="*/ 1845634 w 3693484"/>
              <a:gd name="connsiteY15-1930" fmla="*/ 1514475 h 6791325"/>
              <a:gd name="connsiteX16-1931" fmla="*/ 1688472 w 3693484"/>
              <a:gd name="connsiteY16-1932" fmla="*/ 1543049 h 6791325"/>
              <a:gd name="connsiteX17-1933" fmla="*/ 1593221 w 3693484"/>
              <a:gd name="connsiteY17-1934" fmla="*/ 323850 h 6791325"/>
              <a:gd name="connsiteX18-1935" fmla="*/ 1307472 w 3693484"/>
              <a:gd name="connsiteY18-1936" fmla="*/ 314325 h 6791325"/>
              <a:gd name="connsiteX19-1937" fmla="*/ 1312234 w 3693484"/>
              <a:gd name="connsiteY19-1938" fmla="*/ 1581150 h 6791325"/>
              <a:gd name="connsiteX20-1939" fmla="*/ 1259846 w 3693484"/>
              <a:gd name="connsiteY20-1940" fmla="*/ 1971675 h 6791325"/>
              <a:gd name="connsiteX21-1941" fmla="*/ 902659 w 3693484"/>
              <a:gd name="connsiteY21-1942" fmla="*/ 2247900 h 6791325"/>
              <a:gd name="connsiteX22-1943" fmla="*/ 207334 w 3693484"/>
              <a:gd name="connsiteY22-1944" fmla="*/ 1733550 h 6791325"/>
              <a:gd name="connsiteX23-1945" fmla="*/ 173996 w 3693484"/>
              <a:gd name="connsiteY23-1946" fmla="*/ 2038350 h 6791325"/>
              <a:gd name="connsiteX24-1947" fmla="*/ 731209 w 3693484"/>
              <a:gd name="connsiteY24-1948" fmla="*/ 2743200 h 6791325"/>
              <a:gd name="connsiteX25-1949" fmla="*/ 1359859 w 3693484"/>
              <a:gd name="connsiteY25-1950" fmla="*/ 3476625 h 6791325"/>
              <a:gd name="connsiteX26-1951" fmla="*/ 1578934 w 3693484"/>
              <a:gd name="connsiteY26-1952" fmla="*/ 4010025 h 6791325"/>
              <a:gd name="connsiteX27-1953" fmla="*/ 1969459 w 3693484"/>
              <a:gd name="connsiteY27-1954" fmla="*/ 6791325 h 6791325"/>
              <a:gd name="connsiteX0-1955" fmla="*/ 1969459 w 3693484"/>
              <a:gd name="connsiteY0-1956" fmla="*/ 6791325 h 6791325"/>
              <a:gd name="connsiteX1-1957" fmla="*/ 3693484 w 3693484"/>
              <a:gd name="connsiteY1-1958" fmla="*/ 6781800 h 6791325"/>
              <a:gd name="connsiteX2-1959" fmla="*/ 2636209 w 3693484"/>
              <a:gd name="connsiteY2-1960" fmla="*/ 3819525 h 6791325"/>
              <a:gd name="connsiteX3-1961" fmla="*/ 2512384 w 3693484"/>
              <a:gd name="connsiteY3-1962" fmla="*/ 3267075 h 6791325"/>
              <a:gd name="connsiteX4-1963" fmla="*/ 2874334 w 3693484"/>
              <a:gd name="connsiteY4-1964" fmla="*/ 2162175 h 6791325"/>
              <a:gd name="connsiteX5-1965" fmla="*/ 3512509 w 3693484"/>
              <a:gd name="connsiteY5-1966" fmla="*/ 1247775 h 6791325"/>
              <a:gd name="connsiteX6-1967" fmla="*/ 3331534 w 3693484"/>
              <a:gd name="connsiteY6-1968" fmla="*/ 1133475 h 6791325"/>
              <a:gd name="connsiteX7-1969" fmla="*/ 2664784 w 3693484"/>
              <a:gd name="connsiteY7-1970" fmla="*/ 1857375 h 6791325"/>
              <a:gd name="connsiteX8-1971" fmla="*/ 2493334 w 3693484"/>
              <a:gd name="connsiteY8-1972" fmla="*/ 1752600 h 6791325"/>
              <a:gd name="connsiteX9-1973" fmla="*/ 2893384 w 3693484"/>
              <a:gd name="connsiteY9-1974" fmla="*/ 390525 h 6791325"/>
              <a:gd name="connsiteX10-1975" fmla="*/ 2607634 w 3693484"/>
              <a:gd name="connsiteY10-1976" fmla="*/ 295275 h 6791325"/>
              <a:gd name="connsiteX11-1977" fmla="*/ 2245684 w 3693484"/>
              <a:gd name="connsiteY11-1978" fmla="*/ 1609725 h 6791325"/>
              <a:gd name="connsiteX12-1979" fmla="*/ 2093284 w 3693484"/>
              <a:gd name="connsiteY12-1980" fmla="*/ 1495425 h 6791325"/>
              <a:gd name="connsiteX13-1981" fmla="*/ 2112334 w 3693484"/>
              <a:gd name="connsiteY13-1982" fmla="*/ 0 h 6791325"/>
              <a:gd name="connsiteX14-1983" fmla="*/ 1912309 w 3693484"/>
              <a:gd name="connsiteY14-1984" fmla="*/ 66675 h 6791325"/>
              <a:gd name="connsiteX15-1985" fmla="*/ 1798009 w 3693484"/>
              <a:gd name="connsiteY15-1986" fmla="*/ 1514475 h 6791325"/>
              <a:gd name="connsiteX16-1987" fmla="*/ 1688472 w 3693484"/>
              <a:gd name="connsiteY16-1988" fmla="*/ 1543049 h 6791325"/>
              <a:gd name="connsiteX17-1989" fmla="*/ 1593221 w 3693484"/>
              <a:gd name="connsiteY17-1990" fmla="*/ 323850 h 6791325"/>
              <a:gd name="connsiteX18-1991" fmla="*/ 1307472 w 3693484"/>
              <a:gd name="connsiteY18-1992" fmla="*/ 314325 h 6791325"/>
              <a:gd name="connsiteX19-1993" fmla="*/ 1312234 w 3693484"/>
              <a:gd name="connsiteY19-1994" fmla="*/ 1581150 h 6791325"/>
              <a:gd name="connsiteX20-1995" fmla="*/ 1259846 w 3693484"/>
              <a:gd name="connsiteY20-1996" fmla="*/ 1971675 h 6791325"/>
              <a:gd name="connsiteX21-1997" fmla="*/ 902659 w 3693484"/>
              <a:gd name="connsiteY21-1998" fmla="*/ 2247900 h 6791325"/>
              <a:gd name="connsiteX22-1999" fmla="*/ 207334 w 3693484"/>
              <a:gd name="connsiteY22-2000" fmla="*/ 1733550 h 6791325"/>
              <a:gd name="connsiteX23-2001" fmla="*/ 173996 w 3693484"/>
              <a:gd name="connsiteY23-2002" fmla="*/ 2038350 h 6791325"/>
              <a:gd name="connsiteX24-2003" fmla="*/ 731209 w 3693484"/>
              <a:gd name="connsiteY24-2004" fmla="*/ 2743200 h 6791325"/>
              <a:gd name="connsiteX25-2005" fmla="*/ 1359859 w 3693484"/>
              <a:gd name="connsiteY25-2006" fmla="*/ 3476625 h 6791325"/>
              <a:gd name="connsiteX26-2007" fmla="*/ 1578934 w 3693484"/>
              <a:gd name="connsiteY26-2008" fmla="*/ 4010025 h 6791325"/>
              <a:gd name="connsiteX27-2009" fmla="*/ 1969459 w 3693484"/>
              <a:gd name="connsiteY27-2010" fmla="*/ 6791325 h 6791325"/>
              <a:gd name="connsiteX0-2011" fmla="*/ 1969459 w 3693484"/>
              <a:gd name="connsiteY0-2012" fmla="*/ 6791325 h 6791325"/>
              <a:gd name="connsiteX1-2013" fmla="*/ 3693484 w 3693484"/>
              <a:gd name="connsiteY1-2014" fmla="*/ 6781800 h 6791325"/>
              <a:gd name="connsiteX2-2015" fmla="*/ 2636209 w 3693484"/>
              <a:gd name="connsiteY2-2016" fmla="*/ 3819525 h 6791325"/>
              <a:gd name="connsiteX3-2017" fmla="*/ 2512384 w 3693484"/>
              <a:gd name="connsiteY3-2018" fmla="*/ 3267075 h 6791325"/>
              <a:gd name="connsiteX4-2019" fmla="*/ 2874334 w 3693484"/>
              <a:gd name="connsiteY4-2020" fmla="*/ 2162175 h 6791325"/>
              <a:gd name="connsiteX5-2021" fmla="*/ 3512509 w 3693484"/>
              <a:gd name="connsiteY5-2022" fmla="*/ 1247775 h 6791325"/>
              <a:gd name="connsiteX6-2023" fmla="*/ 3331534 w 3693484"/>
              <a:gd name="connsiteY6-2024" fmla="*/ 1133475 h 6791325"/>
              <a:gd name="connsiteX7-2025" fmla="*/ 2664784 w 3693484"/>
              <a:gd name="connsiteY7-2026" fmla="*/ 1857375 h 6791325"/>
              <a:gd name="connsiteX8-2027" fmla="*/ 2493334 w 3693484"/>
              <a:gd name="connsiteY8-2028" fmla="*/ 1752600 h 6791325"/>
              <a:gd name="connsiteX9-2029" fmla="*/ 2893384 w 3693484"/>
              <a:gd name="connsiteY9-2030" fmla="*/ 390525 h 6791325"/>
              <a:gd name="connsiteX10-2031" fmla="*/ 2607634 w 3693484"/>
              <a:gd name="connsiteY10-2032" fmla="*/ 295275 h 6791325"/>
              <a:gd name="connsiteX11-2033" fmla="*/ 2245684 w 3693484"/>
              <a:gd name="connsiteY11-2034" fmla="*/ 1609725 h 6791325"/>
              <a:gd name="connsiteX12-2035" fmla="*/ 2093284 w 3693484"/>
              <a:gd name="connsiteY12-2036" fmla="*/ 1495425 h 6791325"/>
              <a:gd name="connsiteX13-2037" fmla="*/ 2112334 w 3693484"/>
              <a:gd name="connsiteY13-2038" fmla="*/ 0 h 6791325"/>
              <a:gd name="connsiteX14-2039" fmla="*/ 1912309 w 3693484"/>
              <a:gd name="connsiteY14-2040" fmla="*/ 66675 h 6791325"/>
              <a:gd name="connsiteX15-2041" fmla="*/ 1798009 w 3693484"/>
              <a:gd name="connsiteY15-2042" fmla="*/ 1514475 h 6791325"/>
              <a:gd name="connsiteX16-2043" fmla="*/ 1688472 w 3693484"/>
              <a:gd name="connsiteY16-2044" fmla="*/ 1543049 h 6791325"/>
              <a:gd name="connsiteX17-2045" fmla="*/ 1593221 w 3693484"/>
              <a:gd name="connsiteY17-2046" fmla="*/ 323850 h 6791325"/>
              <a:gd name="connsiteX18-2047" fmla="*/ 1307472 w 3693484"/>
              <a:gd name="connsiteY18-2048" fmla="*/ 314325 h 6791325"/>
              <a:gd name="connsiteX19-2049" fmla="*/ 1312234 w 3693484"/>
              <a:gd name="connsiteY19-2050" fmla="*/ 1581150 h 6791325"/>
              <a:gd name="connsiteX20-2051" fmla="*/ 1259846 w 3693484"/>
              <a:gd name="connsiteY20-2052" fmla="*/ 1971675 h 6791325"/>
              <a:gd name="connsiteX21-2053" fmla="*/ 902659 w 3693484"/>
              <a:gd name="connsiteY21-2054" fmla="*/ 2247900 h 6791325"/>
              <a:gd name="connsiteX22-2055" fmla="*/ 207334 w 3693484"/>
              <a:gd name="connsiteY22-2056" fmla="*/ 1733550 h 6791325"/>
              <a:gd name="connsiteX23-2057" fmla="*/ 173996 w 3693484"/>
              <a:gd name="connsiteY23-2058" fmla="*/ 2038350 h 6791325"/>
              <a:gd name="connsiteX24-2059" fmla="*/ 731209 w 3693484"/>
              <a:gd name="connsiteY24-2060" fmla="*/ 2743200 h 6791325"/>
              <a:gd name="connsiteX25-2061" fmla="*/ 1359859 w 3693484"/>
              <a:gd name="connsiteY25-2062" fmla="*/ 3476625 h 6791325"/>
              <a:gd name="connsiteX26-2063" fmla="*/ 1578934 w 3693484"/>
              <a:gd name="connsiteY26-2064" fmla="*/ 4010025 h 6791325"/>
              <a:gd name="connsiteX27-2065" fmla="*/ 1969459 w 3693484"/>
              <a:gd name="connsiteY27-2066" fmla="*/ 6791325 h 6791325"/>
              <a:gd name="connsiteX0-2067" fmla="*/ 1969459 w 3693484"/>
              <a:gd name="connsiteY0-2068" fmla="*/ 6791325 h 6791325"/>
              <a:gd name="connsiteX1-2069" fmla="*/ 3693484 w 3693484"/>
              <a:gd name="connsiteY1-2070" fmla="*/ 6781800 h 6791325"/>
              <a:gd name="connsiteX2-2071" fmla="*/ 2636209 w 3693484"/>
              <a:gd name="connsiteY2-2072" fmla="*/ 3819525 h 6791325"/>
              <a:gd name="connsiteX3-2073" fmla="*/ 2512384 w 3693484"/>
              <a:gd name="connsiteY3-2074" fmla="*/ 3267075 h 6791325"/>
              <a:gd name="connsiteX4-2075" fmla="*/ 2874334 w 3693484"/>
              <a:gd name="connsiteY4-2076" fmla="*/ 2162175 h 6791325"/>
              <a:gd name="connsiteX5-2077" fmla="*/ 3512509 w 3693484"/>
              <a:gd name="connsiteY5-2078" fmla="*/ 1247775 h 6791325"/>
              <a:gd name="connsiteX6-2079" fmla="*/ 3331534 w 3693484"/>
              <a:gd name="connsiteY6-2080" fmla="*/ 1133475 h 6791325"/>
              <a:gd name="connsiteX7-2081" fmla="*/ 2664784 w 3693484"/>
              <a:gd name="connsiteY7-2082" fmla="*/ 1857375 h 6791325"/>
              <a:gd name="connsiteX8-2083" fmla="*/ 2493334 w 3693484"/>
              <a:gd name="connsiteY8-2084" fmla="*/ 1752600 h 6791325"/>
              <a:gd name="connsiteX9-2085" fmla="*/ 2893384 w 3693484"/>
              <a:gd name="connsiteY9-2086" fmla="*/ 390525 h 6791325"/>
              <a:gd name="connsiteX10-2087" fmla="*/ 2607634 w 3693484"/>
              <a:gd name="connsiteY10-2088" fmla="*/ 295275 h 6791325"/>
              <a:gd name="connsiteX11-2089" fmla="*/ 2245684 w 3693484"/>
              <a:gd name="connsiteY11-2090" fmla="*/ 1609725 h 6791325"/>
              <a:gd name="connsiteX12-2091" fmla="*/ 2093284 w 3693484"/>
              <a:gd name="connsiteY12-2092" fmla="*/ 1495425 h 6791325"/>
              <a:gd name="connsiteX13-2093" fmla="*/ 2112334 w 3693484"/>
              <a:gd name="connsiteY13-2094" fmla="*/ 0 h 6791325"/>
              <a:gd name="connsiteX14-2095" fmla="*/ 1912309 w 3693484"/>
              <a:gd name="connsiteY14-2096" fmla="*/ 66675 h 6791325"/>
              <a:gd name="connsiteX15-2097" fmla="*/ 1798009 w 3693484"/>
              <a:gd name="connsiteY15-2098" fmla="*/ 1514475 h 6791325"/>
              <a:gd name="connsiteX16-2099" fmla="*/ 1688472 w 3693484"/>
              <a:gd name="connsiteY16-2100" fmla="*/ 1543049 h 6791325"/>
              <a:gd name="connsiteX17-2101" fmla="*/ 1593221 w 3693484"/>
              <a:gd name="connsiteY17-2102" fmla="*/ 323850 h 6791325"/>
              <a:gd name="connsiteX18-2103" fmla="*/ 1307472 w 3693484"/>
              <a:gd name="connsiteY18-2104" fmla="*/ 314325 h 6791325"/>
              <a:gd name="connsiteX19-2105" fmla="*/ 1312234 w 3693484"/>
              <a:gd name="connsiteY19-2106" fmla="*/ 1581150 h 6791325"/>
              <a:gd name="connsiteX20-2107" fmla="*/ 1259846 w 3693484"/>
              <a:gd name="connsiteY20-2108" fmla="*/ 1971675 h 6791325"/>
              <a:gd name="connsiteX21-2109" fmla="*/ 902659 w 3693484"/>
              <a:gd name="connsiteY21-2110" fmla="*/ 2247900 h 6791325"/>
              <a:gd name="connsiteX22-2111" fmla="*/ 207334 w 3693484"/>
              <a:gd name="connsiteY22-2112" fmla="*/ 1733550 h 6791325"/>
              <a:gd name="connsiteX23-2113" fmla="*/ 173996 w 3693484"/>
              <a:gd name="connsiteY23-2114" fmla="*/ 2038350 h 6791325"/>
              <a:gd name="connsiteX24-2115" fmla="*/ 731209 w 3693484"/>
              <a:gd name="connsiteY24-2116" fmla="*/ 2743200 h 6791325"/>
              <a:gd name="connsiteX25-2117" fmla="*/ 1359859 w 3693484"/>
              <a:gd name="connsiteY25-2118" fmla="*/ 3476625 h 6791325"/>
              <a:gd name="connsiteX26-2119" fmla="*/ 1578934 w 3693484"/>
              <a:gd name="connsiteY26-2120" fmla="*/ 4010025 h 6791325"/>
              <a:gd name="connsiteX27-2121" fmla="*/ 1969459 w 3693484"/>
              <a:gd name="connsiteY27-2122" fmla="*/ 6791325 h 6791325"/>
              <a:gd name="connsiteX0-2123" fmla="*/ 1969459 w 3693484"/>
              <a:gd name="connsiteY0-2124" fmla="*/ 6791325 h 6791325"/>
              <a:gd name="connsiteX1-2125" fmla="*/ 3693484 w 3693484"/>
              <a:gd name="connsiteY1-2126" fmla="*/ 6781800 h 6791325"/>
              <a:gd name="connsiteX2-2127" fmla="*/ 2636209 w 3693484"/>
              <a:gd name="connsiteY2-2128" fmla="*/ 3819525 h 6791325"/>
              <a:gd name="connsiteX3-2129" fmla="*/ 2512384 w 3693484"/>
              <a:gd name="connsiteY3-2130" fmla="*/ 3267075 h 6791325"/>
              <a:gd name="connsiteX4-2131" fmla="*/ 2874334 w 3693484"/>
              <a:gd name="connsiteY4-2132" fmla="*/ 2162175 h 6791325"/>
              <a:gd name="connsiteX5-2133" fmla="*/ 3512509 w 3693484"/>
              <a:gd name="connsiteY5-2134" fmla="*/ 1247775 h 6791325"/>
              <a:gd name="connsiteX6-2135" fmla="*/ 3331534 w 3693484"/>
              <a:gd name="connsiteY6-2136" fmla="*/ 1133475 h 6791325"/>
              <a:gd name="connsiteX7-2137" fmla="*/ 2664784 w 3693484"/>
              <a:gd name="connsiteY7-2138" fmla="*/ 1857375 h 6791325"/>
              <a:gd name="connsiteX8-2139" fmla="*/ 2493334 w 3693484"/>
              <a:gd name="connsiteY8-2140" fmla="*/ 1752600 h 6791325"/>
              <a:gd name="connsiteX9-2141" fmla="*/ 2893384 w 3693484"/>
              <a:gd name="connsiteY9-2142" fmla="*/ 390525 h 6791325"/>
              <a:gd name="connsiteX10-2143" fmla="*/ 2607634 w 3693484"/>
              <a:gd name="connsiteY10-2144" fmla="*/ 295275 h 6791325"/>
              <a:gd name="connsiteX11-2145" fmla="*/ 2245684 w 3693484"/>
              <a:gd name="connsiteY11-2146" fmla="*/ 1609725 h 6791325"/>
              <a:gd name="connsiteX12-2147" fmla="*/ 2093284 w 3693484"/>
              <a:gd name="connsiteY12-2148" fmla="*/ 1495425 h 6791325"/>
              <a:gd name="connsiteX13-2149" fmla="*/ 2112334 w 3693484"/>
              <a:gd name="connsiteY13-2150" fmla="*/ 0 h 6791325"/>
              <a:gd name="connsiteX14-2151" fmla="*/ 1912309 w 3693484"/>
              <a:gd name="connsiteY14-2152" fmla="*/ 66675 h 6791325"/>
              <a:gd name="connsiteX15-2153" fmla="*/ 1798009 w 3693484"/>
              <a:gd name="connsiteY15-2154" fmla="*/ 1514475 h 6791325"/>
              <a:gd name="connsiteX16-2155" fmla="*/ 1674184 w 3693484"/>
              <a:gd name="connsiteY16-2156" fmla="*/ 1504949 h 6791325"/>
              <a:gd name="connsiteX17-2157" fmla="*/ 1593221 w 3693484"/>
              <a:gd name="connsiteY17-2158" fmla="*/ 323850 h 6791325"/>
              <a:gd name="connsiteX18-2159" fmla="*/ 1307472 w 3693484"/>
              <a:gd name="connsiteY18-2160" fmla="*/ 314325 h 6791325"/>
              <a:gd name="connsiteX19-2161" fmla="*/ 1312234 w 3693484"/>
              <a:gd name="connsiteY19-2162" fmla="*/ 1581150 h 6791325"/>
              <a:gd name="connsiteX20-2163" fmla="*/ 1259846 w 3693484"/>
              <a:gd name="connsiteY20-2164" fmla="*/ 1971675 h 6791325"/>
              <a:gd name="connsiteX21-2165" fmla="*/ 902659 w 3693484"/>
              <a:gd name="connsiteY21-2166" fmla="*/ 2247900 h 6791325"/>
              <a:gd name="connsiteX22-2167" fmla="*/ 207334 w 3693484"/>
              <a:gd name="connsiteY22-2168" fmla="*/ 1733550 h 6791325"/>
              <a:gd name="connsiteX23-2169" fmla="*/ 173996 w 3693484"/>
              <a:gd name="connsiteY23-2170" fmla="*/ 2038350 h 6791325"/>
              <a:gd name="connsiteX24-2171" fmla="*/ 731209 w 3693484"/>
              <a:gd name="connsiteY24-2172" fmla="*/ 2743200 h 6791325"/>
              <a:gd name="connsiteX25-2173" fmla="*/ 1359859 w 3693484"/>
              <a:gd name="connsiteY25-2174" fmla="*/ 3476625 h 6791325"/>
              <a:gd name="connsiteX26-2175" fmla="*/ 1578934 w 3693484"/>
              <a:gd name="connsiteY26-2176" fmla="*/ 4010025 h 6791325"/>
              <a:gd name="connsiteX27-2177" fmla="*/ 1969459 w 3693484"/>
              <a:gd name="connsiteY27-2178" fmla="*/ 6791325 h 6791325"/>
              <a:gd name="connsiteX0-2179" fmla="*/ 1969459 w 3693484"/>
              <a:gd name="connsiteY0-2180" fmla="*/ 6791325 h 6791325"/>
              <a:gd name="connsiteX1-2181" fmla="*/ 3693484 w 3693484"/>
              <a:gd name="connsiteY1-2182" fmla="*/ 6781800 h 6791325"/>
              <a:gd name="connsiteX2-2183" fmla="*/ 2636209 w 3693484"/>
              <a:gd name="connsiteY2-2184" fmla="*/ 3819525 h 6791325"/>
              <a:gd name="connsiteX3-2185" fmla="*/ 2512384 w 3693484"/>
              <a:gd name="connsiteY3-2186" fmla="*/ 3267075 h 6791325"/>
              <a:gd name="connsiteX4-2187" fmla="*/ 2874334 w 3693484"/>
              <a:gd name="connsiteY4-2188" fmla="*/ 2162175 h 6791325"/>
              <a:gd name="connsiteX5-2189" fmla="*/ 3512509 w 3693484"/>
              <a:gd name="connsiteY5-2190" fmla="*/ 1247775 h 6791325"/>
              <a:gd name="connsiteX6-2191" fmla="*/ 3331534 w 3693484"/>
              <a:gd name="connsiteY6-2192" fmla="*/ 1133475 h 6791325"/>
              <a:gd name="connsiteX7-2193" fmla="*/ 2664784 w 3693484"/>
              <a:gd name="connsiteY7-2194" fmla="*/ 1857375 h 6791325"/>
              <a:gd name="connsiteX8-2195" fmla="*/ 2493334 w 3693484"/>
              <a:gd name="connsiteY8-2196" fmla="*/ 1752600 h 6791325"/>
              <a:gd name="connsiteX9-2197" fmla="*/ 2893384 w 3693484"/>
              <a:gd name="connsiteY9-2198" fmla="*/ 390525 h 6791325"/>
              <a:gd name="connsiteX10-2199" fmla="*/ 2607634 w 3693484"/>
              <a:gd name="connsiteY10-2200" fmla="*/ 295275 h 6791325"/>
              <a:gd name="connsiteX11-2201" fmla="*/ 2245684 w 3693484"/>
              <a:gd name="connsiteY11-2202" fmla="*/ 1609725 h 6791325"/>
              <a:gd name="connsiteX12-2203" fmla="*/ 2093284 w 3693484"/>
              <a:gd name="connsiteY12-2204" fmla="*/ 1495425 h 6791325"/>
              <a:gd name="connsiteX13-2205" fmla="*/ 2112334 w 3693484"/>
              <a:gd name="connsiteY13-2206" fmla="*/ 0 h 6791325"/>
              <a:gd name="connsiteX14-2207" fmla="*/ 1912309 w 3693484"/>
              <a:gd name="connsiteY14-2208" fmla="*/ 66675 h 6791325"/>
              <a:gd name="connsiteX15-2209" fmla="*/ 1798009 w 3693484"/>
              <a:gd name="connsiteY15-2210" fmla="*/ 1500188 h 6791325"/>
              <a:gd name="connsiteX16-2211" fmla="*/ 1674184 w 3693484"/>
              <a:gd name="connsiteY16-2212" fmla="*/ 1504949 h 6791325"/>
              <a:gd name="connsiteX17-2213" fmla="*/ 1593221 w 3693484"/>
              <a:gd name="connsiteY17-2214" fmla="*/ 323850 h 6791325"/>
              <a:gd name="connsiteX18-2215" fmla="*/ 1307472 w 3693484"/>
              <a:gd name="connsiteY18-2216" fmla="*/ 314325 h 6791325"/>
              <a:gd name="connsiteX19-2217" fmla="*/ 1312234 w 3693484"/>
              <a:gd name="connsiteY19-2218" fmla="*/ 1581150 h 6791325"/>
              <a:gd name="connsiteX20-2219" fmla="*/ 1259846 w 3693484"/>
              <a:gd name="connsiteY20-2220" fmla="*/ 1971675 h 6791325"/>
              <a:gd name="connsiteX21-2221" fmla="*/ 902659 w 3693484"/>
              <a:gd name="connsiteY21-2222" fmla="*/ 2247900 h 6791325"/>
              <a:gd name="connsiteX22-2223" fmla="*/ 207334 w 3693484"/>
              <a:gd name="connsiteY22-2224" fmla="*/ 1733550 h 6791325"/>
              <a:gd name="connsiteX23-2225" fmla="*/ 173996 w 3693484"/>
              <a:gd name="connsiteY23-2226" fmla="*/ 2038350 h 6791325"/>
              <a:gd name="connsiteX24-2227" fmla="*/ 731209 w 3693484"/>
              <a:gd name="connsiteY24-2228" fmla="*/ 2743200 h 6791325"/>
              <a:gd name="connsiteX25-2229" fmla="*/ 1359859 w 3693484"/>
              <a:gd name="connsiteY25-2230" fmla="*/ 3476625 h 6791325"/>
              <a:gd name="connsiteX26-2231" fmla="*/ 1578934 w 3693484"/>
              <a:gd name="connsiteY26-2232" fmla="*/ 4010025 h 6791325"/>
              <a:gd name="connsiteX27-2233" fmla="*/ 1969459 w 3693484"/>
              <a:gd name="connsiteY27-2234" fmla="*/ 6791325 h 6791325"/>
              <a:gd name="connsiteX0-2235" fmla="*/ 1969459 w 3693484"/>
              <a:gd name="connsiteY0-2236" fmla="*/ 6791325 h 6791325"/>
              <a:gd name="connsiteX1-2237" fmla="*/ 3693484 w 3693484"/>
              <a:gd name="connsiteY1-2238" fmla="*/ 6781800 h 6791325"/>
              <a:gd name="connsiteX2-2239" fmla="*/ 2636209 w 3693484"/>
              <a:gd name="connsiteY2-2240" fmla="*/ 3819525 h 6791325"/>
              <a:gd name="connsiteX3-2241" fmla="*/ 2512384 w 3693484"/>
              <a:gd name="connsiteY3-2242" fmla="*/ 3267075 h 6791325"/>
              <a:gd name="connsiteX4-2243" fmla="*/ 2874334 w 3693484"/>
              <a:gd name="connsiteY4-2244" fmla="*/ 2162175 h 6791325"/>
              <a:gd name="connsiteX5-2245" fmla="*/ 3512509 w 3693484"/>
              <a:gd name="connsiteY5-2246" fmla="*/ 1247775 h 6791325"/>
              <a:gd name="connsiteX6-2247" fmla="*/ 3331534 w 3693484"/>
              <a:gd name="connsiteY6-2248" fmla="*/ 1133475 h 6791325"/>
              <a:gd name="connsiteX7-2249" fmla="*/ 2664784 w 3693484"/>
              <a:gd name="connsiteY7-2250" fmla="*/ 1857375 h 6791325"/>
              <a:gd name="connsiteX8-2251" fmla="*/ 2493334 w 3693484"/>
              <a:gd name="connsiteY8-2252" fmla="*/ 1752600 h 6791325"/>
              <a:gd name="connsiteX9-2253" fmla="*/ 2893384 w 3693484"/>
              <a:gd name="connsiteY9-2254" fmla="*/ 390525 h 6791325"/>
              <a:gd name="connsiteX10-2255" fmla="*/ 2607634 w 3693484"/>
              <a:gd name="connsiteY10-2256" fmla="*/ 295275 h 6791325"/>
              <a:gd name="connsiteX11-2257" fmla="*/ 2245684 w 3693484"/>
              <a:gd name="connsiteY11-2258" fmla="*/ 1609725 h 6791325"/>
              <a:gd name="connsiteX12-2259" fmla="*/ 2093284 w 3693484"/>
              <a:gd name="connsiteY12-2260" fmla="*/ 1495425 h 6791325"/>
              <a:gd name="connsiteX13-2261" fmla="*/ 2112334 w 3693484"/>
              <a:gd name="connsiteY13-2262" fmla="*/ 0 h 6791325"/>
              <a:gd name="connsiteX14-2263" fmla="*/ 1912309 w 3693484"/>
              <a:gd name="connsiteY14-2264" fmla="*/ 66675 h 6791325"/>
              <a:gd name="connsiteX15-2265" fmla="*/ 1798009 w 3693484"/>
              <a:gd name="connsiteY15-2266" fmla="*/ 1500188 h 6791325"/>
              <a:gd name="connsiteX16-2267" fmla="*/ 1674184 w 3693484"/>
              <a:gd name="connsiteY16-2268" fmla="*/ 1504949 h 6791325"/>
              <a:gd name="connsiteX17-2269" fmla="*/ 1593221 w 3693484"/>
              <a:gd name="connsiteY17-2270" fmla="*/ 323850 h 6791325"/>
              <a:gd name="connsiteX18-2271" fmla="*/ 1307472 w 3693484"/>
              <a:gd name="connsiteY18-2272" fmla="*/ 314325 h 6791325"/>
              <a:gd name="connsiteX19-2273" fmla="*/ 1312234 w 3693484"/>
              <a:gd name="connsiteY19-2274" fmla="*/ 1581150 h 6791325"/>
              <a:gd name="connsiteX20-2275" fmla="*/ 1259846 w 3693484"/>
              <a:gd name="connsiteY20-2276" fmla="*/ 1971675 h 6791325"/>
              <a:gd name="connsiteX21-2277" fmla="*/ 902659 w 3693484"/>
              <a:gd name="connsiteY21-2278" fmla="*/ 2247900 h 6791325"/>
              <a:gd name="connsiteX22-2279" fmla="*/ 207334 w 3693484"/>
              <a:gd name="connsiteY22-2280" fmla="*/ 1733550 h 6791325"/>
              <a:gd name="connsiteX23-2281" fmla="*/ 173996 w 3693484"/>
              <a:gd name="connsiteY23-2282" fmla="*/ 2038350 h 6791325"/>
              <a:gd name="connsiteX24-2283" fmla="*/ 731209 w 3693484"/>
              <a:gd name="connsiteY24-2284" fmla="*/ 2743200 h 6791325"/>
              <a:gd name="connsiteX25-2285" fmla="*/ 1359859 w 3693484"/>
              <a:gd name="connsiteY25-2286" fmla="*/ 3476625 h 6791325"/>
              <a:gd name="connsiteX26-2287" fmla="*/ 1578934 w 3693484"/>
              <a:gd name="connsiteY26-2288" fmla="*/ 4010025 h 6791325"/>
              <a:gd name="connsiteX27-2289" fmla="*/ 1969459 w 3693484"/>
              <a:gd name="connsiteY27-2290" fmla="*/ 6791325 h 6791325"/>
              <a:gd name="connsiteX0-2291" fmla="*/ 1969459 w 3693484"/>
              <a:gd name="connsiteY0-2292" fmla="*/ 6791325 h 6791325"/>
              <a:gd name="connsiteX1-2293" fmla="*/ 3693484 w 3693484"/>
              <a:gd name="connsiteY1-2294" fmla="*/ 6781800 h 6791325"/>
              <a:gd name="connsiteX2-2295" fmla="*/ 2636209 w 3693484"/>
              <a:gd name="connsiteY2-2296" fmla="*/ 3819525 h 6791325"/>
              <a:gd name="connsiteX3-2297" fmla="*/ 2512384 w 3693484"/>
              <a:gd name="connsiteY3-2298" fmla="*/ 3267075 h 6791325"/>
              <a:gd name="connsiteX4-2299" fmla="*/ 2874334 w 3693484"/>
              <a:gd name="connsiteY4-2300" fmla="*/ 2162175 h 6791325"/>
              <a:gd name="connsiteX5-2301" fmla="*/ 3512509 w 3693484"/>
              <a:gd name="connsiteY5-2302" fmla="*/ 1247775 h 6791325"/>
              <a:gd name="connsiteX6-2303" fmla="*/ 3331534 w 3693484"/>
              <a:gd name="connsiteY6-2304" fmla="*/ 1133475 h 6791325"/>
              <a:gd name="connsiteX7-2305" fmla="*/ 2664784 w 3693484"/>
              <a:gd name="connsiteY7-2306" fmla="*/ 1857375 h 6791325"/>
              <a:gd name="connsiteX8-2307" fmla="*/ 2493334 w 3693484"/>
              <a:gd name="connsiteY8-2308" fmla="*/ 1752600 h 6791325"/>
              <a:gd name="connsiteX9-2309" fmla="*/ 2893384 w 3693484"/>
              <a:gd name="connsiteY9-2310" fmla="*/ 390525 h 6791325"/>
              <a:gd name="connsiteX10-2311" fmla="*/ 2607634 w 3693484"/>
              <a:gd name="connsiteY10-2312" fmla="*/ 295275 h 6791325"/>
              <a:gd name="connsiteX11-2313" fmla="*/ 2245684 w 3693484"/>
              <a:gd name="connsiteY11-2314" fmla="*/ 1609725 h 6791325"/>
              <a:gd name="connsiteX12-2315" fmla="*/ 2093284 w 3693484"/>
              <a:gd name="connsiteY12-2316" fmla="*/ 1495425 h 6791325"/>
              <a:gd name="connsiteX13-2317" fmla="*/ 2112334 w 3693484"/>
              <a:gd name="connsiteY13-2318" fmla="*/ 0 h 6791325"/>
              <a:gd name="connsiteX14-2319" fmla="*/ 1912309 w 3693484"/>
              <a:gd name="connsiteY14-2320" fmla="*/ 66675 h 6791325"/>
              <a:gd name="connsiteX15-2321" fmla="*/ 1798009 w 3693484"/>
              <a:gd name="connsiteY15-2322" fmla="*/ 1500188 h 6791325"/>
              <a:gd name="connsiteX16-2323" fmla="*/ 1674184 w 3693484"/>
              <a:gd name="connsiteY16-2324" fmla="*/ 1504949 h 6791325"/>
              <a:gd name="connsiteX17-2325" fmla="*/ 1593221 w 3693484"/>
              <a:gd name="connsiteY17-2326" fmla="*/ 323850 h 6791325"/>
              <a:gd name="connsiteX18-2327" fmla="*/ 1307472 w 3693484"/>
              <a:gd name="connsiteY18-2328" fmla="*/ 314325 h 6791325"/>
              <a:gd name="connsiteX19-2329" fmla="*/ 1312234 w 3693484"/>
              <a:gd name="connsiteY19-2330" fmla="*/ 1581150 h 6791325"/>
              <a:gd name="connsiteX20-2331" fmla="*/ 1259846 w 3693484"/>
              <a:gd name="connsiteY20-2332" fmla="*/ 1971675 h 6791325"/>
              <a:gd name="connsiteX21-2333" fmla="*/ 902659 w 3693484"/>
              <a:gd name="connsiteY21-2334" fmla="*/ 2247900 h 6791325"/>
              <a:gd name="connsiteX22-2335" fmla="*/ 207334 w 3693484"/>
              <a:gd name="connsiteY22-2336" fmla="*/ 1733550 h 6791325"/>
              <a:gd name="connsiteX23-2337" fmla="*/ 173996 w 3693484"/>
              <a:gd name="connsiteY23-2338" fmla="*/ 2038350 h 6791325"/>
              <a:gd name="connsiteX24-2339" fmla="*/ 731209 w 3693484"/>
              <a:gd name="connsiteY24-2340" fmla="*/ 2743200 h 6791325"/>
              <a:gd name="connsiteX25-2341" fmla="*/ 1359859 w 3693484"/>
              <a:gd name="connsiteY25-2342" fmla="*/ 3476625 h 6791325"/>
              <a:gd name="connsiteX26-2343" fmla="*/ 1578934 w 3693484"/>
              <a:gd name="connsiteY26-2344" fmla="*/ 4010025 h 6791325"/>
              <a:gd name="connsiteX27-2345" fmla="*/ 1969459 w 3693484"/>
              <a:gd name="connsiteY27-2346" fmla="*/ 6791325 h 6791325"/>
              <a:gd name="connsiteX0-2347" fmla="*/ 1969459 w 3693484"/>
              <a:gd name="connsiteY0-2348" fmla="*/ 6791325 h 6791325"/>
              <a:gd name="connsiteX1-2349" fmla="*/ 3693484 w 3693484"/>
              <a:gd name="connsiteY1-2350" fmla="*/ 6781800 h 6791325"/>
              <a:gd name="connsiteX2-2351" fmla="*/ 2636209 w 3693484"/>
              <a:gd name="connsiteY2-2352" fmla="*/ 3819525 h 6791325"/>
              <a:gd name="connsiteX3-2353" fmla="*/ 2512384 w 3693484"/>
              <a:gd name="connsiteY3-2354" fmla="*/ 3267075 h 6791325"/>
              <a:gd name="connsiteX4-2355" fmla="*/ 2874334 w 3693484"/>
              <a:gd name="connsiteY4-2356" fmla="*/ 2162175 h 6791325"/>
              <a:gd name="connsiteX5-2357" fmla="*/ 3512509 w 3693484"/>
              <a:gd name="connsiteY5-2358" fmla="*/ 1247775 h 6791325"/>
              <a:gd name="connsiteX6-2359" fmla="*/ 3331534 w 3693484"/>
              <a:gd name="connsiteY6-2360" fmla="*/ 1133475 h 6791325"/>
              <a:gd name="connsiteX7-2361" fmla="*/ 2664784 w 3693484"/>
              <a:gd name="connsiteY7-2362" fmla="*/ 1857375 h 6791325"/>
              <a:gd name="connsiteX8-2363" fmla="*/ 2493334 w 3693484"/>
              <a:gd name="connsiteY8-2364" fmla="*/ 1752600 h 6791325"/>
              <a:gd name="connsiteX9-2365" fmla="*/ 2893384 w 3693484"/>
              <a:gd name="connsiteY9-2366" fmla="*/ 390525 h 6791325"/>
              <a:gd name="connsiteX10-2367" fmla="*/ 2607634 w 3693484"/>
              <a:gd name="connsiteY10-2368" fmla="*/ 295275 h 6791325"/>
              <a:gd name="connsiteX11-2369" fmla="*/ 2245684 w 3693484"/>
              <a:gd name="connsiteY11-2370" fmla="*/ 1609725 h 6791325"/>
              <a:gd name="connsiteX12-2371" fmla="*/ 2093284 w 3693484"/>
              <a:gd name="connsiteY12-2372" fmla="*/ 1495425 h 6791325"/>
              <a:gd name="connsiteX13-2373" fmla="*/ 2112334 w 3693484"/>
              <a:gd name="connsiteY13-2374" fmla="*/ 0 h 6791325"/>
              <a:gd name="connsiteX14-2375" fmla="*/ 1912309 w 3693484"/>
              <a:gd name="connsiteY14-2376" fmla="*/ 66675 h 6791325"/>
              <a:gd name="connsiteX15-2377" fmla="*/ 1798009 w 3693484"/>
              <a:gd name="connsiteY15-2378" fmla="*/ 1500188 h 6791325"/>
              <a:gd name="connsiteX16-2379" fmla="*/ 1674184 w 3693484"/>
              <a:gd name="connsiteY16-2380" fmla="*/ 1504949 h 6791325"/>
              <a:gd name="connsiteX17-2381" fmla="*/ 1593221 w 3693484"/>
              <a:gd name="connsiteY17-2382" fmla="*/ 323850 h 6791325"/>
              <a:gd name="connsiteX18-2383" fmla="*/ 1307472 w 3693484"/>
              <a:gd name="connsiteY18-2384" fmla="*/ 314325 h 6791325"/>
              <a:gd name="connsiteX19-2385" fmla="*/ 1312234 w 3693484"/>
              <a:gd name="connsiteY19-2386" fmla="*/ 1581150 h 6791325"/>
              <a:gd name="connsiteX20-2387" fmla="*/ 1259846 w 3693484"/>
              <a:gd name="connsiteY20-2388" fmla="*/ 1971675 h 6791325"/>
              <a:gd name="connsiteX21-2389" fmla="*/ 902659 w 3693484"/>
              <a:gd name="connsiteY21-2390" fmla="*/ 2247900 h 6791325"/>
              <a:gd name="connsiteX22-2391" fmla="*/ 207334 w 3693484"/>
              <a:gd name="connsiteY22-2392" fmla="*/ 1733550 h 6791325"/>
              <a:gd name="connsiteX23-2393" fmla="*/ 173996 w 3693484"/>
              <a:gd name="connsiteY23-2394" fmla="*/ 2038350 h 6791325"/>
              <a:gd name="connsiteX24-2395" fmla="*/ 731209 w 3693484"/>
              <a:gd name="connsiteY24-2396" fmla="*/ 2743200 h 6791325"/>
              <a:gd name="connsiteX25-2397" fmla="*/ 1359859 w 3693484"/>
              <a:gd name="connsiteY25-2398" fmla="*/ 3476625 h 6791325"/>
              <a:gd name="connsiteX26-2399" fmla="*/ 1578934 w 3693484"/>
              <a:gd name="connsiteY26-2400" fmla="*/ 4010025 h 6791325"/>
              <a:gd name="connsiteX27-2401" fmla="*/ 1969459 w 3693484"/>
              <a:gd name="connsiteY27-2402" fmla="*/ 6791325 h 6791325"/>
              <a:gd name="connsiteX0-2403" fmla="*/ 1969459 w 3693484"/>
              <a:gd name="connsiteY0-2404" fmla="*/ 6791325 h 6791325"/>
              <a:gd name="connsiteX1-2405" fmla="*/ 3693484 w 3693484"/>
              <a:gd name="connsiteY1-2406" fmla="*/ 6781800 h 6791325"/>
              <a:gd name="connsiteX2-2407" fmla="*/ 2636209 w 3693484"/>
              <a:gd name="connsiteY2-2408" fmla="*/ 3819525 h 6791325"/>
              <a:gd name="connsiteX3-2409" fmla="*/ 2512384 w 3693484"/>
              <a:gd name="connsiteY3-2410" fmla="*/ 3267075 h 6791325"/>
              <a:gd name="connsiteX4-2411" fmla="*/ 2874334 w 3693484"/>
              <a:gd name="connsiteY4-2412" fmla="*/ 2162175 h 6791325"/>
              <a:gd name="connsiteX5-2413" fmla="*/ 3512509 w 3693484"/>
              <a:gd name="connsiteY5-2414" fmla="*/ 1247775 h 6791325"/>
              <a:gd name="connsiteX6-2415" fmla="*/ 3331534 w 3693484"/>
              <a:gd name="connsiteY6-2416" fmla="*/ 1133475 h 6791325"/>
              <a:gd name="connsiteX7-2417" fmla="*/ 2664784 w 3693484"/>
              <a:gd name="connsiteY7-2418" fmla="*/ 1857375 h 6791325"/>
              <a:gd name="connsiteX8-2419" fmla="*/ 2493334 w 3693484"/>
              <a:gd name="connsiteY8-2420" fmla="*/ 1752600 h 6791325"/>
              <a:gd name="connsiteX9-2421" fmla="*/ 2893384 w 3693484"/>
              <a:gd name="connsiteY9-2422" fmla="*/ 390525 h 6791325"/>
              <a:gd name="connsiteX10-2423" fmla="*/ 2607634 w 3693484"/>
              <a:gd name="connsiteY10-2424" fmla="*/ 295275 h 6791325"/>
              <a:gd name="connsiteX11-2425" fmla="*/ 2245684 w 3693484"/>
              <a:gd name="connsiteY11-2426" fmla="*/ 1609725 h 6791325"/>
              <a:gd name="connsiteX12-2427" fmla="*/ 2093284 w 3693484"/>
              <a:gd name="connsiteY12-2428" fmla="*/ 1495425 h 6791325"/>
              <a:gd name="connsiteX13-2429" fmla="*/ 2112334 w 3693484"/>
              <a:gd name="connsiteY13-2430" fmla="*/ 0 h 6791325"/>
              <a:gd name="connsiteX14-2431" fmla="*/ 1912309 w 3693484"/>
              <a:gd name="connsiteY14-2432" fmla="*/ 66675 h 6791325"/>
              <a:gd name="connsiteX15-2433" fmla="*/ 1798009 w 3693484"/>
              <a:gd name="connsiteY15-2434" fmla="*/ 1500188 h 6791325"/>
              <a:gd name="connsiteX16-2435" fmla="*/ 1674184 w 3693484"/>
              <a:gd name="connsiteY16-2436" fmla="*/ 1504949 h 6791325"/>
              <a:gd name="connsiteX17-2437" fmla="*/ 1593221 w 3693484"/>
              <a:gd name="connsiteY17-2438" fmla="*/ 323850 h 6791325"/>
              <a:gd name="connsiteX18-2439" fmla="*/ 1307472 w 3693484"/>
              <a:gd name="connsiteY18-2440" fmla="*/ 314325 h 6791325"/>
              <a:gd name="connsiteX19-2441" fmla="*/ 1312234 w 3693484"/>
              <a:gd name="connsiteY19-2442" fmla="*/ 1581150 h 6791325"/>
              <a:gd name="connsiteX20-2443" fmla="*/ 1259846 w 3693484"/>
              <a:gd name="connsiteY20-2444" fmla="*/ 1971675 h 6791325"/>
              <a:gd name="connsiteX21-2445" fmla="*/ 902659 w 3693484"/>
              <a:gd name="connsiteY21-2446" fmla="*/ 2247900 h 6791325"/>
              <a:gd name="connsiteX22-2447" fmla="*/ 207334 w 3693484"/>
              <a:gd name="connsiteY22-2448" fmla="*/ 1733550 h 6791325"/>
              <a:gd name="connsiteX23-2449" fmla="*/ 173996 w 3693484"/>
              <a:gd name="connsiteY23-2450" fmla="*/ 2038350 h 6791325"/>
              <a:gd name="connsiteX24-2451" fmla="*/ 731209 w 3693484"/>
              <a:gd name="connsiteY24-2452" fmla="*/ 2743200 h 6791325"/>
              <a:gd name="connsiteX25-2453" fmla="*/ 1359859 w 3693484"/>
              <a:gd name="connsiteY25-2454" fmla="*/ 3476625 h 6791325"/>
              <a:gd name="connsiteX26-2455" fmla="*/ 1578934 w 3693484"/>
              <a:gd name="connsiteY26-2456" fmla="*/ 4010025 h 6791325"/>
              <a:gd name="connsiteX27-2457" fmla="*/ 1969459 w 3693484"/>
              <a:gd name="connsiteY27-2458" fmla="*/ 6791325 h 6791325"/>
              <a:gd name="connsiteX0-2459" fmla="*/ 1969459 w 3693484"/>
              <a:gd name="connsiteY0-2460" fmla="*/ 6791325 h 6791325"/>
              <a:gd name="connsiteX1-2461" fmla="*/ 3693484 w 3693484"/>
              <a:gd name="connsiteY1-2462" fmla="*/ 6781800 h 6791325"/>
              <a:gd name="connsiteX2-2463" fmla="*/ 2636209 w 3693484"/>
              <a:gd name="connsiteY2-2464" fmla="*/ 3819525 h 6791325"/>
              <a:gd name="connsiteX3-2465" fmla="*/ 2512384 w 3693484"/>
              <a:gd name="connsiteY3-2466" fmla="*/ 3267075 h 6791325"/>
              <a:gd name="connsiteX4-2467" fmla="*/ 2874334 w 3693484"/>
              <a:gd name="connsiteY4-2468" fmla="*/ 2162175 h 6791325"/>
              <a:gd name="connsiteX5-2469" fmla="*/ 3512509 w 3693484"/>
              <a:gd name="connsiteY5-2470" fmla="*/ 1247775 h 6791325"/>
              <a:gd name="connsiteX6-2471" fmla="*/ 3331534 w 3693484"/>
              <a:gd name="connsiteY6-2472" fmla="*/ 1133475 h 6791325"/>
              <a:gd name="connsiteX7-2473" fmla="*/ 2664784 w 3693484"/>
              <a:gd name="connsiteY7-2474" fmla="*/ 1857375 h 6791325"/>
              <a:gd name="connsiteX8-2475" fmla="*/ 2493334 w 3693484"/>
              <a:gd name="connsiteY8-2476" fmla="*/ 1752600 h 6791325"/>
              <a:gd name="connsiteX9-2477" fmla="*/ 2893384 w 3693484"/>
              <a:gd name="connsiteY9-2478" fmla="*/ 390525 h 6791325"/>
              <a:gd name="connsiteX10-2479" fmla="*/ 2607634 w 3693484"/>
              <a:gd name="connsiteY10-2480" fmla="*/ 295275 h 6791325"/>
              <a:gd name="connsiteX11-2481" fmla="*/ 2245684 w 3693484"/>
              <a:gd name="connsiteY11-2482" fmla="*/ 1609725 h 6791325"/>
              <a:gd name="connsiteX12-2483" fmla="*/ 2093284 w 3693484"/>
              <a:gd name="connsiteY12-2484" fmla="*/ 1495425 h 6791325"/>
              <a:gd name="connsiteX13-2485" fmla="*/ 2112334 w 3693484"/>
              <a:gd name="connsiteY13-2486" fmla="*/ 0 h 6791325"/>
              <a:gd name="connsiteX14-2487" fmla="*/ 1912309 w 3693484"/>
              <a:gd name="connsiteY14-2488" fmla="*/ 66675 h 6791325"/>
              <a:gd name="connsiteX15-2489" fmla="*/ 1798009 w 3693484"/>
              <a:gd name="connsiteY15-2490" fmla="*/ 1500188 h 6791325"/>
              <a:gd name="connsiteX16-2491" fmla="*/ 1674184 w 3693484"/>
              <a:gd name="connsiteY16-2492" fmla="*/ 1504949 h 6791325"/>
              <a:gd name="connsiteX17-2493" fmla="*/ 1593221 w 3693484"/>
              <a:gd name="connsiteY17-2494" fmla="*/ 323850 h 6791325"/>
              <a:gd name="connsiteX18-2495" fmla="*/ 1307472 w 3693484"/>
              <a:gd name="connsiteY18-2496" fmla="*/ 314325 h 6791325"/>
              <a:gd name="connsiteX19-2497" fmla="*/ 1312234 w 3693484"/>
              <a:gd name="connsiteY19-2498" fmla="*/ 1581150 h 6791325"/>
              <a:gd name="connsiteX20-2499" fmla="*/ 1259846 w 3693484"/>
              <a:gd name="connsiteY20-2500" fmla="*/ 1971675 h 6791325"/>
              <a:gd name="connsiteX21-2501" fmla="*/ 902659 w 3693484"/>
              <a:gd name="connsiteY21-2502" fmla="*/ 2247900 h 6791325"/>
              <a:gd name="connsiteX22-2503" fmla="*/ 207334 w 3693484"/>
              <a:gd name="connsiteY22-2504" fmla="*/ 1733550 h 6791325"/>
              <a:gd name="connsiteX23-2505" fmla="*/ 173996 w 3693484"/>
              <a:gd name="connsiteY23-2506" fmla="*/ 2038350 h 6791325"/>
              <a:gd name="connsiteX24-2507" fmla="*/ 731209 w 3693484"/>
              <a:gd name="connsiteY24-2508" fmla="*/ 2743200 h 6791325"/>
              <a:gd name="connsiteX25-2509" fmla="*/ 1359859 w 3693484"/>
              <a:gd name="connsiteY25-2510" fmla="*/ 3476625 h 6791325"/>
              <a:gd name="connsiteX26-2511" fmla="*/ 1578934 w 3693484"/>
              <a:gd name="connsiteY26-2512" fmla="*/ 4010025 h 6791325"/>
              <a:gd name="connsiteX27-2513" fmla="*/ 1969459 w 3693484"/>
              <a:gd name="connsiteY27-2514" fmla="*/ 6791325 h 6791325"/>
              <a:gd name="connsiteX0-2515" fmla="*/ 1969459 w 3693484"/>
              <a:gd name="connsiteY0-2516" fmla="*/ 6791325 h 6791325"/>
              <a:gd name="connsiteX1-2517" fmla="*/ 3693484 w 3693484"/>
              <a:gd name="connsiteY1-2518" fmla="*/ 6781800 h 6791325"/>
              <a:gd name="connsiteX2-2519" fmla="*/ 2636209 w 3693484"/>
              <a:gd name="connsiteY2-2520" fmla="*/ 3819525 h 6791325"/>
              <a:gd name="connsiteX3-2521" fmla="*/ 2512384 w 3693484"/>
              <a:gd name="connsiteY3-2522" fmla="*/ 3267075 h 6791325"/>
              <a:gd name="connsiteX4-2523" fmla="*/ 2874334 w 3693484"/>
              <a:gd name="connsiteY4-2524" fmla="*/ 2162175 h 6791325"/>
              <a:gd name="connsiteX5-2525" fmla="*/ 3512509 w 3693484"/>
              <a:gd name="connsiteY5-2526" fmla="*/ 1247775 h 6791325"/>
              <a:gd name="connsiteX6-2527" fmla="*/ 3331534 w 3693484"/>
              <a:gd name="connsiteY6-2528" fmla="*/ 1133475 h 6791325"/>
              <a:gd name="connsiteX7-2529" fmla="*/ 2664784 w 3693484"/>
              <a:gd name="connsiteY7-2530" fmla="*/ 1857375 h 6791325"/>
              <a:gd name="connsiteX8-2531" fmla="*/ 2493334 w 3693484"/>
              <a:gd name="connsiteY8-2532" fmla="*/ 1752600 h 6791325"/>
              <a:gd name="connsiteX9-2533" fmla="*/ 2893384 w 3693484"/>
              <a:gd name="connsiteY9-2534" fmla="*/ 390525 h 6791325"/>
              <a:gd name="connsiteX10-2535" fmla="*/ 2607634 w 3693484"/>
              <a:gd name="connsiteY10-2536" fmla="*/ 295275 h 6791325"/>
              <a:gd name="connsiteX11-2537" fmla="*/ 2245684 w 3693484"/>
              <a:gd name="connsiteY11-2538" fmla="*/ 1609725 h 6791325"/>
              <a:gd name="connsiteX12-2539" fmla="*/ 2093284 w 3693484"/>
              <a:gd name="connsiteY12-2540" fmla="*/ 1495425 h 6791325"/>
              <a:gd name="connsiteX13-2541" fmla="*/ 2112334 w 3693484"/>
              <a:gd name="connsiteY13-2542" fmla="*/ 0 h 6791325"/>
              <a:gd name="connsiteX14-2543" fmla="*/ 1878971 w 3693484"/>
              <a:gd name="connsiteY14-2544" fmla="*/ 109538 h 6791325"/>
              <a:gd name="connsiteX15-2545" fmla="*/ 1798009 w 3693484"/>
              <a:gd name="connsiteY15-2546" fmla="*/ 1500188 h 6791325"/>
              <a:gd name="connsiteX16-2547" fmla="*/ 1674184 w 3693484"/>
              <a:gd name="connsiteY16-2548" fmla="*/ 1504949 h 6791325"/>
              <a:gd name="connsiteX17-2549" fmla="*/ 1593221 w 3693484"/>
              <a:gd name="connsiteY17-2550" fmla="*/ 323850 h 6791325"/>
              <a:gd name="connsiteX18-2551" fmla="*/ 1307472 w 3693484"/>
              <a:gd name="connsiteY18-2552" fmla="*/ 314325 h 6791325"/>
              <a:gd name="connsiteX19-2553" fmla="*/ 1312234 w 3693484"/>
              <a:gd name="connsiteY19-2554" fmla="*/ 1581150 h 6791325"/>
              <a:gd name="connsiteX20-2555" fmla="*/ 1259846 w 3693484"/>
              <a:gd name="connsiteY20-2556" fmla="*/ 1971675 h 6791325"/>
              <a:gd name="connsiteX21-2557" fmla="*/ 902659 w 3693484"/>
              <a:gd name="connsiteY21-2558" fmla="*/ 2247900 h 6791325"/>
              <a:gd name="connsiteX22-2559" fmla="*/ 207334 w 3693484"/>
              <a:gd name="connsiteY22-2560" fmla="*/ 1733550 h 6791325"/>
              <a:gd name="connsiteX23-2561" fmla="*/ 173996 w 3693484"/>
              <a:gd name="connsiteY23-2562" fmla="*/ 2038350 h 6791325"/>
              <a:gd name="connsiteX24-2563" fmla="*/ 731209 w 3693484"/>
              <a:gd name="connsiteY24-2564" fmla="*/ 2743200 h 6791325"/>
              <a:gd name="connsiteX25-2565" fmla="*/ 1359859 w 3693484"/>
              <a:gd name="connsiteY25-2566" fmla="*/ 3476625 h 6791325"/>
              <a:gd name="connsiteX26-2567" fmla="*/ 1578934 w 3693484"/>
              <a:gd name="connsiteY26-2568" fmla="*/ 4010025 h 6791325"/>
              <a:gd name="connsiteX27-2569" fmla="*/ 1969459 w 3693484"/>
              <a:gd name="connsiteY27-2570" fmla="*/ 6791325 h 6791325"/>
              <a:gd name="connsiteX0-2571" fmla="*/ 1969459 w 3693484"/>
              <a:gd name="connsiteY0-2572" fmla="*/ 6791325 h 6791325"/>
              <a:gd name="connsiteX1-2573" fmla="*/ 3693484 w 3693484"/>
              <a:gd name="connsiteY1-2574" fmla="*/ 6781800 h 6791325"/>
              <a:gd name="connsiteX2-2575" fmla="*/ 2636209 w 3693484"/>
              <a:gd name="connsiteY2-2576" fmla="*/ 3819525 h 6791325"/>
              <a:gd name="connsiteX3-2577" fmla="*/ 2512384 w 3693484"/>
              <a:gd name="connsiteY3-2578" fmla="*/ 3267075 h 6791325"/>
              <a:gd name="connsiteX4-2579" fmla="*/ 2874334 w 3693484"/>
              <a:gd name="connsiteY4-2580" fmla="*/ 2162175 h 6791325"/>
              <a:gd name="connsiteX5-2581" fmla="*/ 3512509 w 3693484"/>
              <a:gd name="connsiteY5-2582" fmla="*/ 1247775 h 6791325"/>
              <a:gd name="connsiteX6-2583" fmla="*/ 3331534 w 3693484"/>
              <a:gd name="connsiteY6-2584" fmla="*/ 1133475 h 6791325"/>
              <a:gd name="connsiteX7-2585" fmla="*/ 2664784 w 3693484"/>
              <a:gd name="connsiteY7-2586" fmla="*/ 1857375 h 6791325"/>
              <a:gd name="connsiteX8-2587" fmla="*/ 2493334 w 3693484"/>
              <a:gd name="connsiteY8-2588" fmla="*/ 1752600 h 6791325"/>
              <a:gd name="connsiteX9-2589" fmla="*/ 2893384 w 3693484"/>
              <a:gd name="connsiteY9-2590" fmla="*/ 390525 h 6791325"/>
              <a:gd name="connsiteX10-2591" fmla="*/ 2607634 w 3693484"/>
              <a:gd name="connsiteY10-2592" fmla="*/ 295275 h 6791325"/>
              <a:gd name="connsiteX11-2593" fmla="*/ 2245684 w 3693484"/>
              <a:gd name="connsiteY11-2594" fmla="*/ 1609725 h 6791325"/>
              <a:gd name="connsiteX12-2595" fmla="*/ 2093284 w 3693484"/>
              <a:gd name="connsiteY12-2596" fmla="*/ 1495425 h 6791325"/>
              <a:gd name="connsiteX13-2597" fmla="*/ 2112334 w 3693484"/>
              <a:gd name="connsiteY13-2598" fmla="*/ 0 h 6791325"/>
              <a:gd name="connsiteX14-2599" fmla="*/ 1878971 w 3693484"/>
              <a:gd name="connsiteY14-2600" fmla="*/ 109538 h 6791325"/>
              <a:gd name="connsiteX15-2601" fmla="*/ 1798009 w 3693484"/>
              <a:gd name="connsiteY15-2602" fmla="*/ 1500188 h 6791325"/>
              <a:gd name="connsiteX16-2603" fmla="*/ 1674184 w 3693484"/>
              <a:gd name="connsiteY16-2604" fmla="*/ 1504949 h 6791325"/>
              <a:gd name="connsiteX17-2605" fmla="*/ 1593221 w 3693484"/>
              <a:gd name="connsiteY17-2606" fmla="*/ 323850 h 6791325"/>
              <a:gd name="connsiteX18-2607" fmla="*/ 1307472 w 3693484"/>
              <a:gd name="connsiteY18-2608" fmla="*/ 314325 h 6791325"/>
              <a:gd name="connsiteX19-2609" fmla="*/ 1312234 w 3693484"/>
              <a:gd name="connsiteY19-2610" fmla="*/ 1581150 h 6791325"/>
              <a:gd name="connsiteX20-2611" fmla="*/ 1259846 w 3693484"/>
              <a:gd name="connsiteY20-2612" fmla="*/ 1971675 h 6791325"/>
              <a:gd name="connsiteX21-2613" fmla="*/ 902659 w 3693484"/>
              <a:gd name="connsiteY21-2614" fmla="*/ 2247900 h 6791325"/>
              <a:gd name="connsiteX22-2615" fmla="*/ 207334 w 3693484"/>
              <a:gd name="connsiteY22-2616" fmla="*/ 1733550 h 6791325"/>
              <a:gd name="connsiteX23-2617" fmla="*/ 173996 w 3693484"/>
              <a:gd name="connsiteY23-2618" fmla="*/ 2038350 h 6791325"/>
              <a:gd name="connsiteX24-2619" fmla="*/ 731209 w 3693484"/>
              <a:gd name="connsiteY24-2620" fmla="*/ 2743200 h 6791325"/>
              <a:gd name="connsiteX25-2621" fmla="*/ 1359859 w 3693484"/>
              <a:gd name="connsiteY25-2622" fmla="*/ 3476625 h 6791325"/>
              <a:gd name="connsiteX26-2623" fmla="*/ 1578934 w 3693484"/>
              <a:gd name="connsiteY26-2624" fmla="*/ 4010025 h 6791325"/>
              <a:gd name="connsiteX27-2625" fmla="*/ 1969459 w 3693484"/>
              <a:gd name="connsiteY27-2626" fmla="*/ 6791325 h 6791325"/>
              <a:gd name="connsiteX0-2627" fmla="*/ 1969459 w 3693484"/>
              <a:gd name="connsiteY0-2628" fmla="*/ 6691313 h 6691313"/>
              <a:gd name="connsiteX1-2629" fmla="*/ 3693484 w 3693484"/>
              <a:gd name="connsiteY1-2630" fmla="*/ 6681788 h 6691313"/>
              <a:gd name="connsiteX2-2631" fmla="*/ 2636209 w 3693484"/>
              <a:gd name="connsiteY2-2632" fmla="*/ 3719513 h 6691313"/>
              <a:gd name="connsiteX3-2633" fmla="*/ 2512384 w 3693484"/>
              <a:gd name="connsiteY3-2634" fmla="*/ 3167063 h 6691313"/>
              <a:gd name="connsiteX4-2635" fmla="*/ 2874334 w 3693484"/>
              <a:gd name="connsiteY4-2636" fmla="*/ 2062163 h 6691313"/>
              <a:gd name="connsiteX5-2637" fmla="*/ 3512509 w 3693484"/>
              <a:gd name="connsiteY5-2638" fmla="*/ 1147763 h 6691313"/>
              <a:gd name="connsiteX6-2639" fmla="*/ 3331534 w 3693484"/>
              <a:gd name="connsiteY6-2640" fmla="*/ 1033463 h 6691313"/>
              <a:gd name="connsiteX7-2641" fmla="*/ 2664784 w 3693484"/>
              <a:gd name="connsiteY7-2642" fmla="*/ 1757363 h 6691313"/>
              <a:gd name="connsiteX8-2643" fmla="*/ 2493334 w 3693484"/>
              <a:gd name="connsiteY8-2644" fmla="*/ 1652588 h 6691313"/>
              <a:gd name="connsiteX9-2645" fmla="*/ 2893384 w 3693484"/>
              <a:gd name="connsiteY9-2646" fmla="*/ 290513 h 6691313"/>
              <a:gd name="connsiteX10-2647" fmla="*/ 2607634 w 3693484"/>
              <a:gd name="connsiteY10-2648" fmla="*/ 195263 h 6691313"/>
              <a:gd name="connsiteX11-2649" fmla="*/ 2245684 w 3693484"/>
              <a:gd name="connsiteY11-2650" fmla="*/ 1509713 h 6691313"/>
              <a:gd name="connsiteX12-2651" fmla="*/ 2093284 w 3693484"/>
              <a:gd name="connsiteY12-2652" fmla="*/ 1395413 h 6691313"/>
              <a:gd name="connsiteX13-2653" fmla="*/ 2179009 w 3693484"/>
              <a:gd name="connsiteY13-2654" fmla="*/ 0 h 6691313"/>
              <a:gd name="connsiteX14-2655" fmla="*/ 1878971 w 3693484"/>
              <a:gd name="connsiteY14-2656" fmla="*/ 9526 h 6691313"/>
              <a:gd name="connsiteX15-2657" fmla="*/ 1798009 w 3693484"/>
              <a:gd name="connsiteY15-2658" fmla="*/ 1400176 h 6691313"/>
              <a:gd name="connsiteX16-2659" fmla="*/ 1674184 w 3693484"/>
              <a:gd name="connsiteY16-2660" fmla="*/ 1404937 h 6691313"/>
              <a:gd name="connsiteX17-2661" fmla="*/ 1593221 w 3693484"/>
              <a:gd name="connsiteY17-2662" fmla="*/ 223838 h 6691313"/>
              <a:gd name="connsiteX18-2663" fmla="*/ 1307472 w 3693484"/>
              <a:gd name="connsiteY18-2664" fmla="*/ 214313 h 6691313"/>
              <a:gd name="connsiteX19-2665" fmla="*/ 1312234 w 3693484"/>
              <a:gd name="connsiteY19-2666" fmla="*/ 1481138 h 6691313"/>
              <a:gd name="connsiteX20-2667" fmla="*/ 1259846 w 3693484"/>
              <a:gd name="connsiteY20-2668" fmla="*/ 1871663 h 6691313"/>
              <a:gd name="connsiteX21-2669" fmla="*/ 902659 w 3693484"/>
              <a:gd name="connsiteY21-2670" fmla="*/ 2147888 h 6691313"/>
              <a:gd name="connsiteX22-2671" fmla="*/ 207334 w 3693484"/>
              <a:gd name="connsiteY22-2672" fmla="*/ 1633538 h 6691313"/>
              <a:gd name="connsiteX23-2673" fmla="*/ 173996 w 3693484"/>
              <a:gd name="connsiteY23-2674" fmla="*/ 1938338 h 6691313"/>
              <a:gd name="connsiteX24-2675" fmla="*/ 731209 w 3693484"/>
              <a:gd name="connsiteY24-2676" fmla="*/ 2643188 h 6691313"/>
              <a:gd name="connsiteX25-2677" fmla="*/ 1359859 w 3693484"/>
              <a:gd name="connsiteY25-2678" fmla="*/ 3376613 h 6691313"/>
              <a:gd name="connsiteX26-2679" fmla="*/ 1578934 w 3693484"/>
              <a:gd name="connsiteY26-2680" fmla="*/ 3910013 h 6691313"/>
              <a:gd name="connsiteX27-2681" fmla="*/ 1969459 w 3693484"/>
              <a:gd name="connsiteY27-2682" fmla="*/ 6691313 h 6691313"/>
              <a:gd name="connsiteX0-2683" fmla="*/ 1969459 w 3693484"/>
              <a:gd name="connsiteY0-2684" fmla="*/ 6691313 h 6691313"/>
              <a:gd name="connsiteX1-2685" fmla="*/ 3693484 w 3693484"/>
              <a:gd name="connsiteY1-2686" fmla="*/ 6681788 h 6691313"/>
              <a:gd name="connsiteX2-2687" fmla="*/ 2636209 w 3693484"/>
              <a:gd name="connsiteY2-2688" fmla="*/ 3719513 h 6691313"/>
              <a:gd name="connsiteX3-2689" fmla="*/ 2512384 w 3693484"/>
              <a:gd name="connsiteY3-2690" fmla="*/ 3167063 h 6691313"/>
              <a:gd name="connsiteX4-2691" fmla="*/ 2874334 w 3693484"/>
              <a:gd name="connsiteY4-2692" fmla="*/ 2062163 h 6691313"/>
              <a:gd name="connsiteX5-2693" fmla="*/ 3512509 w 3693484"/>
              <a:gd name="connsiteY5-2694" fmla="*/ 1147763 h 6691313"/>
              <a:gd name="connsiteX6-2695" fmla="*/ 3331534 w 3693484"/>
              <a:gd name="connsiteY6-2696" fmla="*/ 1033463 h 6691313"/>
              <a:gd name="connsiteX7-2697" fmla="*/ 2664784 w 3693484"/>
              <a:gd name="connsiteY7-2698" fmla="*/ 1757363 h 6691313"/>
              <a:gd name="connsiteX8-2699" fmla="*/ 2493334 w 3693484"/>
              <a:gd name="connsiteY8-2700" fmla="*/ 1652588 h 6691313"/>
              <a:gd name="connsiteX9-2701" fmla="*/ 2893384 w 3693484"/>
              <a:gd name="connsiteY9-2702" fmla="*/ 290513 h 6691313"/>
              <a:gd name="connsiteX10-2703" fmla="*/ 2607634 w 3693484"/>
              <a:gd name="connsiteY10-2704" fmla="*/ 195263 h 6691313"/>
              <a:gd name="connsiteX11-2705" fmla="*/ 2245684 w 3693484"/>
              <a:gd name="connsiteY11-2706" fmla="*/ 1509713 h 6691313"/>
              <a:gd name="connsiteX12-2707" fmla="*/ 2093284 w 3693484"/>
              <a:gd name="connsiteY12-2708" fmla="*/ 1395413 h 6691313"/>
              <a:gd name="connsiteX13-2709" fmla="*/ 2179009 w 3693484"/>
              <a:gd name="connsiteY13-2710" fmla="*/ 0 h 6691313"/>
              <a:gd name="connsiteX14-2711" fmla="*/ 1878971 w 3693484"/>
              <a:gd name="connsiteY14-2712" fmla="*/ 9526 h 6691313"/>
              <a:gd name="connsiteX15-2713" fmla="*/ 1798009 w 3693484"/>
              <a:gd name="connsiteY15-2714" fmla="*/ 1400176 h 6691313"/>
              <a:gd name="connsiteX16-2715" fmla="*/ 1674184 w 3693484"/>
              <a:gd name="connsiteY16-2716" fmla="*/ 1404937 h 6691313"/>
              <a:gd name="connsiteX17-2717" fmla="*/ 1593221 w 3693484"/>
              <a:gd name="connsiteY17-2718" fmla="*/ 223838 h 6691313"/>
              <a:gd name="connsiteX18-2719" fmla="*/ 1307472 w 3693484"/>
              <a:gd name="connsiteY18-2720" fmla="*/ 214313 h 6691313"/>
              <a:gd name="connsiteX19-2721" fmla="*/ 1312234 w 3693484"/>
              <a:gd name="connsiteY19-2722" fmla="*/ 1481138 h 6691313"/>
              <a:gd name="connsiteX20-2723" fmla="*/ 1259846 w 3693484"/>
              <a:gd name="connsiteY20-2724" fmla="*/ 1871663 h 6691313"/>
              <a:gd name="connsiteX21-2725" fmla="*/ 902659 w 3693484"/>
              <a:gd name="connsiteY21-2726" fmla="*/ 2147888 h 6691313"/>
              <a:gd name="connsiteX22-2727" fmla="*/ 207334 w 3693484"/>
              <a:gd name="connsiteY22-2728" fmla="*/ 1633538 h 6691313"/>
              <a:gd name="connsiteX23-2729" fmla="*/ 173996 w 3693484"/>
              <a:gd name="connsiteY23-2730" fmla="*/ 1938338 h 6691313"/>
              <a:gd name="connsiteX24-2731" fmla="*/ 731209 w 3693484"/>
              <a:gd name="connsiteY24-2732" fmla="*/ 2643188 h 6691313"/>
              <a:gd name="connsiteX25-2733" fmla="*/ 1359859 w 3693484"/>
              <a:gd name="connsiteY25-2734" fmla="*/ 3376613 h 6691313"/>
              <a:gd name="connsiteX26-2735" fmla="*/ 1578934 w 3693484"/>
              <a:gd name="connsiteY26-2736" fmla="*/ 3910013 h 6691313"/>
              <a:gd name="connsiteX27-2737" fmla="*/ 1969459 w 3693484"/>
              <a:gd name="connsiteY27-2738" fmla="*/ 6691313 h 6691313"/>
              <a:gd name="connsiteX0-2739" fmla="*/ 1969459 w 3693484"/>
              <a:gd name="connsiteY0-2740" fmla="*/ 6691313 h 6691313"/>
              <a:gd name="connsiteX1-2741" fmla="*/ 3693484 w 3693484"/>
              <a:gd name="connsiteY1-2742" fmla="*/ 6681788 h 6691313"/>
              <a:gd name="connsiteX2-2743" fmla="*/ 2636209 w 3693484"/>
              <a:gd name="connsiteY2-2744" fmla="*/ 3719513 h 6691313"/>
              <a:gd name="connsiteX3-2745" fmla="*/ 2512384 w 3693484"/>
              <a:gd name="connsiteY3-2746" fmla="*/ 3167063 h 6691313"/>
              <a:gd name="connsiteX4-2747" fmla="*/ 2874334 w 3693484"/>
              <a:gd name="connsiteY4-2748" fmla="*/ 2062163 h 6691313"/>
              <a:gd name="connsiteX5-2749" fmla="*/ 3512509 w 3693484"/>
              <a:gd name="connsiteY5-2750" fmla="*/ 1147763 h 6691313"/>
              <a:gd name="connsiteX6-2751" fmla="*/ 3331534 w 3693484"/>
              <a:gd name="connsiteY6-2752" fmla="*/ 1033463 h 6691313"/>
              <a:gd name="connsiteX7-2753" fmla="*/ 2664784 w 3693484"/>
              <a:gd name="connsiteY7-2754" fmla="*/ 1757363 h 6691313"/>
              <a:gd name="connsiteX8-2755" fmla="*/ 2493334 w 3693484"/>
              <a:gd name="connsiteY8-2756" fmla="*/ 1652588 h 6691313"/>
              <a:gd name="connsiteX9-2757" fmla="*/ 2893384 w 3693484"/>
              <a:gd name="connsiteY9-2758" fmla="*/ 290513 h 6691313"/>
              <a:gd name="connsiteX10-2759" fmla="*/ 2607634 w 3693484"/>
              <a:gd name="connsiteY10-2760" fmla="*/ 195263 h 6691313"/>
              <a:gd name="connsiteX11-2761" fmla="*/ 2245684 w 3693484"/>
              <a:gd name="connsiteY11-2762" fmla="*/ 1509713 h 6691313"/>
              <a:gd name="connsiteX12-2763" fmla="*/ 2131384 w 3693484"/>
              <a:gd name="connsiteY12-2764" fmla="*/ 1443038 h 6691313"/>
              <a:gd name="connsiteX13-2765" fmla="*/ 2179009 w 3693484"/>
              <a:gd name="connsiteY13-2766" fmla="*/ 0 h 6691313"/>
              <a:gd name="connsiteX14-2767" fmla="*/ 1878971 w 3693484"/>
              <a:gd name="connsiteY14-2768" fmla="*/ 9526 h 6691313"/>
              <a:gd name="connsiteX15-2769" fmla="*/ 1798009 w 3693484"/>
              <a:gd name="connsiteY15-2770" fmla="*/ 1400176 h 6691313"/>
              <a:gd name="connsiteX16-2771" fmla="*/ 1674184 w 3693484"/>
              <a:gd name="connsiteY16-2772" fmla="*/ 1404937 h 6691313"/>
              <a:gd name="connsiteX17-2773" fmla="*/ 1593221 w 3693484"/>
              <a:gd name="connsiteY17-2774" fmla="*/ 223838 h 6691313"/>
              <a:gd name="connsiteX18-2775" fmla="*/ 1307472 w 3693484"/>
              <a:gd name="connsiteY18-2776" fmla="*/ 214313 h 6691313"/>
              <a:gd name="connsiteX19-2777" fmla="*/ 1312234 w 3693484"/>
              <a:gd name="connsiteY19-2778" fmla="*/ 1481138 h 6691313"/>
              <a:gd name="connsiteX20-2779" fmla="*/ 1259846 w 3693484"/>
              <a:gd name="connsiteY20-2780" fmla="*/ 1871663 h 6691313"/>
              <a:gd name="connsiteX21-2781" fmla="*/ 902659 w 3693484"/>
              <a:gd name="connsiteY21-2782" fmla="*/ 2147888 h 6691313"/>
              <a:gd name="connsiteX22-2783" fmla="*/ 207334 w 3693484"/>
              <a:gd name="connsiteY22-2784" fmla="*/ 1633538 h 6691313"/>
              <a:gd name="connsiteX23-2785" fmla="*/ 173996 w 3693484"/>
              <a:gd name="connsiteY23-2786" fmla="*/ 1938338 h 6691313"/>
              <a:gd name="connsiteX24-2787" fmla="*/ 731209 w 3693484"/>
              <a:gd name="connsiteY24-2788" fmla="*/ 2643188 h 6691313"/>
              <a:gd name="connsiteX25-2789" fmla="*/ 1359859 w 3693484"/>
              <a:gd name="connsiteY25-2790" fmla="*/ 3376613 h 6691313"/>
              <a:gd name="connsiteX26-2791" fmla="*/ 1578934 w 3693484"/>
              <a:gd name="connsiteY26-2792" fmla="*/ 3910013 h 6691313"/>
              <a:gd name="connsiteX27-2793" fmla="*/ 1969459 w 3693484"/>
              <a:gd name="connsiteY27-2794" fmla="*/ 6691313 h 6691313"/>
              <a:gd name="connsiteX0-2795" fmla="*/ 1969459 w 3693484"/>
              <a:gd name="connsiteY0-2796" fmla="*/ 6691313 h 6691313"/>
              <a:gd name="connsiteX1-2797" fmla="*/ 3693484 w 3693484"/>
              <a:gd name="connsiteY1-2798" fmla="*/ 6681788 h 6691313"/>
              <a:gd name="connsiteX2-2799" fmla="*/ 2636209 w 3693484"/>
              <a:gd name="connsiteY2-2800" fmla="*/ 3719513 h 6691313"/>
              <a:gd name="connsiteX3-2801" fmla="*/ 2512384 w 3693484"/>
              <a:gd name="connsiteY3-2802" fmla="*/ 3167063 h 6691313"/>
              <a:gd name="connsiteX4-2803" fmla="*/ 2874334 w 3693484"/>
              <a:gd name="connsiteY4-2804" fmla="*/ 2062163 h 6691313"/>
              <a:gd name="connsiteX5-2805" fmla="*/ 3512509 w 3693484"/>
              <a:gd name="connsiteY5-2806" fmla="*/ 1147763 h 6691313"/>
              <a:gd name="connsiteX6-2807" fmla="*/ 3331534 w 3693484"/>
              <a:gd name="connsiteY6-2808" fmla="*/ 1033463 h 6691313"/>
              <a:gd name="connsiteX7-2809" fmla="*/ 2664784 w 3693484"/>
              <a:gd name="connsiteY7-2810" fmla="*/ 1757363 h 6691313"/>
              <a:gd name="connsiteX8-2811" fmla="*/ 2493334 w 3693484"/>
              <a:gd name="connsiteY8-2812" fmla="*/ 1652588 h 6691313"/>
              <a:gd name="connsiteX9-2813" fmla="*/ 2893384 w 3693484"/>
              <a:gd name="connsiteY9-2814" fmla="*/ 290513 h 6691313"/>
              <a:gd name="connsiteX10-2815" fmla="*/ 2607634 w 3693484"/>
              <a:gd name="connsiteY10-2816" fmla="*/ 195263 h 6691313"/>
              <a:gd name="connsiteX11-2817" fmla="*/ 2245684 w 3693484"/>
              <a:gd name="connsiteY11-2818" fmla="*/ 1509713 h 6691313"/>
              <a:gd name="connsiteX12-2819" fmla="*/ 2131384 w 3693484"/>
              <a:gd name="connsiteY12-2820" fmla="*/ 1443038 h 6691313"/>
              <a:gd name="connsiteX13-2821" fmla="*/ 2179009 w 3693484"/>
              <a:gd name="connsiteY13-2822" fmla="*/ 0 h 6691313"/>
              <a:gd name="connsiteX14-2823" fmla="*/ 1878971 w 3693484"/>
              <a:gd name="connsiteY14-2824" fmla="*/ 9526 h 6691313"/>
              <a:gd name="connsiteX15-2825" fmla="*/ 1798009 w 3693484"/>
              <a:gd name="connsiteY15-2826" fmla="*/ 1400176 h 6691313"/>
              <a:gd name="connsiteX16-2827" fmla="*/ 1674184 w 3693484"/>
              <a:gd name="connsiteY16-2828" fmla="*/ 1404937 h 6691313"/>
              <a:gd name="connsiteX17-2829" fmla="*/ 1593221 w 3693484"/>
              <a:gd name="connsiteY17-2830" fmla="*/ 223838 h 6691313"/>
              <a:gd name="connsiteX18-2831" fmla="*/ 1307472 w 3693484"/>
              <a:gd name="connsiteY18-2832" fmla="*/ 214313 h 6691313"/>
              <a:gd name="connsiteX19-2833" fmla="*/ 1312234 w 3693484"/>
              <a:gd name="connsiteY19-2834" fmla="*/ 1481138 h 6691313"/>
              <a:gd name="connsiteX20-2835" fmla="*/ 1259846 w 3693484"/>
              <a:gd name="connsiteY20-2836" fmla="*/ 1871663 h 6691313"/>
              <a:gd name="connsiteX21-2837" fmla="*/ 902659 w 3693484"/>
              <a:gd name="connsiteY21-2838" fmla="*/ 2147888 h 6691313"/>
              <a:gd name="connsiteX22-2839" fmla="*/ 207334 w 3693484"/>
              <a:gd name="connsiteY22-2840" fmla="*/ 1633538 h 6691313"/>
              <a:gd name="connsiteX23-2841" fmla="*/ 173996 w 3693484"/>
              <a:gd name="connsiteY23-2842" fmla="*/ 1938338 h 6691313"/>
              <a:gd name="connsiteX24-2843" fmla="*/ 731209 w 3693484"/>
              <a:gd name="connsiteY24-2844" fmla="*/ 2643188 h 6691313"/>
              <a:gd name="connsiteX25-2845" fmla="*/ 1359859 w 3693484"/>
              <a:gd name="connsiteY25-2846" fmla="*/ 3376613 h 6691313"/>
              <a:gd name="connsiteX26-2847" fmla="*/ 1578934 w 3693484"/>
              <a:gd name="connsiteY26-2848" fmla="*/ 3910013 h 6691313"/>
              <a:gd name="connsiteX27-2849" fmla="*/ 1969459 w 3693484"/>
              <a:gd name="connsiteY27-2850" fmla="*/ 6691313 h 6691313"/>
              <a:gd name="connsiteX0-2851" fmla="*/ 1969459 w 3693484"/>
              <a:gd name="connsiteY0-2852" fmla="*/ 6691313 h 6691313"/>
              <a:gd name="connsiteX1-2853" fmla="*/ 3693484 w 3693484"/>
              <a:gd name="connsiteY1-2854" fmla="*/ 6681788 h 6691313"/>
              <a:gd name="connsiteX2-2855" fmla="*/ 2636209 w 3693484"/>
              <a:gd name="connsiteY2-2856" fmla="*/ 3719513 h 6691313"/>
              <a:gd name="connsiteX3-2857" fmla="*/ 2512384 w 3693484"/>
              <a:gd name="connsiteY3-2858" fmla="*/ 3167063 h 6691313"/>
              <a:gd name="connsiteX4-2859" fmla="*/ 2874334 w 3693484"/>
              <a:gd name="connsiteY4-2860" fmla="*/ 2062163 h 6691313"/>
              <a:gd name="connsiteX5-2861" fmla="*/ 3512509 w 3693484"/>
              <a:gd name="connsiteY5-2862" fmla="*/ 1147763 h 6691313"/>
              <a:gd name="connsiteX6-2863" fmla="*/ 3331534 w 3693484"/>
              <a:gd name="connsiteY6-2864" fmla="*/ 1033463 h 6691313"/>
              <a:gd name="connsiteX7-2865" fmla="*/ 2664784 w 3693484"/>
              <a:gd name="connsiteY7-2866" fmla="*/ 1757363 h 6691313"/>
              <a:gd name="connsiteX8-2867" fmla="*/ 2493334 w 3693484"/>
              <a:gd name="connsiteY8-2868" fmla="*/ 1652588 h 6691313"/>
              <a:gd name="connsiteX9-2869" fmla="*/ 2893384 w 3693484"/>
              <a:gd name="connsiteY9-2870" fmla="*/ 290513 h 6691313"/>
              <a:gd name="connsiteX10-2871" fmla="*/ 2607634 w 3693484"/>
              <a:gd name="connsiteY10-2872" fmla="*/ 195263 h 6691313"/>
              <a:gd name="connsiteX11-2873" fmla="*/ 2245684 w 3693484"/>
              <a:gd name="connsiteY11-2874" fmla="*/ 1509713 h 6691313"/>
              <a:gd name="connsiteX12-2875" fmla="*/ 2131384 w 3693484"/>
              <a:gd name="connsiteY12-2876" fmla="*/ 1443038 h 6691313"/>
              <a:gd name="connsiteX13-2877" fmla="*/ 2193297 w 3693484"/>
              <a:gd name="connsiteY13-2878" fmla="*/ 0 h 6691313"/>
              <a:gd name="connsiteX14-2879" fmla="*/ 1878971 w 3693484"/>
              <a:gd name="connsiteY14-2880" fmla="*/ 9526 h 6691313"/>
              <a:gd name="connsiteX15-2881" fmla="*/ 1798009 w 3693484"/>
              <a:gd name="connsiteY15-2882" fmla="*/ 1400176 h 6691313"/>
              <a:gd name="connsiteX16-2883" fmla="*/ 1674184 w 3693484"/>
              <a:gd name="connsiteY16-2884" fmla="*/ 1404937 h 6691313"/>
              <a:gd name="connsiteX17-2885" fmla="*/ 1593221 w 3693484"/>
              <a:gd name="connsiteY17-2886" fmla="*/ 223838 h 6691313"/>
              <a:gd name="connsiteX18-2887" fmla="*/ 1307472 w 3693484"/>
              <a:gd name="connsiteY18-2888" fmla="*/ 214313 h 6691313"/>
              <a:gd name="connsiteX19-2889" fmla="*/ 1312234 w 3693484"/>
              <a:gd name="connsiteY19-2890" fmla="*/ 1481138 h 6691313"/>
              <a:gd name="connsiteX20-2891" fmla="*/ 1259846 w 3693484"/>
              <a:gd name="connsiteY20-2892" fmla="*/ 1871663 h 6691313"/>
              <a:gd name="connsiteX21-2893" fmla="*/ 902659 w 3693484"/>
              <a:gd name="connsiteY21-2894" fmla="*/ 2147888 h 6691313"/>
              <a:gd name="connsiteX22-2895" fmla="*/ 207334 w 3693484"/>
              <a:gd name="connsiteY22-2896" fmla="*/ 1633538 h 6691313"/>
              <a:gd name="connsiteX23-2897" fmla="*/ 173996 w 3693484"/>
              <a:gd name="connsiteY23-2898" fmla="*/ 1938338 h 6691313"/>
              <a:gd name="connsiteX24-2899" fmla="*/ 731209 w 3693484"/>
              <a:gd name="connsiteY24-2900" fmla="*/ 2643188 h 6691313"/>
              <a:gd name="connsiteX25-2901" fmla="*/ 1359859 w 3693484"/>
              <a:gd name="connsiteY25-2902" fmla="*/ 3376613 h 6691313"/>
              <a:gd name="connsiteX26-2903" fmla="*/ 1578934 w 3693484"/>
              <a:gd name="connsiteY26-2904" fmla="*/ 3910013 h 6691313"/>
              <a:gd name="connsiteX27-2905" fmla="*/ 1969459 w 3693484"/>
              <a:gd name="connsiteY27-2906" fmla="*/ 6691313 h 6691313"/>
              <a:gd name="connsiteX0-2907" fmla="*/ 1969459 w 3693484"/>
              <a:gd name="connsiteY0-2908" fmla="*/ 6814105 h 6814105"/>
              <a:gd name="connsiteX1-2909" fmla="*/ 3693484 w 3693484"/>
              <a:gd name="connsiteY1-2910" fmla="*/ 6804580 h 6814105"/>
              <a:gd name="connsiteX2-2911" fmla="*/ 2636209 w 3693484"/>
              <a:gd name="connsiteY2-2912" fmla="*/ 3842305 h 6814105"/>
              <a:gd name="connsiteX3-2913" fmla="*/ 2512384 w 3693484"/>
              <a:gd name="connsiteY3-2914" fmla="*/ 3289855 h 6814105"/>
              <a:gd name="connsiteX4-2915" fmla="*/ 2874334 w 3693484"/>
              <a:gd name="connsiteY4-2916" fmla="*/ 2184955 h 6814105"/>
              <a:gd name="connsiteX5-2917" fmla="*/ 3512509 w 3693484"/>
              <a:gd name="connsiteY5-2918" fmla="*/ 1270555 h 6814105"/>
              <a:gd name="connsiteX6-2919" fmla="*/ 3331534 w 3693484"/>
              <a:gd name="connsiteY6-2920" fmla="*/ 1156255 h 6814105"/>
              <a:gd name="connsiteX7-2921" fmla="*/ 2664784 w 3693484"/>
              <a:gd name="connsiteY7-2922" fmla="*/ 1880155 h 6814105"/>
              <a:gd name="connsiteX8-2923" fmla="*/ 2493334 w 3693484"/>
              <a:gd name="connsiteY8-2924" fmla="*/ 1775380 h 6814105"/>
              <a:gd name="connsiteX9-2925" fmla="*/ 2893384 w 3693484"/>
              <a:gd name="connsiteY9-2926" fmla="*/ 413305 h 6814105"/>
              <a:gd name="connsiteX10-2927" fmla="*/ 2607634 w 3693484"/>
              <a:gd name="connsiteY10-2928" fmla="*/ 318055 h 6814105"/>
              <a:gd name="connsiteX11-2929" fmla="*/ 2245684 w 3693484"/>
              <a:gd name="connsiteY11-2930" fmla="*/ 1632505 h 6814105"/>
              <a:gd name="connsiteX12-2931" fmla="*/ 2131384 w 3693484"/>
              <a:gd name="connsiteY12-2932" fmla="*/ 1565830 h 6814105"/>
              <a:gd name="connsiteX13-2933" fmla="*/ 2193297 w 3693484"/>
              <a:gd name="connsiteY13-2934" fmla="*/ 122792 h 6814105"/>
              <a:gd name="connsiteX14-2935" fmla="*/ 1878971 w 3693484"/>
              <a:gd name="connsiteY14-2936" fmla="*/ 132318 h 6814105"/>
              <a:gd name="connsiteX15-2937" fmla="*/ 1798009 w 3693484"/>
              <a:gd name="connsiteY15-2938" fmla="*/ 1522968 h 6814105"/>
              <a:gd name="connsiteX16-2939" fmla="*/ 1674184 w 3693484"/>
              <a:gd name="connsiteY16-2940" fmla="*/ 1527729 h 6814105"/>
              <a:gd name="connsiteX17-2941" fmla="*/ 1593221 w 3693484"/>
              <a:gd name="connsiteY17-2942" fmla="*/ 346630 h 6814105"/>
              <a:gd name="connsiteX18-2943" fmla="*/ 1307472 w 3693484"/>
              <a:gd name="connsiteY18-2944" fmla="*/ 337105 h 6814105"/>
              <a:gd name="connsiteX19-2945" fmla="*/ 1312234 w 3693484"/>
              <a:gd name="connsiteY19-2946" fmla="*/ 1603930 h 6814105"/>
              <a:gd name="connsiteX20-2947" fmla="*/ 1259846 w 3693484"/>
              <a:gd name="connsiteY20-2948" fmla="*/ 1994455 h 6814105"/>
              <a:gd name="connsiteX21-2949" fmla="*/ 902659 w 3693484"/>
              <a:gd name="connsiteY21-2950" fmla="*/ 2270680 h 6814105"/>
              <a:gd name="connsiteX22-2951" fmla="*/ 207334 w 3693484"/>
              <a:gd name="connsiteY22-2952" fmla="*/ 1756330 h 6814105"/>
              <a:gd name="connsiteX23-2953" fmla="*/ 173996 w 3693484"/>
              <a:gd name="connsiteY23-2954" fmla="*/ 2061130 h 6814105"/>
              <a:gd name="connsiteX24-2955" fmla="*/ 731209 w 3693484"/>
              <a:gd name="connsiteY24-2956" fmla="*/ 2765980 h 6814105"/>
              <a:gd name="connsiteX25-2957" fmla="*/ 1359859 w 3693484"/>
              <a:gd name="connsiteY25-2958" fmla="*/ 3499405 h 6814105"/>
              <a:gd name="connsiteX26-2959" fmla="*/ 1578934 w 3693484"/>
              <a:gd name="connsiteY26-2960" fmla="*/ 4032805 h 6814105"/>
              <a:gd name="connsiteX27-2961" fmla="*/ 1969459 w 3693484"/>
              <a:gd name="connsiteY27-2962" fmla="*/ 6814105 h 6814105"/>
              <a:gd name="connsiteX0-2963" fmla="*/ 1969459 w 3693484"/>
              <a:gd name="connsiteY0-2964" fmla="*/ 6845510 h 6845510"/>
              <a:gd name="connsiteX1-2965" fmla="*/ 3693484 w 3693484"/>
              <a:gd name="connsiteY1-2966" fmla="*/ 6835985 h 6845510"/>
              <a:gd name="connsiteX2-2967" fmla="*/ 2636209 w 3693484"/>
              <a:gd name="connsiteY2-2968" fmla="*/ 3873710 h 6845510"/>
              <a:gd name="connsiteX3-2969" fmla="*/ 2512384 w 3693484"/>
              <a:gd name="connsiteY3-2970" fmla="*/ 3321260 h 6845510"/>
              <a:gd name="connsiteX4-2971" fmla="*/ 2874334 w 3693484"/>
              <a:gd name="connsiteY4-2972" fmla="*/ 2216360 h 6845510"/>
              <a:gd name="connsiteX5-2973" fmla="*/ 3512509 w 3693484"/>
              <a:gd name="connsiteY5-2974" fmla="*/ 1301960 h 6845510"/>
              <a:gd name="connsiteX6-2975" fmla="*/ 3331534 w 3693484"/>
              <a:gd name="connsiteY6-2976" fmla="*/ 1187660 h 6845510"/>
              <a:gd name="connsiteX7-2977" fmla="*/ 2664784 w 3693484"/>
              <a:gd name="connsiteY7-2978" fmla="*/ 1911560 h 6845510"/>
              <a:gd name="connsiteX8-2979" fmla="*/ 2493334 w 3693484"/>
              <a:gd name="connsiteY8-2980" fmla="*/ 1806785 h 6845510"/>
              <a:gd name="connsiteX9-2981" fmla="*/ 2893384 w 3693484"/>
              <a:gd name="connsiteY9-2982" fmla="*/ 444710 h 6845510"/>
              <a:gd name="connsiteX10-2983" fmla="*/ 2607634 w 3693484"/>
              <a:gd name="connsiteY10-2984" fmla="*/ 349460 h 6845510"/>
              <a:gd name="connsiteX11-2985" fmla="*/ 2245684 w 3693484"/>
              <a:gd name="connsiteY11-2986" fmla="*/ 1663910 h 6845510"/>
              <a:gd name="connsiteX12-2987" fmla="*/ 2131384 w 3693484"/>
              <a:gd name="connsiteY12-2988" fmla="*/ 1597235 h 6845510"/>
              <a:gd name="connsiteX13-2989" fmla="*/ 2193297 w 3693484"/>
              <a:gd name="connsiteY13-2990" fmla="*/ 154197 h 6845510"/>
              <a:gd name="connsiteX14-2991" fmla="*/ 1878971 w 3693484"/>
              <a:gd name="connsiteY14-2992" fmla="*/ 163723 h 6845510"/>
              <a:gd name="connsiteX15-2993" fmla="*/ 1798009 w 3693484"/>
              <a:gd name="connsiteY15-2994" fmla="*/ 1554373 h 6845510"/>
              <a:gd name="connsiteX16-2995" fmla="*/ 1674184 w 3693484"/>
              <a:gd name="connsiteY16-2996" fmla="*/ 1559134 h 6845510"/>
              <a:gd name="connsiteX17-2997" fmla="*/ 1593221 w 3693484"/>
              <a:gd name="connsiteY17-2998" fmla="*/ 378035 h 6845510"/>
              <a:gd name="connsiteX18-2999" fmla="*/ 1307472 w 3693484"/>
              <a:gd name="connsiteY18-3000" fmla="*/ 368510 h 6845510"/>
              <a:gd name="connsiteX19-3001" fmla="*/ 1312234 w 3693484"/>
              <a:gd name="connsiteY19-3002" fmla="*/ 1635335 h 6845510"/>
              <a:gd name="connsiteX20-3003" fmla="*/ 1259846 w 3693484"/>
              <a:gd name="connsiteY20-3004" fmla="*/ 2025860 h 6845510"/>
              <a:gd name="connsiteX21-3005" fmla="*/ 902659 w 3693484"/>
              <a:gd name="connsiteY21-3006" fmla="*/ 2302085 h 6845510"/>
              <a:gd name="connsiteX22-3007" fmla="*/ 207334 w 3693484"/>
              <a:gd name="connsiteY22-3008" fmla="*/ 1787735 h 6845510"/>
              <a:gd name="connsiteX23-3009" fmla="*/ 173996 w 3693484"/>
              <a:gd name="connsiteY23-3010" fmla="*/ 2092535 h 6845510"/>
              <a:gd name="connsiteX24-3011" fmla="*/ 731209 w 3693484"/>
              <a:gd name="connsiteY24-3012" fmla="*/ 2797385 h 6845510"/>
              <a:gd name="connsiteX25-3013" fmla="*/ 1359859 w 3693484"/>
              <a:gd name="connsiteY25-3014" fmla="*/ 3530810 h 6845510"/>
              <a:gd name="connsiteX26-3015" fmla="*/ 1578934 w 3693484"/>
              <a:gd name="connsiteY26-3016" fmla="*/ 4064210 h 6845510"/>
              <a:gd name="connsiteX27-3017" fmla="*/ 1969459 w 3693484"/>
              <a:gd name="connsiteY27-3018" fmla="*/ 6845510 h 6845510"/>
              <a:gd name="connsiteX0-3019" fmla="*/ 1969459 w 3693484"/>
              <a:gd name="connsiteY0-3020" fmla="*/ 6845510 h 6845510"/>
              <a:gd name="connsiteX1-3021" fmla="*/ 3693484 w 3693484"/>
              <a:gd name="connsiteY1-3022" fmla="*/ 6835985 h 6845510"/>
              <a:gd name="connsiteX2-3023" fmla="*/ 2636209 w 3693484"/>
              <a:gd name="connsiteY2-3024" fmla="*/ 3873710 h 6845510"/>
              <a:gd name="connsiteX3-3025" fmla="*/ 2512384 w 3693484"/>
              <a:gd name="connsiteY3-3026" fmla="*/ 3321260 h 6845510"/>
              <a:gd name="connsiteX4-3027" fmla="*/ 2874334 w 3693484"/>
              <a:gd name="connsiteY4-3028" fmla="*/ 2216360 h 6845510"/>
              <a:gd name="connsiteX5-3029" fmla="*/ 3512509 w 3693484"/>
              <a:gd name="connsiteY5-3030" fmla="*/ 1301960 h 6845510"/>
              <a:gd name="connsiteX6-3031" fmla="*/ 3331534 w 3693484"/>
              <a:gd name="connsiteY6-3032" fmla="*/ 1187660 h 6845510"/>
              <a:gd name="connsiteX7-3033" fmla="*/ 2664784 w 3693484"/>
              <a:gd name="connsiteY7-3034" fmla="*/ 1911560 h 6845510"/>
              <a:gd name="connsiteX8-3035" fmla="*/ 2493334 w 3693484"/>
              <a:gd name="connsiteY8-3036" fmla="*/ 1806785 h 6845510"/>
              <a:gd name="connsiteX9-3037" fmla="*/ 2893384 w 3693484"/>
              <a:gd name="connsiteY9-3038" fmla="*/ 444710 h 6845510"/>
              <a:gd name="connsiteX10-3039" fmla="*/ 2607634 w 3693484"/>
              <a:gd name="connsiteY10-3040" fmla="*/ 349460 h 6845510"/>
              <a:gd name="connsiteX11-3041" fmla="*/ 2207584 w 3693484"/>
              <a:gd name="connsiteY11-3042" fmla="*/ 1659147 h 6845510"/>
              <a:gd name="connsiteX12-3043" fmla="*/ 2131384 w 3693484"/>
              <a:gd name="connsiteY12-3044" fmla="*/ 1597235 h 6845510"/>
              <a:gd name="connsiteX13-3045" fmla="*/ 2193297 w 3693484"/>
              <a:gd name="connsiteY13-3046" fmla="*/ 154197 h 6845510"/>
              <a:gd name="connsiteX14-3047" fmla="*/ 1878971 w 3693484"/>
              <a:gd name="connsiteY14-3048" fmla="*/ 163723 h 6845510"/>
              <a:gd name="connsiteX15-3049" fmla="*/ 1798009 w 3693484"/>
              <a:gd name="connsiteY15-3050" fmla="*/ 1554373 h 6845510"/>
              <a:gd name="connsiteX16-3051" fmla="*/ 1674184 w 3693484"/>
              <a:gd name="connsiteY16-3052" fmla="*/ 1559134 h 6845510"/>
              <a:gd name="connsiteX17-3053" fmla="*/ 1593221 w 3693484"/>
              <a:gd name="connsiteY17-3054" fmla="*/ 378035 h 6845510"/>
              <a:gd name="connsiteX18-3055" fmla="*/ 1307472 w 3693484"/>
              <a:gd name="connsiteY18-3056" fmla="*/ 368510 h 6845510"/>
              <a:gd name="connsiteX19-3057" fmla="*/ 1312234 w 3693484"/>
              <a:gd name="connsiteY19-3058" fmla="*/ 1635335 h 6845510"/>
              <a:gd name="connsiteX20-3059" fmla="*/ 1259846 w 3693484"/>
              <a:gd name="connsiteY20-3060" fmla="*/ 2025860 h 6845510"/>
              <a:gd name="connsiteX21-3061" fmla="*/ 902659 w 3693484"/>
              <a:gd name="connsiteY21-3062" fmla="*/ 2302085 h 6845510"/>
              <a:gd name="connsiteX22-3063" fmla="*/ 207334 w 3693484"/>
              <a:gd name="connsiteY22-3064" fmla="*/ 1787735 h 6845510"/>
              <a:gd name="connsiteX23-3065" fmla="*/ 173996 w 3693484"/>
              <a:gd name="connsiteY23-3066" fmla="*/ 2092535 h 6845510"/>
              <a:gd name="connsiteX24-3067" fmla="*/ 731209 w 3693484"/>
              <a:gd name="connsiteY24-3068" fmla="*/ 2797385 h 6845510"/>
              <a:gd name="connsiteX25-3069" fmla="*/ 1359859 w 3693484"/>
              <a:gd name="connsiteY25-3070" fmla="*/ 3530810 h 6845510"/>
              <a:gd name="connsiteX26-3071" fmla="*/ 1578934 w 3693484"/>
              <a:gd name="connsiteY26-3072" fmla="*/ 4064210 h 6845510"/>
              <a:gd name="connsiteX27-3073" fmla="*/ 1969459 w 3693484"/>
              <a:gd name="connsiteY27-3074" fmla="*/ 6845510 h 6845510"/>
              <a:gd name="connsiteX0-3075" fmla="*/ 1969459 w 3693484"/>
              <a:gd name="connsiteY0-3076" fmla="*/ 6845510 h 6845510"/>
              <a:gd name="connsiteX1-3077" fmla="*/ 3693484 w 3693484"/>
              <a:gd name="connsiteY1-3078" fmla="*/ 6835985 h 6845510"/>
              <a:gd name="connsiteX2-3079" fmla="*/ 2636209 w 3693484"/>
              <a:gd name="connsiteY2-3080" fmla="*/ 3873710 h 6845510"/>
              <a:gd name="connsiteX3-3081" fmla="*/ 2512384 w 3693484"/>
              <a:gd name="connsiteY3-3082" fmla="*/ 3321260 h 6845510"/>
              <a:gd name="connsiteX4-3083" fmla="*/ 2874334 w 3693484"/>
              <a:gd name="connsiteY4-3084" fmla="*/ 2216360 h 6845510"/>
              <a:gd name="connsiteX5-3085" fmla="*/ 3512509 w 3693484"/>
              <a:gd name="connsiteY5-3086" fmla="*/ 1301960 h 6845510"/>
              <a:gd name="connsiteX6-3087" fmla="*/ 3331534 w 3693484"/>
              <a:gd name="connsiteY6-3088" fmla="*/ 1187660 h 6845510"/>
              <a:gd name="connsiteX7-3089" fmla="*/ 2664784 w 3693484"/>
              <a:gd name="connsiteY7-3090" fmla="*/ 1911560 h 6845510"/>
              <a:gd name="connsiteX8-3091" fmla="*/ 2493334 w 3693484"/>
              <a:gd name="connsiteY8-3092" fmla="*/ 1806785 h 6845510"/>
              <a:gd name="connsiteX9-3093" fmla="*/ 2893384 w 3693484"/>
              <a:gd name="connsiteY9-3094" fmla="*/ 444710 h 6845510"/>
              <a:gd name="connsiteX10-3095" fmla="*/ 2607634 w 3693484"/>
              <a:gd name="connsiteY10-3096" fmla="*/ 349460 h 6845510"/>
              <a:gd name="connsiteX11-3097" fmla="*/ 2207584 w 3693484"/>
              <a:gd name="connsiteY11-3098" fmla="*/ 1659147 h 6845510"/>
              <a:gd name="connsiteX12-3099" fmla="*/ 2131384 w 3693484"/>
              <a:gd name="connsiteY12-3100" fmla="*/ 1597235 h 6845510"/>
              <a:gd name="connsiteX13-3101" fmla="*/ 2193297 w 3693484"/>
              <a:gd name="connsiteY13-3102" fmla="*/ 154197 h 6845510"/>
              <a:gd name="connsiteX14-3103" fmla="*/ 1878971 w 3693484"/>
              <a:gd name="connsiteY14-3104" fmla="*/ 163723 h 6845510"/>
              <a:gd name="connsiteX15-3105" fmla="*/ 1798009 w 3693484"/>
              <a:gd name="connsiteY15-3106" fmla="*/ 1554373 h 6845510"/>
              <a:gd name="connsiteX16-3107" fmla="*/ 1674184 w 3693484"/>
              <a:gd name="connsiteY16-3108" fmla="*/ 1559134 h 6845510"/>
              <a:gd name="connsiteX17-3109" fmla="*/ 1593221 w 3693484"/>
              <a:gd name="connsiteY17-3110" fmla="*/ 378035 h 6845510"/>
              <a:gd name="connsiteX18-3111" fmla="*/ 1307472 w 3693484"/>
              <a:gd name="connsiteY18-3112" fmla="*/ 368510 h 6845510"/>
              <a:gd name="connsiteX19-3113" fmla="*/ 1312234 w 3693484"/>
              <a:gd name="connsiteY19-3114" fmla="*/ 1635335 h 6845510"/>
              <a:gd name="connsiteX20-3115" fmla="*/ 1259846 w 3693484"/>
              <a:gd name="connsiteY20-3116" fmla="*/ 2025860 h 6845510"/>
              <a:gd name="connsiteX21-3117" fmla="*/ 902659 w 3693484"/>
              <a:gd name="connsiteY21-3118" fmla="*/ 2302085 h 6845510"/>
              <a:gd name="connsiteX22-3119" fmla="*/ 207334 w 3693484"/>
              <a:gd name="connsiteY22-3120" fmla="*/ 1787735 h 6845510"/>
              <a:gd name="connsiteX23-3121" fmla="*/ 173996 w 3693484"/>
              <a:gd name="connsiteY23-3122" fmla="*/ 2092535 h 6845510"/>
              <a:gd name="connsiteX24-3123" fmla="*/ 731209 w 3693484"/>
              <a:gd name="connsiteY24-3124" fmla="*/ 2797385 h 6845510"/>
              <a:gd name="connsiteX25-3125" fmla="*/ 1359859 w 3693484"/>
              <a:gd name="connsiteY25-3126" fmla="*/ 3530810 h 6845510"/>
              <a:gd name="connsiteX26-3127" fmla="*/ 1578934 w 3693484"/>
              <a:gd name="connsiteY26-3128" fmla="*/ 4064210 h 6845510"/>
              <a:gd name="connsiteX27-3129" fmla="*/ 1969459 w 3693484"/>
              <a:gd name="connsiteY27-3130" fmla="*/ 6845510 h 6845510"/>
              <a:gd name="connsiteX0-3131" fmla="*/ 1969459 w 3693484"/>
              <a:gd name="connsiteY0-3132" fmla="*/ 6845510 h 6845510"/>
              <a:gd name="connsiteX1-3133" fmla="*/ 3693484 w 3693484"/>
              <a:gd name="connsiteY1-3134" fmla="*/ 6835985 h 6845510"/>
              <a:gd name="connsiteX2-3135" fmla="*/ 2636209 w 3693484"/>
              <a:gd name="connsiteY2-3136" fmla="*/ 3873710 h 6845510"/>
              <a:gd name="connsiteX3-3137" fmla="*/ 2512384 w 3693484"/>
              <a:gd name="connsiteY3-3138" fmla="*/ 3321260 h 6845510"/>
              <a:gd name="connsiteX4-3139" fmla="*/ 2874334 w 3693484"/>
              <a:gd name="connsiteY4-3140" fmla="*/ 2216360 h 6845510"/>
              <a:gd name="connsiteX5-3141" fmla="*/ 3512509 w 3693484"/>
              <a:gd name="connsiteY5-3142" fmla="*/ 1301960 h 6845510"/>
              <a:gd name="connsiteX6-3143" fmla="*/ 3331534 w 3693484"/>
              <a:gd name="connsiteY6-3144" fmla="*/ 1187660 h 6845510"/>
              <a:gd name="connsiteX7-3145" fmla="*/ 2664784 w 3693484"/>
              <a:gd name="connsiteY7-3146" fmla="*/ 1911560 h 6845510"/>
              <a:gd name="connsiteX8-3147" fmla="*/ 2493334 w 3693484"/>
              <a:gd name="connsiteY8-3148" fmla="*/ 1806785 h 6845510"/>
              <a:gd name="connsiteX9-3149" fmla="*/ 2893384 w 3693484"/>
              <a:gd name="connsiteY9-3150" fmla="*/ 444710 h 6845510"/>
              <a:gd name="connsiteX10-3151" fmla="*/ 2607634 w 3693484"/>
              <a:gd name="connsiteY10-3152" fmla="*/ 349460 h 6845510"/>
              <a:gd name="connsiteX11-3153" fmla="*/ 2207584 w 3693484"/>
              <a:gd name="connsiteY11-3154" fmla="*/ 1659147 h 6845510"/>
              <a:gd name="connsiteX12-3155" fmla="*/ 2131384 w 3693484"/>
              <a:gd name="connsiteY12-3156" fmla="*/ 1597235 h 6845510"/>
              <a:gd name="connsiteX13-3157" fmla="*/ 2193297 w 3693484"/>
              <a:gd name="connsiteY13-3158" fmla="*/ 154197 h 6845510"/>
              <a:gd name="connsiteX14-3159" fmla="*/ 1878971 w 3693484"/>
              <a:gd name="connsiteY14-3160" fmla="*/ 163723 h 6845510"/>
              <a:gd name="connsiteX15-3161" fmla="*/ 1798009 w 3693484"/>
              <a:gd name="connsiteY15-3162" fmla="*/ 1554373 h 6845510"/>
              <a:gd name="connsiteX16-3163" fmla="*/ 1674184 w 3693484"/>
              <a:gd name="connsiteY16-3164" fmla="*/ 1559134 h 6845510"/>
              <a:gd name="connsiteX17-3165" fmla="*/ 1593221 w 3693484"/>
              <a:gd name="connsiteY17-3166" fmla="*/ 378035 h 6845510"/>
              <a:gd name="connsiteX18-3167" fmla="*/ 1307472 w 3693484"/>
              <a:gd name="connsiteY18-3168" fmla="*/ 368510 h 6845510"/>
              <a:gd name="connsiteX19-3169" fmla="*/ 1312234 w 3693484"/>
              <a:gd name="connsiteY19-3170" fmla="*/ 1635335 h 6845510"/>
              <a:gd name="connsiteX20-3171" fmla="*/ 1259846 w 3693484"/>
              <a:gd name="connsiteY20-3172" fmla="*/ 2025860 h 6845510"/>
              <a:gd name="connsiteX21-3173" fmla="*/ 902659 w 3693484"/>
              <a:gd name="connsiteY21-3174" fmla="*/ 2302085 h 6845510"/>
              <a:gd name="connsiteX22-3175" fmla="*/ 207334 w 3693484"/>
              <a:gd name="connsiteY22-3176" fmla="*/ 1787735 h 6845510"/>
              <a:gd name="connsiteX23-3177" fmla="*/ 173996 w 3693484"/>
              <a:gd name="connsiteY23-3178" fmla="*/ 2092535 h 6845510"/>
              <a:gd name="connsiteX24-3179" fmla="*/ 731209 w 3693484"/>
              <a:gd name="connsiteY24-3180" fmla="*/ 2797385 h 6845510"/>
              <a:gd name="connsiteX25-3181" fmla="*/ 1359859 w 3693484"/>
              <a:gd name="connsiteY25-3182" fmla="*/ 3530810 h 6845510"/>
              <a:gd name="connsiteX26-3183" fmla="*/ 1578934 w 3693484"/>
              <a:gd name="connsiteY26-3184" fmla="*/ 4064210 h 6845510"/>
              <a:gd name="connsiteX27-3185" fmla="*/ 1969459 w 3693484"/>
              <a:gd name="connsiteY27-3186" fmla="*/ 6845510 h 6845510"/>
              <a:gd name="connsiteX0-3187" fmla="*/ 1969459 w 3693484"/>
              <a:gd name="connsiteY0-3188" fmla="*/ 6845510 h 6845510"/>
              <a:gd name="connsiteX1-3189" fmla="*/ 3693484 w 3693484"/>
              <a:gd name="connsiteY1-3190" fmla="*/ 6835985 h 6845510"/>
              <a:gd name="connsiteX2-3191" fmla="*/ 2636209 w 3693484"/>
              <a:gd name="connsiteY2-3192" fmla="*/ 3873710 h 6845510"/>
              <a:gd name="connsiteX3-3193" fmla="*/ 2512384 w 3693484"/>
              <a:gd name="connsiteY3-3194" fmla="*/ 3321260 h 6845510"/>
              <a:gd name="connsiteX4-3195" fmla="*/ 2874334 w 3693484"/>
              <a:gd name="connsiteY4-3196" fmla="*/ 2216360 h 6845510"/>
              <a:gd name="connsiteX5-3197" fmla="*/ 3512509 w 3693484"/>
              <a:gd name="connsiteY5-3198" fmla="*/ 1301960 h 6845510"/>
              <a:gd name="connsiteX6-3199" fmla="*/ 3331534 w 3693484"/>
              <a:gd name="connsiteY6-3200" fmla="*/ 1187660 h 6845510"/>
              <a:gd name="connsiteX7-3201" fmla="*/ 2664784 w 3693484"/>
              <a:gd name="connsiteY7-3202" fmla="*/ 1911560 h 6845510"/>
              <a:gd name="connsiteX8-3203" fmla="*/ 2493334 w 3693484"/>
              <a:gd name="connsiteY8-3204" fmla="*/ 1806785 h 6845510"/>
              <a:gd name="connsiteX9-3205" fmla="*/ 2893384 w 3693484"/>
              <a:gd name="connsiteY9-3206" fmla="*/ 444710 h 6845510"/>
              <a:gd name="connsiteX10-3207" fmla="*/ 2621922 w 3693484"/>
              <a:gd name="connsiteY10-3208" fmla="*/ 401847 h 6845510"/>
              <a:gd name="connsiteX11-3209" fmla="*/ 2207584 w 3693484"/>
              <a:gd name="connsiteY11-3210" fmla="*/ 1659147 h 6845510"/>
              <a:gd name="connsiteX12-3211" fmla="*/ 2131384 w 3693484"/>
              <a:gd name="connsiteY12-3212" fmla="*/ 1597235 h 6845510"/>
              <a:gd name="connsiteX13-3213" fmla="*/ 2193297 w 3693484"/>
              <a:gd name="connsiteY13-3214" fmla="*/ 154197 h 6845510"/>
              <a:gd name="connsiteX14-3215" fmla="*/ 1878971 w 3693484"/>
              <a:gd name="connsiteY14-3216" fmla="*/ 163723 h 6845510"/>
              <a:gd name="connsiteX15-3217" fmla="*/ 1798009 w 3693484"/>
              <a:gd name="connsiteY15-3218" fmla="*/ 1554373 h 6845510"/>
              <a:gd name="connsiteX16-3219" fmla="*/ 1674184 w 3693484"/>
              <a:gd name="connsiteY16-3220" fmla="*/ 1559134 h 6845510"/>
              <a:gd name="connsiteX17-3221" fmla="*/ 1593221 w 3693484"/>
              <a:gd name="connsiteY17-3222" fmla="*/ 378035 h 6845510"/>
              <a:gd name="connsiteX18-3223" fmla="*/ 1307472 w 3693484"/>
              <a:gd name="connsiteY18-3224" fmla="*/ 368510 h 6845510"/>
              <a:gd name="connsiteX19-3225" fmla="*/ 1312234 w 3693484"/>
              <a:gd name="connsiteY19-3226" fmla="*/ 1635335 h 6845510"/>
              <a:gd name="connsiteX20-3227" fmla="*/ 1259846 w 3693484"/>
              <a:gd name="connsiteY20-3228" fmla="*/ 2025860 h 6845510"/>
              <a:gd name="connsiteX21-3229" fmla="*/ 902659 w 3693484"/>
              <a:gd name="connsiteY21-3230" fmla="*/ 2302085 h 6845510"/>
              <a:gd name="connsiteX22-3231" fmla="*/ 207334 w 3693484"/>
              <a:gd name="connsiteY22-3232" fmla="*/ 1787735 h 6845510"/>
              <a:gd name="connsiteX23-3233" fmla="*/ 173996 w 3693484"/>
              <a:gd name="connsiteY23-3234" fmla="*/ 2092535 h 6845510"/>
              <a:gd name="connsiteX24-3235" fmla="*/ 731209 w 3693484"/>
              <a:gd name="connsiteY24-3236" fmla="*/ 2797385 h 6845510"/>
              <a:gd name="connsiteX25-3237" fmla="*/ 1359859 w 3693484"/>
              <a:gd name="connsiteY25-3238" fmla="*/ 3530810 h 6845510"/>
              <a:gd name="connsiteX26-3239" fmla="*/ 1578934 w 3693484"/>
              <a:gd name="connsiteY26-3240" fmla="*/ 4064210 h 6845510"/>
              <a:gd name="connsiteX27-3241" fmla="*/ 1969459 w 3693484"/>
              <a:gd name="connsiteY27-3242" fmla="*/ 6845510 h 6845510"/>
              <a:gd name="connsiteX0-3243" fmla="*/ 1969459 w 3693484"/>
              <a:gd name="connsiteY0-3244" fmla="*/ 6845510 h 6845510"/>
              <a:gd name="connsiteX1-3245" fmla="*/ 3693484 w 3693484"/>
              <a:gd name="connsiteY1-3246" fmla="*/ 6835985 h 6845510"/>
              <a:gd name="connsiteX2-3247" fmla="*/ 2636209 w 3693484"/>
              <a:gd name="connsiteY2-3248" fmla="*/ 3873710 h 6845510"/>
              <a:gd name="connsiteX3-3249" fmla="*/ 2512384 w 3693484"/>
              <a:gd name="connsiteY3-3250" fmla="*/ 3321260 h 6845510"/>
              <a:gd name="connsiteX4-3251" fmla="*/ 2874334 w 3693484"/>
              <a:gd name="connsiteY4-3252" fmla="*/ 2216360 h 6845510"/>
              <a:gd name="connsiteX5-3253" fmla="*/ 3512509 w 3693484"/>
              <a:gd name="connsiteY5-3254" fmla="*/ 1301960 h 6845510"/>
              <a:gd name="connsiteX6-3255" fmla="*/ 3331534 w 3693484"/>
              <a:gd name="connsiteY6-3256" fmla="*/ 1187660 h 6845510"/>
              <a:gd name="connsiteX7-3257" fmla="*/ 2664784 w 3693484"/>
              <a:gd name="connsiteY7-3258" fmla="*/ 1911560 h 6845510"/>
              <a:gd name="connsiteX8-3259" fmla="*/ 2493334 w 3693484"/>
              <a:gd name="connsiteY8-3260" fmla="*/ 1806785 h 6845510"/>
              <a:gd name="connsiteX9-3261" fmla="*/ 2893384 w 3693484"/>
              <a:gd name="connsiteY9-3262" fmla="*/ 444710 h 6845510"/>
              <a:gd name="connsiteX10-3263" fmla="*/ 2598109 w 3693484"/>
              <a:gd name="connsiteY10-3264" fmla="*/ 397084 h 6845510"/>
              <a:gd name="connsiteX11-3265" fmla="*/ 2207584 w 3693484"/>
              <a:gd name="connsiteY11-3266" fmla="*/ 1659147 h 6845510"/>
              <a:gd name="connsiteX12-3267" fmla="*/ 2131384 w 3693484"/>
              <a:gd name="connsiteY12-3268" fmla="*/ 1597235 h 6845510"/>
              <a:gd name="connsiteX13-3269" fmla="*/ 2193297 w 3693484"/>
              <a:gd name="connsiteY13-3270" fmla="*/ 154197 h 6845510"/>
              <a:gd name="connsiteX14-3271" fmla="*/ 1878971 w 3693484"/>
              <a:gd name="connsiteY14-3272" fmla="*/ 163723 h 6845510"/>
              <a:gd name="connsiteX15-3273" fmla="*/ 1798009 w 3693484"/>
              <a:gd name="connsiteY15-3274" fmla="*/ 1554373 h 6845510"/>
              <a:gd name="connsiteX16-3275" fmla="*/ 1674184 w 3693484"/>
              <a:gd name="connsiteY16-3276" fmla="*/ 1559134 h 6845510"/>
              <a:gd name="connsiteX17-3277" fmla="*/ 1593221 w 3693484"/>
              <a:gd name="connsiteY17-3278" fmla="*/ 378035 h 6845510"/>
              <a:gd name="connsiteX18-3279" fmla="*/ 1307472 w 3693484"/>
              <a:gd name="connsiteY18-3280" fmla="*/ 368510 h 6845510"/>
              <a:gd name="connsiteX19-3281" fmla="*/ 1312234 w 3693484"/>
              <a:gd name="connsiteY19-3282" fmla="*/ 1635335 h 6845510"/>
              <a:gd name="connsiteX20-3283" fmla="*/ 1259846 w 3693484"/>
              <a:gd name="connsiteY20-3284" fmla="*/ 2025860 h 6845510"/>
              <a:gd name="connsiteX21-3285" fmla="*/ 902659 w 3693484"/>
              <a:gd name="connsiteY21-3286" fmla="*/ 2302085 h 6845510"/>
              <a:gd name="connsiteX22-3287" fmla="*/ 207334 w 3693484"/>
              <a:gd name="connsiteY22-3288" fmla="*/ 1787735 h 6845510"/>
              <a:gd name="connsiteX23-3289" fmla="*/ 173996 w 3693484"/>
              <a:gd name="connsiteY23-3290" fmla="*/ 2092535 h 6845510"/>
              <a:gd name="connsiteX24-3291" fmla="*/ 731209 w 3693484"/>
              <a:gd name="connsiteY24-3292" fmla="*/ 2797385 h 6845510"/>
              <a:gd name="connsiteX25-3293" fmla="*/ 1359859 w 3693484"/>
              <a:gd name="connsiteY25-3294" fmla="*/ 3530810 h 6845510"/>
              <a:gd name="connsiteX26-3295" fmla="*/ 1578934 w 3693484"/>
              <a:gd name="connsiteY26-3296" fmla="*/ 4064210 h 6845510"/>
              <a:gd name="connsiteX27-3297" fmla="*/ 1969459 w 3693484"/>
              <a:gd name="connsiteY27-3298" fmla="*/ 6845510 h 6845510"/>
              <a:gd name="connsiteX0-3299" fmla="*/ 1969459 w 3693484"/>
              <a:gd name="connsiteY0-3300" fmla="*/ 6845510 h 6845510"/>
              <a:gd name="connsiteX1-3301" fmla="*/ 3693484 w 3693484"/>
              <a:gd name="connsiteY1-3302" fmla="*/ 6835985 h 6845510"/>
              <a:gd name="connsiteX2-3303" fmla="*/ 2636209 w 3693484"/>
              <a:gd name="connsiteY2-3304" fmla="*/ 3873710 h 6845510"/>
              <a:gd name="connsiteX3-3305" fmla="*/ 2512384 w 3693484"/>
              <a:gd name="connsiteY3-3306" fmla="*/ 3321260 h 6845510"/>
              <a:gd name="connsiteX4-3307" fmla="*/ 2874334 w 3693484"/>
              <a:gd name="connsiteY4-3308" fmla="*/ 2216360 h 6845510"/>
              <a:gd name="connsiteX5-3309" fmla="*/ 3512509 w 3693484"/>
              <a:gd name="connsiteY5-3310" fmla="*/ 1301960 h 6845510"/>
              <a:gd name="connsiteX6-3311" fmla="*/ 3331534 w 3693484"/>
              <a:gd name="connsiteY6-3312" fmla="*/ 1187660 h 6845510"/>
              <a:gd name="connsiteX7-3313" fmla="*/ 2664784 w 3693484"/>
              <a:gd name="connsiteY7-3314" fmla="*/ 1911560 h 6845510"/>
              <a:gd name="connsiteX8-3315" fmla="*/ 2493334 w 3693484"/>
              <a:gd name="connsiteY8-3316" fmla="*/ 1806785 h 6845510"/>
              <a:gd name="connsiteX9-3317" fmla="*/ 2893384 w 3693484"/>
              <a:gd name="connsiteY9-3318" fmla="*/ 444710 h 6845510"/>
              <a:gd name="connsiteX10-3319" fmla="*/ 2598109 w 3693484"/>
              <a:gd name="connsiteY10-3320" fmla="*/ 397084 h 6845510"/>
              <a:gd name="connsiteX11-3321" fmla="*/ 2207584 w 3693484"/>
              <a:gd name="connsiteY11-3322" fmla="*/ 1659147 h 6845510"/>
              <a:gd name="connsiteX12-3323" fmla="*/ 2131384 w 3693484"/>
              <a:gd name="connsiteY12-3324" fmla="*/ 1597235 h 6845510"/>
              <a:gd name="connsiteX13-3325" fmla="*/ 2193297 w 3693484"/>
              <a:gd name="connsiteY13-3326" fmla="*/ 154197 h 6845510"/>
              <a:gd name="connsiteX14-3327" fmla="*/ 1878971 w 3693484"/>
              <a:gd name="connsiteY14-3328" fmla="*/ 163723 h 6845510"/>
              <a:gd name="connsiteX15-3329" fmla="*/ 1798009 w 3693484"/>
              <a:gd name="connsiteY15-3330" fmla="*/ 1554373 h 6845510"/>
              <a:gd name="connsiteX16-3331" fmla="*/ 1674184 w 3693484"/>
              <a:gd name="connsiteY16-3332" fmla="*/ 1559134 h 6845510"/>
              <a:gd name="connsiteX17-3333" fmla="*/ 1593221 w 3693484"/>
              <a:gd name="connsiteY17-3334" fmla="*/ 378035 h 6845510"/>
              <a:gd name="connsiteX18-3335" fmla="*/ 1307472 w 3693484"/>
              <a:gd name="connsiteY18-3336" fmla="*/ 368510 h 6845510"/>
              <a:gd name="connsiteX19-3337" fmla="*/ 1312234 w 3693484"/>
              <a:gd name="connsiteY19-3338" fmla="*/ 1635335 h 6845510"/>
              <a:gd name="connsiteX20-3339" fmla="*/ 1259846 w 3693484"/>
              <a:gd name="connsiteY20-3340" fmla="*/ 2025860 h 6845510"/>
              <a:gd name="connsiteX21-3341" fmla="*/ 902659 w 3693484"/>
              <a:gd name="connsiteY21-3342" fmla="*/ 2302085 h 6845510"/>
              <a:gd name="connsiteX22-3343" fmla="*/ 207334 w 3693484"/>
              <a:gd name="connsiteY22-3344" fmla="*/ 1787735 h 6845510"/>
              <a:gd name="connsiteX23-3345" fmla="*/ 173996 w 3693484"/>
              <a:gd name="connsiteY23-3346" fmla="*/ 2092535 h 6845510"/>
              <a:gd name="connsiteX24-3347" fmla="*/ 731209 w 3693484"/>
              <a:gd name="connsiteY24-3348" fmla="*/ 2797385 h 6845510"/>
              <a:gd name="connsiteX25-3349" fmla="*/ 1359859 w 3693484"/>
              <a:gd name="connsiteY25-3350" fmla="*/ 3530810 h 6845510"/>
              <a:gd name="connsiteX26-3351" fmla="*/ 1578934 w 3693484"/>
              <a:gd name="connsiteY26-3352" fmla="*/ 4064210 h 6845510"/>
              <a:gd name="connsiteX27-3353" fmla="*/ 1969459 w 3693484"/>
              <a:gd name="connsiteY27-3354" fmla="*/ 6845510 h 6845510"/>
              <a:gd name="connsiteX0-3355" fmla="*/ 1969459 w 3693484"/>
              <a:gd name="connsiteY0-3356" fmla="*/ 6845510 h 6845510"/>
              <a:gd name="connsiteX1-3357" fmla="*/ 3693484 w 3693484"/>
              <a:gd name="connsiteY1-3358" fmla="*/ 6835985 h 6845510"/>
              <a:gd name="connsiteX2-3359" fmla="*/ 2636209 w 3693484"/>
              <a:gd name="connsiteY2-3360" fmla="*/ 3873710 h 6845510"/>
              <a:gd name="connsiteX3-3361" fmla="*/ 2512384 w 3693484"/>
              <a:gd name="connsiteY3-3362" fmla="*/ 3321260 h 6845510"/>
              <a:gd name="connsiteX4-3363" fmla="*/ 2874334 w 3693484"/>
              <a:gd name="connsiteY4-3364" fmla="*/ 2216360 h 6845510"/>
              <a:gd name="connsiteX5-3365" fmla="*/ 3512509 w 3693484"/>
              <a:gd name="connsiteY5-3366" fmla="*/ 1301960 h 6845510"/>
              <a:gd name="connsiteX6-3367" fmla="*/ 3331534 w 3693484"/>
              <a:gd name="connsiteY6-3368" fmla="*/ 1187660 h 6845510"/>
              <a:gd name="connsiteX7-3369" fmla="*/ 2664784 w 3693484"/>
              <a:gd name="connsiteY7-3370" fmla="*/ 1911560 h 6845510"/>
              <a:gd name="connsiteX8-3371" fmla="*/ 2493334 w 3693484"/>
              <a:gd name="connsiteY8-3372" fmla="*/ 1806785 h 6845510"/>
              <a:gd name="connsiteX9-3373" fmla="*/ 2874334 w 3693484"/>
              <a:gd name="connsiteY9-3374" fmla="*/ 563772 h 6845510"/>
              <a:gd name="connsiteX10-3375" fmla="*/ 2598109 w 3693484"/>
              <a:gd name="connsiteY10-3376" fmla="*/ 397084 h 6845510"/>
              <a:gd name="connsiteX11-3377" fmla="*/ 2207584 w 3693484"/>
              <a:gd name="connsiteY11-3378" fmla="*/ 1659147 h 6845510"/>
              <a:gd name="connsiteX12-3379" fmla="*/ 2131384 w 3693484"/>
              <a:gd name="connsiteY12-3380" fmla="*/ 1597235 h 6845510"/>
              <a:gd name="connsiteX13-3381" fmla="*/ 2193297 w 3693484"/>
              <a:gd name="connsiteY13-3382" fmla="*/ 154197 h 6845510"/>
              <a:gd name="connsiteX14-3383" fmla="*/ 1878971 w 3693484"/>
              <a:gd name="connsiteY14-3384" fmla="*/ 163723 h 6845510"/>
              <a:gd name="connsiteX15-3385" fmla="*/ 1798009 w 3693484"/>
              <a:gd name="connsiteY15-3386" fmla="*/ 1554373 h 6845510"/>
              <a:gd name="connsiteX16-3387" fmla="*/ 1674184 w 3693484"/>
              <a:gd name="connsiteY16-3388" fmla="*/ 1559134 h 6845510"/>
              <a:gd name="connsiteX17-3389" fmla="*/ 1593221 w 3693484"/>
              <a:gd name="connsiteY17-3390" fmla="*/ 378035 h 6845510"/>
              <a:gd name="connsiteX18-3391" fmla="*/ 1307472 w 3693484"/>
              <a:gd name="connsiteY18-3392" fmla="*/ 368510 h 6845510"/>
              <a:gd name="connsiteX19-3393" fmla="*/ 1312234 w 3693484"/>
              <a:gd name="connsiteY19-3394" fmla="*/ 1635335 h 6845510"/>
              <a:gd name="connsiteX20-3395" fmla="*/ 1259846 w 3693484"/>
              <a:gd name="connsiteY20-3396" fmla="*/ 2025860 h 6845510"/>
              <a:gd name="connsiteX21-3397" fmla="*/ 902659 w 3693484"/>
              <a:gd name="connsiteY21-3398" fmla="*/ 2302085 h 6845510"/>
              <a:gd name="connsiteX22-3399" fmla="*/ 207334 w 3693484"/>
              <a:gd name="connsiteY22-3400" fmla="*/ 1787735 h 6845510"/>
              <a:gd name="connsiteX23-3401" fmla="*/ 173996 w 3693484"/>
              <a:gd name="connsiteY23-3402" fmla="*/ 2092535 h 6845510"/>
              <a:gd name="connsiteX24-3403" fmla="*/ 731209 w 3693484"/>
              <a:gd name="connsiteY24-3404" fmla="*/ 2797385 h 6845510"/>
              <a:gd name="connsiteX25-3405" fmla="*/ 1359859 w 3693484"/>
              <a:gd name="connsiteY25-3406" fmla="*/ 3530810 h 6845510"/>
              <a:gd name="connsiteX26-3407" fmla="*/ 1578934 w 3693484"/>
              <a:gd name="connsiteY26-3408" fmla="*/ 4064210 h 6845510"/>
              <a:gd name="connsiteX27-3409" fmla="*/ 1969459 w 3693484"/>
              <a:gd name="connsiteY27-3410" fmla="*/ 6845510 h 6845510"/>
              <a:gd name="connsiteX0-3411" fmla="*/ 1969459 w 3693484"/>
              <a:gd name="connsiteY0-3412" fmla="*/ 6845510 h 6845510"/>
              <a:gd name="connsiteX1-3413" fmla="*/ 3693484 w 3693484"/>
              <a:gd name="connsiteY1-3414" fmla="*/ 6835985 h 6845510"/>
              <a:gd name="connsiteX2-3415" fmla="*/ 2636209 w 3693484"/>
              <a:gd name="connsiteY2-3416" fmla="*/ 3873710 h 6845510"/>
              <a:gd name="connsiteX3-3417" fmla="*/ 2512384 w 3693484"/>
              <a:gd name="connsiteY3-3418" fmla="*/ 3321260 h 6845510"/>
              <a:gd name="connsiteX4-3419" fmla="*/ 2874334 w 3693484"/>
              <a:gd name="connsiteY4-3420" fmla="*/ 2216360 h 6845510"/>
              <a:gd name="connsiteX5-3421" fmla="*/ 3512509 w 3693484"/>
              <a:gd name="connsiteY5-3422" fmla="*/ 1301960 h 6845510"/>
              <a:gd name="connsiteX6-3423" fmla="*/ 3331534 w 3693484"/>
              <a:gd name="connsiteY6-3424" fmla="*/ 1187660 h 6845510"/>
              <a:gd name="connsiteX7-3425" fmla="*/ 2664784 w 3693484"/>
              <a:gd name="connsiteY7-3426" fmla="*/ 1911560 h 6845510"/>
              <a:gd name="connsiteX8-3427" fmla="*/ 2493334 w 3693484"/>
              <a:gd name="connsiteY8-3428" fmla="*/ 1806785 h 6845510"/>
              <a:gd name="connsiteX9-3429" fmla="*/ 2874334 w 3693484"/>
              <a:gd name="connsiteY9-3430" fmla="*/ 563772 h 6845510"/>
              <a:gd name="connsiteX10-3431" fmla="*/ 2598109 w 3693484"/>
              <a:gd name="connsiteY10-3432" fmla="*/ 397084 h 6845510"/>
              <a:gd name="connsiteX11-3433" fmla="*/ 2207584 w 3693484"/>
              <a:gd name="connsiteY11-3434" fmla="*/ 1659147 h 6845510"/>
              <a:gd name="connsiteX12-3435" fmla="*/ 2131384 w 3693484"/>
              <a:gd name="connsiteY12-3436" fmla="*/ 1597235 h 6845510"/>
              <a:gd name="connsiteX13-3437" fmla="*/ 2193297 w 3693484"/>
              <a:gd name="connsiteY13-3438" fmla="*/ 154197 h 6845510"/>
              <a:gd name="connsiteX14-3439" fmla="*/ 1878971 w 3693484"/>
              <a:gd name="connsiteY14-3440" fmla="*/ 163723 h 6845510"/>
              <a:gd name="connsiteX15-3441" fmla="*/ 1798009 w 3693484"/>
              <a:gd name="connsiteY15-3442" fmla="*/ 1554373 h 6845510"/>
              <a:gd name="connsiteX16-3443" fmla="*/ 1674184 w 3693484"/>
              <a:gd name="connsiteY16-3444" fmla="*/ 1559134 h 6845510"/>
              <a:gd name="connsiteX17-3445" fmla="*/ 1593221 w 3693484"/>
              <a:gd name="connsiteY17-3446" fmla="*/ 378035 h 6845510"/>
              <a:gd name="connsiteX18-3447" fmla="*/ 1307472 w 3693484"/>
              <a:gd name="connsiteY18-3448" fmla="*/ 368510 h 6845510"/>
              <a:gd name="connsiteX19-3449" fmla="*/ 1312234 w 3693484"/>
              <a:gd name="connsiteY19-3450" fmla="*/ 1635335 h 6845510"/>
              <a:gd name="connsiteX20-3451" fmla="*/ 1259846 w 3693484"/>
              <a:gd name="connsiteY20-3452" fmla="*/ 2025860 h 6845510"/>
              <a:gd name="connsiteX21-3453" fmla="*/ 902659 w 3693484"/>
              <a:gd name="connsiteY21-3454" fmla="*/ 2302085 h 6845510"/>
              <a:gd name="connsiteX22-3455" fmla="*/ 207334 w 3693484"/>
              <a:gd name="connsiteY22-3456" fmla="*/ 1787735 h 6845510"/>
              <a:gd name="connsiteX23-3457" fmla="*/ 173996 w 3693484"/>
              <a:gd name="connsiteY23-3458" fmla="*/ 2092535 h 6845510"/>
              <a:gd name="connsiteX24-3459" fmla="*/ 731209 w 3693484"/>
              <a:gd name="connsiteY24-3460" fmla="*/ 2797385 h 6845510"/>
              <a:gd name="connsiteX25-3461" fmla="*/ 1359859 w 3693484"/>
              <a:gd name="connsiteY25-3462" fmla="*/ 3530810 h 6845510"/>
              <a:gd name="connsiteX26-3463" fmla="*/ 1578934 w 3693484"/>
              <a:gd name="connsiteY26-3464" fmla="*/ 4064210 h 6845510"/>
              <a:gd name="connsiteX27-3465" fmla="*/ 1969459 w 3693484"/>
              <a:gd name="connsiteY27-3466" fmla="*/ 6845510 h 6845510"/>
              <a:gd name="connsiteX0-3467" fmla="*/ 1969459 w 3693484"/>
              <a:gd name="connsiteY0-3468" fmla="*/ 6845510 h 6845510"/>
              <a:gd name="connsiteX1-3469" fmla="*/ 3693484 w 3693484"/>
              <a:gd name="connsiteY1-3470" fmla="*/ 6835985 h 6845510"/>
              <a:gd name="connsiteX2-3471" fmla="*/ 2636209 w 3693484"/>
              <a:gd name="connsiteY2-3472" fmla="*/ 3873710 h 6845510"/>
              <a:gd name="connsiteX3-3473" fmla="*/ 2512384 w 3693484"/>
              <a:gd name="connsiteY3-3474" fmla="*/ 3321260 h 6845510"/>
              <a:gd name="connsiteX4-3475" fmla="*/ 2874334 w 3693484"/>
              <a:gd name="connsiteY4-3476" fmla="*/ 2216360 h 6845510"/>
              <a:gd name="connsiteX5-3477" fmla="*/ 3512509 w 3693484"/>
              <a:gd name="connsiteY5-3478" fmla="*/ 1301960 h 6845510"/>
              <a:gd name="connsiteX6-3479" fmla="*/ 3331534 w 3693484"/>
              <a:gd name="connsiteY6-3480" fmla="*/ 1187660 h 6845510"/>
              <a:gd name="connsiteX7-3481" fmla="*/ 2664784 w 3693484"/>
              <a:gd name="connsiteY7-3482" fmla="*/ 1911560 h 6845510"/>
              <a:gd name="connsiteX8-3483" fmla="*/ 2493334 w 3693484"/>
              <a:gd name="connsiteY8-3484" fmla="*/ 1806785 h 6845510"/>
              <a:gd name="connsiteX9-3485" fmla="*/ 2874334 w 3693484"/>
              <a:gd name="connsiteY9-3486" fmla="*/ 563772 h 6845510"/>
              <a:gd name="connsiteX10-3487" fmla="*/ 2598109 w 3693484"/>
              <a:gd name="connsiteY10-3488" fmla="*/ 397084 h 6845510"/>
              <a:gd name="connsiteX11-3489" fmla="*/ 2207584 w 3693484"/>
              <a:gd name="connsiteY11-3490" fmla="*/ 1659147 h 6845510"/>
              <a:gd name="connsiteX12-3491" fmla="*/ 2131384 w 3693484"/>
              <a:gd name="connsiteY12-3492" fmla="*/ 1597235 h 6845510"/>
              <a:gd name="connsiteX13-3493" fmla="*/ 2193297 w 3693484"/>
              <a:gd name="connsiteY13-3494" fmla="*/ 154197 h 6845510"/>
              <a:gd name="connsiteX14-3495" fmla="*/ 1878971 w 3693484"/>
              <a:gd name="connsiteY14-3496" fmla="*/ 163723 h 6845510"/>
              <a:gd name="connsiteX15-3497" fmla="*/ 1798009 w 3693484"/>
              <a:gd name="connsiteY15-3498" fmla="*/ 1554373 h 6845510"/>
              <a:gd name="connsiteX16-3499" fmla="*/ 1674184 w 3693484"/>
              <a:gd name="connsiteY16-3500" fmla="*/ 1559134 h 6845510"/>
              <a:gd name="connsiteX17-3501" fmla="*/ 1593221 w 3693484"/>
              <a:gd name="connsiteY17-3502" fmla="*/ 378035 h 6845510"/>
              <a:gd name="connsiteX18-3503" fmla="*/ 1307472 w 3693484"/>
              <a:gd name="connsiteY18-3504" fmla="*/ 368510 h 6845510"/>
              <a:gd name="connsiteX19-3505" fmla="*/ 1312234 w 3693484"/>
              <a:gd name="connsiteY19-3506" fmla="*/ 1635335 h 6845510"/>
              <a:gd name="connsiteX20-3507" fmla="*/ 1259846 w 3693484"/>
              <a:gd name="connsiteY20-3508" fmla="*/ 2025860 h 6845510"/>
              <a:gd name="connsiteX21-3509" fmla="*/ 902659 w 3693484"/>
              <a:gd name="connsiteY21-3510" fmla="*/ 2302085 h 6845510"/>
              <a:gd name="connsiteX22-3511" fmla="*/ 207334 w 3693484"/>
              <a:gd name="connsiteY22-3512" fmla="*/ 1787735 h 6845510"/>
              <a:gd name="connsiteX23-3513" fmla="*/ 173996 w 3693484"/>
              <a:gd name="connsiteY23-3514" fmla="*/ 2092535 h 6845510"/>
              <a:gd name="connsiteX24-3515" fmla="*/ 731209 w 3693484"/>
              <a:gd name="connsiteY24-3516" fmla="*/ 2797385 h 6845510"/>
              <a:gd name="connsiteX25-3517" fmla="*/ 1359859 w 3693484"/>
              <a:gd name="connsiteY25-3518" fmla="*/ 3530810 h 6845510"/>
              <a:gd name="connsiteX26-3519" fmla="*/ 1578934 w 3693484"/>
              <a:gd name="connsiteY26-3520" fmla="*/ 4064210 h 6845510"/>
              <a:gd name="connsiteX27-3521" fmla="*/ 1969459 w 3693484"/>
              <a:gd name="connsiteY27-3522" fmla="*/ 6845510 h 6845510"/>
              <a:gd name="connsiteX0-3523" fmla="*/ 1969459 w 3693484"/>
              <a:gd name="connsiteY0-3524" fmla="*/ 6845510 h 6845510"/>
              <a:gd name="connsiteX1-3525" fmla="*/ 3693484 w 3693484"/>
              <a:gd name="connsiteY1-3526" fmla="*/ 6835985 h 6845510"/>
              <a:gd name="connsiteX2-3527" fmla="*/ 2636209 w 3693484"/>
              <a:gd name="connsiteY2-3528" fmla="*/ 3873710 h 6845510"/>
              <a:gd name="connsiteX3-3529" fmla="*/ 2512384 w 3693484"/>
              <a:gd name="connsiteY3-3530" fmla="*/ 3321260 h 6845510"/>
              <a:gd name="connsiteX4-3531" fmla="*/ 2874334 w 3693484"/>
              <a:gd name="connsiteY4-3532" fmla="*/ 2216360 h 6845510"/>
              <a:gd name="connsiteX5-3533" fmla="*/ 3512509 w 3693484"/>
              <a:gd name="connsiteY5-3534" fmla="*/ 1301960 h 6845510"/>
              <a:gd name="connsiteX6-3535" fmla="*/ 3331534 w 3693484"/>
              <a:gd name="connsiteY6-3536" fmla="*/ 1187660 h 6845510"/>
              <a:gd name="connsiteX7-3537" fmla="*/ 2664784 w 3693484"/>
              <a:gd name="connsiteY7-3538" fmla="*/ 1911560 h 6845510"/>
              <a:gd name="connsiteX8-3539" fmla="*/ 2521909 w 3693484"/>
              <a:gd name="connsiteY8-3540" fmla="*/ 1792497 h 6845510"/>
              <a:gd name="connsiteX9-3541" fmla="*/ 2874334 w 3693484"/>
              <a:gd name="connsiteY9-3542" fmla="*/ 563772 h 6845510"/>
              <a:gd name="connsiteX10-3543" fmla="*/ 2598109 w 3693484"/>
              <a:gd name="connsiteY10-3544" fmla="*/ 397084 h 6845510"/>
              <a:gd name="connsiteX11-3545" fmla="*/ 2207584 w 3693484"/>
              <a:gd name="connsiteY11-3546" fmla="*/ 1659147 h 6845510"/>
              <a:gd name="connsiteX12-3547" fmla="*/ 2131384 w 3693484"/>
              <a:gd name="connsiteY12-3548" fmla="*/ 1597235 h 6845510"/>
              <a:gd name="connsiteX13-3549" fmla="*/ 2193297 w 3693484"/>
              <a:gd name="connsiteY13-3550" fmla="*/ 154197 h 6845510"/>
              <a:gd name="connsiteX14-3551" fmla="*/ 1878971 w 3693484"/>
              <a:gd name="connsiteY14-3552" fmla="*/ 163723 h 6845510"/>
              <a:gd name="connsiteX15-3553" fmla="*/ 1798009 w 3693484"/>
              <a:gd name="connsiteY15-3554" fmla="*/ 1554373 h 6845510"/>
              <a:gd name="connsiteX16-3555" fmla="*/ 1674184 w 3693484"/>
              <a:gd name="connsiteY16-3556" fmla="*/ 1559134 h 6845510"/>
              <a:gd name="connsiteX17-3557" fmla="*/ 1593221 w 3693484"/>
              <a:gd name="connsiteY17-3558" fmla="*/ 378035 h 6845510"/>
              <a:gd name="connsiteX18-3559" fmla="*/ 1307472 w 3693484"/>
              <a:gd name="connsiteY18-3560" fmla="*/ 368510 h 6845510"/>
              <a:gd name="connsiteX19-3561" fmla="*/ 1312234 w 3693484"/>
              <a:gd name="connsiteY19-3562" fmla="*/ 1635335 h 6845510"/>
              <a:gd name="connsiteX20-3563" fmla="*/ 1259846 w 3693484"/>
              <a:gd name="connsiteY20-3564" fmla="*/ 2025860 h 6845510"/>
              <a:gd name="connsiteX21-3565" fmla="*/ 902659 w 3693484"/>
              <a:gd name="connsiteY21-3566" fmla="*/ 2302085 h 6845510"/>
              <a:gd name="connsiteX22-3567" fmla="*/ 207334 w 3693484"/>
              <a:gd name="connsiteY22-3568" fmla="*/ 1787735 h 6845510"/>
              <a:gd name="connsiteX23-3569" fmla="*/ 173996 w 3693484"/>
              <a:gd name="connsiteY23-3570" fmla="*/ 2092535 h 6845510"/>
              <a:gd name="connsiteX24-3571" fmla="*/ 731209 w 3693484"/>
              <a:gd name="connsiteY24-3572" fmla="*/ 2797385 h 6845510"/>
              <a:gd name="connsiteX25-3573" fmla="*/ 1359859 w 3693484"/>
              <a:gd name="connsiteY25-3574" fmla="*/ 3530810 h 6845510"/>
              <a:gd name="connsiteX26-3575" fmla="*/ 1578934 w 3693484"/>
              <a:gd name="connsiteY26-3576" fmla="*/ 4064210 h 6845510"/>
              <a:gd name="connsiteX27-3577" fmla="*/ 1969459 w 3693484"/>
              <a:gd name="connsiteY27-3578" fmla="*/ 6845510 h 6845510"/>
              <a:gd name="connsiteX0-3579" fmla="*/ 1969459 w 3693484"/>
              <a:gd name="connsiteY0-3580" fmla="*/ 6845510 h 6845510"/>
              <a:gd name="connsiteX1-3581" fmla="*/ 3693484 w 3693484"/>
              <a:gd name="connsiteY1-3582" fmla="*/ 6835985 h 6845510"/>
              <a:gd name="connsiteX2-3583" fmla="*/ 2636209 w 3693484"/>
              <a:gd name="connsiteY2-3584" fmla="*/ 3873710 h 6845510"/>
              <a:gd name="connsiteX3-3585" fmla="*/ 2512384 w 3693484"/>
              <a:gd name="connsiteY3-3586" fmla="*/ 3321260 h 6845510"/>
              <a:gd name="connsiteX4-3587" fmla="*/ 2874334 w 3693484"/>
              <a:gd name="connsiteY4-3588" fmla="*/ 2216360 h 6845510"/>
              <a:gd name="connsiteX5-3589" fmla="*/ 3512509 w 3693484"/>
              <a:gd name="connsiteY5-3590" fmla="*/ 1301960 h 6845510"/>
              <a:gd name="connsiteX6-3591" fmla="*/ 3331534 w 3693484"/>
              <a:gd name="connsiteY6-3592" fmla="*/ 1187660 h 6845510"/>
              <a:gd name="connsiteX7-3593" fmla="*/ 2664784 w 3693484"/>
              <a:gd name="connsiteY7-3594" fmla="*/ 1911560 h 6845510"/>
              <a:gd name="connsiteX8-3595" fmla="*/ 2521909 w 3693484"/>
              <a:gd name="connsiteY8-3596" fmla="*/ 1792497 h 6845510"/>
              <a:gd name="connsiteX9-3597" fmla="*/ 2874334 w 3693484"/>
              <a:gd name="connsiteY9-3598" fmla="*/ 563772 h 6845510"/>
              <a:gd name="connsiteX10-3599" fmla="*/ 2598109 w 3693484"/>
              <a:gd name="connsiteY10-3600" fmla="*/ 397084 h 6845510"/>
              <a:gd name="connsiteX11-3601" fmla="*/ 2207584 w 3693484"/>
              <a:gd name="connsiteY11-3602" fmla="*/ 1659147 h 6845510"/>
              <a:gd name="connsiteX12-3603" fmla="*/ 2131384 w 3693484"/>
              <a:gd name="connsiteY12-3604" fmla="*/ 1597235 h 6845510"/>
              <a:gd name="connsiteX13-3605" fmla="*/ 2193297 w 3693484"/>
              <a:gd name="connsiteY13-3606" fmla="*/ 154197 h 6845510"/>
              <a:gd name="connsiteX14-3607" fmla="*/ 1878971 w 3693484"/>
              <a:gd name="connsiteY14-3608" fmla="*/ 163723 h 6845510"/>
              <a:gd name="connsiteX15-3609" fmla="*/ 1798009 w 3693484"/>
              <a:gd name="connsiteY15-3610" fmla="*/ 1554373 h 6845510"/>
              <a:gd name="connsiteX16-3611" fmla="*/ 1674184 w 3693484"/>
              <a:gd name="connsiteY16-3612" fmla="*/ 1559134 h 6845510"/>
              <a:gd name="connsiteX17-3613" fmla="*/ 1593221 w 3693484"/>
              <a:gd name="connsiteY17-3614" fmla="*/ 378035 h 6845510"/>
              <a:gd name="connsiteX18-3615" fmla="*/ 1307472 w 3693484"/>
              <a:gd name="connsiteY18-3616" fmla="*/ 368510 h 6845510"/>
              <a:gd name="connsiteX19-3617" fmla="*/ 1312234 w 3693484"/>
              <a:gd name="connsiteY19-3618" fmla="*/ 1635335 h 6845510"/>
              <a:gd name="connsiteX20-3619" fmla="*/ 1259846 w 3693484"/>
              <a:gd name="connsiteY20-3620" fmla="*/ 2025860 h 6845510"/>
              <a:gd name="connsiteX21-3621" fmla="*/ 902659 w 3693484"/>
              <a:gd name="connsiteY21-3622" fmla="*/ 2302085 h 6845510"/>
              <a:gd name="connsiteX22-3623" fmla="*/ 207334 w 3693484"/>
              <a:gd name="connsiteY22-3624" fmla="*/ 1787735 h 6845510"/>
              <a:gd name="connsiteX23-3625" fmla="*/ 173996 w 3693484"/>
              <a:gd name="connsiteY23-3626" fmla="*/ 2092535 h 6845510"/>
              <a:gd name="connsiteX24-3627" fmla="*/ 731209 w 3693484"/>
              <a:gd name="connsiteY24-3628" fmla="*/ 2797385 h 6845510"/>
              <a:gd name="connsiteX25-3629" fmla="*/ 1359859 w 3693484"/>
              <a:gd name="connsiteY25-3630" fmla="*/ 3530810 h 6845510"/>
              <a:gd name="connsiteX26-3631" fmla="*/ 1578934 w 3693484"/>
              <a:gd name="connsiteY26-3632" fmla="*/ 4064210 h 6845510"/>
              <a:gd name="connsiteX27-3633" fmla="*/ 1969459 w 3693484"/>
              <a:gd name="connsiteY27-3634" fmla="*/ 6845510 h 6845510"/>
              <a:gd name="connsiteX0-3635" fmla="*/ 1969459 w 3693484"/>
              <a:gd name="connsiteY0-3636" fmla="*/ 6845510 h 6845510"/>
              <a:gd name="connsiteX1-3637" fmla="*/ 3693484 w 3693484"/>
              <a:gd name="connsiteY1-3638" fmla="*/ 6835985 h 6845510"/>
              <a:gd name="connsiteX2-3639" fmla="*/ 2636209 w 3693484"/>
              <a:gd name="connsiteY2-3640" fmla="*/ 3873710 h 6845510"/>
              <a:gd name="connsiteX3-3641" fmla="*/ 2512384 w 3693484"/>
              <a:gd name="connsiteY3-3642" fmla="*/ 3321260 h 6845510"/>
              <a:gd name="connsiteX4-3643" fmla="*/ 2874334 w 3693484"/>
              <a:gd name="connsiteY4-3644" fmla="*/ 2216360 h 6845510"/>
              <a:gd name="connsiteX5-3645" fmla="*/ 3512509 w 3693484"/>
              <a:gd name="connsiteY5-3646" fmla="*/ 1301960 h 6845510"/>
              <a:gd name="connsiteX6-3647" fmla="*/ 3331534 w 3693484"/>
              <a:gd name="connsiteY6-3648" fmla="*/ 1187660 h 6845510"/>
              <a:gd name="connsiteX7-3649" fmla="*/ 2598109 w 3693484"/>
              <a:gd name="connsiteY7-3650" fmla="*/ 1849647 h 6845510"/>
              <a:gd name="connsiteX8-3651" fmla="*/ 2521909 w 3693484"/>
              <a:gd name="connsiteY8-3652" fmla="*/ 1792497 h 6845510"/>
              <a:gd name="connsiteX9-3653" fmla="*/ 2874334 w 3693484"/>
              <a:gd name="connsiteY9-3654" fmla="*/ 563772 h 6845510"/>
              <a:gd name="connsiteX10-3655" fmla="*/ 2598109 w 3693484"/>
              <a:gd name="connsiteY10-3656" fmla="*/ 397084 h 6845510"/>
              <a:gd name="connsiteX11-3657" fmla="*/ 2207584 w 3693484"/>
              <a:gd name="connsiteY11-3658" fmla="*/ 1659147 h 6845510"/>
              <a:gd name="connsiteX12-3659" fmla="*/ 2131384 w 3693484"/>
              <a:gd name="connsiteY12-3660" fmla="*/ 1597235 h 6845510"/>
              <a:gd name="connsiteX13-3661" fmla="*/ 2193297 w 3693484"/>
              <a:gd name="connsiteY13-3662" fmla="*/ 154197 h 6845510"/>
              <a:gd name="connsiteX14-3663" fmla="*/ 1878971 w 3693484"/>
              <a:gd name="connsiteY14-3664" fmla="*/ 163723 h 6845510"/>
              <a:gd name="connsiteX15-3665" fmla="*/ 1798009 w 3693484"/>
              <a:gd name="connsiteY15-3666" fmla="*/ 1554373 h 6845510"/>
              <a:gd name="connsiteX16-3667" fmla="*/ 1674184 w 3693484"/>
              <a:gd name="connsiteY16-3668" fmla="*/ 1559134 h 6845510"/>
              <a:gd name="connsiteX17-3669" fmla="*/ 1593221 w 3693484"/>
              <a:gd name="connsiteY17-3670" fmla="*/ 378035 h 6845510"/>
              <a:gd name="connsiteX18-3671" fmla="*/ 1307472 w 3693484"/>
              <a:gd name="connsiteY18-3672" fmla="*/ 368510 h 6845510"/>
              <a:gd name="connsiteX19-3673" fmla="*/ 1312234 w 3693484"/>
              <a:gd name="connsiteY19-3674" fmla="*/ 1635335 h 6845510"/>
              <a:gd name="connsiteX20-3675" fmla="*/ 1259846 w 3693484"/>
              <a:gd name="connsiteY20-3676" fmla="*/ 2025860 h 6845510"/>
              <a:gd name="connsiteX21-3677" fmla="*/ 902659 w 3693484"/>
              <a:gd name="connsiteY21-3678" fmla="*/ 2302085 h 6845510"/>
              <a:gd name="connsiteX22-3679" fmla="*/ 207334 w 3693484"/>
              <a:gd name="connsiteY22-3680" fmla="*/ 1787735 h 6845510"/>
              <a:gd name="connsiteX23-3681" fmla="*/ 173996 w 3693484"/>
              <a:gd name="connsiteY23-3682" fmla="*/ 2092535 h 6845510"/>
              <a:gd name="connsiteX24-3683" fmla="*/ 731209 w 3693484"/>
              <a:gd name="connsiteY24-3684" fmla="*/ 2797385 h 6845510"/>
              <a:gd name="connsiteX25-3685" fmla="*/ 1359859 w 3693484"/>
              <a:gd name="connsiteY25-3686" fmla="*/ 3530810 h 6845510"/>
              <a:gd name="connsiteX26-3687" fmla="*/ 1578934 w 3693484"/>
              <a:gd name="connsiteY26-3688" fmla="*/ 4064210 h 6845510"/>
              <a:gd name="connsiteX27-3689" fmla="*/ 1969459 w 3693484"/>
              <a:gd name="connsiteY27-3690" fmla="*/ 6845510 h 6845510"/>
              <a:gd name="connsiteX0-3691" fmla="*/ 1969459 w 3693484"/>
              <a:gd name="connsiteY0-3692" fmla="*/ 6845510 h 6845510"/>
              <a:gd name="connsiteX1-3693" fmla="*/ 3693484 w 3693484"/>
              <a:gd name="connsiteY1-3694" fmla="*/ 6835985 h 6845510"/>
              <a:gd name="connsiteX2-3695" fmla="*/ 2636209 w 3693484"/>
              <a:gd name="connsiteY2-3696" fmla="*/ 3873710 h 6845510"/>
              <a:gd name="connsiteX3-3697" fmla="*/ 2512384 w 3693484"/>
              <a:gd name="connsiteY3-3698" fmla="*/ 3321260 h 6845510"/>
              <a:gd name="connsiteX4-3699" fmla="*/ 2874334 w 3693484"/>
              <a:gd name="connsiteY4-3700" fmla="*/ 2216360 h 6845510"/>
              <a:gd name="connsiteX5-3701" fmla="*/ 3512509 w 3693484"/>
              <a:gd name="connsiteY5-3702" fmla="*/ 1301960 h 6845510"/>
              <a:gd name="connsiteX6-3703" fmla="*/ 3331534 w 3693484"/>
              <a:gd name="connsiteY6-3704" fmla="*/ 1187660 h 6845510"/>
              <a:gd name="connsiteX7-3705" fmla="*/ 2607634 w 3693484"/>
              <a:gd name="connsiteY7-3706" fmla="*/ 1925847 h 6845510"/>
              <a:gd name="connsiteX8-3707" fmla="*/ 2521909 w 3693484"/>
              <a:gd name="connsiteY8-3708" fmla="*/ 1792497 h 6845510"/>
              <a:gd name="connsiteX9-3709" fmla="*/ 2874334 w 3693484"/>
              <a:gd name="connsiteY9-3710" fmla="*/ 563772 h 6845510"/>
              <a:gd name="connsiteX10-3711" fmla="*/ 2598109 w 3693484"/>
              <a:gd name="connsiteY10-3712" fmla="*/ 397084 h 6845510"/>
              <a:gd name="connsiteX11-3713" fmla="*/ 2207584 w 3693484"/>
              <a:gd name="connsiteY11-3714" fmla="*/ 1659147 h 6845510"/>
              <a:gd name="connsiteX12-3715" fmla="*/ 2131384 w 3693484"/>
              <a:gd name="connsiteY12-3716" fmla="*/ 1597235 h 6845510"/>
              <a:gd name="connsiteX13-3717" fmla="*/ 2193297 w 3693484"/>
              <a:gd name="connsiteY13-3718" fmla="*/ 154197 h 6845510"/>
              <a:gd name="connsiteX14-3719" fmla="*/ 1878971 w 3693484"/>
              <a:gd name="connsiteY14-3720" fmla="*/ 163723 h 6845510"/>
              <a:gd name="connsiteX15-3721" fmla="*/ 1798009 w 3693484"/>
              <a:gd name="connsiteY15-3722" fmla="*/ 1554373 h 6845510"/>
              <a:gd name="connsiteX16-3723" fmla="*/ 1674184 w 3693484"/>
              <a:gd name="connsiteY16-3724" fmla="*/ 1559134 h 6845510"/>
              <a:gd name="connsiteX17-3725" fmla="*/ 1593221 w 3693484"/>
              <a:gd name="connsiteY17-3726" fmla="*/ 378035 h 6845510"/>
              <a:gd name="connsiteX18-3727" fmla="*/ 1307472 w 3693484"/>
              <a:gd name="connsiteY18-3728" fmla="*/ 368510 h 6845510"/>
              <a:gd name="connsiteX19-3729" fmla="*/ 1312234 w 3693484"/>
              <a:gd name="connsiteY19-3730" fmla="*/ 1635335 h 6845510"/>
              <a:gd name="connsiteX20-3731" fmla="*/ 1259846 w 3693484"/>
              <a:gd name="connsiteY20-3732" fmla="*/ 2025860 h 6845510"/>
              <a:gd name="connsiteX21-3733" fmla="*/ 902659 w 3693484"/>
              <a:gd name="connsiteY21-3734" fmla="*/ 2302085 h 6845510"/>
              <a:gd name="connsiteX22-3735" fmla="*/ 207334 w 3693484"/>
              <a:gd name="connsiteY22-3736" fmla="*/ 1787735 h 6845510"/>
              <a:gd name="connsiteX23-3737" fmla="*/ 173996 w 3693484"/>
              <a:gd name="connsiteY23-3738" fmla="*/ 2092535 h 6845510"/>
              <a:gd name="connsiteX24-3739" fmla="*/ 731209 w 3693484"/>
              <a:gd name="connsiteY24-3740" fmla="*/ 2797385 h 6845510"/>
              <a:gd name="connsiteX25-3741" fmla="*/ 1359859 w 3693484"/>
              <a:gd name="connsiteY25-3742" fmla="*/ 3530810 h 6845510"/>
              <a:gd name="connsiteX26-3743" fmla="*/ 1578934 w 3693484"/>
              <a:gd name="connsiteY26-3744" fmla="*/ 4064210 h 6845510"/>
              <a:gd name="connsiteX27-3745" fmla="*/ 1969459 w 3693484"/>
              <a:gd name="connsiteY27-3746" fmla="*/ 6845510 h 6845510"/>
              <a:gd name="connsiteX0-3747" fmla="*/ 1969459 w 3693484"/>
              <a:gd name="connsiteY0-3748" fmla="*/ 6845510 h 6845510"/>
              <a:gd name="connsiteX1-3749" fmla="*/ 3693484 w 3693484"/>
              <a:gd name="connsiteY1-3750" fmla="*/ 6835985 h 6845510"/>
              <a:gd name="connsiteX2-3751" fmla="*/ 2636209 w 3693484"/>
              <a:gd name="connsiteY2-3752" fmla="*/ 3873710 h 6845510"/>
              <a:gd name="connsiteX3-3753" fmla="*/ 2512384 w 3693484"/>
              <a:gd name="connsiteY3-3754" fmla="*/ 3321260 h 6845510"/>
              <a:gd name="connsiteX4-3755" fmla="*/ 2874334 w 3693484"/>
              <a:gd name="connsiteY4-3756" fmla="*/ 2216360 h 6845510"/>
              <a:gd name="connsiteX5-3757" fmla="*/ 3512509 w 3693484"/>
              <a:gd name="connsiteY5-3758" fmla="*/ 1301960 h 6845510"/>
              <a:gd name="connsiteX6-3759" fmla="*/ 3331534 w 3693484"/>
              <a:gd name="connsiteY6-3760" fmla="*/ 1187660 h 6845510"/>
              <a:gd name="connsiteX7-3761" fmla="*/ 2607634 w 3693484"/>
              <a:gd name="connsiteY7-3762" fmla="*/ 1925847 h 6845510"/>
              <a:gd name="connsiteX8-3763" fmla="*/ 2531434 w 3693484"/>
              <a:gd name="connsiteY8-3764" fmla="*/ 1821072 h 6845510"/>
              <a:gd name="connsiteX9-3765" fmla="*/ 2874334 w 3693484"/>
              <a:gd name="connsiteY9-3766" fmla="*/ 563772 h 6845510"/>
              <a:gd name="connsiteX10-3767" fmla="*/ 2598109 w 3693484"/>
              <a:gd name="connsiteY10-3768" fmla="*/ 397084 h 6845510"/>
              <a:gd name="connsiteX11-3769" fmla="*/ 2207584 w 3693484"/>
              <a:gd name="connsiteY11-3770" fmla="*/ 1659147 h 6845510"/>
              <a:gd name="connsiteX12-3771" fmla="*/ 2131384 w 3693484"/>
              <a:gd name="connsiteY12-3772" fmla="*/ 1597235 h 6845510"/>
              <a:gd name="connsiteX13-3773" fmla="*/ 2193297 w 3693484"/>
              <a:gd name="connsiteY13-3774" fmla="*/ 154197 h 6845510"/>
              <a:gd name="connsiteX14-3775" fmla="*/ 1878971 w 3693484"/>
              <a:gd name="connsiteY14-3776" fmla="*/ 163723 h 6845510"/>
              <a:gd name="connsiteX15-3777" fmla="*/ 1798009 w 3693484"/>
              <a:gd name="connsiteY15-3778" fmla="*/ 1554373 h 6845510"/>
              <a:gd name="connsiteX16-3779" fmla="*/ 1674184 w 3693484"/>
              <a:gd name="connsiteY16-3780" fmla="*/ 1559134 h 6845510"/>
              <a:gd name="connsiteX17-3781" fmla="*/ 1593221 w 3693484"/>
              <a:gd name="connsiteY17-3782" fmla="*/ 378035 h 6845510"/>
              <a:gd name="connsiteX18-3783" fmla="*/ 1307472 w 3693484"/>
              <a:gd name="connsiteY18-3784" fmla="*/ 368510 h 6845510"/>
              <a:gd name="connsiteX19-3785" fmla="*/ 1312234 w 3693484"/>
              <a:gd name="connsiteY19-3786" fmla="*/ 1635335 h 6845510"/>
              <a:gd name="connsiteX20-3787" fmla="*/ 1259846 w 3693484"/>
              <a:gd name="connsiteY20-3788" fmla="*/ 2025860 h 6845510"/>
              <a:gd name="connsiteX21-3789" fmla="*/ 902659 w 3693484"/>
              <a:gd name="connsiteY21-3790" fmla="*/ 2302085 h 6845510"/>
              <a:gd name="connsiteX22-3791" fmla="*/ 207334 w 3693484"/>
              <a:gd name="connsiteY22-3792" fmla="*/ 1787735 h 6845510"/>
              <a:gd name="connsiteX23-3793" fmla="*/ 173996 w 3693484"/>
              <a:gd name="connsiteY23-3794" fmla="*/ 2092535 h 6845510"/>
              <a:gd name="connsiteX24-3795" fmla="*/ 731209 w 3693484"/>
              <a:gd name="connsiteY24-3796" fmla="*/ 2797385 h 6845510"/>
              <a:gd name="connsiteX25-3797" fmla="*/ 1359859 w 3693484"/>
              <a:gd name="connsiteY25-3798" fmla="*/ 3530810 h 6845510"/>
              <a:gd name="connsiteX26-3799" fmla="*/ 1578934 w 3693484"/>
              <a:gd name="connsiteY26-3800" fmla="*/ 4064210 h 6845510"/>
              <a:gd name="connsiteX27-3801" fmla="*/ 1969459 w 3693484"/>
              <a:gd name="connsiteY27-3802" fmla="*/ 6845510 h 6845510"/>
              <a:gd name="connsiteX0-3803" fmla="*/ 1969459 w 3693484"/>
              <a:gd name="connsiteY0-3804" fmla="*/ 6845510 h 6845510"/>
              <a:gd name="connsiteX1-3805" fmla="*/ 3693484 w 3693484"/>
              <a:gd name="connsiteY1-3806" fmla="*/ 6835985 h 6845510"/>
              <a:gd name="connsiteX2-3807" fmla="*/ 2636209 w 3693484"/>
              <a:gd name="connsiteY2-3808" fmla="*/ 3873710 h 6845510"/>
              <a:gd name="connsiteX3-3809" fmla="*/ 2512384 w 3693484"/>
              <a:gd name="connsiteY3-3810" fmla="*/ 3321260 h 6845510"/>
              <a:gd name="connsiteX4-3811" fmla="*/ 2874334 w 3693484"/>
              <a:gd name="connsiteY4-3812" fmla="*/ 2216360 h 6845510"/>
              <a:gd name="connsiteX5-3813" fmla="*/ 3512509 w 3693484"/>
              <a:gd name="connsiteY5-3814" fmla="*/ 1301960 h 6845510"/>
              <a:gd name="connsiteX6-3815" fmla="*/ 3331534 w 3693484"/>
              <a:gd name="connsiteY6-3816" fmla="*/ 1187660 h 6845510"/>
              <a:gd name="connsiteX7-3817" fmla="*/ 2607634 w 3693484"/>
              <a:gd name="connsiteY7-3818" fmla="*/ 1878222 h 6845510"/>
              <a:gd name="connsiteX8-3819" fmla="*/ 2531434 w 3693484"/>
              <a:gd name="connsiteY8-3820" fmla="*/ 1821072 h 6845510"/>
              <a:gd name="connsiteX9-3821" fmla="*/ 2874334 w 3693484"/>
              <a:gd name="connsiteY9-3822" fmla="*/ 563772 h 6845510"/>
              <a:gd name="connsiteX10-3823" fmla="*/ 2598109 w 3693484"/>
              <a:gd name="connsiteY10-3824" fmla="*/ 397084 h 6845510"/>
              <a:gd name="connsiteX11-3825" fmla="*/ 2207584 w 3693484"/>
              <a:gd name="connsiteY11-3826" fmla="*/ 1659147 h 6845510"/>
              <a:gd name="connsiteX12-3827" fmla="*/ 2131384 w 3693484"/>
              <a:gd name="connsiteY12-3828" fmla="*/ 1597235 h 6845510"/>
              <a:gd name="connsiteX13-3829" fmla="*/ 2193297 w 3693484"/>
              <a:gd name="connsiteY13-3830" fmla="*/ 154197 h 6845510"/>
              <a:gd name="connsiteX14-3831" fmla="*/ 1878971 w 3693484"/>
              <a:gd name="connsiteY14-3832" fmla="*/ 163723 h 6845510"/>
              <a:gd name="connsiteX15-3833" fmla="*/ 1798009 w 3693484"/>
              <a:gd name="connsiteY15-3834" fmla="*/ 1554373 h 6845510"/>
              <a:gd name="connsiteX16-3835" fmla="*/ 1674184 w 3693484"/>
              <a:gd name="connsiteY16-3836" fmla="*/ 1559134 h 6845510"/>
              <a:gd name="connsiteX17-3837" fmla="*/ 1593221 w 3693484"/>
              <a:gd name="connsiteY17-3838" fmla="*/ 378035 h 6845510"/>
              <a:gd name="connsiteX18-3839" fmla="*/ 1307472 w 3693484"/>
              <a:gd name="connsiteY18-3840" fmla="*/ 368510 h 6845510"/>
              <a:gd name="connsiteX19-3841" fmla="*/ 1312234 w 3693484"/>
              <a:gd name="connsiteY19-3842" fmla="*/ 1635335 h 6845510"/>
              <a:gd name="connsiteX20-3843" fmla="*/ 1259846 w 3693484"/>
              <a:gd name="connsiteY20-3844" fmla="*/ 2025860 h 6845510"/>
              <a:gd name="connsiteX21-3845" fmla="*/ 902659 w 3693484"/>
              <a:gd name="connsiteY21-3846" fmla="*/ 2302085 h 6845510"/>
              <a:gd name="connsiteX22-3847" fmla="*/ 207334 w 3693484"/>
              <a:gd name="connsiteY22-3848" fmla="*/ 1787735 h 6845510"/>
              <a:gd name="connsiteX23-3849" fmla="*/ 173996 w 3693484"/>
              <a:gd name="connsiteY23-3850" fmla="*/ 2092535 h 6845510"/>
              <a:gd name="connsiteX24-3851" fmla="*/ 731209 w 3693484"/>
              <a:gd name="connsiteY24-3852" fmla="*/ 2797385 h 6845510"/>
              <a:gd name="connsiteX25-3853" fmla="*/ 1359859 w 3693484"/>
              <a:gd name="connsiteY25-3854" fmla="*/ 3530810 h 6845510"/>
              <a:gd name="connsiteX26-3855" fmla="*/ 1578934 w 3693484"/>
              <a:gd name="connsiteY26-3856" fmla="*/ 4064210 h 6845510"/>
              <a:gd name="connsiteX27-3857" fmla="*/ 1969459 w 3693484"/>
              <a:gd name="connsiteY27-3858" fmla="*/ 6845510 h 6845510"/>
              <a:gd name="connsiteX0-3859" fmla="*/ 1969459 w 3693484"/>
              <a:gd name="connsiteY0-3860" fmla="*/ 6845510 h 6845510"/>
              <a:gd name="connsiteX1-3861" fmla="*/ 3693484 w 3693484"/>
              <a:gd name="connsiteY1-3862" fmla="*/ 6835985 h 6845510"/>
              <a:gd name="connsiteX2-3863" fmla="*/ 2636209 w 3693484"/>
              <a:gd name="connsiteY2-3864" fmla="*/ 3873710 h 6845510"/>
              <a:gd name="connsiteX3-3865" fmla="*/ 2512384 w 3693484"/>
              <a:gd name="connsiteY3-3866" fmla="*/ 3321260 h 6845510"/>
              <a:gd name="connsiteX4-3867" fmla="*/ 2874334 w 3693484"/>
              <a:gd name="connsiteY4-3868" fmla="*/ 2216360 h 6845510"/>
              <a:gd name="connsiteX5-3869" fmla="*/ 3512509 w 3693484"/>
              <a:gd name="connsiteY5-3870" fmla="*/ 1301960 h 6845510"/>
              <a:gd name="connsiteX6-3871" fmla="*/ 3331534 w 3693484"/>
              <a:gd name="connsiteY6-3872" fmla="*/ 1187660 h 6845510"/>
              <a:gd name="connsiteX7-3873" fmla="*/ 2607634 w 3693484"/>
              <a:gd name="connsiteY7-3874" fmla="*/ 1878222 h 6845510"/>
              <a:gd name="connsiteX8-3875" fmla="*/ 2531434 w 3693484"/>
              <a:gd name="connsiteY8-3876" fmla="*/ 1821072 h 6845510"/>
              <a:gd name="connsiteX9-3877" fmla="*/ 2874334 w 3693484"/>
              <a:gd name="connsiteY9-3878" fmla="*/ 563772 h 6845510"/>
              <a:gd name="connsiteX10-3879" fmla="*/ 2598109 w 3693484"/>
              <a:gd name="connsiteY10-3880" fmla="*/ 397084 h 6845510"/>
              <a:gd name="connsiteX11-3881" fmla="*/ 2207584 w 3693484"/>
              <a:gd name="connsiteY11-3882" fmla="*/ 1659147 h 6845510"/>
              <a:gd name="connsiteX12-3883" fmla="*/ 2131384 w 3693484"/>
              <a:gd name="connsiteY12-3884" fmla="*/ 1597235 h 6845510"/>
              <a:gd name="connsiteX13-3885" fmla="*/ 2193297 w 3693484"/>
              <a:gd name="connsiteY13-3886" fmla="*/ 154197 h 6845510"/>
              <a:gd name="connsiteX14-3887" fmla="*/ 1878971 w 3693484"/>
              <a:gd name="connsiteY14-3888" fmla="*/ 163723 h 6845510"/>
              <a:gd name="connsiteX15-3889" fmla="*/ 1798009 w 3693484"/>
              <a:gd name="connsiteY15-3890" fmla="*/ 1554373 h 6845510"/>
              <a:gd name="connsiteX16-3891" fmla="*/ 1674184 w 3693484"/>
              <a:gd name="connsiteY16-3892" fmla="*/ 1559134 h 6845510"/>
              <a:gd name="connsiteX17-3893" fmla="*/ 1593221 w 3693484"/>
              <a:gd name="connsiteY17-3894" fmla="*/ 378035 h 6845510"/>
              <a:gd name="connsiteX18-3895" fmla="*/ 1307472 w 3693484"/>
              <a:gd name="connsiteY18-3896" fmla="*/ 368510 h 6845510"/>
              <a:gd name="connsiteX19-3897" fmla="*/ 1312234 w 3693484"/>
              <a:gd name="connsiteY19-3898" fmla="*/ 1635335 h 6845510"/>
              <a:gd name="connsiteX20-3899" fmla="*/ 1259846 w 3693484"/>
              <a:gd name="connsiteY20-3900" fmla="*/ 2025860 h 6845510"/>
              <a:gd name="connsiteX21-3901" fmla="*/ 902659 w 3693484"/>
              <a:gd name="connsiteY21-3902" fmla="*/ 2302085 h 6845510"/>
              <a:gd name="connsiteX22-3903" fmla="*/ 207334 w 3693484"/>
              <a:gd name="connsiteY22-3904" fmla="*/ 1787735 h 6845510"/>
              <a:gd name="connsiteX23-3905" fmla="*/ 173996 w 3693484"/>
              <a:gd name="connsiteY23-3906" fmla="*/ 2092535 h 6845510"/>
              <a:gd name="connsiteX24-3907" fmla="*/ 731209 w 3693484"/>
              <a:gd name="connsiteY24-3908" fmla="*/ 2797385 h 6845510"/>
              <a:gd name="connsiteX25-3909" fmla="*/ 1359859 w 3693484"/>
              <a:gd name="connsiteY25-3910" fmla="*/ 3530810 h 6845510"/>
              <a:gd name="connsiteX26-3911" fmla="*/ 1578934 w 3693484"/>
              <a:gd name="connsiteY26-3912" fmla="*/ 4064210 h 6845510"/>
              <a:gd name="connsiteX27-3913" fmla="*/ 1969459 w 3693484"/>
              <a:gd name="connsiteY27-3914" fmla="*/ 6845510 h 6845510"/>
              <a:gd name="connsiteX0-3915" fmla="*/ 1969459 w 3693484"/>
              <a:gd name="connsiteY0-3916" fmla="*/ 6845510 h 6845510"/>
              <a:gd name="connsiteX1-3917" fmla="*/ 3693484 w 3693484"/>
              <a:gd name="connsiteY1-3918" fmla="*/ 6835985 h 6845510"/>
              <a:gd name="connsiteX2-3919" fmla="*/ 2636209 w 3693484"/>
              <a:gd name="connsiteY2-3920" fmla="*/ 3873710 h 6845510"/>
              <a:gd name="connsiteX3-3921" fmla="*/ 2512384 w 3693484"/>
              <a:gd name="connsiteY3-3922" fmla="*/ 3321260 h 6845510"/>
              <a:gd name="connsiteX4-3923" fmla="*/ 2874334 w 3693484"/>
              <a:gd name="connsiteY4-3924" fmla="*/ 2216360 h 6845510"/>
              <a:gd name="connsiteX5-3925" fmla="*/ 3512509 w 3693484"/>
              <a:gd name="connsiteY5-3926" fmla="*/ 1301960 h 6845510"/>
              <a:gd name="connsiteX6-3927" fmla="*/ 3298197 w 3693484"/>
              <a:gd name="connsiteY6-3928" fmla="*/ 1178135 h 6845510"/>
              <a:gd name="connsiteX7-3929" fmla="*/ 2607634 w 3693484"/>
              <a:gd name="connsiteY7-3930" fmla="*/ 1878222 h 6845510"/>
              <a:gd name="connsiteX8-3931" fmla="*/ 2531434 w 3693484"/>
              <a:gd name="connsiteY8-3932" fmla="*/ 1821072 h 6845510"/>
              <a:gd name="connsiteX9-3933" fmla="*/ 2874334 w 3693484"/>
              <a:gd name="connsiteY9-3934" fmla="*/ 563772 h 6845510"/>
              <a:gd name="connsiteX10-3935" fmla="*/ 2598109 w 3693484"/>
              <a:gd name="connsiteY10-3936" fmla="*/ 397084 h 6845510"/>
              <a:gd name="connsiteX11-3937" fmla="*/ 2207584 w 3693484"/>
              <a:gd name="connsiteY11-3938" fmla="*/ 1659147 h 6845510"/>
              <a:gd name="connsiteX12-3939" fmla="*/ 2131384 w 3693484"/>
              <a:gd name="connsiteY12-3940" fmla="*/ 1597235 h 6845510"/>
              <a:gd name="connsiteX13-3941" fmla="*/ 2193297 w 3693484"/>
              <a:gd name="connsiteY13-3942" fmla="*/ 154197 h 6845510"/>
              <a:gd name="connsiteX14-3943" fmla="*/ 1878971 w 3693484"/>
              <a:gd name="connsiteY14-3944" fmla="*/ 163723 h 6845510"/>
              <a:gd name="connsiteX15-3945" fmla="*/ 1798009 w 3693484"/>
              <a:gd name="connsiteY15-3946" fmla="*/ 1554373 h 6845510"/>
              <a:gd name="connsiteX16-3947" fmla="*/ 1674184 w 3693484"/>
              <a:gd name="connsiteY16-3948" fmla="*/ 1559134 h 6845510"/>
              <a:gd name="connsiteX17-3949" fmla="*/ 1593221 w 3693484"/>
              <a:gd name="connsiteY17-3950" fmla="*/ 378035 h 6845510"/>
              <a:gd name="connsiteX18-3951" fmla="*/ 1307472 w 3693484"/>
              <a:gd name="connsiteY18-3952" fmla="*/ 368510 h 6845510"/>
              <a:gd name="connsiteX19-3953" fmla="*/ 1312234 w 3693484"/>
              <a:gd name="connsiteY19-3954" fmla="*/ 1635335 h 6845510"/>
              <a:gd name="connsiteX20-3955" fmla="*/ 1259846 w 3693484"/>
              <a:gd name="connsiteY20-3956" fmla="*/ 2025860 h 6845510"/>
              <a:gd name="connsiteX21-3957" fmla="*/ 902659 w 3693484"/>
              <a:gd name="connsiteY21-3958" fmla="*/ 2302085 h 6845510"/>
              <a:gd name="connsiteX22-3959" fmla="*/ 207334 w 3693484"/>
              <a:gd name="connsiteY22-3960" fmla="*/ 1787735 h 6845510"/>
              <a:gd name="connsiteX23-3961" fmla="*/ 173996 w 3693484"/>
              <a:gd name="connsiteY23-3962" fmla="*/ 2092535 h 6845510"/>
              <a:gd name="connsiteX24-3963" fmla="*/ 731209 w 3693484"/>
              <a:gd name="connsiteY24-3964" fmla="*/ 2797385 h 6845510"/>
              <a:gd name="connsiteX25-3965" fmla="*/ 1359859 w 3693484"/>
              <a:gd name="connsiteY25-3966" fmla="*/ 3530810 h 6845510"/>
              <a:gd name="connsiteX26-3967" fmla="*/ 1578934 w 3693484"/>
              <a:gd name="connsiteY26-3968" fmla="*/ 4064210 h 6845510"/>
              <a:gd name="connsiteX27-3969" fmla="*/ 1969459 w 3693484"/>
              <a:gd name="connsiteY27-3970" fmla="*/ 6845510 h 6845510"/>
              <a:gd name="connsiteX0-3971" fmla="*/ 1969459 w 3693484"/>
              <a:gd name="connsiteY0-3972" fmla="*/ 6845510 h 6845510"/>
              <a:gd name="connsiteX1-3973" fmla="*/ 3693484 w 3693484"/>
              <a:gd name="connsiteY1-3974" fmla="*/ 6835985 h 6845510"/>
              <a:gd name="connsiteX2-3975" fmla="*/ 2636209 w 3693484"/>
              <a:gd name="connsiteY2-3976" fmla="*/ 3873710 h 6845510"/>
              <a:gd name="connsiteX3-3977" fmla="*/ 2512384 w 3693484"/>
              <a:gd name="connsiteY3-3978" fmla="*/ 3321260 h 6845510"/>
              <a:gd name="connsiteX4-3979" fmla="*/ 2874334 w 3693484"/>
              <a:gd name="connsiteY4-3980" fmla="*/ 2216360 h 6845510"/>
              <a:gd name="connsiteX5-3981" fmla="*/ 3512509 w 3693484"/>
              <a:gd name="connsiteY5-3982" fmla="*/ 1301960 h 6845510"/>
              <a:gd name="connsiteX6-3983" fmla="*/ 3298197 w 3693484"/>
              <a:gd name="connsiteY6-3984" fmla="*/ 1178135 h 6845510"/>
              <a:gd name="connsiteX7-3985" fmla="*/ 2607634 w 3693484"/>
              <a:gd name="connsiteY7-3986" fmla="*/ 1878222 h 6845510"/>
              <a:gd name="connsiteX8-3987" fmla="*/ 2531434 w 3693484"/>
              <a:gd name="connsiteY8-3988" fmla="*/ 1821072 h 6845510"/>
              <a:gd name="connsiteX9-3989" fmla="*/ 2874334 w 3693484"/>
              <a:gd name="connsiteY9-3990" fmla="*/ 563772 h 6845510"/>
              <a:gd name="connsiteX10-3991" fmla="*/ 2598109 w 3693484"/>
              <a:gd name="connsiteY10-3992" fmla="*/ 397084 h 6845510"/>
              <a:gd name="connsiteX11-3993" fmla="*/ 2207584 w 3693484"/>
              <a:gd name="connsiteY11-3994" fmla="*/ 1659147 h 6845510"/>
              <a:gd name="connsiteX12-3995" fmla="*/ 2131384 w 3693484"/>
              <a:gd name="connsiteY12-3996" fmla="*/ 1597235 h 6845510"/>
              <a:gd name="connsiteX13-3997" fmla="*/ 2193297 w 3693484"/>
              <a:gd name="connsiteY13-3998" fmla="*/ 154197 h 6845510"/>
              <a:gd name="connsiteX14-3999" fmla="*/ 1878971 w 3693484"/>
              <a:gd name="connsiteY14-4000" fmla="*/ 163723 h 6845510"/>
              <a:gd name="connsiteX15-4001" fmla="*/ 1798009 w 3693484"/>
              <a:gd name="connsiteY15-4002" fmla="*/ 1554373 h 6845510"/>
              <a:gd name="connsiteX16-4003" fmla="*/ 1674184 w 3693484"/>
              <a:gd name="connsiteY16-4004" fmla="*/ 1559134 h 6845510"/>
              <a:gd name="connsiteX17-4005" fmla="*/ 1593221 w 3693484"/>
              <a:gd name="connsiteY17-4006" fmla="*/ 378035 h 6845510"/>
              <a:gd name="connsiteX18-4007" fmla="*/ 1307472 w 3693484"/>
              <a:gd name="connsiteY18-4008" fmla="*/ 368510 h 6845510"/>
              <a:gd name="connsiteX19-4009" fmla="*/ 1312234 w 3693484"/>
              <a:gd name="connsiteY19-4010" fmla="*/ 1635335 h 6845510"/>
              <a:gd name="connsiteX20-4011" fmla="*/ 1259846 w 3693484"/>
              <a:gd name="connsiteY20-4012" fmla="*/ 2025860 h 6845510"/>
              <a:gd name="connsiteX21-4013" fmla="*/ 902659 w 3693484"/>
              <a:gd name="connsiteY21-4014" fmla="*/ 2302085 h 6845510"/>
              <a:gd name="connsiteX22-4015" fmla="*/ 207334 w 3693484"/>
              <a:gd name="connsiteY22-4016" fmla="*/ 1787735 h 6845510"/>
              <a:gd name="connsiteX23-4017" fmla="*/ 173996 w 3693484"/>
              <a:gd name="connsiteY23-4018" fmla="*/ 2092535 h 6845510"/>
              <a:gd name="connsiteX24-4019" fmla="*/ 731209 w 3693484"/>
              <a:gd name="connsiteY24-4020" fmla="*/ 2797385 h 6845510"/>
              <a:gd name="connsiteX25-4021" fmla="*/ 1359859 w 3693484"/>
              <a:gd name="connsiteY25-4022" fmla="*/ 3530810 h 6845510"/>
              <a:gd name="connsiteX26-4023" fmla="*/ 1578934 w 3693484"/>
              <a:gd name="connsiteY26-4024" fmla="*/ 4064210 h 6845510"/>
              <a:gd name="connsiteX27-4025" fmla="*/ 1969459 w 3693484"/>
              <a:gd name="connsiteY27-4026" fmla="*/ 6845510 h 6845510"/>
              <a:gd name="connsiteX0-4027" fmla="*/ 1969459 w 3693484"/>
              <a:gd name="connsiteY0-4028" fmla="*/ 6845510 h 6845510"/>
              <a:gd name="connsiteX1-4029" fmla="*/ 3693484 w 3693484"/>
              <a:gd name="connsiteY1-4030" fmla="*/ 6835985 h 6845510"/>
              <a:gd name="connsiteX2-4031" fmla="*/ 2636209 w 3693484"/>
              <a:gd name="connsiteY2-4032" fmla="*/ 3873710 h 6845510"/>
              <a:gd name="connsiteX3-4033" fmla="*/ 2512384 w 3693484"/>
              <a:gd name="connsiteY3-4034" fmla="*/ 3321260 h 6845510"/>
              <a:gd name="connsiteX4-4035" fmla="*/ 2874334 w 3693484"/>
              <a:gd name="connsiteY4-4036" fmla="*/ 2216360 h 6845510"/>
              <a:gd name="connsiteX5-4037" fmla="*/ 3512509 w 3693484"/>
              <a:gd name="connsiteY5-4038" fmla="*/ 1301960 h 6845510"/>
              <a:gd name="connsiteX6-4039" fmla="*/ 3298197 w 3693484"/>
              <a:gd name="connsiteY6-4040" fmla="*/ 1178135 h 6845510"/>
              <a:gd name="connsiteX7-4041" fmla="*/ 2607634 w 3693484"/>
              <a:gd name="connsiteY7-4042" fmla="*/ 1878222 h 6845510"/>
              <a:gd name="connsiteX8-4043" fmla="*/ 2531434 w 3693484"/>
              <a:gd name="connsiteY8-4044" fmla="*/ 1821072 h 6845510"/>
              <a:gd name="connsiteX9-4045" fmla="*/ 2874334 w 3693484"/>
              <a:gd name="connsiteY9-4046" fmla="*/ 563772 h 6845510"/>
              <a:gd name="connsiteX10-4047" fmla="*/ 2598109 w 3693484"/>
              <a:gd name="connsiteY10-4048" fmla="*/ 397084 h 6845510"/>
              <a:gd name="connsiteX11-4049" fmla="*/ 2207584 w 3693484"/>
              <a:gd name="connsiteY11-4050" fmla="*/ 1659147 h 6845510"/>
              <a:gd name="connsiteX12-4051" fmla="*/ 2131384 w 3693484"/>
              <a:gd name="connsiteY12-4052" fmla="*/ 1597235 h 6845510"/>
              <a:gd name="connsiteX13-4053" fmla="*/ 2193297 w 3693484"/>
              <a:gd name="connsiteY13-4054" fmla="*/ 154197 h 6845510"/>
              <a:gd name="connsiteX14-4055" fmla="*/ 1878971 w 3693484"/>
              <a:gd name="connsiteY14-4056" fmla="*/ 163723 h 6845510"/>
              <a:gd name="connsiteX15-4057" fmla="*/ 1798009 w 3693484"/>
              <a:gd name="connsiteY15-4058" fmla="*/ 1554373 h 6845510"/>
              <a:gd name="connsiteX16-4059" fmla="*/ 1674184 w 3693484"/>
              <a:gd name="connsiteY16-4060" fmla="*/ 1559134 h 6845510"/>
              <a:gd name="connsiteX17-4061" fmla="*/ 1593221 w 3693484"/>
              <a:gd name="connsiteY17-4062" fmla="*/ 378035 h 6845510"/>
              <a:gd name="connsiteX18-4063" fmla="*/ 1307472 w 3693484"/>
              <a:gd name="connsiteY18-4064" fmla="*/ 368510 h 6845510"/>
              <a:gd name="connsiteX19-4065" fmla="*/ 1312234 w 3693484"/>
              <a:gd name="connsiteY19-4066" fmla="*/ 1635335 h 6845510"/>
              <a:gd name="connsiteX20-4067" fmla="*/ 1259846 w 3693484"/>
              <a:gd name="connsiteY20-4068" fmla="*/ 2025860 h 6845510"/>
              <a:gd name="connsiteX21-4069" fmla="*/ 902659 w 3693484"/>
              <a:gd name="connsiteY21-4070" fmla="*/ 2302085 h 6845510"/>
              <a:gd name="connsiteX22-4071" fmla="*/ 207334 w 3693484"/>
              <a:gd name="connsiteY22-4072" fmla="*/ 1787735 h 6845510"/>
              <a:gd name="connsiteX23-4073" fmla="*/ 173996 w 3693484"/>
              <a:gd name="connsiteY23-4074" fmla="*/ 2092535 h 6845510"/>
              <a:gd name="connsiteX24-4075" fmla="*/ 731209 w 3693484"/>
              <a:gd name="connsiteY24-4076" fmla="*/ 2797385 h 6845510"/>
              <a:gd name="connsiteX25-4077" fmla="*/ 1359859 w 3693484"/>
              <a:gd name="connsiteY25-4078" fmla="*/ 3530810 h 6845510"/>
              <a:gd name="connsiteX26-4079" fmla="*/ 1578934 w 3693484"/>
              <a:gd name="connsiteY26-4080" fmla="*/ 4064210 h 6845510"/>
              <a:gd name="connsiteX27-4081" fmla="*/ 1969459 w 3693484"/>
              <a:gd name="connsiteY27-4082" fmla="*/ 6845510 h 6845510"/>
              <a:gd name="connsiteX0-4083" fmla="*/ 1969459 w 3693484"/>
              <a:gd name="connsiteY0-4084" fmla="*/ 6845510 h 6845510"/>
              <a:gd name="connsiteX1-4085" fmla="*/ 3693484 w 3693484"/>
              <a:gd name="connsiteY1-4086" fmla="*/ 6835985 h 6845510"/>
              <a:gd name="connsiteX2-4087" fmla="*/ 2636209 w 3693484"/>
              <a:gd name="connsiteY2-4088" fmla="*/ 3873710 h 6845510"/>
              <a:gd name="connsiteX3-4089" fmla="*/ 2512384 w 3693484"/>
              <a:gd name="connsiteY3-4090" fmla="*/ 3321260 h 6845510"/>
              <a:gd name="connsiteX4-4091" fmla="*/ 2874334 w 3693484"/>
              <a:gd name="connsiteY4-4092" fmla="*/ 2216360 h 6845510"/>
              <a:gd name="connsiteX5-4093" fmla="*/ 3512509 w 3693484"/>
              <a:gd name="connsiteY5-4094" fmla="*/ 1301960 h 6845510"/>
              <a:gd name="connsiteX6-4095" fmla="*/ 3298197 w 3693484"/>
              <a:gd name="connsiteY6-4096" fmla="*/ 1178135 h 6845510"/>
              <a:gd name="connsiteX7-4097" fmla="*/ 2607634 w 3693484"/>
              <a:gd name="connsiteY7-4098" fmla="*/ 1878222 h 6845510"/>
              <a:gd name="connsiteX8-4099" fmla="*/ 2531434 w 3693484"/>
              <a:gd name="connsiteY8-4100" fmla="*/ 1821072 h 6845510"/>
              <a:gd name="connsiteX9-4101" fmla="*/ 2874334 w 3693484"/>
              <a:gd name="connsiteY9-4102" fmla="*/ 563772 h 6845510"/>
              <a:gd name="connsiteX10-4103" fmla="*/ 2598109 w 3693484"/>
              <a:gd name="connsiteY10-4104" fmla="*/ 397084 h 6845510"/>
              <a:gd name="connsiteX11-4105" fmla="*/ 2207584 w 3693484"/>
              <a:gd name="connsiteY11-4106" fmla="*/ 1659147 h 6845510"/>
              <a:gd name="connsiteX12-4107" fmla="*/ 2131384 w 3693484"/>
              <a:gd name="connsiteY12-4108" fmla="*/ 1597235 h 6845510"/>
              <a:gd name="connsiteX13-4109" fmla="*/ 2193297 w 3693484"/>
              <a:gd name="connsiteY13-4110" fmla="*/ 154197 h 6845510"/>
              <a:gd name="connsiteX14-4111" fmla="*/ 1878971 w 3693484"/>
              <a:gd name="connsiteY14-4112" fmla="*/ 163723 h 6845510"/>
              <a:gd name="connsiteX15-4113" fmla="*/ 1798009 w 3693484"/>
              <a:gd name="connsiteY15-4114" fmla="*/ 1554373 h 6845510"/>
              <a:gd name="connsiteX16-4115" fmla="*/ 1674184 w 3693484"/>
              <a:gd name="connsiteY16-4116" fmla="*/ 1559134 h 6845510"/>
              <a:gd name="connsiteX17-4117" fmla="*/ 1593221 w 3693484"/>
              <a:gd name="connsiteY17-4118" fmla="*/ 378035 h 6845510"/>
              <a:gd name="connsiteX18-4119" fmla="*/ 1307472 w 3693484"/>
              <a:gd name="connsiteY18-4120" fmla="*/ 368510 h 6845510"/>
              <a:gd name="connsiteX19-4121" fmla="*/ 1312234 w 3693484"/>
              <a:gd name="connsiteY19-4122" fmla="*/ 1635335 h 6845510"/>
              <a:gd name="connsiteX20-4123" fmla="*/ 1259846 w 3693484"/>
              <a:gd name="connsiteY20-4124" fmla="*/ 2025860 h 6845510"/>
              <a:gd name="connsiteX21-4125" fmla="*/ 902659 w 3693484"/>
              <a:gd name="connsiteY21-4126" fmla="*/ 2302085 h 6845510"/>
              <a:gd name="connsiteX22-4127" fmla="*/ 207334 w 3693484"/>
              <a:gd name="connsiteY22-4128" fmla="*/ 1787735 h 6845510"/>
              <a:gd name="connsiteX23-4129" fmla="*/ 173996 w 3693484"/>
              <a:gd name="connsiteY23-4130" fmla="*/ 2092535 h 6845510"/>
              <a:gd name="connsiteX24-4131" fmla="*/ 731209 w 3693484"/>
              <a:gd name="connsiteY24-4132" fmla="*/ 2797385 h 6845510"/>
              <a:gd name="connsiteX25-4133" fmla="*/ 1359859 w 3693484"/>
              <a:gd name="connsiteY25-4134" fmla="*/ 3530810 h 6845510"/>
              <a:gd name="connsiteX26-4135" fmla="*/ 1578934 w 3693484"/>
              <a:gd name="connsiteY26-4136" fmla="*/ 4064210 h 6845510"/>
              <a:gd name="connsiteX27-4137" fmla="*/ 1969459 w 3693484"/>
              <a:gd name="connsiteY27-4138" fmla="*/ 6845510 h 6845510"/>
              <a:gd name="connsiteX0-4139" fmla="*/ 1969459 w 3693484"/>
              <a:gd name="connsiteY0-4140" fmla="*/ 6845510 h 6845510"/>
              <a:gd name="connsiteX1-4141" fmla="*/ 3693484 w 3693484"/>
              <a:gd name="connsiteY1-4142" fmla="*/ 6835985 h 6845510"/>
              <a:gd name="connsiteX2-4143" fmla="*/ 2636209 w 3693484"/>
              <a:gd name="connsiteY2-4144" fmla="*/ 3873710 h 6845510"/>
              <a:gd name="connsiteX3-4145" fmla="*/ 2512384 w 3693484"/>
              <a:gd name="connsiteY3-4146" fmla="*/ 3321260 h 6845510"/>
              <a:gd name="connsiteX4-4147" fmla="*/ 2874334 w 3693484"/>
              <a:gd name="connsiteY4-4148" fmla="*/ 2216360 h 6845510"/>
              <a:gd name="connsiteX5-4149" fmla="*/ 3512509 w 3693484"/>
              <a:gd name="connsiteY5-4150" fmla="*/ 1301960 h 6845510"/>
              <a:gd name="connsiteX6-4151" fmla="*/ 3298197 w 3693484"/>
              <a:gd name="connsiteY6-4152" fmla="*/ 1178135 h 6845510"/>
              <a:gd name="connsiteX7-4153" fmla="*/ 2607634 w 3693484"/>
              <a:gd name="connsiteY7-4154" fmla="*/ 1878222 h 6845510"/>
              <a:gd name="connsiteX8-4155" fmla="*/ 2531434 w 3693484"/>
              <a:gd name="connsiteY8-4156" fmla="*/ 1821072 h 6845510"/>
              <a:gd name="connsiteX9-4157" fmla="*/ 2874334 w 3693484"/>
              <a:gd name="connsiteY9-4158" fmla="*/ 563772 h 6845510"/>
              <a:gd name="connsiteX10-4159" fmla="*/ 2598109 w 3693484"/>
              <a:gd name="connsiteY10-4160" fmla="*/ 397084 h 6845510"/>
              <a:gd name="connsiteX11-4161" fmla="*/ 2207584 w 3693484"/>
              <a:gd name="connsiteY11-4162" fmla="*/ 1659147 h 6845510"/>
              <a:gd name="connsiteX12-4163" fmla="*/ 2131384 w 3693484"/>
              <a:gd name="connsiteY12-4164" fmla="*/ 1597235 h 6845510"/>
              <a:gd name="connsiteX13-4165" fmla="*/ 2193297 w 3693484"/>
              <a:gd name="connsiteY13-4166" fmla="*/ 154197 h 6845510"/>
              <a:gd name="connsiteX14-4167" fmla="*/ 1878971 w 3693484"/>
              <a:gd name="connsiteY14-4168" fmla="*/ 163723 h 6845510"/>
              <a:gd name="connsiteX15-4169" fmla="*/ 1798009 w 3693484"/>
              <a:gd name="connsiteY15-4170" fmla="*/ 1554373 h 6845510"/>
              <a:gd name="connsiteX16-4171" fmla="*/ 1674184 w 3693484"/>
              <a:gd name="connsiteY16-4172" fmla="*/ 1559134 h 6845510"/>
              <a:gd name="connsiteX17-4173" fmla="*/ 1593221 w 3693484"/>
              <a:gd name="connsiteY17-4174" fmla="*/ 378035 h 6845510"/>
              <a:gd name="connsiteX18-4175" fmla="*/ 1307472 w 3693484"/>
              <a:gd name="connsiteY18-4176" fmla="*/ 368510 h 6845510"/>
              <a:gd name="connsiteX19-4177" fmla="*/ 1312234 w 3693484"/>
              <a:gd name="connsiteY19-4178" fmla="*/ 1635335 h 6845510"/>
              <a:gd name="connsiteX20-4179" fmla="*/ 1259846 w 3693484"/>
              <a:gd name="connsiteY20-4180" fmla="*/ 2025860 h 6845510"/>
              <a:gd name="connsiteX21-4181" fmla="*/ 902659 w 3693484"/>
              <a:gd name="connsiteY21-4182" fmla="*/ 2302085 h 6845510"/>
              <a:gd name="connsiteX22-4183" fmla="*/ 207334 w 3693484"/>
              <a:gd name="connsiteY22-4184" fmla="*/ 1787735 h 6845510"/>
              <a:gd name="connsiteX23-4185" fmla="*/ 173996 w 3693484"/>
              <a:gd name="connsiteY23-4186" fmla="*/ 2092535 h 6845510"/>
              <a:gd name="connsiteX24-4187" fmla="*/ 731209 w 3693484"/>
              <a:gd name="connsiteY24-4188" fmla="*/ 2797385 h 6845510"/>
              <a:gd name="connsiteX25-4189" fmla="*/ 1359859 w 3693484"/>
              <a:gd name="connsiteY25-4190" fmla="*/ 3530810 h 6845510"/>
              <a:gd name="connsiteX26-4191" fmla="*/ 1578934 w 3693484"/>
              <a:gd name="connsiteY26-4192" fmla="*/ 4064210 h 6845510"/>
              <a:gd name="connsiteX27-4193" fmla="*/ 1969459 w 3693484"/>
              <a:gd name="connsiteY27-4194" fmla="*/ 6845510 h 6845510"/>
              <a:gd name="connsiteX0-4195" fmla="*/ 1969459 w 3693484"/>
              <a:gd name="connsiteY0-4196" fmla="*/ 6845510 h 6845510"/>
              <a:gd name="connsiteX1-4197" fmla="*/ 3693484 w 3693484"/>
              <a:gd name="connsiteY1-4198" fmla="*/ 6835985 h 6845510"/>
              <a:gd name="connsiteX2-4199" fmla="*/ 2636209 w 3693484"/>
              <a:gd name="connsiteY2-4200" fmla="*/ 3873710 h 6845510"/>
              <a:gd name="connsiteX3-4201" fmla="*/ 2512384 w 3693484"/>
              <a:gd name="connsiteY3-4202" fmla="*/ 3321260 h 6845510"/>
              <a:gd name="connsiteX4-4203" fmla="*/ 2874334 w 3693484"/>
              <a:gd name="connsiteY4-4204" fmla="*/ 2216360 h 6845510"/>
              <a:gd name="connsiteX5-4205" fmla="*/ 3512509 w 3693484"/>
              <a:gd name="connsiteY5-4206" fmla="*/ 1301960 h 6845510"/>
              <a:gd name="connsiteX6-4207" fmla="*/ 3298197 w 3693484"/>
              <a:gd name="connsiteY6-4208" fmla="*/ 1178135 h 6845510"/>
              <a:gd name="connsiteX7-4209" fmla="*/ 2607634 w 3693484"/>
              <a:gd name="connsiteY7-4210" fmla="*/ 1878222 h 6845510"/>
              <a:gd name="connsiteX8-4211" fmla="*/ 2531434 w 3693484"/>
              <a:gd name="connsiteY8-4212" fmla="*/ 1821072 h 6845510"/>
              <a:gd name="connsiteX9-4213" fmla="*/ 2874334 w 3693484"/>
              <a:gd name="connsiteY9-4214" fmla="*/ 563772 h 6845510"/>
              <a:gd name="connsiteX10-4215" fmla="*/ 2598109 w 3693484"/>
              <a:gd name="connsiteY10-4216" fmla="*/ 397084 h 6845510"/>
              <a:gd name="connsiteX11-4217" fmla="*/ 2207584 w 3693484"/>
              <a:gd name="connsiteY11-4218" fmla="*/ 1659147 h 6845510"/>
              <a:gd name="connsiteX12-4219" fmla="*/ 2131384 w 3693484"/>
              <a:gd name="connsiteY12-4220" fmla="*/ 1597235 h 6845510"/>
              <a:gd name="connsiteX13-4221" fmla="*/ 2193297 w 3693484"/>
              <a:gd name="connsiteY13-4222" fmla="*/ 154197 h 6845510"/>
              <a:gd name="connsiteX14-4223" fmla="*/ 1878971 w 3693484"/>
              <a:gd name="connsiteY14-4224" fmla="*/ 163723 h 6845510"/>
              <a:gd name="connsiteX15-4225" fmla="*/ 1798009 w 3693484"/>
              <a:gd name="connsiteY15-4226" fmla="*/ 1554373 h 6845510"/>
              <a:gd name="connsiteX16-4227" fmla="*/ 1674184 w 3693484"/>
              <a:gd name="connsiteY16-4228" fmla="*/ 1559134 h 6845510"/>
              <a:gd name="connsiteX17-4229" fmla="*/ 1593221 w 3693484"/>
              <a:gd name="connsiteY17-4230" fmla="*/ 378035 h 6845510"/>
              <a:gd name="connsiteX18-4231" fmla="*/ 1307472 w 3693484"/>
              <a:gd name="connsiteY18-4232" fmla="*/ 368510 h 6845510"/>
              <a:gd name="connsiteX19-4233" fmla="*/ 1312234 w 3693484"/>
              <a:gd name="connsiteY19-4234" fmla="*/ 1635335 h 6845510"/>
              <a:gd name="connsiteX20-4235" fmla="*/ 1259846 w 3693484"/>
              <a:gd name="connsiteY20-4236" fmla="*/ 2025860 h 6845510"/>
              <a:gd name="connsiteX21-4237" fmla="*/ 902659 w 3693484"/>
              <a:gd name="connsiteY21-4238" fmla="*/ 2302085 h 6845510"/>
              <a:gd name="connsiteX22-4239" fmla="*/ 207334 w 3693484"/>
              <a:gd name="connsiteY22-4240" fmla="*/ 1787735 h 6845510"/>
              <a:gd name="connsiteX23-4241" fmla="*/ 173996 w 3693484"/>
              <a:gd name="connsiteY23-4242" fmla="*/ 2092535 h 6845510"/>
              <a:gd name="connsiteX24-4243" fmla="*/ 731209 w 3693484"/>
              <a:gd name="connsiteY24-4244" fmla="*/ 2797385 h 6845510"/>
              <a:gd name="connsiteX25-4245" fmla="*/ 1359859 w 3693484"/>
              <a:gd name="connsiteY25-4246" fmla="*/ 3530810 h 6845510"/>
              <a:gd name="connsiteX26-4247" fmla="*/ 1578934 w 3693484"/>
              <a:gd name="connsiteY26-4248" fmla="*/ 4064210 h 6845510"/>
              <a:gd name="connsiteX27-4249" fmla="*/ 1969459 w 3693484"/>
              <a:gd name="connsiteY27-4250" fmla="*/ 6845510 h 6845510"/>
              <a:gd name="connsiteX0-4251" fmla="*/ 1969459 w 3693484"/>
              <a:gd name="connsiteY0-4252" fmla="*/ 6845510 h 6845510"/>
              <a:gd name="connsiteX1-4253" fmla="*/ 3693484 w 3693484"/>
              <a:gd name="connsiteY1-4254" fmla="*/ 6835985 h 6845510"/>
              <a:gd name="connsiteX2-4255" fmla="*/ 2636209 w 3693484"/>
              <a:gd name="connsiteY2-4256" fmla="*/ 3873710 h 6845510"/>
              <a:gd name="connsiteX3-4257" fmla="*/ 2512384 w 3693484"/>
              <a:gd name="connsiteY3-4258" fmla="*/ 3321260 h 6845510"/>
              <a:gd name="connsiteX4-4259" fmla="*/ 2874334 w 3693484"/>
              <a:gd name="connsiteY4-4260" fmla="*/ 2216360 h 6845510"/>
              <a:gd name="connsiteX5-4261" fmla="*/ 3512509 w 3693484"/>
              <a:gd name="connsiteY5-4262" fmla="*/ 1301960 h 6845510"/>
              <a:gd name="connsiteX6-4263" fmla="*/ 3298197 w 3693484"/>
              <a:gd name="connsiteY6-4264" fmla="*/ 1178135 h 6845510"/>
              <a:gd name="connsiteX7-4265" fmla="*/ 2607634 w 3693484"/>
              <a:gd name="connsiteY7-4266" fmla="*/ 1878222 h 6845510"/>
              <a:gd name="connsiteX8-4267" fmla="*/ 2531434 w 3693484"/>
              <a:gd name="connsiteY8-4268" fmla="*/ 1821072 h 6845510"/>
              <a:gd name="connsiteX9-4269" fmla="*/ 2874334 w 3693484"/>
              <a:gd name="connsiteY9-4270" fmla="*/ 563772 h 6845510"/>
              <a:gd name="connsiteX10-4271" fmla="*/ 2598109 w 3693484"/>
              <a:gd name="connsiteY10-4272" fmla="*/ 397084 h 6845510"/>
              <a:gd name="connsiteX11-4273" fmla="*/ 2207584 w 3693484"/>
              <a:gd name="connsiteY11-4274" fmla="*/ 1659147 h 6845510"/>
              <a:gd name="connsiteX12-4275" fmla="*/ 2131384 w 3693484"/>
              <a:gd name="connsiteY12-4276" fmla="*/ 1597235 h 6845510"/>
              <a:gd name="connsiteX13-4277" fmla="*/ 2193297 w 3693484"/>
              <a:gd name="connsiteY13-4278" fmla="*/ 154197 h 6845510"/>
              <a:gd name="connsiteX14-4279" fmla="*/ 1878971 w 3693484"/>
              <a:gd name="connsiteY14-4280" fmla="*/ 163723 h 6845510"/>
              <a:gd name="connsiteX15-4281" fmla="*/ 1798009 w 3693484"/>
              <a:gd name="connsiteY15-4282" fmla="*/ 1554373 h 6845510"/>
              <a:gd name="connsiteX16-4283" fmla="*/ 1674184 w 3693484"/>
              <a:gd name="connsiteY16-4284" fmla="*/ 1559134 h 6845510"/>
              <a:gd name="connsiteX17-4285" fmla="*/ 1593221 w 3693484"/>
              <a:gd name="connsiteY17-4286" fmla="*/ 378035 h 6845510"/>
              <a:gd name="connsiteX18-4287" fmla="*/ 1307472 w 3693484"/>
              <a:gd name="connsiteY18-4288" fmla="*/ 368510 h 6845510"/>
              <a:gd name="connsiteX19-4289" fmla="*/ 1312234 w 3693484"/>
              <a:gd name="connsiteY19-4290" fmla="*/ 1635335 h 6845510"/>
              <a:gd name="connsiteX20-4291" fmla="*/ 1259846 w 3693484"/>
              <a:gd name="connsiteY20-4292" fmla="*/ 2025860 h 6845510"/>
              <a:gd name="connsiteX21-4293" fmla="*/ 902659 w 3693484"/>
              <a:gd name="connsiteY21-4294" fmla="*/ 2302085 h 6845510"/>
              <a:gd name="connsiteX22-4295" fmla="*/ 207334 w 3693484"/>
              <a:gd name="connsiteY22-4296" fmla="*/ 1787735 h 6845510"/>
              <a:gd name="connsiteX23-4297" fmla="*/ 173996 w 3693484"/>
              <a:gd name="connsiteY23-4298" fmla="*/ 2092535 h 6845510"/>
              <a:gd name="connsiteX24-4299" fmla="*/ 731209 w 3693484"/>
              <a:gd name="connsiteY24-4300" fmla="*/ 2797385 h 6845510"/>
              <a:gd name="connsiteX25-4301" fmla="*/ 1359859 w 3693484"/>
              <a:gd name="connsiteY25-4302" fmla="*/ 3530810 h 6845510"/>
              <a:gd name="connsiteX26-4303" fmla="*/ 1578934 w 3693484"/>
              <a:gd name="connsiteY26-4304" fmla="*/ 4064210 h 6845510"/>
              <a:gd name="connsiteX27-4305" fmla="*/ 1969459 w 3693484"/>
              <a:gd name="connsiteY27-4306" fmla="*/ 6845510 h 6845510"/>
              <a:gd name="connsiteX0-4307" fmla="*/ 1969459 w 3693484"/>
              <a:gd name="connsiteY0-4308" fmla="*/ 6845510 h 6845510"/>
              <a:gd name="connsiteX1-4309" fmla="*/ 3693484 w 3693484"/>
              <a:gd name="connsiteY1-4310" fmla="*/ 6835985 h 6845510"/>
              <a:gd name="connsiteX2-4311" fmla="*/ 2636209 w 3693484"/>
              <a:gd name="connsiteY2-4312" fmla="*/ 3873710 h 6845510"/>
              <a:gd name="connsiteX3-4313" fmla="*/ 2512384 w 3693484"/>
              <a:gd name="connsiteY3-4314" fmla="*/ 3321260 h 6845510"/>
              <a:gd name="connsiteX4-4315" fmla="*/ 2874334 w 3693484"/>
              <a:gd name="connsiteY4-4316" fmla="*/ 2216360 h 6845510"/>
              <a:gd name="connsiteX5-4317" fmla="*/ 3512509 w 3693484"/>
              <a:gd name="connsiteY5-4318" fmla="*/ 1301960 h 6845510"/>
              <a:gd name="connsiteX6-4319" fmla="*/ 3298197 w 3693484"/>
              <a:gd name="connsiteY6-4320" fmla="*/ 1178135 h 6845510"/>
              <a:gd name="connsiteX7-4321" fmla="*/ 2607634 w 3693484"/>
              <a:gd name="connsiteY7-4322" fmla="*/ 1878222 h 6845510"/>
              <a:gd name="connsiteX8-4323" fmla="*/ 2531434 w 3693484"/>
              <a:gd name="connsiteY8-4324" fmla="*/ 1821072 h 6845510"/>
              <a:gd name="connsiteX9-4325" fmla="*/ 2874334 w 3693484"/>
              <a:gd name="connsiteY9-4326" fmla="*/ 563772 h 6845510"/>
              <a:gd name="connsiteX10-4327" fmla="*/ 2598109 w 3693484"/>
              <a:gd name="connsiteY10-4328" fmla="*/ 397084 h 6845510"/>
              <a:gd name="connsiteX11-4329" fmla="*/ 2207584 w 3693484"/>
              <a:gd name="connsiteY11-4330" fmla="*/ 1659147 h 6845510"/>
              <a:gd name="connsiteX12-4331" fmla="*/ 2131384 w 3693484"/>
              <a:gd name="connsiteY12-4332" fmla="*/ 1597235 h 6845510"/>
              <a:gd name="connsiteX13-4333" fmla="*/ 2193297 w 3693484"/>
              <a:gd name="connsiteY13-4334" fmla="*/ 154197 h 6845510"/>
              <a:gd name="connsiteX14-4335" fmla="*/ 1878971 w 3693484"/>
              <a:gd name="connsiteY14-4336" fmla="*/ 163723 h 6845510"/>
              <a:gd name="connsiteX15-4337" fmla="*/ 1798009 w 3693484"/>
              <a:gd name="connsiteY15-4338" fmla="*/ 1554373 h 6845510"/>
              <a:gd name="connsiteX16-4339" fmla="*/ 1674184 w 3693484"/>
              <a:gd name="connsiteY16-4340" fmla="*/ 1559134 h 6845510"/>
              <a:gd name="connsiteX17-4341" fmla="*/ 1593221 w 3693484"/>
              <a:gd name="connsiteY17-4342" fmla="*/ 378035 h 6845510"/>
              <a:gd name="connsiteX18-4343" fmla="*/ 1307472 w 3693484"/>
              <a:gd name="connsiteY18-4344" fmla="*/ 368510 h 6845510"/>
              <a:gd name="connsiteX19-4345" fmla="*/ 1312234 w 3693484"/>
              <a:gd name="connsiteY19-4346" fmla="*/ 1635335 h 6845510"/>
              <a:gd name="connsiteX20-4347" fmla="*/ 1259846 w 3693484"/>
              <a:gd name="connsiteY20-4348" fmla="*/ 2025860 h 6845510"/>
              <a:gd name="connsiteX21-4349" fmla="*/ 902659 w 3693484"/>
              <a:gd name="connsiteY21-4350" fmla="*/ 2302085 h 6845510"/>
              <a:gd name="connsiteX22-4351" fmla="*/ 207334 w 3693484"/>
              <a:gd name="connsiteY22-4352" fmla="*/ 1787735 h 6845510"/>
              <a:gd name="connsiteX23-4353" fmla="*/ 173996 w 3693484"/>
              <a:gd name="connsiteY23-4354" fmla="*/ 2092535 h 6845510"/>
              <a:gd name="connsiteX24-4355" fmla="*/ 731209 w 3693484"/>
              <a:gd name="connsiteY24-4356" fmla="*/ 2797385 h 6845510"/>
              <a:gd name="connsiteX25-4357" fmla="*/ 1359859 w 3693484"/>
              <a:gd name="connsiteY25-4358" fmla="*/ 3530810 h 6845510"/>
              <a:gd name="connsiteX26-4359" fmla="*/ 1578934 w 3693484"/>
              <a:gd name="connsiteY26-4360" fmla="*/ 4064210 h 6845510"/>
              <a:gd name="connsiteX27-4361" fmla="*/ 1969459 w 3693484"/>
              <a:gd name="connsiteY27-4362" fmla="*/ 6845510 h 6845510"/>
              <a:gd name="connsiteX0-4363" fmla="*/ 1969459 w 3693484"/>
              <a:gd name="connsiteY0-4364" fmla="*/ 6845510 h 6845510"/>
              <a:gd name="connsiteX1-4365" fmla="*/ 3693484 w 3693484"/>
              <a:gd name="connsiteY1-4366" fmla="*/ 6835985 h 6845510"/>
              <a:gd name="connsiteX2-4367" fmla="*/ 2636209 w 3693484"/>
              <a:gd name="connsiteY2-4368" fmla="*/ 3873710 h 6845510"/>
              <a:gd name="connsiteX3-4369" fmla="*/ 2512384 w 3693484"/>
              <a:gd name="connsiteY3-4370" fmla="*/ 3321260 h 6845510"/>
              <a:gd name="connsiteX4-4371" fmla="*/ 2874334 w 3693484"/>
              <a:gd name="connsiteY4-4372" fmla="*/ 2216360 h 6845510"/>
              <a:gd name="connsiteX5-4373" fmla="*/ 3512509 w 3693484"/>
              <a:gd name="connsiteY5-4374" fmla="*/ 1301960 h 6845510"/>
              <a:gd name="connsiteX6-4375" fmla="*/ 3298197 w 3693484"/>
              <a:gd name="connsiteY6-4376" fmla="*/ 1178135 h 6845510"/>
              <a:gd name="connsiteX7-4377" fmla="*/ 2607634 w 3693484"/>
              <a:gd name="connsiteY7-4378" fmla="*/ 1878222 h 6845510"/>
              <a:gd name="connsiteX8-4379" fmla="*/ 2531434 w 3693484"/>
              <a:gd name="connsiteY8-4380" fmla="*/ 1821072 h 6845510"/>
              <a:gd name="connsiteX9-4381" fmla="*/ 2874334 w 3693484"/>
              <a:gd name="connsiteY9-4382" fmla="*/ 563772 h 6845510"/>
              <a:gd name="connsiteX10-4383" fmla="*/ 2598109 w 3693484"/>
              <a:gd name="connsiteY10-4384" fmla="*/ 397084 h 6845510"/>
              <a:gd name="connsiteX11-4385" fmla="*/ 2207584 w 3693484"/>
              <a:gd name="connsiteY11-4386" fmla="*/ 1659147 h 6845510"/>
              <a:gd name="connsiteX12-4387" fmla="*/ 2131384 w 3693484"/>
              <a:gd name="connsiteY12-4388" fmla="*/ 1597235 h 6845510"/>
              <a:gd name="connsiteX13-4389" fmla="*/ 2193297 w 3693484"/>
              <a:gd name="connsiteY13-4390" fmla="*/ 154197 h 6845510"/>
              <a:gd name="connsiteX14-4391" fmla="*/ 1878971 w 3693484"/>
              <a:gd name="connsiteY14-4392" fmla="*/ 163723 h 6845510"/>
              <a:gd name="connsiteX15-4393" fmla="*/ 1798009 w 3693484"/>
              <a:gd name="connsiteY15-4394" fmla="*/ 1554373 h 6845510"/>
              <a:gd name="connsiteX16-4395" fmla="*/ 1674184 w 3693484"/>
              <a:gd name="connsiteY16-4396" fmla="*/ 1559134 h 6845510"/>
              <a:gd name="connsiteX17-4397" fmla="*/ 1593221 w 3693484"/>
              <a:gd name="connsiteY17-4398" fmla="*/ 378035 h 6845510"/>
              <a:gd name="connsiteX18-4399" fmla="*/ 1307472 w 3693484"/>
              <a:gd name="connsiteY18-4400" fmla="*/ 368510 h 6845510"/>
              <a:gd name="connsiteX19-4401" fmla="*/ 1312234 w 3693484"/>
              <a:gd name="connsiteY19-4402" fmla="*/ 1635335 h 6845510"/>
              <a:gd name="connsiteX20-4403" fmla="*/ 1259846 w 3693484"/>
              <a:gd name="connsiteY20-4404" fmla="*/ 2025860 h 6845510"/>
              <a:gd name="connsiteX21-4405" fmla="*/ 902659 w 3693484"/>
              <a:gd name="connsiteY21-4406" fmla="*/ 2302085 h 6845510"/>
              <a:gd name="connsiteX22-4407" fmla="*/ 207334 w 3693484"/>
              <a:gd name="connsiteY22-4408" fmla="*/ 1787735 h 6845510"/>
              <a:gd name="connsiteX23-4409" fmla="*/ 173996 w 3693484"/>
              <a:gd name="connsiteY23-4410" fmla="*/ 2092535 h 6845510"/>
              <a:gd name="connsiteX24-4411" fmla="*/ 731209 w 3693484"/>
              <a:gd name="connsiteY24-4412" fmla="*/ 2797385 h 6845510"/>
              <a:gd name="connsiteX25-4413" fmla="*/ 1359859 w 3693484"/>
              <a:gd name="connsiteY25-4414" fmla="*/ 3530810 h 6845510"/>
              <a:gd name="connsiteX26-4415" fmla="*/ 1578934 w 3693484"/>
              <a:gd name="connsiteY26-4416" fmla="*/ 4064210 h 6845510"/>
              <a:gd name="connsiteX27-4417" fmla="*/ 1969459 w 3693484"/>
              <a:gd name="connsiteY27-4418" fmla="*/ 6845510 h 6845510"/>
              <a:gd name="connsiteX0-4419" fmla="*/ 1969459 w 3693484"/>
              <a:gd name="connsiteY0-4420" fmla="*/ 6845510 h 6845510"/>
              <a:gd name="connsiteX1-4421" fmla="*/ 3693484 w 3693484"/>
              <a:gd name="connsiteY1-4422" fmla="*/ 6835985 h 6845510"/>
              <a:gd name="connsiteX2-4423" fmla="*/ 2636209 w 3693484"/>
              <a:gd name="connsiteY2-4424" fmla="*/ 3873710 h 6845510"/>
              <a:gd name="connsiteX3-4425" fmla="*/ 2512384 w 3693484"/>
              <a:gd name="connsiteY3-4426" fmla="*/ 3321260 h 6845510"/>
              <a:gd name="connsiteX4-4427" fmla="*/ 2864809 w 3693484"/>
              <a:gd name="connsiteY4-4428" fmla="*/ 2197310 h 6845510"/>
              <a:gd name="connsiteX5-4429" fmla="*/ 3512509 w 3693484"/>
              <a:gd name="connsiteY5-4430" fmla="*/ 1301960 h 6845510"/>
              <a:gd name="connsiteX6-4431" fmla="*/ 3298197 w 3693484"/>
              <a:gd name="connsiteY6-4432" fmla="*/ 1178135 h 6845510"/>
              <a:gd name="connsiteX7-4433" fmla="*/ 2607634 w 3693484"/>
              <a:gd name="connsiteY7-4434" fmla="*/ 1878222 h 6845510"/>
              <a:gd name="connsiteX8-4435" fmla="*/ 2531434 w 3693484"/>
              <a:gd name="connsiteY8-4436" fmla="*/ 1821072 h 6845510"/>
              <a:gd name="connsiteX9-4437" fmla="*/ 2874334 w 3693484"/>
              <a:gd name="connsiteY9-4438" fmla="*/ 563772 h 6845510"/>
              <a:gd name="connsiteX10-4439" fmla="*/ 2598109 w 3693484"/>
              <a:gd name="connsiteY10-4440" fmla="*/ 397084 h 6845510"/>
              <a:gd name="connsiteX11-4441" fmla="*/ 2207584 w 3693484"/>
              <a:gd name="connsiteY11-4442" fmla="*/ 1659147 h 6845510"/>
              <a:gd name="connsiteX12-4443" fmla="*/ 2131384 w 3693484"/>
              <a:gd name="connsiteY12-4444" fmla="*/ 1597235 h 6845510"/>
              <a:gd name="connsiteX13-4445" fmla="*/ 2193297 w 3693484"/>
              <a:gd name="connsiteY13-4446" fmla="*/ 154197 h 6845510"/>
              <a:gd name="connsiteX14-4447" fmla="*/ 1878971 w 3693484"/>
              <a:gd name="connsiteY14-4448" fmla="*/ 163723 h 6845510"/>
              <a:gd name="connsiteX15-4449" fmla="*/ 1798009 w 3693484"/>
              <a:gd name="connsiteY15-4450" fmla="*/ 1554373 h 6845510"/>
              <a:gd name="connsiteX16-4451" fmla="*/ 1674184 w 3693484"/>
              <a:gd name="connsiteY16-4452" fmla="*/ 1559134 h 6845510"/>
              <a:gd name="connsiteX17-4453" fmla="*/ 1593221 w 3693484"/>
              <a:gd name="connsiteY17-4454" fmla="*/ 378035 h 6845510"/>
              <a:gd name="connsiteX18-4455" fmla="*/ 1307472 w 3693484"/>
              <a:gd name="connsiteY18-4456" fmla="*/ 368510 h 6845510"/>
              <a:gd name="connsiteX19-4457" fmla="*/ 1312234 w 3693484"/>
              <a:gd name="connsiteY19-4458" fmla="*/ 1635335 h 6845510"/>
              <a:gd name="connsiteX20-4459" fmla="*/ 1259846 w 3693484"/>
              <a:gd name="connsiteY20-4460" fmla="*/ 2025860 h 6845510"/>
              <a:gd name="connsiteX21-4461" fmla="*/ 902659 w 3693484"/>
              <a:gd name="connsiteY21-4462" fmla="*/ 2302085 h 6845510"/>
              <a:gd name="connsiteX22-4463" fmla="*/ 207334 w 3693484"/>
              <a:gd name="connsiteY22-4464" fmla="*/ 1787735 h 6845510"/>
              <a:gd name="connsiteX23-4465" fmla="*/ 173996 w 3693484"/>
              <a:gd name="connsiteY23-4466" fmla="*/ 2092535 h 6845510"/>
              <a:gd name="connsiteX24-4467" fmla="*/ 731209 w 3693484"/>
              <a:gd name="connsiteY24-4468" fmla="*/ 2797385 h 6845510"/>
              <a:gd name="connsiteX25-4469" fmla="*/ 1359859 w 3693484"/>
              <a:gd name="connsiteY25-4470" fmla="*/ 3530810 h 6845510"/>
              <a:gd name="connsiteX26-4471" fmla="*/ 1578934 w 3693484"/>
              <a:gd name="connsiteY26-4472" fmla="*/ 4064210 h 6845510"/>
              <a:gd name="connsiteX27-4473" fmla="*/ 1969459 w 3693484"/>
              <a:gd name="connsiteY27-4474" fmla="*/ 6845510 h 6845510"/>
              <a:gd name="connsiteX0-4475" fmla="*/ 1969459 w 3693484"/>
              <a:gd name="connsiteY0-4476" fmla="*/ 6845510 h 6845510"/>
              <a:gd name="connsiteX1-4477" fmla="*/ 3693484 w 3693484"/>
              <a:gd name="connsiteY1-4478" fmla="*/ 6835985 h 6845510"/>
              <a:gd name="connsiteX2-4479" fmla="*/ 2636209 w 3693484"/>
              <a:gd name="connsiteY2-4480" fmla="*/ 3873710 h 6845510"/>
              <a:gd name="connsiteX3-4481" fmla="*/ 2512384 w 3693484"/>
              <a:gd name="connsiteY3-4482" fmla="*/ 3321260 h 6845510"/>
              <a:gd name="connsiteX4-4483" fmla="*/ 2883859 w 3693484"/>
              <a:gd name="connsiteY4-4484" fmla="*/ 2092535 h 6845510"/>
              <a:gd name="connsiteX5-4485" fmla="*/ 3512509 w 3693484"/>
              <a:gd name="connsiteY5-4486" fmla="*/ 1301960 h 6845510"/>
              <a:gd name="connsiteX6-4487" fmla="*/ 3298197 w 3693484"/>
              <a:gd name="connsiteY6-4488" fmla="*/ 1178135 h 6845510"/>
              <a:gd name="connsiteX7-4489" fmla="*/ 2607634 w 3693484"/>
              <a:gd name="connsiteY7-4490" fmla="*/ 1878222 h 6845510"/>
              <a:gd name="connsiteX8-4491" fmla="*/ 2531434 w 3693484"/>
              <a:gd name="connsiteY8-4492" fmla="*/ 1821072 h 6845510"/>
              <a:gd name="connsiteX9-4493" fmla="*/ 2874334 w 3693484"/>
              <a:gd name="connsiteY9-4494" fmla="*/ 563772 h 6845510"/>
              <a:gd name="connsiteX10-4495" fmla="*/ 2598109 w 3693484"/>
              <a:gd name="connsiteY10-4496" fmla="*/ 397084 h 6845510"/>
              <a:gd name="connsiteX11-4497" fmla="*/ 2207584 w 3693484"/>
              <a:gd name="connsiteY11-4498" fmla="*/ 1659147 h 6845510"/>
              <a:gd name="connsiteX12-4499" fmla="*/ 2131384 w 3693484"/>
              <a:gd name="connsiteY12-4500" fmla="*/ 1597235 h 6845510"/>
              <a:gd name="connsiteX13-4501" fmla="*/ 2193297 w 3693484"/>
              <a:gd name="connsiteY13-4502" fmla="*/ 154197 h 6845510"/>
              <a:gd name="connsiteX14-4503" fmla="*/ 1878971 w 3693484"/>
              <a:gd name="connsiteY14-4504" fmla="*/ 163723 h 6845510"/>
              <a:gd name="connsiteX15-4505" fmla="*/ 1798009 w 3693484"/>
              <a:gd name="connsiteY15-4506" fmla="*/ 1554373 h 6845510"/>
              <a:gd name="connsiteX16-4507" fmla="*/ 1674184 w 3693484"/>
              <a:gd name="connsiteY16-4508" fmla="*/ 1559134 h 6845510"/>
              <a:gd name="connsiteX17-4509" fmla="*/ 1593221 w 3693484"/>
              <a:gd name="connsiteY17-4510" fmla="*/ 378035 h 6845510"/>
              <a:gd name="connsiteX18-4511" fmla="*/ 1307472 w 3693484"/>
              <a:gd name="connsiteY18-4512" fmla="*/ 368510 h 6845510"/>
              <a:gd name="connsiteX19-4513" fmla="*/ 1312234 w 3693484"/>
              <a:gd name="connsiteY19-4514" fmla="*/ 1635335 h 6845510"/>
              <a:gd name="connsiteX20-4515" fmla="*/ 1259846 w 3693484"/>
              <a:gd name="connsiteY20-4516" fmla="*/ 2025860 h 6845510"/>
              <a:gd name="connsiteX21-4517" fmla="*/ 902659 w 3693484"/>
              <a:gd name="connsiteY21-4518" fmla="*/ 2302085 h 6845510"/>
              <a:gd name="connsiteX22-4519" fmla="*/ 207334 w 3693484"/>
              <a:gd name="connsiteY22-4520" fmla="*/ 1787735 h 6845510"/>
              <a:gd name="connsiteX23-4521" fmla="*/ 173996 w 3693484"/>
              <a:gd name="connsiteY23-4522" fmla="*/ 2092535 h 6845510"/>
              <a:gd name="connsiteX24-4523" fmla="*/ 731209 w 3693484"/>
              <a:gd name="connsiteY24-4524" fmla="*/ 2797385 h 6845510"/>
              <a:gd name="connsiteX25-4525" fmla="*/ 1359859 w 3693484"/>
              <a:gd name="connsiteY25-4526" fmla="*/ 3530810 h 6845510"/>
              <a:gd name="connsiteX26-4527" fmla="*/ 1578934 w 3693484"/>
              <a:gd name="connsiteY26-4528" fmla="*/ 4064210 h 6845510"/>
              <a:gd name="connsiteX27-4529" fmla="*/ 1969459 w 3693484"/>
              <a:gd name="connsiteY27-4530" fmla="*/ 6845510 h 6845510"/>
              <a:gd name="connsiteX0-4531" fmla="*/ 1969459 w 3693484"/>
              <a:gd name="connsiteY0-4532" fmla="*/ 6845510 h 6845510"/>
              <a:gd name="connsiteX1-4533" fmla="*/ 3693484 w 3693484"/>
              <a:gd name="connsiteY1-4534" fmla="*/ 6835985 h 6845510"/>
              <a:gd name="connsiteX2-4535" fmla="*/ 2636209 w 3693484"/>
              <a:gd name="connsiteY2-4536" fmla="*/ 3873710 h 6845510"/>
              <a:gd name="connsiteX3-4537" fmla="*/ 2512384 w 3693484"/>
              <a:gd name="connsiteY3-4538" fmla="*/ 3321260 h 6845510"/>
              <a:gd name="connsiteX4-4539" fmla="*/ 2921959 w 3693484"/>
              <a:gd name="connsiteY4-4540" fmla="*/ 2097298 h 6845510"/>
              <a:gd name="connsiteX5-4541" fmla="*/ 3512509 w 3693484"/>
              <a:gd name="connsiteY5-4542" fmla="*/ 1301960 h 6845510"/>
              <a:gd name="connsiteX6-4543" fmla="*/ 3298197 w 3693484"/>
              <a:gd name="connsiteY6-4544" fmla="*/ 1178135 h 6845510"/>
              <a:gd name="connsiteX7-4545" fmla="*/ 2607634 w 3693484"/>
              <a:gd name="connsiteY7-4546" fmla="*/ 1878222 h 6845510"/>
              <a:gd name="connsiteX8-4547" fmla="*/ 2531434 w 3693484"/>
              <a:gd name="connsiteY8-4548" fmla="*/ 1821072 h 6845510"/>
              <a:gd name="connsiteX9-4549" fmla="*/ 2874334 w 3693484"/>
              <a:gd name="connsiteY9-4550" fmla="*/ 563772 h 6845510"/>
              <a:gd name="connsiteX10-4551" fmla="*/ 2598109 w 3693484"/>
              <a:gd name="connsiteY10-4552" fmla="*/ 397084 h 6845510"/>
              <a:gd name="connsiteX11-4553" fmla="*/ 2207584 w 3693484"/>
              <a:gd name="connsiteY11-4554" fmla="*/ 1659147 h 6845510"/>
              <a:gd name="connsiteX12-4555" fmla="*/ 2131384 w 3693484"/>
              <a:gd name="connsiteY12-4556" fmla="*/ 1597235 h 6845510"/>
              <a:gd name="connsiteX13-4557" fmla="*/ 2193297 w 3693484"/>
              <a:gd name="connsiteY13-4558" fmla="*/ 154197 h 6845510"/>
              <a:gd name="connsiteX14-4559" fmla="*/ 1878971 w 3693484"/>
              <a:gd name="connsiteY14-4560" fmla="*/ 163723 h 6845510"/>
              <a:gd name="connsiteX15-4561" fmla="*/ 1798009 w 3693484"/>
              <a:gd name="connsiteY15-4562" fmla="*/ 1554373 h 6845510"/>
              <a:gd name="connsiteX16-4563" fmla="*/ 1674184 w 3693484"/>
              <a:gd name="connsiteY16-4564" fmla="*/ 1559134 h 6845510"/>
              <a:gd name="connsiteX17-4565" fmla="*/ 1593221 w 3693484"/>
              <a:gd name="connsiteY17-4566" fmla="*/ 378035 h 6845510"/>
              <a:gd name="connsiteX18-4567" fmla="*/ 1307472 w 3693484"/>
              <a:gd name="connsiteY18-4568" fmla="*/ 368510 h 6845510"/>
              <a:gd name="connsiteX19-4569" fmla="*/ 1312234 w 3693484"/>
              <a:gd name="connsiteY19-4570" fmla="*/ 1635335 h 6845510"/>
              <a:gd name="connsiteX20-4571" fmla="*/ 1259846 w 3693484"/>
              <a:gd name="connsiteY20-4572" fmla="*/ 2025860 h 6845510"/>
              <a:gd name="connsiteX21-4573" fmla="*/ 902659 w 3693484"/>
              <a:gd name="connsiteY21-4574" fmla="*/ 2302085 h 6845510"/>
              <a:gd name="connsiteX22-4575" fmla="*/ 207334 w 3693484"/>
              <a:gd name="connsiteY22-4576" fmla="*/ 1787735 h 6845510"/>
              <a:gd name="connsiteX23-4577" fmla="*/ 173996 w 3693484"/>
              <a:gd name="connsiteY23-4578" fmla="*/ 2092535 h 6845510"/>
              <a:gd name="connsiteX24-4579" fmla="*/ 731209 w 3693484"/>
              <a:gd name="connsiteY24-4580" fmla="*/ 2797385 h 6845510"/>
              <a:gd name="connsiteX25-4581" fmla="*/ 1359859 w 3693484"/>
              <a:gd name="connsiteY25-4582" fmla="*/ 3530810 h 6845510"/>
              <a:gd name="connsiteX26-4583" fmla="*/ 1578934 w 3693484"/>
              <a:gd name="connsiteY26-4584" fmla="*/ 4064210 h 6845510"/>
              <a:gd name="connsiteX27-4585" fmla="*/ 1969459 w 3693484"/>
              <a:gd name="connsiteY27-4586" fmla="*/ 6845510 h 6845510"/>
              <a:gd name="connsiteX0-4587" fmla="*/ 1969459 w 3693484"/>
              <a:gd name="connsiteY0-4588" fmla="*/ 6845510 h 6845510"/>
              <a:gd name="connsiteX1-4589" fmla="*/ 3693484 w 3693484"/>
              <a:gd name="connsiteY1-4590" fmla="*/ 6835985 h 6845510"/>
              <a:gd name="connsiteX2-4591" fmla="*/ 2636209 w 3693484"/>
              <a:gd name="connsiteY2-4592" fmla="*/ 3873710 h 6845510"/>
              <a:gd name="connsiteX3-4593" fmla="*/ 2512384 w 3693484"/>
              <a:gd name="connsiteY3-4594" fmla="*/ 3321260 h 6845510"/>
              <a:gd name="connsiteX4-4595" fmla="*/ 2902909 w 3693484"/>
              <a:gd name="connsiteY4-4596" fmla="*/ 2092536 h 6845510"/>
              <a:gd name="connsiteX5-4597" fmla="*/ 3512509 w 3693484"/>
              <a:gd name="connsiteY5-4598" fmla="*/ 1301960 h 6845510"/>
              <a:gd name="connsiteX6-4599" fmla="*/ 3298197 w 3693484"/>
              <a:gd name="connsiteY6-4600" fmla="*/ 1178135 h 6845510"/>
              <a:gd name="connsiteX7-4601" fmla="*/ 2607634 w 3693484"/>
              <a:gd name="connsiteY7-4602" fmla="*/ 1878222 h 6845510"/>
              <a:gd name="connsiteX8-4603" fmla="*/ 2531434 w 3693484"/>
              <a:gd name="connsiteY8-4604" fmla="*/ 1821072 h 6845510"/>
              <a:gd name="connsiteX9-4605" fmla="*/ 2874334 w 3693484"/>
              <a:gd name="connsiteY9-4606" fmla="*/ 563772 h 6845510"/>
              <a:gd name="connsiteX10-4607" fmla="*/ 2598109 w 3693484"/>
              <a:gd name="connsiteY10-4608" fmla="*/ 397084 h 6845510"/>
              <a:gd name="connsiteX11-4609" fmla="*/ 2207584 w 3693484"/>
              <a:gd name="connsiteY11-4610" fmla="*/ 1659147 h 6845510"/>
              <a:gd name="connsiteX12-4611" fmla="*/ 2131384 w 3693484"/>
              <a:gd name="connsiteY12-4612" fmla="*/ 1597235 h 6845510"/>
              <a:gd name="connsiteX13-4613" fmla="*/ 2193297 w 3693484"/>
              <a:gd name="connsiteY13-4614" fmla="*/ 154197 h 6845510"/>
              <a:gd name="connsiteX14-4615" fmla="*/ 1878971 w 3693484"/>
              <a:gd name="connsiteY14-4616" fmla="*/ 163723 h 6845510"/>
              <a:gd name="connsiteX15-4617" fmla="*/ 1798009 w 3693484"/>
              <a:gd name="connsiteY15-4618" fmla="*/ 1554373 h 6845510"/>
              <a:gd name="connsiteX16-4619" fmla="*/ 1674184 w 3693484"/>
              <a:gd name="connsiteY16-4620" fmla="*/ 1559134 h 6845510"/>
              <a:gd name="connsiteX17-4621" fmla="*/ 1593221 w 3693484"/>
              <a:gd name="connsiteY17-4622" fmla="*/ 378035 h 6845510"/>
              <a:gd name="connsiteX18-4623" fmla="*/ 1307472 w 3693484"/>
              <a:gd name="connsiteY18-4624" fmla="*/ 368510 h 6845510"/>
              <a:gd name="connsiteX19-4625" fmla="*/ 1312234 w 3693484"/>
              <a:gd name="connsiteY19-4626" fmla="*/ 1635335 h 6845510"/>
              <a:gd name="connsiteX20-4627" fmla="*/ 1259846 w 3693484"/>
              <a:gd name="connsiteY20-4628" fmla="*/ 2025860 h 6845510"/>
              <a:gd name="connsiteX21-4629" fmla="*/ 902659 w 3693484"/>
              <a:gd name="connsiteY21-4630" fmla="*/ 2302085 h 6845510"/>
              <a:gd name="connsiteX22-4631" fmla="*/ 207334 w 3693484"/>
              <a:gd name="connsiteY22-4632" fmla="*/ 1787735 h 6845510"/>
              <a:gd name="connsiteX23-4633" fmla="*/ 173996 w 3693484"/>
              <a:gd name="connsiteY23-4634" fmla="*/ 2092535 h 6845510"/>
              <a:gd name="connsiteX24-4635" fmla="*/ 731209 w 3693484"/>
              <a:gd name="connsiteY24-4636" fmla="*/ 2797385 h 6845510"/>
              <a:gd name="connsiteX25-4637" fmla="*/ 1359859 w 3693484"/>
              <a:gd name="connsiteY25-4638" fmla="*/ 3530810 h 6845510"/>
              <a:gd name="connsiteX26-4639" fmla="*/ 1578934 w 3693484"/>
              <a:gd name="connsiteY26-4640" fmla="*/ 4064210 h 6845510"/>
              <a:gd name="connsiteX27-4641" fmla="*/ 1969459 w 3693484"/>
              <a:gd name="connsiteY27-4642" fmla="*/ 6845510 h 6845510"/>
              <a:gd name="connsiteX0-4643" fmla="*/ 1969459 w 3693484"/>
              <a:gd name="connsiteY0-4644" fmla="*/ 6845510 h 6845510"/>
              <a:gd name="connsiteX1-4645" fmla="*/ 3693484 w 3693484"/>
              <a:gd name="connsiteY1-4646" fmla="*/ 6835985 h 6845510"/>
              <a:gd name="connsiteX2-4647" fmla="*/ 2636209 w 3693484"/>
              <a:gd name="connsiteY2-4648" fmla="*/ 3873710 h 6845510"/>
              <a:gd name="connsiteX3-4649" fmla="*/ 2512384 w 3693484"/>
              <a:gd name="connsiteY3-4650" fmla="*/ 3321260 h 6845510"/>
              <a:gd name="connsiteX4-4651" fmla="*/ 2902909 w 3693484"/>
              <a:gd name="connsiteY4-4652" fmla="*/ 2092536 h 6845510"/>
              <a:gd name="connsiteX5-4653" fmla="*/ 3512509 w 3693484"/>
              <a:gd name="connsiteY5-4654" fmla="*/ 1301960 h 6845510"/>
              <a:gd name="connsiteX6-4655" fmla="*/ 3298197 w 3693484"/>
              <a:gd name="connsiteY6-4656" fmla="*/ 1178135 h 6845510"/>
              <a:gd name="connsiteX7-4657" fmla="*/ 2607634 w 3693484"/>
              <a:gd name="connsiteY7-4658" fmla="*/ 1878222 h 6845510"/>
              <a:gd name="connsiteX8-4659" fmla="*/ 2531434 w 3693484"/>
              <a:gd name="connsiteY8-4660" fmla="*/ 1821072 h 6845510"/>
              <a:gd name="connsiteX9-4661" fmla="*/ 2874334 w 3693484"/>
              <a:gd name="connsiteY9-4662" fmla="*/ 563772 h 6845510"/>
              <a:gd name="connsiteX10-4663" fmla="*/ 2598109 w 3693484"/>
              <a:gd name="connsiteY10-4664" fmla="*/ 397084 h 6845510"/>
              <a:gd name="connsiteX11-4665" fmla="*/ 2207584 w 3693484"/>
              <a:gd name="connsiteY11-4666" fmla="*/ 1659147 h 6845510"/>
              <a:gd name="connsiteX12-4667" fmla="*/ 2131384 w 3693484"/>
              <a:gd name="connsiteY12-4668" fmla="*/ 1597235 h 6845510"/>
              <a:gd name="connsiteX13-4669" fmla="*/ 2193297 w 3693484"/>
              <a:gd name="connsiteY13-4670" fmla="*/ 154197 h 6845510"/>
              <a:gd name="connsiteX14-4671" fmla="*/ 1878971 w 3693484"/>
              <a:gd name="connsiteY14-4672" fmla="*/ 163723 h 6845510"/>
              <a:gd name="connsiteX15-4673" fmla="*/ 1798009 w 3693484"/>
              <a:gd name="connsiteY15-4674" fmla="*/ 1554373 h 6845510"/>
              <a:gd name="connsiteX16-4675" fmla="*/ 1674184 w 3693484"/>
              <a:gd name="connsiteY16-4676" fmla="*/ 1559134 h 6845510"/>
              <a:gd name="connsiteX17-4677" fmla="*/ 1593221 w 3693484"/>
              <a:gd name="connsiteY17-4678" fmla="*/ 378035 h 6845510"/>
              <a:gd name="connsiteX18-4679" fmla="*/ 1307472 w 3693484"/>
              <a:gd name="connsiteY18-4680" fmla="*/ 368510 h 6845510"/>
              <a:gd name="connsiteX19-4681" fmla="*/ 1312234 w 3693484"/>
              <a:gd name="connsiteY19-4682" fmla="*/ 1635335 h 6845510"/>
              <a:gd name="connsiteX20-4683" fmla="*/ 1259846 w 3693484"/>
              <a:gd name="connsiteY20-4684" fmla="*/ 2025860 h 6845510"/>
              <a:gd name="connsiteX21-4685" fmla="*/ 902659 w 3693484"/>
              <a:gd name="connsiteY21-4686" fmla="*/ 2302085 h 6845510"/>
              <a:gd name="connsiteX22-4687" fmla="*/ 207334 w 3693484"/>
              <a:gd name="connsiteY22-4688" fmla="*/ 1787735 h 6845510"/>
              <a:gd name="connsiteX23-4689" fmla="*/ 173996 w 3693484"/>
              <a:gd name="connsiteY23-4690" fmla="*/ 2092535 h 6845510"/>
              <a:gd name="connsiteX24-4691" fmla="*/ 731209 w 3693484"/>
              <a:gd name="connsiteY24-4692" fmla="*/ 2797385 h 6845510"/>
              <a:gd name="connsiteX25-4693" fmla="*/ 1359859 w 3693484"/>
              <a:gd name="connsiteY25-4694" fmla="*/ 3530810 h 6845510"/>
              <a:gd name="connsiteX26-4695" fmla="*/ 1578934 w 3693484"/>
              <a:gd name="connsiteY26-4696" fmla="*/ 4064210 h 6845510"/>
              <a:gd name="connsiteX27-4697" fmla="*/ 1969459 w 3693484"/>
              <a:gd name="connsiteY27-4698" fmla="*/ 6845510 h 6845510"/>
              <a:gd name="connsiteX0-4699" fmla="*/ 1969459 w 3693484"/>
              <a:gd name="connsiteY0-4700" fmla="*/ 6845510 h 6845510"/>
              <a:gd name="connsiteX1-4701" fmla="*/ 3693484 w 3693484"/>
              <a:gd name="connsiteY1-4702" fmla="*/ 6835985 h 6845510"/>
              <a:gd name="connsiteX2-4703" fmla="*/ 2636209 w 3693484"/>
              <a:gd name="connsiteY2-4704" fmla="*/ 3873710 h 6845510"/>
              <a:gd name="connsiteX3-4705" fmla="*/ 2512384 w 3693484"/>
              <a:gd name="connsiteY3-4706" fmla="*/ 3321260 h 6845510"/>
              <a:gd name="connsiteX4-4707" fmla="*/ 2902909 w 3693484"/>
              <a:gd name="connsiteY4-4708" fmla="*/ 2092536 h 6845510"/>
              <a:gd name="connsiteX5-4709" fmla="*/ 3512509 w 3693484"/>
              <a:gd name="connsiteY5-4710" fmla="*/ 1301960 h 6845510"/>
              <a:gd name="connsiteX6-4711" fmla="*/ 3298197 w 3693484"/>
              <a:gd name="connsiteY6-4712" fmla="*/ 1178135 h 6845510"/>
              <a:gd name="connsiteX7-4713" fmla="*/ 2607634 w 3693484"/>
              <a:gd name="connsiteY7-4714" fmla="*/ 1878222 h 6845510"/>
              <a:gd name="connsiteX8-4715" fmla="*/ 2531434 w 3693484"/>
              <a:gd name="connsiteY8-4716" fmla="*/ 1821072 h 6845510"/>
              <a:gd name="connsiteX9-4717" fmla="*/ 2874334 w 3693484"/>
              <a:gd name="connsiteY9-4718" fmla="*/ 563772 h 6845510"/>
              <a:gd name="connsiteX10-4719" fmla="*/ 2598109 w 3693484"/>
              <a:gd name="connsiteY10-4720" fmla="*/ 397084 h 6845510"/>
              <a:gd name="connsiteX11-4721" fmla="*/ 2207584 w 3693484"/>
              <a:gd name="connsiteY11-4722" fmla="*/ 1659147 h 6845510"/>
              <a:gd name="connsiteX12-4723" fmla="*/ 2131384 w 3693484"/>
              <a:gd name="connsiteY12-4724" fmla="*/ 1597235 h 6845510"/>
              <a:gd name="connsiteX13-4725" fmla="*/ 2193297 w 3693484"/>
              <a:gd name="connsiteY13-4726" fmla="*/ 154197 h 6845510"/>
              <a:gd name="connsiteX14-4727" fmla="*/ 1878971 w 3693484"/>
              <a:gd name="connsiteY14-4728" fmla="*/ 163723 h 6845510"/>
              <a:gd name="connsiteX15-4729" fmla="*/ 1798009 w 3693484"/>
              <a:gd name="connsiteY15-4730" fmla="*/ 1554373 h 6845510"/>
              <a:gd name="connsiteX16-4731" fmla="*/ 1674184 w 3693484"/>
              <a:gd name="connsiteY16-4732" fmla="*/ 1559134 h 6845510"/>
              <a:gd name="connsiteX17-4733" fmla="*/ 1593221 w 3693484"/>
              <a:gd name="connsiteY17-4734" fmla="*/ 378035 h 6845510"/>
              <a:gd name="connsiteX18-4735" fmla="*/ 1307472 w 3693484"/>
              <a:gd name="connsiteY18-4736" fmla="*/ 368510 h 6845510"/>
              <a:gd name="connsiteX19-4737" fmla="*/ 1312234 w 3693484"/>
              <a:gd name="connsiteY19-4738" fmla="*/ 1635335 h 6845510"/>
              <a:gd name="connsiteX20-4739" fmla="*/ 1259846 w 3693484"/>
              <a:gd name="connsiteY20-4740" fmla="*/ 2025860 h 6845510"/>
              <a:gd name="connsiteX21-4741" fmla="*/ 902659 w 3693484"/>
              <a:gd name="connsiteY21-4742" fmla="*/ 2302085 h 6845510"/>
              <a:gd name="connsiteX22-4743" fmla="*/ 207334 w 3693484"/>
              <a:gd name="connsiteY22-4744" fmla="*/ 1787735 h 6845510"/>
              <a:gd name="connsiteX23-4745" fmla="*/ 173996 w 3693484"/>
              <a:gd name="connsiteY23-4746" fmla="*/ 2092535 h 6845510"/>
              <a:gd name="connsiteX24-4747" fmla="*/ 731209 w 3693484"/>
              <a:gd name="connsiteY24-4748" fmla="*/ 2797385 h 6845510"/>
              <a:gd name="connsiteX25-4749" fmla="*/ 1359859 w 3693484"/>
              <a:gd name="connsiteY25-4750" fmla="*/ 3530810 h 6845510"/>
              <a:gd name="connsiteX26-4751" fmla="*/ 1578934 w 3693484"/>
              <a:gd name="connsiteY26-4752" fmla="*/ 4064210 h 6845510"/>
              <a:gd name="connsiteX27-4753" fmla="*/ 1969459 w 3693484"/>
              <a:gd name="connsiteY27-4754" fmla="*/ 6845510 h 6845510"/>
              <a:gd name="connsiteX0-4755" fmla="*/ 1969459 w 3693484"/>
              <a:gd name="connsiteY0-4756" fmla="*/ 6845510 h 6845510"/>
              <a:gd name="connsiteX1-4757" fmla="*/ 3693484 w 3693484"/>
              <a:gd name="connsiteY1-4758" fmla="*/ 6835985 h 6845510"/>
              <a:gd name="connsiteX2-4759" fmla="*/ 2636209 w 3693484"/>
              <a:gd name="connsiteY2-4760" fmla="*/ 3873710 h 6845510"/>
              <a:gd name="connsiteX3-4761" fmla="*/ 2512384 w 3693484"/>
              <a:gd name="connsiteY3-4762" fmla="*/ 3321260 h 6845510"/>
              <a:gd name="connsiteX4-4763" fmla="*/ 2750508 w 3693484"/>
              <a:gd name="connsiteY4-4764" fmla="*/ 2764048 h 6845510"/>
              <a:gd name="connsiteX5-4765" fmla="*/ 2902909 w 3693484"/>
              <a:gd name="connsiteY5-4766" fmla="*/ 2092536 h 6845510"/>
              <a:gd name="connsiteX6-4767" fmla="*/ 3512509 w 3693484"/>
              <a:gd name="connsiteY6-4768" fmla="*/ 1301960 h 6845510"/>
              <a:gd name="connsiteX7-4769" fmla="*/ 3298197 w 3693484"/>
              <a:gd name="connsiteY7-4770" fmla="*/ 1178135 h 6845510"/>
              <a:gd name="connsiteX8-4771" fmla="*/ 2607634 w 3693484"/>
              <a:gd name="connsiteY8-4772" fmla="*/ 1878222 h 6845510"/>
              <a:gd name="connsiteX9-4773" fmla="*/ 2531434 w 3693484"/>
              <a:gd name="connsiteY9-4774" fmla="*/ 1821072 h 6845510"/>
              <a:gd name="connsiteX10-4775" fmla="*/ 2874334 w 3693484"/>
              <a:gd name="connsiteY10-4776" fmla="*/ 563772 h 6845510"/>
              <a:gd name="connsiteX11-4777" fmla="*/ 2598109 w 3693484"/>
              <a:gd name="connsiteY11-4778" fmla="*/ 397084 h 6845510"/>
              <a:gd name="connsiteX12-4779" fmla="*/ 2207584 w 3693484"/>
              <a:gd name="connsiteY12-4780" fmla="*/ 1659147 h 6845510"/>
              <a:gd name="connsiteX13-4781" fmla="*/ 2131384 w 3693484"/>
              <a:gd name="connsiteY13-4782" fmla="*/ 1597235 h 6845510"/>
              <a:gd name="connsiteX14-4783" fmla="*/ 2193297 w 3693484"/>
              <a:gd name="connsiteY14-4784" fmla="*/ 154197 h 6845510"/>
              <a:gd name="connsiteX15-4785" fmla="*/ 1878971 w 3693484"/>
              <a:gd name="connsiteY15-4786" fmla="*/ 163723 h 6845510"/>
              <a:gd name="connsiteX16-4787" fmla="*/ 1798009 w 3693484"/>
              <a:gd name="connsiteY16-4788" fmla="*/ 1554373 h 6845510"/>
              <a:gd name="connsiteX17-4789" fmla="*/ 1674184 w 3693484"/>
              <a:gd name="connsiteY17-4790" fmla="*/ 1559134 h 6845510"/>
              <a:gd name="connsiteX18-4791" fmla="*/ 1593221 w 3693484"/>
              <a:gd name="connsiteY18-4792" fmla="*/ 378035 h 6845510"/>
              <a:gd name="connsiteX19-4793" fmla="*/ 1307472 w 3693484"/>
              <a:gd name="connsiteY19-4794" fmla="*/ 368510 h 6845510"/>
              <a:gd name="connsiteX20-4795" fmla="*/ 1312234 w 3693484"/>
              <a:gd name="connsiteY20-4796" fmla="*/ 1635335 h 6845510"/>
              <a:gd name="connsiteX21-4797" fmla="*/ 1259846 w 3693484"/>
              <a:gd name="connsiteY21-4798" fmla="*/ 2025860 h 6845510"/>
              <a:gd name="connsiteX22-4799" fmla="*/ 902659 w 3693484"/>
              <a:gd name="connsiteY22-4800" fmla="*/ 2302085 h 6845510"/>
              <a:gd name="connsiteX23-4801" fmla="*/ 207334 w 3693484"/>
              <a:gd name="connsiteY23-4802" fmla="*/ 1787735 h 6845510"/>
              <a:gd name="connsiteX24-4803" fmla="*/ 173996 w 3693484"/>
              <a:gd name="connsiteY24-4804" fmla="*/ 2092535 h 6845510"/>
              <a:gd name="connsiteX25-4805" fmla="*/ 731209 w 3693484"/>
              <a:gd name="connsiteY25-4806" fmla="*/ 2797385 h 6845510"/>
              <a:gd name="connsiteX26-4807" fmla="*/ 1359859 w 3693484"/>
              <a:gd name="connsiteY26-4808" fmla="*/ 3530810 h 6845510"/>
              <a:gd name="connsiteX27-4809" fmla="*/ 1578934 w 3693484"/>
              <a:gd name="connsiteY27-4810" fmla="*/ 4064210 h 6845510"/>
              <a:gd name="connsiteX28" fmla="*/ 1969459 w 3693484"/>
              <a:gd name="connsiteY28" fmla="*/ 6845510 h 6845510"/>
              <a:gd name="connsiteX0-4811" fmla="*/ 1969459 w 3693484"/>
              <a:gd name="connsiteY0-4812" fmla="*/ 6845510 h 6845510"/>
              <a:gd name="connsiteX1-4813" fmla="*/ 3693484 w 3693484"/>
              <a:gd name="connsiteY1-4814" fmla="*/ 6835985 h 6845510"/>
              <a:gd name="connsiteX2-4815" fmla="*/ 2636209 w 3693484"/>
              <a:gd name="connsiteY2-4816" fmla="*/ 3873710 h 6845510"/>
              <a:gd name="connsiteX3-4817" fmla="*/ 2512384 w 3693484"/>
              <a:gd name="connsiteY3-4818" fmla="*/ 3321260 h 6845510"/>
              <a:gd name="connsiteX4-4819" fmla="*/ 2750508 w 3693484"/>
              <a:gd name="connsiteY4-4820" fmla="*/ 2764048 h 6845510"/>
              <a:gd name="connsiteX5-4821" fmla="*/ 2902909 w 3693484"/>
              <a:gd name="connsiteY5-4822" fmla="*/ 2092536 h 6845510"/>
              <a:gd name="connsiteX6-4823" fmla="*/ 3512509 w 3693484"/>
              <a:gd name="connsiteY6-4824" fmla="*/ 1301960 h 6845510"/>
              <a:gd name="connsiteX7-4825" fmla="*/ 3298197 w 3693484"/>
              <a:gd name="connsiteY7-4826" fmla="*/ 1178135 h 6845510"/>
              <a:gd name="connsiteX8-4827" fmla="*/ 2607634 w 3693484"/>
              <a:gd name="connsiteY8-4828" fmla="*/ 1878222 h 6845510"/>
              <a:gd name="connsiteX9-4829" fmla="*/ 2531434 w 3693484"/>
              <a:gd name="connsiteY9-4830" fmla="*/ 1821072 h 6845510"/>
              <a:gd name="connsiteX10-4831" fmla="*/ 2874334 w 3693484"/>
              <a:gd name="connsiteY10-4832" fmla="*/ 563772 h 6845510"/>
              <a:gd name="connsiteX11-4833" fmla="*/ 2598109 w 3693484"/>
              <a:gd name="connsiteY11-4834" fmla="*/ 397084 h 6845510"/>
              <a:gd name="connsiteX12-4835" fmla="*/ 2207584 w 3693484"/>
              <a:gd name="connsiteY12-4836" fmla="*/ 1659147 h 6845510"/>
              <a:gd name="connsiteX13-4837" fmla="*/ 2131384 w 3693484"/>
              <a:gd name="connsiteY13-4838" fmla="*/ 1597235 h 6845510"/>
              <a:gd name="connsiteX14-4839" fmla="*/ 2193297 w 3693484"/>
              <a:gd name="connsiteY14-4840" fmla="*/ 154197 h 6845510"/>
              <a:gd name="connsiteX15-4841" fmla="*/ 1878971 w 3693484"/>
              <a:gd name="connsiteY15-4842" fmla="*/ 163723 h 6845510"/>
              <a:gd name="connsiteX16-4843" fmla="*/ 1798009 w 3693484"/>
              <a:gd name="connsiteY16-4844" fmla="*/ 1554373 h 6845510"/>
              <a:gd name="connsiteX17-4845" fmla="*/ 1674184 w 3693484"/>
              <a:gd name="connsiteY17-4846" fmla="*/ 1559134 h 6845510"/>
              <a:gd name="connsiteX18-4847" fmla="*/ 1593221 w 3693484"/>
              <a:gd name="connsiteY18-4848" fmla="*/ 378035 h 6845510"/>
              <a:gd name="connsiteX19-4849" fmla="*/ 1307472 w 3693484"/>
              <a:gd name="connsiteY19-4850" fmla="*/ 368510 h 6845510"/>
              <a:gd name="connsiteX20-4851" fmla="*/ 1312234 w 3693484"/>
              <a:gd name="connsiteY20-4852" fmla="*/ 1635335 h 6845510"/>
              <a:gd name="connsiteX21-4853" fmla="*/ 1259846 w 3693484"/>
              <a:gd name="connsiteY21-4854" fmla="*/ 2025860 h 6845510"/>
              <a:gd name="connsiteX22-4855" fmla="*/ 902659 w 3693484"/>
              <a:gd name="connsiteY22-4856" fmla="*/ 2302085 h 6845510"/>
              <a:gd name="connsiteX23-4857" fmla="*/ 207334 w 3693484"/>
              <a:gd name="connsiteY23-4858" fmla="*/ 1787735 h 6845510"/>
              <a:gd name="connsiteX24-4859" fmla="*/ 173996 w 3693484"/>
              <a:gd name="connsiteY24-4860" fmla="*/ 2092535 h 6845510"/>
              <a:gd name="connsiteX25-4861" fmla="*/ 731209 w 3693484"/>
              <a:gd name="connsiteY25-4862" fmla="*/ 2797385 h 6845510"/>
              <a:gd name="connsiteX26-4863" fmla="*/ 1359859 w 3693484"/>
              <a:gd name="connsiteY26-4864" fmla="*/ 3530810 h 6845510"/>
              <a:gd name="connsiteX27-4865" fmla="*/ 1578934 w 3693484"/>
              <a:gd name="connsiteY27-4866" fmla="*/ 4064210 h 6845510"/>
              <a:gd name="connsiteX28-4867" fmla="*/ 1969459 w 3693484"/>
              <a:gd name="connsiteY28-4868" fmla="*/ 6845510 h 6845510"/>
              <a:gd name="connsiteX0-4869" fmla="*/ 1969459 w 3693484"/>
              <a:gd name="connsiteY0-4870" fmla="*/ 6845510 h 6845510"/>
              <a:gd name="connsiteX1-4871" fmla="*/ 3693484 w 3693484"/>
              <a:gd name="connsiteY1-4872" fmla="*/ 6835985 h 6845510"/>
              <a:gd name="connsiteX2-4873" fmla="*/ 2636209 w 3693484"/>
              <a:gd name="connsiteY2-4874" fmla="*/ 3873710 h 6845510"/>
              <a:gd name="connsiteX3-4875" fmla="*/ 2512384 w 3693484"/>
              <a:gd name="connsiteY3-4876" fmla="*/ 3321260 h 6845510"/>
              <a:gd name="connsiteX4-4877" fmla="*/ 2750508 w 3693484"/>
              <a:gd name="connsiteY4-4878" fmla="*/ 2764048 h 6845510"/>
              <a:gd name="connsiteX5-4879" fmla="*/ 2902909 w 3693484"/>
              <a:gd name="connsiteY5-4880" fmla="*/ 2092536 h 6845510"/>
              <a:gd name="connsiteX6-4881" fmla="*/ 3512509 w 3693484"/>
              <a:gd name="connsiteY6-4882" fmla="*/ 1301960 h 6845510"/>
              <a:gd name="connsiteX7-4883" fmla="*/ 3298197 w 3693484"/>
              <a:gd name="connsiteY7-4884" fmla="*/ 1178135 h 6845510"/>
              <a:gd name="connsiteX8-4885" fmla="*/ 2607634 w 3693484"/>
              <a:gd name="connsiteY8-4886" fmla="*/ 1878222 h 6845510"/>
              <a:gd name="connsiteX9-4887" fmla="*/ 2531434 w 3693484"/>
              <a:gd name="connsiteY9-4888" fmla="*/ 1821072 h 6845510"/>
              <a:gd name="connsiteX10-4889" fmla="*/ 2874334 w 3693484"/>
              <a:gd name="connsiteY10-4890" fmla="*/ 563772 h 6845510"/>
              <a:gd name="connsiteX11-4891" fmla="*/ 2598109 w 3693484"/>
              <a:gd name="connsiteY11-4892" fmla="*/ 397084 h 6845510"/>
              <a:gd name="connsiteX12-4893" fmla="*/ 2207584 w 3693484"/>
              <a:gd name="connsiteY12-4894" fmla="*/ 1659147 h 6845510"/>
              <a:gd name="connsiteX13-4895" fmla="*/ 2131384 w 3693484"/>
              <a:gd name="connsiteY13-4896" fmla="*/ 1597235 h 6845510"/>
              <a:gd name="connsiteX14-4897" fmla="*/ 2193297 w 3693484"/>
              <a:gd name="connsiteY14-4898" fmla="*/ 154197 h 6845510"/>
              <a:gd name="connsiteX15-4899" fmla="*/ 1878971 w 3693484"/>
              <a:gd name="connsiteY15-4900" fmla="*/ 163723 h 6845510"/>
              <a:gd name="connsiteX16-4901" fmla="*/ 1798009 w 3693484"/>
              <a:gd name="connsiteY16-4902" fmla="*/ 1554373 h 6845510"/>
              <a:gd name="connsiteX17-4903" fmla="*/ 1674184 w 3693484"/>
              <a:gd name="connsiteY17-4904" fmla="*/ 1559134 h 6845510"/>
              <a:gd name="connsiteX18-4905" fmla="*/ 1593221 w 3693484"/>
              <a:gd name="connsiteY18-4906" fmla="*/ 378035 h 6845510"/>
              <a:gd name="connsiteX19-4907" fmla="*/ 1307472 w 3693484"/>
              <a:gd name="connsiteY19-4908" fmla="*/ 368510 h 6845510"/>
              <a:gd name="connsiteX20-4909" fmla="*/ 1312234 w 3693484"/>
              <a:gd name="connsiteY20-4910" fmla="*/ 1635335 h 6845510"/>
              <a:gd name="connsiteX21-4911" fmla="*/ 1259846 w 3693484"/>
              <a:gd name="connsiteY21-4912" fmla="*/ 2025860 h 6845510"/>
              <a:gd name="connsiteX22-4913" fmla="*/ 902659 w 3693484"/>
              <a:gd name="connsiteY22-4914" fmla="*/ 2302085 h 6845510"/>
              <a:gd name="connsiteX23-4915" fmla="*/ 207334 w 3693484"/>
              <a:gd name="connsiteY23-4916" fmla="*/ 1787735 h 6845510"/>
              <a:gd name="connsiteX24-4917" fmla="*/ 173996 w 3693484"/>
              <a:gd name="connsiteY24-4918" fmla="*/ 2092535 h 6845510"/>
              <a:gd name="connsiteX25-4919" fmla="*/ 731209 w 3693484"/>
              <a:gd name="connsiteY25-4920" fmla="*/ 2797385 h 6845510"/>
              <a:gd name="connsiteX26-4921" fmla="*/ 1359859 w 3693484"/>
              <a:gd name="connsiteY26-4922" fmla="*/ 3530810 h 6845510"/>
              <a:gd name="connsiteX27-4923" fmla="*/ 1578934 w 3693484"/>
              <a:gd name="connsiteY27-4924" fmla="*/ 4064210 h 6845510"/>
              <a:gd name="connsiteX28-4925" fmla="*/ 1969459 w 3693484"/>
              <a:gd name="connsiteY28-4926" fmla="*/ 6845510 h 6845510"/>
              <a:gd name="connsiteX0-4927" fmla="*/ 1969459 w 3693484"/>
              <a:gd name="connsiteY0-4928" fmla="*/ 6845510 h 6845510"/>
              <a:gd name="connsiteX1-4929" fmla="*/ 3693484 w 3693484"/>
              <a:gd name="connsiteY1-4930" fmla="*/ 6835985 h 6845510"/>
              <a:gd name="connsiteX2-4931" fmla="*/ 2636209 w 3693484"/>
              <a:gd name="connsiteY2-4932" fmla="*/ 3873710 h 6845510"/>
              <a:gd name="connsiteX3-4933" fmla="*/ 2555247 w 3693484"/>
              <a:gd name="connsiteY3-4934" fmla="*/ 3373648 h 6845510"/>
              <a:gd name="connsiteX4-4935" fmla="*/ 2750508 w 3693484"/>
              <a:gd name="connsiteY4-4936" fmla="*/ 2764048 h 6845510"/>
              <a:gd name="connsiteX5-4937" fmla="*/ 2902909 w 3693484"/>
              <a:gd name="connsiteY5-4938" fmla="*/ 2092536 h 6845510"/>
              <a:gd name="connsiteX6-4939" fmla="*/ 3512509 w 3693484"/>
              <a:gd name="connsiteY6-4940" fmla="*/ 1301960 h 6845510"/>
              <a:gd name="connsiteX7-4941" fmla="*/ 3298197 w 3693484"/>
              <a:gd name="connsiteY7-4942" fmla="*/ 1178135 h 6845510"/>
              <a:gd name="connsiteX8-4943" fmla="*/ 2607634 w 3693484"/>
              <a:gd name="connsiteY8-4944" fmla="*/ 1878222 h 6845510"/>
              <a:gd name="connsiteX9-4945" fmla="*/ 2531434 w 3693484"/>
              <a:gd name="connsiteY9-4946" fmla="*/ 1821072 h 6845510"/>
              <a:gd name="connsiteX10-4947" fmla="*/ 2874334 w 3693484"/>
              <a:gd name="connsiteY10-4948" fmla="*/ 563772 h 6845510"/>
              <a:gd name="connsiteX11-4949" fmla="*/ 2598109 w 3693484"/>
              <a:gd name="connsiteY11-4950" fmla="*/ 397084 h 6845510"/>
              <a:gd name="connsiteX12-4951" fmla="*/ 2207584 w 3693484"/>
              <a:gd name="connsiteY12-4952" fmla="*/ 1659147 h 6845510"/>
              <a:gd name="connsiteX13-4953" fmla="*/ 2131384 w 3693484"/>
              <a:gd name="connsiteY13-4954" fmla="*/ 1597235 h 6845510"/>
              <a:gd name="connsiteX14-4955" fmla="*/ 2193297 w 3693484"/>
              <a:gd name="connsiteY14-4956" fmla="*/ 154197 h 6845510"/>
              <a:gd name="connsiteX15-4957" fmla="*/ 1878971 w 3693484"/>
              <a:gd name="connsiteY15-4958" fmla="*/ 163723 h 6845510"/>
              <a:gd name="connsiteX16-4959" fmla="*/ 1798009 w 3693484"/>
              <a:gd name="connsiteY16-4960" fmla="*/ 1554373 h 6845510"/>
              <a:gd name="connsiteX17-4961" fmla="*/ 1674184 w 3693484"/>
              <a:gd name="connsiteY17-4962" fmla="*/ 1559134 h 6845510"/>
              <a:gd name="connsiteX18-4963" fmla="*/ 1593221 w 3693484"/>
              <a:gd name="connsiteY18-4964" fmla="*/ 378035 h 6845510"/>
              <a:gd name="connsiteX19-4965" fmla="*/ 1307472 w 3693484"/>
              <a:gd name="connsiteY19-4966" fmla="*/ 368510 h 6845510"/>
              <a:gd name="connsiteX20-4967" fmla="*/ 1312234 w 3693484"/>
              <a:gd name="connsiteY20-4968" fmla="*/ 1635335 h 6845510"/>
              <a:gd name="connsiteX21-4969" fmla="*/ 1259846 w 3693484"/>
              <a:gd name="connsiteY21-4970" fmla="*/ 2025860 h 6845510"/>
              <a:gd name="connsiteX22-4971" fmla="*/ 902659 w 3693484"/>
              <a:gd name="connsiteY22-4972" fmla="*/ 2302085 h 6845510"/>
              <a:gd name="connsiteX23-4973" fmla="*/ 207334 w 3693484"/>
              <a:gd name="connsiteY23-4974" fmla="*/ 1787735 h 6845510"/>
              <a:gd name="connsiteX24-4975" fmla="*/ 173996 w 3693484"/>
              <a:gd name="connsiteY24-4976" fmla="*/ 2092535 h 6845510"/>
              <a:gd name="connsiteX25-4977" fmla="*/ 731209 w 3693484"/>
              <a:gd name="connsiteY25-4978" fmla="*/ 2797385 h 6845510"/>
              <a:gd name="connsiteX26-4979" fmla="*/ 1359859 w 3693484"/>
              <a:gd name="connsiteY26-4980" fmla="*/ 3530810 h 6845510"/>
              <a:gd name="connsiteX27-4981" fmla="*/ 1578934 w 3693484"/>
              <a:gd name="connsiteY27-4982" fmla="*/ 4064210 h 6845510"/>
              <a:gd name="connsiteX28-4983" fmla="*/ 1969459 w 3693484"/>
              <a:gd name="connsiteY28-4984" fmla="*/ 6845510 h 6845510"/>
              <a:gd name="connsiteX0-4985" fmla="*/ 1969459 w 3693484"/>
              <a:gd name="connsiteY0-4986" fmla="*/ 6845510 h 6845510"/>
              <a:gd name="connsiteX1-4987" fmla="*/ 3693484 w 3693484"/>
              <a:gd name="connsiteY1-4988" fmla="*/ 6835985 h 6845510"/>
              <a:gd name="connsiteX2-4989" fmla="*/ 2636209 w 3693484"/>
              <a:gd name="connsiteY2-4990" fmla="*/ 3873710 h 6845510"/>
              <a:gd name="connsiteX3-4991" fmla="*/ 2555247 w 3693484"/>
              <a:gd name="connsiteY3-4992" fmla="*/ 3373648 h 6845510"/>
              <a:gd name="connsiteX4-4993" fmla="*/ 2750508 w 3693484"/>
              <a:gd name="connsiteY4-4994" fmla="*/ 2764048 h 6845510"/>
              <a:gd name="connsiteX5-4995" fmla="*/ 2902909 w 3693484"/>
              <a:gd name="connsiteY5-4996" fmla="*/ 2092536 h 6845510"/>
              <a:gd name="connsiteX6-4997" fmla="*/ 3512509 w 3693484"/>
              <a:gd name="connsiteY6-4998" fmla="*/ 1301960 h 6845510"/>
              <a:gd name="connsiteX7-4999" fmla="*/ 3298197 w 3693484"/>
              <a:gd name="connsiteY7-5000" fmla="*/ 1178135 h 6845510"/>
              <a:gd name="connsiteX8-5001" fmla="*/ 2607634 w 3693484"/>
              <a:gd name="connsiteY8-5002" fmla="*/ 1878222 h 6845510"/>
              <a:gd name="connsiteX9-5003" fmla="*/ 2531434 w 3693484"/>
              <a:gd name="connsiteY9-5004" fmla="*/ 1821072 h 6845510"/>
              <a:gd name="connsiteX10-5005" fmla="*/ 2874334 w 3693484"/>
              <a:gd name="connsiteY10-5006" fmla="*/ 563772 h 6845510"/>
              <a:gd name="connsiteX11-5007" fmla="*/ 2598109 w 3693484"/>
              <a:gd name="connsiteY11-5008" fmla="*/ 397084 h 6845510"/>
              <a:gd name="connsiteX12-5009" fmla="*/ 2207584 w 3693484"/>
              <a:gd name="connsiteY12-5010" fmla="*/ 1659147 h 6845510"/>
              <a:gd name="connsiteX13-5011" fmla="*/ 2131384 w 3693484"/>
              <a:gd name="connsiteY13-5012" fmla="*/ 1597235 h 6845510"/>
              <a:gd name="connsiteX14-5013" fmla="*/ 2193297 w 3693484"/>
              <a:gd name="connsiteY14-5014" fmla="*/ 154197 h 6845510"/>
              <a:gd name="connsiteX15-5015" fmla="*/ 1878971 w 3693484"/>
              <a:gd name="connsiteY15-5016" fmla="*/ 163723 h 6845510"/>
              <a:gd name="connsiteX16-5017" fmla="*/ 1798009 w 3693484"/>
              <a:gd name="connsiteY16-5018" fmla="*/ 1554373 h 6845510"/>
              <a:gd name="connsiteX17-5019" fmla="*/ 1674184 w 3693484"/>
              <a:gd name="connsiteY17-5020" fmla="*/ 1559134 h 6845510"/>
              <a:gd name="connsiteX18-5021" fmla="*/ 1593221 w 3693484"/>
              <a:gd name="connsiteY18-5022" fmla="*/ 378035 h 6845510"/>
              <a:gd name="connsiteX19-5023" fmla="*/ 1307472 w 3693484"/>
              <a:gd name="connsiteY19-5024" fmla="*/ 368510 h 6845510"/>
              <a:gd name="connsiteX20-5025" fmla="*/ 1312234 w 3693484"/>
              <a:gd name="connsiteY20-5026" fmla="*/ 1635335 h 6845510"/>
              <a:gd name="connsiteX21-5027" fmla="*/ 1259846 w 3693484"/>
              <a:gd name="connsiteY21-5028" fmla="*/ 2025860 h 6845510"/>
              <a:gd name="connsiteX22-5029" fmla="*/ 902659 w 3693484"/>
              <a:gd name="connsiteY22-5030" fmla="*/ 2302085 h 6845510"/>
              <a:gd name="connsiteX23-5031" fmla="*/ 207334 w 3693484"/>
              <a:gd name="connsiteY23-5032" fmla="*/ 1787735 h 6845510"/>
              <a:gd name="connsiteX24-5033" fmla="*/ 173996 w 3693484"/>
              <a:gd name="connsiteY24-5034" fmla="*/ 2092535 h 6845510"/>
              <a:gd name="connsiteX25-5035" fmla="*/ 731209 w 3693484"/>
              <a:gd name="connsiteY25-5036" fmla="*/ 2797385 h 6845510"/>
              <a:gd name="connsiteX26-5037" fmla="*/ 1359859 w 3693484"/>
              <a:gd name="connsiteY26-5038" fmla="*/ 3530810 h 6845510"/>
              <a:gd name="connsiteX27-5039" fmla="*/ 1578934 w 3693484"/>
              <a:gd name="connsiteY27-5040" fmla="*/ 4064210 h 6845510"/>
              <a:gd name="connsiteX28-5041" fmla="*/ 1969459 w 3693484"/>
              <a:gd name="connsiteY28-5042" fmla="*/ 6845510 h 6845510"/>
              <a:gd name="connsiteX0-5043" fmla="*/ 1969459 w 3693484"/>
              <a:gd name="connsiteY0-5044" fmla="*/ 6845510 h 6845510"/>
              <a:gd name="connsiteX1-5045" fmla="*/ 3693484 w 3693484"/>
              <a:gd name="connsiteY1-5046" fmla="*/ 6835985 h 6845510"/>
              <a:gd name="connsiteX2-5047" fmla="*/ 2636209 w 3693484"/>
              <a:gd name="connsiteY2-5048" fmla="*/ 3873710 h 6845510"/>
              <a:gd name="connsiteX3-5049" fmla="*/ 2555247 w 3693484"/>
              <a:gd name="connsiteY3-5050" fmla="*/ 3373648 h 6845510"/>
              <a:gd name="connsiteX4-5051" fmla="*/ 2750508 w 3693484"/>
              <a:gd name="connsiteY4-5052" fmla="*/ 2764048 h 6845510"/>
              <a:gd name="connsiteX5-5053" fmla="*/ 2864809 w 3693484"/>
              <a:gd name="connsiteY5-5054" fmla="*/ 2192548 h 6845510"/>
              <a:gd name="connsiteX6-5055" fmla="*/ 3512509 w 3693484"/>
              <a:gd name="connsiteY6-5056" fmla="*/ 1301960 h 6845510"/>
              <a:gd name="connsiteX7-5057" fmla="*/ 3298197 w 3693484"/>
              <a:gd name="connsiteY7-5058" fmla="*/ 1178135 h 6845510"/>
              <a:gd name="connsiteX8-5059" fmla="*/ 2607634 w 3693484"/>
              <a:gd name="connsiteY8-5060" fmla="*/ 1878222 h 6845510"/>
              <a:gd name="connsiteX9-5061" fmla="*/ 2531434 w 3693484"/>
              <a:gd name="connsiteY9-5062" fmla="*/ 1821072 h 6845510"/>
              <a:gd name="connsiteX10-5063" fmla="*/ 2874334 w 3693484"/>
              <a:gd name="connsiteY10-5064" fmla="*/ 563772 h 6845510"/>
              <a:gd name="connsiteX11-5065" fmla="*/ 2598109 w 3693484"/>
              <a:gd name="connsiteY11-5066" fmla="*/ 397084 h 6845510"/>
              <a:gd name="connsiteX12-5067" fmla="*/ 2207584 w 3693484"/>
              <a:gd name="connsiteY12-5068" fmla="*/ 1659147 h 6845510"/>
              <a:gd name="connsiteX13-5069" fmla="*/ 2131384 w 3693484"/>
              <a:gd name="connsiteY13-5070" fmla="*/ 1597235 h 6845510"/>
              <a:gd name="connsiteX14-5071" fmla="*/ 2193297 w 3693484"/>
              <a:gd name="connsiteY14-5072" fmla="*/ 154197 h 6845510"/>
              <a:gd name="connsiteX15-5073" fmla="*/ 1878971 w 3693484"/>
              <a:gd name="connsiteY15-5074" fmla="*/ 163723 h 6845510"/>
              <a:gd name="connsiteX16-5075" fmla="*/ 1798009 w 3693484"/>
              <a:gd name="connsiteY16-5076" fmla="*/ 1554373 h 6845510"/>
              <a:gd name="connsiteX17-5077" fmla="*/ 1674184 w 3693484"/>
              <a:gd name="connsiteY17-5078" fmla="*/ 1559134 h 6845510"/>
              <a:gd name="connsiteX18-5079" fmla="*/ 1593221 w 3693484"/>
              <a:gd name="connsiteY18-5080" fmla="*/ 378035 h 6845510"/>
              <a:gd name="connsiteX19-5081" fmla="*/ 1307472 w 3693484"/>
              <a:gd name="connsiteY19-5082" fmla="*/ 368510 h 6845510"/>
              <a:gd name="connsiteX20-5083" fmla="*/ 1312234 w 3693484"/>
              <a:gd name="connsiteY20-5084" fmla="*/ 1635335 h 6845510"/>
              <a:gd name="connsiteX21-5085" fmla="*/ 1259846 w 3693484"/>
              <a:gd name="connsiteY21-5086" fmla="*/ 2025860 h 6845510"/>
              <a:gd name="connsiteX22-5087" fmla="*/ 902659 w 3693484"/>
              <a:gd name="connsiteY22-5088" fmla="*/ 2302085 h 6845510"/>
              <a:gd name="connsiteX23-5089" fmla="*/ 207334 w 3693484"/>
              <a:gd name="connsiteY23-5090" fmla="*/ 1787735 h 6845510"/>
              <a:gd name="connsiteX24-5091" fmla="*/ 173996 w 3693484"/>
              <a:gd name="connsiteY24-5092" fmla="*/ 2092535 h 6845510"/>
              <a:gd name="connsiteX25-5093" fmla="*/ 731209 w 3693484"/>
              <a:gd name="connsiteY25-5094" fmla="*/ 2797385 h 6845510"/>
              <a:gd name="connsiteX26-5095" fmla="*/ 1359859 w 3693484"/>
              <a:gd name="connsiteY26-5096" fmla="*/ 3530810 h 6845510"/>
              <a:gd name="connsiteX27-5097" fmla="*/ 1578934 w 3693484"/>
              <a:gd name="connsiteY27-5098" fmla="*/ 4064210 h 6845510"/>
              <a:gd name="connsiteX28-5099" fmla="*/ 1969459 w 3693484"/>
              <a:gd name="connsiteY28-5100" fmla="*/ 6845510 h 6845510"/>
              <a:gd name="connsiteX0-5101" fmla="*/ 1969459 w 3693484"/>
              <a:gd name="connsiteY0-5102" fmla="*/ 6845510 h 6845510"/>
              <a:gd name="connsiteX1-5103" fmla="*/ 3693484 w 3693484"/>
              <a:gd name="connsiteY1-5104" fmla="*/ 6835985 h 6845510"/>
              <a:gd name="connsiteX2-5105" fmla="*/ 2636209 w 3693484"/>
              <a:gd name="connsiteY2-5106" fmla="*/ 3873710 h 6845510"/>
              <a:gd name="connsiteX3-5107" fmla="*/ 2555247 w 3693484"/>
              <a:gd name="connsiteY3-5108" fmla="*/ 3373648 h 6845510"/>
              <a:gd name="connsiteX4-5109" fmla="*/ 2750508 w 3693484"/>
              <a:gd name="connsiteY4-5110" fmla="*/ 2764048 h 6845510"/>
              <a:gd name="connsiteX5-5111" fmla="*/ 2864809 w 3693484"/>
              <a:gd name="connsiteY5-5112" fmla="*/ 2192548 h 6845510"/>
              <a:gd name="connsiteX6-5113" fmla="*/ 3512509 w 3693484"/>
              <a:gd name="connsiteY6-5114" fmla="*/ 1301960 h 6845510"/>
              <a:gd name="connsiteX7-5115" fmla="*/ 3298197 w 3693484"/>
              <a:gd name="connsiteY7-5116" fmla="*/ 1178135 h 6845510"/>
              <a:gd name="connsiteX8-5117" fmla="*/ 2607634 w 3693484"/>
              <a:gd name="connsiteY8-5118" fmla="*/ 1878222 h 6845510"/>
              <a:gd name="connsiteX9-5119" fmla="*/ 2531434 w 3693484"/>
              <a:gd name="connsiteY9-5120" fmla="*/ 1821072 h 6845510"/>
              <a:gd name="connsiteX10-5121" fmla="*/ 2874334 w 3693484"/>
              <a:gd name="connsiteY10-5122" fmla="*/ 563772 h 6845510"/>
              <a:gd name="connsiteX11-5123" fmla="*/ 2598109 w 3693484"/>
              <a:gd name="connsiteY11-5124" fmla="*/ 397084 h 6845510"/>
              <a:gd name="connsiteX12-5125" fmla="*/ 2207584 w 3693484"/>
              <a:gd name="connsiteY12-5126" fmla="*/ 1659147 h 6845510"/>
              <a:gd name="connsiteX13-5127" fmla="*/ 2131384 w 3693484"/>
              <a:gd name="connsiteY13-5128" fmla="*/ 1597235 h 6845510"/>
              <a:gd name="connsiteX14-5129" fmla="*/ 2193297 w 3693484"/>
              <a:gd name="connsiteY14-5130" fmla="*/ 154197 h 6845510"/>
              <a:gd name="connsiteX15-5131" fmla="*/ 1878971 w 3693484"/>
              <a:gd name="connsiteY15-5132" fmla="*/ 163723 h 6845510"/>
              <a:gd name="connsiteX16-5133" fmla="*/ 1798009 w 3693484"/>
              <a:gd name="connsiteY16-5134" fmla="*/ 1554373 h 6845510"/>
              <a:gd name="connsiteX17-5135" fmla="*/ 1674184 w 3693484"/>
              <a:gd name="connsiteY17-5136" fmla="*/ 1559134 h 6845510"/>
              <a:gd name="connsiteX18-5137" fmla="*/ 1593221 w 3693484"/>
              <a:gd name="connsiteY18-5138" fmla="*/ 378035 h 6845510"/>
              <a:gd name="connsiteX19-5139" fmla="*/ 1307472 w 3693484"/>
              <a:gd name="connsiteY19-5140" fmla="*/ 368510 h 6845510"/>
              <a:gd name="connsiteX20-5141" fmla="*/ 1312234 w 3693484"/>
              <a:gd name="connsiteY20-5142" fmla="*/ 1635335 h 6845510"/>
              <a:gd name="connsiteX21-5143" fmla="*/ 1259846 w 3693484"/>
              <a:gd name="connsiteY21-5144" fmla="*/ 2025860 h 6845510"/>
              <a:gd name="connsiteX22-5145" fmla="*/ 902659 w 3693484"/>
              <a:gd name="connsiteY22-5146" fmla="*/ 2302085 h 6845510"/>
              <a:gd name="connsiteX23-5147" fmla="*/ 207334 w 3693484"/>
              <a:gd name="connsiteY23-5148" fmla="*/ 1787735 h 6845510"/>
              <a:gd name="connsiteX24-5149" fmla="*/ 173996 w 3693484"/>
              <a:gd name="connsiteY24-5150" fmla="*/ 2092535 h 6845510"/>
              <a:gd name="connsiteX25-5151" fmla="*/ 731209 w 3693484"/>
              <a:gd name="connsiteY25-5152" fmla="*/ 2797385 h 6845510"/>
              <a:gd name="connsiteX26-5153" fmla="*/ 1359859 w 3693484"/>
              <a:gd name="connsiteY26-5154" fmla="*/ 3530810 h 6845510"/>
              <a:gd name="connsiteX27-5155" fmla="*/ 1578934 w 3693484"/>
              <a:gd name="connsiteY27-5156" fmla="*/ 4064210 h 6845510"/>
              <a:gd name="connsiteX28-5157" fmla="*/ 1969459 w 3693484"/>
              <a:gd name="connsiteY28-5158" fmla="*/ 6845510 h 6845510"/>
              <a:gd name="connsiteX0-5159" fmla="*/ 1969459 w 3693484"/>
              <a:gd name="connsiteY0-5160" fmla="*/ 6845510 h 6845510"/>
              <a:gd name="connsiteX1-5161" fmla="*/ 3693484 w 3693484"/>
              <a:gd name="connsiteY1-5162" fmla="*/ 6835985 h 6845510"/>
              <a:gd name="connsiteX2-5163" fmla="*/ 2636209 w 3693484"/>
              <a:gd name="connsiteY2-5164" fmla="*/ 3873710 h 6845510"/>
              <a:gd name="connsiteX3-5165" fmla="*/ 2555247 w 3693484"/>
              <a:gd name="connsiteY3-5166" fmla="*/ 3373648 h 6845510"/>
              <a:gd name="connsiteX4-5167" fmla="*/ 2750508 w 3693484"/>
              <a:gd name="connsiteY4-5168" fmla="*/ 2764048 h 6845510"/>
              <a:gd name="connsiteX5-5169" fmla="*/ 2864809 w 3693484"/>
              <a:gd name="connsiteY5-5170" fmla="*/ 2192548 h 6845510"/>
              <a:gd name="connsiteX6-5171" fmla="*/ 3512509 w 3693484"/>
              <a:gd name="connsiteY6-5172" fmla="*/ 1301960 h 6845510"/>
              <a:gd name="connsiteX7-5173" fmla="*/ 3298197 w 3693484"/>
              <a:gd name="connsiteY7-5174" fmla="*/ 1178135 h 6845510"/>
              <a:gd name="connsiteX8-5175" fmla="*/ 2607634 w 3693484"/>
              <a:gd name="connsiteY8-5176" fmla="*/ 1878222 h 6845510"/>
              <a:gd name="connsiteX9-5177" fmla="*/ 2531434 w 3693484"/>
              <a:gd name="connsiteY9-5178" fmla="*/ 1821072 h 6845510"/>
              <a:gd name="connsiteX10-5179" fmla="*/ 2874334 w 3693484"/>
              <a:gd name="connsiteY10-5180" fmla="*/ 563772 h 6845510"/>
              <a:gd name="connsiteX11-5181" fmla="*/ 2598109 w 3693484"/>
              <a:gd name="connsiteY11-5182" fmla="*/ 397084 h 6845510"/>
              <a:gd name="connsiteX12-5183" fmla="*/ 2207584 w 3693484"/>
              <a:gd name="connsiteY12-5184" fmla="*/ 1659147 h 6845510"/>
              <a:gd name="connsiteX13-5185" fmla="*/ 2131384 w 3693484"/>
              <a:gd name="connsiteY13-5186" fmla="*/ 1597235 h 6845510"/>
              <a:gd name="connsiteX14-5187" fmla="*/ 2193297 w 3693484"/>
              <a:gd name="connsiteY14-5188" fmla="*/ 154197 h 6845510"/>
              <a:gd name="connsiteX15-5189" fmla="*/ 1878971 w 3693484"/>
              <a:gd name="connsiteY15-5190" fmla="*/ 163723 h 6845510"/>
              <a:gd name="connsiteX16-5191" fmla="*/ 1798009 w 3693484"/>
              <a:gd name="connsiteY16-5192" fmla="*/ 1554373 h 6845510"/>
              <a:gd name="connsiteX17-5193" fmla="*/ 1674184 w 3693484"/>
              <a:gd name="connsiteY17-5194" fmla="*/ 1559134 h 6845510"/>
              <a:gd name="connsiteX18-5195" fmla="*/ 1593221 w 3693484"/>
              <a:gd name="connsiteY18-5196" fmla="*/ 378035 h 6845510"/>
              <a:gd name="connsiteX19-5197" fmla="*/ 1307472 w 3693484"/>
              <a:gd name="connsiteY19-5198" fmla="*/ 368510 h 6845510"/>
              <a:gd name="connsiteX20-5199" fmla="*/ 1312234 w 3693484"/>
              <a:gd name="connsiteY20-5200" fmla="*/ 1635335 h 6845510"/>
              <a:gd name="connsiteX21-5201" fmla="*/ 1259846 w 3693484"/>
              <a:gd name="connsiteY21-5202" fmla="*/ 2025860 h 6845510"/>
              <a:gd name="connsiteX22-5203" fmla="*/ 902659 w 3693484"/>
              <a:gd name="connsiteY22-5204" fmla="*/ 2302085 h 6845510"/>
              <a:gd name="connsiteX23-5205" fmla="*/ 207334 w 3693484"/>
              <a:gd name="connsiteY23-5206" fmla="*/ 1787735 h 6845510"/>
              <a:gd name="connsiteX24-5207" fmla="*/ 173996 w 3693484"/>
              <a:gd name="connsiteY24-5208" fmla="*/ 2092535 h 6845510"/>
              <a:gd name="connsiteX25-5209" fmla="*/ 731209 w 3693484"/>
              <a:gd name="connsiteY25-5210" fmla="*/ 2797385 h 6845510"/>
              <a:gd name="connsiteX26-5211" fmla="*/ 1359859 w 3693484"/>
              <a:gd name="connsiteY26-5212" fmla="*/ 3530810 h 6845510"/>
              <a:gd name="connsiteX27-5213" fmla="*/ 1578934 w 3693484"/>
              <a:gd name="connsiteY27-5214" fmla="*/ 4064210 h 6845510"/>
              <a:gd name="connsiteX28-5215" fmla="*/ 1969459 w 3693484"/>
              <a:gd name="connsiteY28-5216" fmla="*/ 6845510 h 6845510"/>
              <a:gd name="connsiteX0-5217" fmla="*/ 1969459 w 3693484"/>
              <a:gd name="connsiteY0-5218" fmla="*/ 6845510 h 6845510"/>
              <a:gd name="connsiteX1-5219" fmla="*/ 3693484 w 3693484"/>
              <a:gd name="connsiteY1-5220" fmla="*/ 6835985 h 6845510"/>
              <a:gd name="connsiteX2-5221" fmla="*/ 2636209 w 3693484"/>
              <a:gd name="connsiteY2-5222" fmla="*/ 3873710 h 6845510"/>
              <a:gd name="connsiteX3-5223" fmla="*/ 2517147 w 3693484"/>
              <a:gd name="connsiteY3-5224" fmla="*/ 3354598 h 6845510"/>
              <a:gd name="connsiteX4-5225" fmla="*/ 2750508 w 3693484"/>
              <a:gd name="connsiteY4-5226" fmla="*/ 2764048 h 6845510"/>
              <a:gd name="connsiteX5-5227" fmla="*/ 2864809 w 3693484"/>
              <a:gd name="connsiteY5-5228" fmla="*/ 2192548 h 6845510"/>
              <a:gd name="connsiteX6-5229" fmla="*/ 3512509 w 3693484"/>
              <a:gd name="connsiteY6-5230" fmla="*/ 1301960 h 6845510"/>
              <a:gd name="connsiteX7-5231" fmla="*/ 3298197 w 3693484"/>
              <a:gd name="connsiteY7-5232" fmla="*/ 1178135 h 6845510"/>
              <a:gd name="connsiteX8-5233" fmla="*/ 2607634 w 3693484"/>
              <a:gd name="connsiteY8-5234" fmla="*/ 1878222 h 6845510"/>
              <a:gd name="connsiteX9-5235" fmla="*/ 2531434 w 3693484"/>
              <a:gd name="connsiteY9-5236" fmla="*/ 1821072 h 6845510"/>
              <a:gd name="connsiteX10-5237" fmla="*/ 2874334 w 3693484"/>
              <a:gd name="connsiteY10-5238" fmla="*/ 563772 h 6845510"/>
              <a:gd name="connsiteX11-5239" fmla="*/ 2598109 w 3693484"/>
              <a:gd name="connsiteY11-5240" fmla="*/ 397084 h 6845510"/>
              <a:gd name="connsiteX12-5241" fmla="*/ 2207584 w 3693484"/>
              <a:gd name="connsiteY12-5242" fmla="*/ 1659147 h 6845510"/>
              <a:gd name="connsiteX13-5243" fmla="*/ 2131384 w 3693484"/>
              <a:gd name="connsiteY13-5244" fmla="*/ 1597235 h 6845510"/>
              <a:gd name="connsiteX14-5245" fmla="*/ 2193297 w 3693484"/>
              <a:gd name="connsiteY14-5246" fmla="*/ 154197 h 6845510"/>
              <a:gd name="connsiteX15-5247" fmla="*/ 1878971 w 3693484"/>
              <a:gd name="connsiteY15-5248" fmla="*/ 163723 h 6845510"/>
              <a:gd name="connsiteX16-5249" fmla="*/ 1798009 w 3693484"/>
              <a:gd name="connsiteY16-5250" fmla="*/ 1554373 h 6845510"/>
              <a:gd name="connsiteX17-5251" fmla="*/ 1674184 w 3693484"/>
              <a:gd name="connsiteY17-5252" fmla="*/ 1559134 h 6845510"/>
              <a:gd name="connsiteX18-5253" fmla="*/ 1593221 w 3693484"/>
              <a:gd name="connsiteY18-5254" fmla="*/ 378035 h 6845510"/>
              <a:gd name="connsiteX19-5255" fmla="*/ 1307472 w 3693484"/>
              <a:gd name="connsiteY19-5256" fmla="*/ 368510 h 6845510"/>
              <a:gd name="connsiteX20-5257" fmla="*/ 1312234 w 3693484"/>
              <a:gd name="connsiteY20-5258" fmla="*/ 1635335 h 6845510"/>
              <a:gd name="connsiteX21-5259" fmla="*/ 1259846 w 3693484"/>
              <a:gd name="connsiteY21-5260" fmla="*/ 2025860 h 6845510"/>
              <a:gd name="connsiteX22-5261" fmla="*/ 902659 w 3693484"/>
              <a:gd name="connsiteY22-5262" fmla="*/ 2302085 h 6845510"/>
              <a:gd name="connsiteX23-5263" fmla="*/ 207334 w 3693484"/>
              <a:gd name="connsiteY23-5264" fmla="*/ 1787735 h 6845510"/>
              <a:gd name="connsiteX24-5265" fmla="*/ 173996 w 3693484"/>
              <a:gd name="connsiteY24-5266" fmla="*/ 2092535 h 6845510"/>
              <a:gd name="connsiteX25-5267" fmla="*/ 731209 w 3693484"/>
              <a:gd name="connsiteY25-5268" fmla="*/ 2797385 h 6845510"/>
              <a:gd name="connsiteX26-5269" fmla="*/ 1359859 w 3693484"/>
              <a:gd name="connsiteY26-5270" fmla="*/ 3530810 h 6845510"/>
              <a:gd name="connsiteX27-5271" fmla="*/ 1578934 w 3693484"/>
              <a:gd name="connsiteY27-5272" fmla="*/ 4064210 h 6845510"/>
              <a:gd name="connsiteX28-5273" fmla="*/ 1969459 w 3693484"/>
              <a:gd name="connsiteY28-5274" fmla="*/ 6845510 h 6845510"/>
              <a:gd name="connsiteX0-5275" fmla="*/ 1969459 w 3693484"/>
              <a:gd name="connsiteY0-5276" fmla="*/ 6845510 h 6845510"/>
              <a:gd name="connsiteX1-5277" fmla="*/ 3693484 w 3693484"/>
              <a:gd name="connsiteY1-5278" fmla="*/ 6835985 h 6845510"/>
              <a:gd name="connsiteX2-5279" fmla="*/ 2636209 w 3693484"/>
              <a:gd name="connsiteY2-5280" fmla="*/ 3873710 h 6845510"/>
              <a:gd name="connsiteX3-5281" fmla="*/ 2517147 w 3693484"/>
              <a:gd name="connsiteY3-5282" fmla="*/ 3354598 h 6845510"/>
              <a:gd name="connsiteX4-5283" fmla="*/ 2731458 w 3693484"/>
              <a:gd name="connsiteY4-5284" fmla="*/ 2735473 h 6845510"/>
              <a:gd name="connsiteX5-5285" fmla="*/ 2864809 w 3693484"/>
              <a:gd name="connsiteY5-5286" fmla="*/ 2192548 h 6845510"/>
              <a:gd name="connsiteX6-5287" fmla="*/ 3512509 w 3693484"/>
              <a:gd name="connsiteY6-5288" fmla="*/ 1301960 h 6845510"/>
              <a:gd name="connsiteX7-5289" fmla="*/ 3298197 w 3693484"/>
              <a:gd name="connsiteY7-5290" fmla="*/ 1178135 h 6845510"/>
              <a:gd name="connsiteX8-5291" fmla="*/ 2607634 w 3693484"/>
              <a:gd name="connsiteY8-5292" fmla="*/ 1878222 h 6845510"/>
              <a:gd name="connsiteX9-5293" fmla="*/ 2531434 w 3693484"/>
              <a:gd name="connsiteY9-5294" fmla="*/ 1821072 h 6845510"/>
              <a:gd name="connsiteX10-5295" fmla="*/ 2874334 w 3693484"/>
              <a:gd name="connsiteY10-5296" fmla="*/ 563772 h 6845510"/>
              <a:gd name="connsiteX11-5297" fmla="*/ 2598109 w 3693484"/>
              <a:gd name="connsiteY11-5298" fmla="*/ 397084 h 6845510"/>
              <a:gd name="connsiteX12-5299" fmla="*/ 2207584 w 3693484"/>
              <a:gd name="connsiteY12-5300" fmla="*/ 1659147 h 6845510"/>
              <a:gd name="connsiteX13-5301" fmla="*/ 2131384 w 3693484"/>
              <a:gd name="connsiteY13-5302" fmla="*/ 1597235 h 6845510"/>
              <a:gd name="connsiteX14-5303" fmla="*/ 2193297 w 3693484"/>
              <a:gd name="connsiteY14-5304" fmla="*/ 154197 h 6845510"/>
              <a:gd name="connsiteX15-5305" fmla="*/ 1878971 w 3693484"/>
              <a:gd name="connsiteY15-5306" fmla="*/ 163723 h 6845510"/>
              <a:gd name="connsiteX16-5307" fmla="*/ 1798009 w 3693484"/>
              <a:gd name="connsiteY16-5308" fmla="*/ 1554373 h 6845510"/>
              <a:gd name="connsiteX17-5309" fmla="*/ 1674184 w 3693484"/>
              <a:gd name="connsiteY17-5310" fmla="*/ 1559134 h 6845510"/>
              <a:gd name="connsiteX18-5311" fmla="*/ 1593221 w 3693484"/>
              <a:gd name="connsiteY18-5312" fmla="*/ 378035 h 6845510"/>
              <a:gd name="connsiteX19-5313" fmla="*/ 1307472 w 3693484"/>
              <a:gd name="connsiteY19-5314" fmla="*/ 368510 h 6845510"/>
              <a:gd name="connsiteX20-5315" fmla="*/ 1312234 w 3693484"/>
              <a:gd name="connsiteY20-5316" fmla="*/ 1635335 h 6845510"/>
              <a:gd name="connsiteX21-5317" fmla="*/ 1259846 w 3693484"/>
              <a:gd name="connsiteY21-5318" fmla="*/ 2025860 h 6845510"/>
              <a:gd name="connsiteX22-5319" fmla="*/ 902659 w 3693484"/>
              <a:gd name="connsiteY22-5320" fmla="*/ 2302085 h 6845510"/>
              <a:gd name="connsiteX23-5321" fmla="*/ 207334 w 3693484"/>
              <a:gd name="connsiteY23-5322" fmla="*/ 1787735 h 6845510"/>
              <a:gd name="connsiteX24-5323" fmla="*/ 173996 w 3693484"/>
              <a:gd name="connsiteY24-5324" fmla="*/ 2092535 h 6845510"/>
              <a:gd name="connsiteX25-5325" fmla="*/ 731209 w 3693484"/>
              <a:gd name="connsiteY25-5326" fmla="*/ 2797385 h 6845510"/>
              <a:gd name="connsiteX26-5327" fmla="*/ 1359859 w 3693484"/>
              <a:gd name="connsiteY26-5328" fmla="*/ 3530810 h 6845510"/>
              <a:gd name="connsiteX27-5329" fmla="*/ 1578934 w 3693484"/>
              <a:gd name="connsiteY27-5330" fmla="*/ 4064210 h 6845510"/>
              <a:gd name="connsiteX28-5331" fmla="*/ 1969459 w 3693484"/>
              <a:gd name="connsiteY28-5332" fmla="*/ 6845510 h 6845510"/>
              <a:gd name="connsiteX0-5333" fmla="*/ 1969459 w 3693484"/>
              <a:gd name="connsiteY0-5334" fmla="*/ 6845510 h 6845510"/>
              <a:gd name="connsiteX1-5335" fmla="*/ 3693484 w 3693484"/>
              <a:gd name="connsiteY1-5336" fmla="*/ 6835985 h 6845510"/>
              <a:gd name="connsiteX2-5337" fmla="*/ 2636209 w 3693484"/>
              <a:gd name="connsiteY2-5338" fmla="*/ 3873710 h 6845510"/>
              <a:gd name="connsiteX3-5339" fmla="*/ 2517147 w 3693484"/>
              <a:gd name="connsiteY3-5340" fmla="*/ 3354598 h 6845510"/>
              <a:gd name="connsiteX4-5341" fmla="*/ 2731458 w 3693484"/>
              <a:gd name="connsiteY4-5342" fmla="*/ 2735473 h 6845510"/>
              <a:gd name="connsiteX5-5343" fmla="*/ 2864809 w 3693484"/>
              <a:gd name="connsiteY5-5344" fmla="*/ 2192548 h 6845510"/>
              <a:gd name="connsiteX6-5345" fmla="*/ 3512509 w 3693484"/>
              <a:gd name="connsiteY6-5346" fmla="*/ 1301960 h 6845510"/>
              <a:gd name="connsiteX7-5347" fmla="*/ 3298197 w 3693484"/>
              <a:gd name="connsiteY7-5348" fmla="*/ 1178135 h 6845510"/>
              <a:gd name="connsiteX8-5349" fmla="*/ 2607634 w 3693484"/>
              <a:gd name="connsiteY8-5350" fmla="*/ 1878222 h 6845510"/>
              <a:gd name="connsiteX9-5351" fmla="*/ 2531434 w 3693484"/>
              <a:gd name="connsiteY9-5352" fmla="*/ 1821072 h 6845510"/>
              <a:gd name="connsiteX10-5353" fmla="*/ 2874334 w 3693484"/>
              <a:gd name="connsiteY10-5354" fmla="*/ 563772 h 6845510"/>
              <a:gd name="connsiteX11-5355" fmla="*/ 2598109 w 3693484"/>
              <a:gd name="connsiteY11-5356" fmla="*/ 397084 h 6845510"/>
              <a:gd name="connsiteX12-5357" fmla="*/ 2207584 w 3693484"/>
              <a:gd name="connsiteY12-5358" fmla="*/ 1659147 h 6845510"/>
              <a:gd name="connsiteX13-5359" fmla="*/ 2131384 w 3693484"/>
              <a:gd name="connsiteY13-5360" fmla="*/ 1597235 h 6845510"/>
              <a:gd name="connsiteX14-5361" fmla="*/ 2193297 w 3693484"/>
              <a:gd name="connsiteY14-5362" fmla="*/ 154197 h 6845510"/>
              <a:gd name="connsiteX15-5363" fmla="*/ 1878971 w 3693484"/>
              <a:gd name="connsiteY15-5364" fmla="*/ 163723 h 6845510"/>
              <a:gd name="connsiteX16-5365" fmla="*/ 1798009 w 3693484"/>
              <a:gd name="connsiteY16-5366" fmla="*/ 1554373 h 6845510"/>
              <a:gd name="connsiteX17-5367" fmla="*/ 1674184 w 3693484"/>
              <a:gd name="connsiteY17-5368" fmla="*/ 1559134 h 6845510"/>
              <a:gd name="connsiteX18-5369" fmla="*/ 1593221 w 3693484"/>
              <a:gd name="connsiteY18-5370" fmla="*/ 378035 h 6845510"/>
              <a:gd name="connsiteX19-5371" fmla="*/ 1307472 w 3693484"/>
              <a:gd name="connsiteY19-5372" fmla="*/ 368510 h 6845510"/>
              <a:gd name="connsiteX20-5373" fmla="*/ 1312234 w 3693484"/>
              <a:gd name="connsiteY20-5374" fmla="*/ 1635335 h 6845510"/>
              <a:gd name="connsiteX21-5375" fmla="*/ 1259846 w 3693484"/>
              <a:gd name="connsiteY21-5376" fmla="*/ 2025860 h 6845510"/>
              <a:gd name="connsiteX22-5377" fmla="*/ 902659 w 3693484"/>
              <a:gd name="connsiteY22-5378" fmla="*/ 2302085 h 6845510"/>
              <a:gd name="connsiteX23-5379" fmla="*/ 207334 w 3693484"/>
              <a:gd name="connsiteY23-5380" fmla="*/ 1787735 h 6845510"/>
              <a:gd name="connsiteX24-5381" fmla="*/ 173996 w 3693484"/>
              <a:gd name="connsiteY24-5382" fmla="*/ 2092535 h 6845510"/>
              <a:gd name="connsiteX25-5383" fmla="*/ 731209 w 3693484"/>
              <a:gd name="connsiteY25-5384" fmla="*/ 2797385 h 6845510"/>
              <a:gd name="connsiteX26-5385" fmla="*/ 1359859 w 3693484"/>
              <a:gd name="connsiteY26-5386" fmla="*/ 3530810 h 6845510"/>
              <a:gd name="connsiteX27-5387" fmla="*/ 1578934 w 3693484"/>
              <a:gd name="connsiteY27-5388" fmla="*/ 4064210 h 6845510"/>
              <a:gd name="connsiteX28-5389" fmla="*/ 1969459 w 3693484"/>
              <a:gd name="connsiteY28-5390" fmla="*/ 6845510 h 6845510"/>
              <a:gd name="connsiteX0-5391" fmla="*/ 1969459 w 3693484"/>
              <a:gd name="connsiteY0-5392" fmla="*/ 6845510 h 6845510"/>
              <a:gd name="connsiteX1-5393" fmla="*/ 3693484 w 3693484"/>
              <a:gd name="connsiteY1-5394" fmla="*/ 6835985 h 6845510"/>
              <a:gd name="connsiteX2-5395" fmla="*/ 2636209 w 3693484"/>
              <a:gd name="connsiteY2-5396" fmla="*/ 3873710 h 6845510"/>
              <a:gd name="connsiteX3-5397" fmla="*/ 2517147 w 3693484"/>
              <a:gd name="connsiteY3-5398" fmla="*/ 3354598 h 6845510"/>
              <a:gd name="connsiteX4-5399" fmla="*/ 2731458 w 3693484"/>
              <a:gd name="connsiteY4-5400" fmla="*/ 2735473 h 6845510"/>
              <a:gd name="connsiteX5-5401" fmla="*/ 2864809 w 3693484"/>
              <a:gd name="connsiteY5-5402" fmla="*/ 2192548 h 6845510"/>
              <a:gd name="connsiteX6-5403" fmla="*/ 3512509 w 3693484"/>
              <a:gd name="connsiteY6-5404" fmla="*/ 1301960 h 6845510"/>
              <a:gd name="connsiteX7-5405" fmla="*/ 3298197 w 3693484"/>
              <a:gd name="connsiteY7-5406" fmla="*/ 1178135 h 6845510"/>
              <a:gd name="connsiteX8-5407" fmla="*/ 2607634 w 3693484"/>
              <a:gd name="connsiteY8-5408" fmla="*/ 1878222 h 6845510"/>
              <a:gd name="connsiteX9-5409" fmla="*/ 2531434 w 3693484"/>
              <a:gd name="connsiteY9-5410" fmla="*/ 1821072 h 6845510"/>
              <a:gd name="connsiteX10-5411" fmla="*/ 2874334 w 3693484"/>
              <a:gd name="connsiteY10-5412" fmla="*/ 563772 h 6845510"/>
              <a:gd name="connsiteX11-5413" fmla="*/ 2598109 w 3693484"/>
              <a:gd name="connsiteY11-5414" fmla="*/ 397084 h 6845510"/>
              <a:gd name="connsiteX12-5415" fmla="*/ 2207584 w 3693484"/>
              <a:gd name="connsiteY12-5416" fmla="*/ 1659147 h 6845510"/>
              <a:gd name="connsiteX13-5417" fmla="*/ 2131384 w 3693484"/>
              <a:gd name="connsiteY13-5418" fmla="*/ 1597235 h 6845510"/>
              <a:gd name="connsiteX14-5419" fmla="*/ 2193297 w 3693484"/>
              <a:gd name="connsiteY14-5420" fmla="*/ 154197 h 6845510"/>
              <a:gd name="connsiteX15-5421" fmla="*/ 1878971 w 3693484"/>
              <a:gd name="connsiteY15-5422" fmla="*/ 163723 h 6845510"/>
              <a:gd name="connsiteX16-5423" fmla="*/ 1798009 w 3693484"/>
              <a:gd name="connsiteY16-5424" fmla="*/ 1554373 h 6845510"/>
              <a:gd name="connsiteX17-5425" fmla="*/ 1674184 w 3693484"/>
              <a:gd name="connsiteY17-5426" fmla="*/ 1559134 h 6845510"/>
              <a:gd name="connsiteX18-5427" fmla="*/ 1593221 w 3693484"/>
              <a:gd name="connsiteY18-5428" fmla="*/ 378035 h 6845510"/>
              <a:gd name="connsiteX19-5429" fmla="*/ 1307472 w 3693484"/>
              <a:gd name="connsiteY19-5430" fmla="*/ 368510 h 6845510"/>
              <a:gd name="connsiteX20-5431" fmla="*/ 1312234 w 3693484"/>
              <a:gd name="connsiteY20-5432" fmla="*/ 1635335 h 6845510"/>
              <a:gd name="connsiteX21-5433" fmla="*/ 1259846 w 3693484"/>
              <a:gd name="connsiteY21-5434" fmla="*/ 2025860 h 6845510"/>
              <a:gd name="connsiteX22-5435" fmla="*/ 902659 w 3693484"/>
              <a:gd name="connsiteY22-5436" fmla="*/ 2302085 h 6845510"/>
              <a:gd name="connsiteX23-5437" fmla="*/ 207334 w 3693484"/>
              <a:gd name="connsiteY23-5438" fmla="*/ 1787735 h 6845510"/>
              <a:gd name="connsiteX24-5439" fmla="*/ 173996 w 3693484"/>
              <a:gd name="connsiteY24-5440" fmla="*/ 2092535 h 6845510"/>
              <a:gd name="connsiteX25-5441" fmla="*/ 731209 w 3693484"/>
              <a:gd name="connsiteY25-5442" fmla="*/ 2797385 h 6845510"/>
              <a:gd name="connsiteX26-5443" fmla="*/ 1359859 w 3693484"/>
              <a:gd name="connsiteY26-5444" fmla="*/ 3530810 h 6845510"/>
              <a:gd name="connsiteX27-5445" fmla="*/ 1578934 w 3693484"/>
              <a:gd name="connsiteY27-5446" fmla="*/ 4064210 h 6845510"/>
              <a:gd name="connsiteX28-5447" fmla="*/ 1969459 w 3693484"/>
              <a:gd name="connsiteY28-5448" fmla="*/ 6845510 h 6845510"/>
              <a:gd name="connsiteX0-5449" fmla="*/ 1969459 w 3693484"/>
              <a:gd name="connsiteY0-5450" fmla="*/ 6845510 h 6845510"/>
              <a:gd name="connsiteX1-5451" fmla="*/ 3693484 w 3693484"/>
              <a:gd name="connsiteY1-5452" fmla="*/ 6835985 h 6845510"/>
              <a:gd name="connsiteX2-5453" fmla="*/ 2636209 w 3693484"/>
              <a:gd name="connsiteY2-5454" fmla="*/ 3873710 h 6845510"/>
              <a:gd name="connsiteX3-5455" fmla="*/ 2550484 w 3693484"/>
              <a:gd name="connsiteY3-5456" fmla="*/ 3354598 h 6845510"/>
              <a:gd name="connsiteX4-5457" fmla="*/ 2731458 w 3693484"/>
              <a:gd name="connsiteY4-5458" fmla="*/ 2735473 h 6845510"/>
              <a:gd name="connsiteX5-5459" fmla="*/ 2864809 w 3693484"/>
              <a:gd name="connsiteY5-5460" fmla="*/ 2192548 h 6845510"/>
              <a:gd name="connsiteX6-5461" fmla="*/ 3512509 w 3693484"/>
              <a:gd name="connsiteY6-5462" fmla="*/ 1301960 h 6845510"/>
              <a:gd name="connsiteX7-5463" fmla="*/ 3298197 w 3693484"/>
              <a:gd name="connsiteY7-5464" fmla="*/ 1178135 h 6845510"/>
              <a:gd name="connsiteX8-5465" fmla="*/ 2607634 w 3693484"/>
              <a:gd name="connsiteY8-5466" fmla="*/ 1878222 h 6845510"/>
              <a:gd name="connsiteX9-5467" fmla="*/ 2531434 w 3693484"/>
              <a:gd name="connsiteY9-5468" fmla="*/ 1821072 h 6845510"/>
              <a:gd name="connsiteX10-5469" fmla="*/ 2874334 w 3693484"/>
              <a:gd name="connsiteY10-5470" fmla="*/ 563772 h 6845510"/>
              <a:gd name="connsiteX11-5471" fmla="*/ 2598109 w 3693484"/>
              <a:gd name="connsiteY11-5472" fmla="*/ 397084 h 6845510"/>
              <a:gd name="connsiteX12-5473" fmla="*/ 2207584 w 3693484"/>
              <a:gd name="connsiteY12-5474" fmla="*/ 1659147 h 6845510"/>
              <a:gd name="connsiteX13-5475" fmla="*/ 2131384 w 3693484"/>
              <a:gd name="connsiteY13-5476" fmla="*/ 1597235 h 6845510"/>
              <a:gd name="connsiteX14-5477" fmla="*/ 2193297 w 3693484"/>
              <a:gd name="connsiteY14-5478" fmla="*/ 154197 h 6845510"/>
              <a:gd name="connsiteX15-5479" fmla="*/ 1878971 w 3693484"/>
              <a:gd name="connsiteY15-5480" fmla="*/ 163723 h 6845510"/>
              <a:gd name="connsiteX16-5481" fmla="*/ 1798009 w 3693484"/>
              <a:gd name="connsiteY16-5482" fmla="*/ 1554373 h 6845510"/>
              <a:gd name="connsiteX17-5483" fmla="*/ 1674184 w 3693484"/>
              <a:gd name="connsiteY17-5484" fmla="*/ 1559134 h 6845510"/>
              <a:gd name="connsiteX18-5485" fmla="*/ 1593221 w 3693484"/>
              <a:gd name="connsiteY18-5486" fmla="*/ 378035 h 6845510"/>
              <a:gd name="connsiteX19-5487" fmla="*/ 1307472 w 3693484"/>
              <a:gd name="connsiteY19-5488" fmla="*/ 368510 h 6845510"/>
              <a:gd name="connsiteX20-5489" fmla="*/ 1312234 w 3693484"/>
              <a:gd name="connsiteY20-5490" fmla="*/ 1635335 h 6845510"/>
              <a:gd name="connsiteX21-5491" fmla="*/ 1259846 w 3693484"/>
              <a:gd name="connsiteY21-5492" fmla="*/ 2025860 h 6845510"/>
              <a:gd name="connsiteX22-5493" fmla="*/ 902659 w 3693484"/>
              <a:gd name="connsiteY22-5494" fmla="*/ 2302085 h 6845510"/>
              <a:gd name="connsiteX23-5495" fmla="*/ 207334 w 3693484"/>
              <a:gd name="connsiteY23-5496" fmla="*/ 1787735 h 6845510"/>
              <a:gd name="connsiteX24-5497" fmla="*/ 173996 w 3693484"/>
              <a:gd name="connsiteY24-5498" fmla="*/ 2092535 h 6845510"/>
              <a:gd name="connsiteX25-5499" fmla="*/ 731209 w 3693484"/>
              <a:gd name="connsiteY25-5500" fmla="*/ 2797385 h 6845510"/>
              <a:gd name="connsiteX26-5501" fmla="*/ 1359859 w 3693484"/>
              <a:gd name="connsiteY26-5502" fmla="*/ 3530810 h 6845510"/>
              <a:gd name="connsiteX27-5503" fmla="*/ 1578934 w 3693484"/>
              <a:gd name="connsiteY27-5504" fmla="*/ 4064210 h 6845510"/>
              <a:gd name="connsiteX28-5505" fmla="*/ 1969459 w 3693484"/>
              <a:gd name="connsiteY28-5506" fmla="*/ 6845510 h 6845510"/>
              <a:gd name="connsiteX0-5507" fmla="*/ 1969459 w 3693484"/>
              <a:gd name="connsiteY0-5508" fmla="*/ 6845510 h 6845510"/>
              <a:gd name="connsiteX1-5509" fmla="*/ 3693484 w 3693484"/>
              <a:gd name="connsiteY1-5510" fmla="*/ 6835985 h 6845510"/>
              <a:gd name="connsiteX2-5511" fmla="*/ 2636209 w 3693484"/>
              <a:gd name="connsiteY2-5512" fmla="*/ 3873710 h 6845510"/>
              <a:gd name="connsiteX3-5513" fmla="*/ 2550484 w 3693484"/>
              <a:gd name="connsiteY3-5514" fmla="*/ 3354598 h 6845510"/>
              <a:gd name="connsiteX4-5515" fmla="*/ 2755270 w 3693484"/>
              <a:gd name="connsiteY4-5516" fmla="*/ 2811673 h 6845510"/>
              <a:gd name="connsiteX5-5517" fmla="*/ 2864809 w 3693484"/>
              <a:gd name="connsiteY5-5518" fmla="*/ 2192548 h 6845510"/>
              <a:gd name="connsiteX6-5519" fmla="*/ 3512509 w 3693484"/>
              <a:gd name="connsiteY6-5520" fmla="*/ 1301960 h 6845510"/>
              <a:gd name="connsiteX7-5521" fmla="*/ 3298197 w 3693484"/>
              <a:gd name="connsiteY7-5522" fmla="*/ 1178135 h 6845510"/>
              <a:gd name="connsiteX8-5523" fmla="*/ 2607634 w 3693484"/>
              <a:gd name="connsiteY8-5524" fmla="*/ 1878222 h 6845510"/>
              <a:gd name="connsiteX9-5525" fmla="*/ 2531434 w 3693484"/>
              <a:gd name="connsiteY9-5526" fmla="*/ 1821072 h 6845510"/>
              <a:gd name="connsiteX10-5527" fmla="*/ 2874334 w 3693484"/>
              <a:gd name="connsiteY10-5528" fmla="*/ 563772 h 6845510"/>
              <a:gd name="connsiteX11-5529" fmla="*/ 2598109 w 3693484"/>
              <a:gd name="connsiteY11-5530" fmla="*/ 397084 h 6845510"/>
              <a:gd name="connsiteX12-5531" fmla="*/ 2207584 w 3693484"/>
              <a:gd name="connsiteY12-5532" fmla="*/ 1659147 h 6845510"/>
              <a:gd name="connsiteX13-5533" fmla="*/ 2131384 w 3693484"/>
              <a:gd name="connsiteY13-5534" fmla="*/ 1597235 h 6845510"/>
              <a:gd name="connsiteX14-5535" fmla="*/ 2193297 w 3693484"/>
              <a:gd name="connsiteY14-5536" fmla="*/ 154197 h 6845510"/>
              <a:gd name="connsiteX15-5537" fmla="*/ 1878971 w 3693484"/>
              <a:gd name="connsiteY15-5538" fmla="*/ 163723 h 6845510"/>
              <a:gd name="connsiteX16-5539" fmla="*/ 1798009 w 3693484"/>
              <a:gd name="connsiteY16-5540" fmla="*/ 1554373 h 6845510"/>
              <a:gd name="connsiteX17-5541" fmla="*/ 1674184 w 3693484"/>
              <a:gd name="connsiteY17-5542" fmla="*/ 1559134 h 6845510"/>
              <a:gd name="connsiteX18-5543" fmla="*/ 1593221 w 3693484"/>
              <a:gd name="connsiteY18-5544" fmla="*/ 378035 h 6845510"/>
              <a:gd name="connsiteX19-5545" fmla="*/ 1307472 w 3693484"/>
              <a:gd name="connsiteY19-5546" fmla="*/ 368510 h 6845510"/>
              <a:gd name="connsiteX20-5547" fmla="*/ 1312234 w 3693484"/>
              <a:gd name="connsiteY20-5548" fmla="*/ 1635335 h 6845510"/>
              <a:gd name="connsiteX21-5549" fmla="*/ 1259846 w 3693484"/>
              <a:gd name="connsiteY21-5550" fmla="*/ 2025860 h 6845510"/>
              <a:gd name="connsiteX22-5551" fmla="*/ 902659 w 3693484"/>
              <a:gd name="connsiteY22-5552" fmla="*/ 2302085 h 6845510"/>
              <a:gd name="connsiteX23-5553" fmla="*/ 207334 w 3693484"/>
              <a:gd name="connsiteY23-5554" fmla="*/ 1787735 h 6845510"/>
              <a:gd name="connsiteX24-5555" fmla="*/ 173996 w 3693484"/>
              <a:gd name="connsiteY24-5556" fmla="*/ 2092535 h 6845510"/>
              <a:gd name="connsiteX25-5557" fmla="*/ 731209 w 3693484"/>
              <a:gd name="connsiteY25-5558" fmla="*/ 2797385 h 6845510"/>
              <a:gd name="connsiteX26-5559" fmla="*/ 1359859 w 3693484"/>
              <a:gd name="connsiteY26-5560" fmla="*/ 3530810 h 6845510"/>
              <a:gd name="connsiteX27-5561" fmla="*/ 1578934 w 3693484"/>
              <a:gd name="connsiteY27-5562" fmla="*/ 4064210 h 6845510"/>
              <a:gd name="connsiteX28-5563" fmla="*/ 1969459 w 3693484"/>
              <a:gd name="connsiteY28-5564" fmla="*/ 6845510 h 6845510"/>
              <a:gd name="connsiteX0-5565" fmla="*/ 1969459 w 3693484"/>
              <a:gd name="connsiteY0-5566" fmla="*/ 6845510 h 6845510"/>
              <a:gd name="connsiteX1-5567" fmla="*/ 3693484 w 3693484"/>
              <a:gd name="connsiteY1-5568" fmla="*/ 6835985 h 6845510"/>
              <a:gd name="connsiteX2-5569" fmla="*/ 2636209 w 3693484"/>
              <a:gd name="connsiteY2-5570" fmla="*/ 3873710 h 6845510"/>
              <a:gd name="connsiteX3-5571" fmla="*/ 2550484 w 3693484"/>
              <a:gd name="connsiteY3-5572" fmla="*/ 3354598 h 6845510"/>
              <a:gd name="connsiteX4-5573" fmla="*/ 2755270 w 3693484"/>
              <a:gd name="connsiteY4-5574" fmla="*/ 2811673 h 6845510"/>
              <a:gd name="connsiteX5-5575" fmla="*/ 2864809 w 3693484"/>
              <a:gd name="connsiteY5-5576" fmla="*/ 2192548 h 6845510"/>
              <a:gd name="connsiteX6-5577" fmla="*/ 3512509 w 3693484"/>
              <a:gd name="connsiteY6-5578" fmla="*/ 1301960 h 6845510"/>
              <a:gd name="connsiteX7-5579" fmla="*/ 3298197 w 3693484"/>
              <a:gd name="connsiteY7-5580" fmla="*/ 1178135 h 6845510"/>
              <a:gd name="connsiteX8-5581" fmla="*/ 2607634 w 3693484"/>
              <a:gd name="connsiteY8-5582" fmla="*/ 1878222 h 6845510"/>
              <a:gd name="connsiteX9-5583" fmla="*/ 2531434 w 3693484"/>
              <a:gd name="connsiteY9-5584" fmla="*/ 1821072 h 6845510"/>
              <a:gd name="connsiteX10-5585" fmla="*/ 2874334 w 3693484"/>
              <a:gd name="connsiteY10-5586" fmla="*/ 563772 h 6845510"/>
              <a:gd name="connsiteX11-5587" fmla="*/ 2598109 w 3693484"/>
              <a:gd name="connsiteY11-5588" fmla="*/ 397084 h 6845510"/>
              <a:gd name="connsiteX12-5589" fmla="*/ 2207584 w 3693484"/>
              <a:gd name="connsiteY12-5590" fmla="*/ 1659147 h 6845510"/>
              <a:gd name="connsiteX13-5591" fmla="*/ 2131384 w 3693484"/>
              <a:gd name="connsiteY13-5592" fmla="*/ 1597235 h 6845510"/>
              <a:gd name="connsiteX14-5593" fmla="*/ 2193297 w 3693484"/>
              <a:gd name="connsiteY14-5594" fmla="*/ 154197 h 6845510"/>
              <a:gd name="connsiteX15-5595" fmla="*/ 1878971 w 3693484"/>
              <a:gd name="connsiteY15-5596" fmla="*/ 163723 h 6845510"/>
              <a:gd name="connsiteX16-5597" fmla="*/ 1798009 w 3693484"/>
              <a:gd name="connsiteY16-5598" fmla="*/ 1554373 h 6845510"/>
              <a:gd name="connsiteX17-5599" fmla="*/ 1674184 w 3693484"/>
              <a:gd name="connsiteY17-5600" fmla="*/ 1559134 h 6845510"/>
              <a:gd name="connsiteX18-5601" fmla="*/ 1593221 w 3693484"/>
              <a:gd name="connsiteY18-5602" fmla="*/ 378035 h 6845510"/>
              <a:gd name="connsiteX19-5603" fmla="*/ 1307472 w 3693484"/>
              <a:gd name="connsiteY19-5604" fmla="*/ 368510 h 6845510"/>
              <a:gd name="connsiteX20-5605" fmla="*/ 1312234 w 3693484"/>
              <a:gd name="connsiteY20-5606" fmla="*/ 1635335 h 6845510"/>
              <a:gd name="connsiteX21-5607" fmla="*/ 1259846 w 3693484"/>
              <a:gd name="connsiteY21-5608" fmla="*/ 2025860 h 6845510"/>
              <a:gd name="connsiteX22-5609" fmla="*/ 902659 w 3693484"/>
              <a:gd name="connsiteY22-5610" fmla="*/ 2302085 h 6845510"/>
              <a:gd name="connsiteX23-5611" fmla="*/ 207334 w 3693484"/>
              <a:gd name="connsiteY23-5612" fmla="*/ 1787735 h 6845510"/>
              <a:gd name="connsiteX24-5613" fmla="*/ 173996 w 3693484"/>
              <a:gd name="connsiteY24-5614" fmla="*/ 2092535 h 6845510"/>
              <a:gd name="connsiteX25-5615" fmla="*/ 731209 w 3693484"/>
              <a:gd name="connsiteY25-5616" fmla="*/ 2797385 h 6845510"/>
              <a:gd name="connsiteX26-5617" fmla="*/ 1359859 w 3693484"/>
              <a:gd name="connsiteY26-5618" fmla="*/ 3530810 h 6845510"/>
              <a:gd name="connsiteX27-5619" fmla="*/ 1578934 w 3693484"/>
              <a:gd name="connsiteY27-5620" fmla="*/ 4064210 h 6845510"/>
              <a:gd name="connsiteX28-5621" fmla="*/ 1969459 w 3693484"/>
              <a:gd name="connsiteY28-5622" fmla="*/ 6845510 h 6845510"/>
              <a:gd name="connsiteX0-5623" fmla="*/ 1969459 w 3693484"/>
              <a:gd name="connsiteY0-5624" fmla="*/ 6845510 h 6845510"/>
              <a:gd name="connsiteX1-5625" fmla="*/ 3693484 w 3693484"/>
              <a:gd name="connsiteY1-5626" fmla="*/ 6835985 h 6845510"/>
              <a:gd name="connsiteX2-5627" fmla="*/ 2636209 w 3693484"/>
              <a:gd name="connsiteY2-5628" fmla="*/ 3873710 h 6845510"/>
              <a:gd name="connsiteX3-5629" fmla="*/ 2550484 w 3693484"/>
              <a:gd name="connsiteY3-5630" fmla="*/ 3354598 h 6845510"/>
              <a:gd name="connsiteX4-5631" fmla="*/ 2755270 w 3693484"/>
              <a:gd name="connsiteY4-5632" fmla="*/ 2811673 h 6845510"/>
              <a:gd name="connsiteX5-5633" fmla="*/ 2864809 w 3693484"/>
              <a:gd name="connsiteY5-5634" fmla="*/ 2192548 h 6845510"/>
              <a:gd name="connsiteX6-5635" fmla="*/ 3512509 w 3693484"/>
              <a:gd name="connsiteY6-5636" fmla="*/ 1301960 h 6845510"/>
              <a:gd name="connsiteX7-5637" fmla="*/ 3298197 w 3693484"/>
              <a:gd name="connsiteY7-5638" fmla="*/ 1178135 h 6845510"/>
              <a:gd name="connsiteX8-5639" fmla="*/ 2607634 w 3693484"/>
              <a:gd name="connsiteY8-5640" fmla="*/ 1878222 h 6845510"/>
              <a:gd name="connsiteX9-5641" fmla="*/ 2531434 w 3693484"/>
              <a:gd name="connsiteY9-5642" fmla="*/ 1821072 h 6845510"/>
              <a:gd name="connsiteX10-5643" fmla="*/ 2874334 w 3693484"/>
              <a:gd name="connsiteY10-5644" fmla="*/ 563772 h 6845510"/>
              <a:gd name="connsiteX11-5645" fmla="*/ 2598109 w 3693484"/>
              <a:gd name="connsiteY11-5646" fmla="*/ 397084 h 6845510"/>
              <a:gd name="connsiteX12-5647" fmla="*/ 2207584 w 3693484"/>
              <a:gd name="connsiteY12-5648" fmla="*/ 1659147 h 6845510"/>
              <a:gd name="connsiteX13-5649" fmla="*/ 2131384 w 3693484"/>
              <a:gd name="connsiteY13-5650" fmla="*/ 1597235 h 6845510"/>
              <a:gd name="connsiteX14-5651" fmla="*/ 2193297 w 3693484"/>
              <a:gd name="connsiteY14-5652" fmla="*/ 154197 h 6845510"/>
              <a:gd name="connsiteX15-5653" fmla="*/ 1878971 w 3693484"/>
              <a:gd name="connsiteY15-5654" fmla="*/ 163723 h 6845510"/>
              <a:gd name="connsiteX16-5655" fmla="*/ 1798009 w 3693484"/>
              <a:gd name="connsiteY16-5656" fmla="*/ 1554373 h 6845510"/>
              <a:gd name="connsiteX17-5657" fmla="*/ 1674184 w 3693484"/>
              <a:gd name="connsiteY17-5658" fmla="*/ 1559134 h 6845510"/>
              <a:gd name="connsiteX18-5659" fmla="*/ 1593221 w 3693484"/>
              <a:gd name="connsiteY18-5660" fmla="*/ 378035 h 6845510"/>
              <a:gd name="connsiteX19-5661" fmla="*/ 1307472 w 3693484"/>
              <a:gd name="connsiteY19-5662" fmla="*/ 368510 h 6845510"/>
              <a:gd name="connsiteX20-5663" fmla="*/ 1312234 w 3693484"/>
              <a:gd name="connsiteY20-5664" fmla="*/ 1635335 h 6845510"/>
              <a:gd name="connsiteX21-5665" fmla="*/ 1259846 w 3693484"/>
              <a:gd name="connsiteY21-5666" fmla="*/ 2025860 h 6845510"/>
              <a:gd name="connsiteX22-5667" fmla="*/ 902659 w 3693484"/>
              <a:gd name="connsiteY22-5668" fmla="*/ 2302085 h 6845510"/>
              <a:gd name="connsiteX23-5669" fmla="*/ 207334 w 3693484"/>
              <a:gd name="connsiteY23-5670" fmla="*/ 1787735 h 6845510"/>
              <a:gd name="connsiteX24-5671" fmla="*/ 173996 w 3693484"/>
              <a:gd name="connsiteY24-5672" fmla="*/ 2092535 h 6845510"/>
              <a:gd name="connsiteX25-5673" fmla="*/ 731209 w 3693484"/>
              <a:gd name="connsiteY25-5674" fmla="*/ 2797385 h 6845510"/>
              <a:gd name="connsiteX26-5675" fmla="*/ 1359859 w 3693484"/>
              <a:gd name="connsiteY26-5676" fmla="*/ 3530810 h 6845510"/>
              <a:gd name="connsiteX27-5677" fmla="*/ 1578934 w 3693484"/>
              <a:gd name="connsiteY27-5678" fmla="*/ 4064210 h 6845510"/>
              <a:gd name="connsiteX28-5679" fmla="*/ 1969459 w 3693484"/>
              <a:gd name="connsiteY28-5680" fmla="*/ 6845510 h 6845510"/>
              <a:gd name="connsiteX0-5681" fmla="*/ 1969459 w 3693484"/>
              <a:gd name="connsiteY0-5682" fmla="*/ 6845510 h 6845510"/>
              <a:gd name="connsiteX1-5683" fmla="*/ 3693484 w 3693484"/>
              <a:gd name="connsiteY1-5684" fmla="*/ 6835985 h 6845510"/>
              <a:gd name="connsiteX2-5685" fmla="*/ 2636209 w 3693484"/>
              <a:gd name="connsiteY2-5686" fmla="*/ 3873710 h 6845510"/>
              <a:gd name="connsiteX3-5687" fmla="*/ 2517146 w 3693484"/>
              <a:gd name="connsiteY3-5688" fmla="*/ 3345073 h 6845510"/>
              <a:gd name="connsiteX4-5689" fmla="*/ 2755270 w 3693484"/>
              <a:gd name="connsiteY4-5690" fmla="*/ 2811673 h 6845510"/>
              <a:gd name="connsiteX5-5691" fmla="*/ 2864809 w 3693484"/>
              <a:gd name="connsiteY5-5692" fmla="*/ 2192548 h 6845510"/>
              <a:gd name="connsiteX6-5693" fmla="*/ 3512509 w 3693484"/>
              <a:gd name="connsiteY6-5694" fmla="*/ 1301960 h 6845510"/>
              <a:gd name="connsiteX7-5695" fmla="*/ 3298197 w 3693484"/>
              <a:gd name="connsiteY7-5696" fmla="*/ 1178135 h 6845510"/>
              <a:gd name="connsiteX8-5697" fmla="*/ 2607634 w 3693484"/>
              <a:gd name="connsiteY8-5698" fmla="*/ 1878222 h 6845510"/>
              <a:gd name="connsiteX9-5699" fmla="*/ 2531434 w 3693484"/>
              <a:gd name="connsiteY9-5700" fmla="*/ 1821072 h 6845510"/>
              <a:gd name="connsiteX10-5701" fmla="*/ 2874334 w 3693484"/>
              <a:gd name="connsiteY10-5702" fmla="*/ 563772 h 6845510"/>
              <a:gd name="connsiteX11-5703" fmla="*/ 2598109 w 3693484"/>
              <a:gd name="connsiteY11-5704" fmla="*/ 397084 h 6845510"/>
              <a:gd name="connsiteX12-5705" fmla="*/ 2207584 w 3693484"/>
              <a:gd name="connsiteY12-5706" fmla="*/ 1659147 h 6845510"/>
              <a:gd name="connsiteX13-5707" fmla="*/ 2131384 w 3693484"/>
              <a:gd name="connsiteY13-5708" fmla="*/ 1597235 h 6845510"/>
              <a:gd name="connsiteX14-5709" fmla="*/ 2193297 w 3693484"/>
              <a:gd name="connsiteY14-5710" fmla="*/ 154197 h 6845510"/>
              <a:gd name="connsiteX15-5711" fmla="*/ 1878971 w 3693484"/>
              <a:gd name="connsiteY15-5712" fmla="*/ 163723 h 6845510"/>
              <a:gd name="connsiteX16-5713" fmla="*/ 1798009 w 3693484"/>
              <a:gd name="connsiteY16-5714" fmla="*/ 1554373 h 6845510"/>
              <a:gd name="connsiteX17-5715" fmla="*/ 1674184 w 3693484"/>
              <a:gd name="connsiteY17-5716" fmla="*/ 1559134 h 6845510"/>
              <a:gd name="connsiteX18-5717" fmla="*/ 1593221 w 3693484"/>
              <a:gd name="connsiteY18-5718" fmla="*/ 378035 h 6845510"/>
              <a:gd name="connsiteX19-5719" fmla="*/ 1307472 w 3693484"/>
              <a:gd name="connsiteY19-5720" fmla="*/ 368510 h 6845510"/>
              <a:gd name="connsiteX20-5721" fmla="*/ 1312234 w 3693484"/>
              <a:gd name="connsiteY20-5722" fmla="*/ 1635335 h 6845510"/>
              <a:gd name="connsiteX21-5723" fmla="*/ 1259846 w 3693484"/>
              <a:gd name="connsiteY21-5724" fmla="*/ 2025860 h 6845510"/>
              <a:gd name="connsiteX22-5725" fmla="*/ 902659 w 3693484"/>
              <a:gd name="connsiteY22-5726" fmla="*/ 2302085 h 6845510"/>
              <a:gd name="connsiteX23-5727" fmla="*/ 207334 w 3693484"/>
              <a:gd name="connsiteY23-5728" fmla="*/ 1787735 h 6845510"/>
              <a:gd name="connsiteX24-5729" fmla="*/ 173996 w 3693484"/>
              <a:gd name="connsiteY24-5730" fmla="*/ 2092535 h 6845510"/>
              <a:gd name="connsiteX25-5731" fmla="*/ 731209 w 3693484"/>
              <a:gd name="connsiteY25-5732" fmla="*/ 2797385 h 6845510"/>
              <a:gd name="connsiteX26-5733" fmla="*/ 1359859 w 3693484"/>
              <a:gd name="connsiteY26-5734" fmla="*/ 3530810 h 6845510"/>
              <a:gd name="connsiteX27-5735" fmla="*/ 1578934 w 3693484"/>
              <a:gd name="connsiteY27-5736" fmla="*/ 4064210 h 6845510"/>
              <a:gd name="connsiteX28-5737" fmla="*/ 1969459 w 3693484"/>
              <a:gd name="connsiteY28-5738" fmla="*/ 6845510 h 6845510"/>
              <a:gd name="connsiteX0-5739" fmla="*/ 1969459 w 3693484"/>
              <a:gd name="connsiteY0-5740" fmla="*/ 6845510 h 6845510"/>
              <a:gd name="connsiteX1-5741" fmla="*/ 3693484 w 3693484"/>
              <a:gd name="connsiteY1-5742" fmla="*/ 6835985 h 6845510"/>
              <a:gd name="connsiteX2-5743" fmla="*/ 2636209 w 3693484"/>
              <a:gd name="connsiteY2-5744" fmla="*/ 3873710 h 6845510"/>
              <a:gd name="connsiteX3-5745" fmla="*/ 2517146 w 3693484"/>
              <a:gd name="connsiteY3-5746" fmla="*/ 3345073 h 6845510"/>
              <a:gd name="connsiteX4-5747" fmla="*/ 2755270 w 3693484"/>
              <a:gd name="connsiteY4-5748" fmla="*/ 2811673 h 6845510"/>
              <a:gd name="connsiteX5-5749" fmla="*/ 2864809 w 3693484"/>
              <a:gd name="connsiteY5-5750" fmla="*/ 2192548 h 6845510"/>
              <a:gd name="connsiteX6-5751" fmla="*/ 3512509 w 3693484"/>
              <a:gd name="connsiteY6-5752" fmla="*/ 1301960 h 6845510"/>
              <a:gd name="connsiteX7-5753" fmla="*/ 3298197 w 3693484"/>
              <a:gd name="connsiteY7-5754" fmla="*/ 1178135 h 6845510"/>
              <a:gd name="connsiteX8-5755" fmla="*/ 2607634 w 3693484"/>
              <a:gd name="connsiteY8-5756" fmla="*/ 1878222 h 6845510"/>
              <a:gd name="connsiteX9-5757" fmla="*/ 2531434 w 3693484"/>
              <a:gd name="connsiteY9-5758" fmla="*/ 1821072 h 6845510"/>
              <a:gd name="connsiteX10-5759" fmla="*/ 2874334 w 3693484"/>
              <a:gd name="connsiteY10-5760" fmla="*/ 563772 h 6845510"/>
              <a:gd name="connsiteX11-5761" fmla="*/ 2598109 w 3693484"/>
              <a:gd name="connsiteY11-5762" fmla="*/ 397084 h 6845510"/>
              <a:gd name="connsiteX12-5763" fmla="*/ 2207584 w 3693484"/>
              <a:gd name="connsiteY12-5764" fmla="*/ 1659147 h 6845510"/>
              <a:gd name="connsiteX13-5765" fmla="*/ 2131384 w 3693484"/>
              <a:gd name="connsiteY13-5766" fmla="*/ 1597235 h 6845510"/>
              <a:gd name="connsiteX14-5767" fmla="*/ 2193297 w 3693484"/>
              <a:gd name="connsiteY14-5768" fmla="*/ 154197 h 6845510"/>
              <a:gd name="connsiteX15-5769" fmla="*/ 1878971 w 3693484"/>
              <a:gd name="connsiteY15-5770" fmla="*/ 163723 h 6845510"/>
              <a:gd name="connsiteX16-5771" fmla="*/ 1798009 w 3693484"/>
              <a:gd name="connsiteY16-5772" fmla="*/ 1554373 h 6845510"/>
              <a:gd name="connsiteX17-5773" fmla="*/ 1674184 w 3693484"/>
              <a:gd name="connsiteY17-5774" fmla="*/ 1559134 h 6845510"/>
              <a:gd name="connsiteX18-5775" fmla="*/ 1593221 w 3693484"/>
              <a:gd name="connsiteY18-5776" fmla="*/ 378035 h 6845510"/>
              <a:gd name="connsiteX19-5777" fmla="*/ 1307472 w 3693484"/>
              <a:gd name="connsiteY19-5778" fmla="*/ 368510 h 6845510"/>
              <a:gd name="connsiteX20-5779" fmla="*/ 1312234 w 3693484"/>
              <a:gd name="connsiteY20-5780" fmla="*/ 1635335 h 6845510"/>
              <a:gd name="connsiteX21-5781" fmla="*/ 1259846 w 3693484"/>
              <a:gd name="connsiteY21-5782" fmla="*/ 2025860 h 6845510"/>
              <a:gd name="connsiteX22-5783" fmla="*/ 902659 w 3693484"/>
              <a:gd name="connsiteY22-5784" fmla="*/ 2302085 h 6845510"/>
              <a:gd name="connsiteX23-5785" fmla="*/ 207334 w 3693484"/>
              <a:gd name="connsiteY23-5786" fmla="*/ 1787735 h 6845510"/>
              <a:gd name="connsiteX24-5787" fmla="*/ 173996 w 3693484"/>
              <a:gd name="connsiteY24-5788" fmla="*/ 2092535 h 6845510"/>
              <a:gd name="connsiteX25-5789" fmla="*/ 731209 w 3693484"/>
              <a:gd name="connsiteY25-5790" fmla="*/ 2797385 h 6845510"/>
              <a:gd name="connsiteX26-5791" fmla="*/ 1359859 w 3693484"/>
              <a:gd name="connsiteY26-5792" fmla="*/ 3530810 h 6845510"/>
              <a:gd name="connsiteX27-5793" fmla="*/ 1578934 w 3693484"/>
              <a:gd name="connsiteY27-5794" fmla="*/ 4064210 h 6845510"/>
              <a:gd name="connsiteX28-5795" fmla="*/ 1969459 w 3693484"/>
              <a:gd name="connsiteY28-5796" fmla="*/ 6845510 h 6845510"/>
              <a:gd name="connsiteX0-5797" fmla="*/ 1969459 w 3693484"/>
              <a:gd name="connsiteY0-5798" fmla="*/ 6845510 h 6845510"/>
              <a:gd name="connsiteX1-5799" fmla="*/ 3693484 w 3693484"/>
              <a:gd name="connsiteY1-5800" fmla="*/ 6835985 h 6845510"/>
              <a:gd name="connsiteX2-5801" fmla="*/ 2655259 w 3693484"/>
              <a:gd name="connsiteY2-5802" fmla="*/ 3878472 h 6845510"/>
              <a:gd name="connsiteX3-5803" fmla="*/ 2517146 w 3693484"/>
              <a:gd name="connsiteY3-5804" fmla="*/ 3345073 h 6845510"/>
              <a:gd name="connsiteX4-5805" fmla="*/ 2755270 w 3693484"/>
              <a:gd name="connsiteY4-5806" fmla="*/ 2811673 h 6845510"/>
              <a:gd name="connsiteX5-5807" fmla="*/ 2864809 w 3693484"/>
              <a:gd name="connsiteY5-5808" fmla="*/ 2192548 h 6845510"/>
              <a:gd name="connsiteX6-5809" fmla="*/ 3512509 w 3693484"/>
              <a:gd name="connsiteY6-5810" fmla="*/ 1301960 h 6845510"/>
              <a:gd name="connsiteX7-5811" fmla="*/ 3298197 w 3693484"/>
              <a:gd name="connsiteY7-5812" fmla="*/ 1178135 h 6845510"/>
              <a:gd name="connsiteX8-5813" fmla="*/ 2607634 w 3693484"/>
              <a:gd name="connsiteY8-5814" fmla="*/ 1878222 h 6845510"/>
              <a:gd name="connsiteX9-5815" fmla="*/ 2531434 w 3693484"/>
              <a:gd name="connsiteY9-5816" fmla="*/ 1821072 h 6845510"/>
              <a:gd name="connsiteX10-5817" fmla="*/ 2874334 w 3693484"/>
              <a:gd name="connsiteY10-5818" fmla="*/ 563772 h 6845510"/>
              <a:gd name="connsiteX11-5819" fmla="*/ 2598109 w 3693484"/>
              <a:gd name="connsiteY11-5820" fmla="*/ 397084 h 6845510"/>
              <a:gd name="connsiteX12-5821" fmla="*/ 2207584 w 3693484"/>
              <a:gd name="connsiteY12-5822" fmla="*/ 1659147 h 6845510"/>
              <a:gd name="connsiteX13-5823" fmla="*/ 2131384 w 3693484"/>
              <a:gd name="connsiteY13-5824" fmla="*/ 1597235 h 6845510"/>
              <a:gd name="connsiteX14-5825" fmla="*/ 2193297 w 3693484"/>
              <a:gd name="connsiteY14-5826" fmla="*/ 154197 h 6845510"/>
              <a:gd name="connsiteX15-5827" fmla="*/ 1878971 w 3693484"/>
              <a:gd name="connsiteY15-5828" fmla="*/ 163723 h 6845510"/>
              <a:gd name="connsiteX16-5829" fmla="*/ 1798009 w 3693484"/>
              <a:gd name="connsiteY16-5830" fmla="*/ 1554373 h 6845510"/>
              <a:gd name="connsiteX17-5831" fmla="*/ 1674184 w 3693484"/>
              <a:gd name="connsiteY17-5832" fmla="*/ 1559134 h 6845510"/>
              <a:gd name="connsiteX18-5833" fmla="*/ 1593221 w 3693484"/>
              <a:gd name="connsiteY18-5834" fmla="*/ 378035 h 6845510"/>
              <a:gd name="connsiteX19-5835" fmla="*/ 1307472 w 3693484"/>
              <a:gd name="connsiteY19-5836" fmla="*/ 368510 h 6845510"/>
              <a:gd name="connsiteX20-5837" fmla="*/ 1312234 w 3693484"/>
              <a:gd name="connsiteY20-5838" fmla="*/ 1635335 h 6845510"/>
              <a:gd name="connsiteX21-5839" fmla="*/ 1259846 w 3693484"/>
              <a:gd name="connsiteY21-5840" fmla="*/ 2025860 h 6845510"/>
              <a:gd name="connsiteX22-5841" fmla="*/ 902659 w 3693484"/>
              <a:gd name="connsiteY22-5842" fmla="*/ 2302085 h 6845510"/>
              <a:gd name="connsiteX23-5843" fmla="*/ 207334 w 3693484"/>
              <a:gd name="connsiteY23-5844" fmla="*/ 1787735 h 6845510"/>
              <a:gd name="connsiteX24-5845" fmla="*/ 173996 w 3693484"/>
              <a:gd name="connsiteY24-5846" fmla="*/ 2092535 h 6845510"/>
              <a:gd name="connsiteX25-5847" fmla="*/ 731209 w 3693484"/>
              <a:gd name="connsiteY25-5848" fmla="*/ 2797385 h 6845510"/>
              <a:gd name="connsiteX26-5849" fmla="*/ 1359859 w 3693484"/>
              <a:gd name="connsiteY26-5850" fmla="*/ 3530810 h 6845510"/>
              <a:gd name="connsiteX27-5851" fmla="*/ 1578934 w 3693484"/>
              <a:gd name="connsiteY27-5852" fmla="*/ 4064210 h 6845510"/>
              <a:gd name="connsiteX28-5853" fmla="*/ 1969459 w 3693484"/>
              <a:gd name="connsiteY28-5854" fmla="*/ 6845510 h 6845510"/>
              <a:gd name="connsiteX0-5855" fmla="*/ 1969459 w 3693484"/>
              <a:gd name="connsiteY0-5856" fmla="*/ 6845510 h 6845510"/>
              <a:gd name="connsiteX1-5857" fmla="*/ 3693484 w 3693484"/>
              <a:gd name="connsiteY1-5858" fmla="*/ 6835985 h 6845510"/>
              <a:gd name="connsiteX2-5859" fmla="*/ 2655259 w 3693484"/>
              <a:gd name="connsiteY2-5860" fmla="*/ 3878472 h 6845510"/>
              <a:gd name="connsiteX3-5861" fmla="*/ 2517146 w 3693484"/>
              <a:gd name="connsiteY3-5862" fmla="*/ 3345073 h 6845510"/>
              <a:gd name="connsiteX4-5863" fmla="*/ 2755270 w 3693484"/>
              <a:gd name="connsiteY4-5864" fmla="*/ 2811673 h 6845510"/>
              <a:gd name="connsiteX5-5865" fmla="*/ 2864809 w 3693484"/>
              <a:gd name="connsiteY5-5866" fmla="*/ 2192548 h 6845510"/>
              <a:gd name="connsiteX6-5867" fmla="*/ 3512509 w 3693484"/>
              <a:gd name="connsiteY6-5868" fmla="*/ 1301960 h 6845510"/>
              <a:gd name="connsiteX7-5869" fmla="*/ 3298197 w 3693484"/>
              <a:gd name="connsiteY7-5870" fmla="*/ 1178135 h 6845510"/>
              <a:gd name="connsiteX8-5871" fmla="*/ 2607634 w 3693484"/>
              <a:gd name="connsiteY8-5872" fmla="*/ 1878222 h 6845510"/>
              <a:gd name="connsiteX9-5873" fmla="*/ 2531434 w 3693484"/>
              <a:gd name="connsiteY9-5874" fmla="*/ 1821072 h 6845510"/>
              <a:gd name="connsiteX10-5875" fmla="*/ 2874334 w 3693484"/>
              <a:gd name="connsiteY10-5876" fmla="*/ 563772 h 6845510"/>
              <a:gd name="connsiteX11-5877" fmla="*/ 2598109 w 3693484"/>
              <a:gd name="connsiteY11-5878" fmla="*/ 397084 h 6845510"/>
              <a:gd name="connsiteX12-5879" fmla="*/ 2207584 w 3693484"/>
              <a:gd name="connsiteY12-5880" fmla="*/ 1659147 h 6845510"/>
              <a:gd name="connsiteX13-5881" fmla="*/ 2131384 w 3693484"/>
              <a:gd name="connsiteY13-5882" fmla="*/ 1597235 h 6845510"/>
              <a:gd name="connsiteX14-5883" fmla="*/ 2193297 w 3693484"/>
              <a:gd name="connsiteY14-5884" fmla="*/ 154197 h 6845510"/>
              <a:gd name="connsiteX15-5885" fmla="*/ 1878971 w 3693484"/>
              <a:gd name="connsiteY15-5886" fmla="*/ 163723 h 6845510"/>
              <a:gd name="connsiteX16-5887" fmla="*/ 1798009 w 3693484"/>
              <a:gd name="connsiteY16-5888" fmla="*/ 1554373 h 6845510"/>
              <a:gd name="connsiteX17-5889" fmla="*/ 1674184 w 3693484"/>
              <a:gd name="connsiteY17-5890" fmla="*/ 1559134 h 6845510"/>
              <a:gd name="connsiteX18-5891" fmla="*/ 1593221 w 3693484"/>
              <a:gd name="connsiteY18-5892" fmla="*/ 378035 h 6845510"/>
              <a:gd name="connsiteX19-5893" fmla="*/ 1307472 w 3693484"/>
              <a:gd name="connsiteY19-5894" fmla="*/ 368510 h 6845510"/>
              <a:gd name="connsiteX20-5895" fmla="*/ 1312234 w 3693484"/>
              <a:gd name="connsiteY20-5896" fmla="*/ 1635335 h 6845510"/>
              <a:gd name="connsiteX21-5897" fmla="*/ 1259846 w 3693484"/>
              <a:gd name="connsiteY21-5898" fmla="*/ 2025860 h 6845510"/>
              <a:gd name="connsiteX22-5899" fmla="*/ 902659 w 3693484"/>
              <a:gd name="connsiteY22-5900" fmla="*/ 2302085 h 6845510"/>
              <a:gd name="connsiteX23-5901" fmla="*/ 207334 w 3693484"/>
              <a:gd name="connsiteY23-5902" fmla="*/ 1787735 h 6845510"/>
              <a:gd name="connsiteX24-5903" fmla="*/ 173996 w 3693484"/>
              <a:gd name="connsiteY24-5904" fmla="*/ 2092535 h 6845510"/>
              <a:gd name="connsiteX25-5905" fmla="*/ 731209 w 3693484"/>
              <a:gd name="connsiteY25-5906" fmla="*/ 2797385 h 6845510"/>
              <a:gd name="connsiteX26-5907" fmla="*/ 1388433 w 3693484"/>
              <a:gd name="connsiteY26-5908" fmla="*/ 3516523 h 6845510"/>
              <a:gd name="connsiteX27-5909" fmla="*/ 1359859 w 3693484"/>
              <a:gd name="connsiteY27-5910" fmla="*/ 3530810 h 6845510"/>
              <a:gd name="connsiteX28-5911" fmla="*/ 1578934 w 3693484"/>
              <a:gd name="connsiteY28-5912" fmla="*/ 4064210 h 6845510"/>
              <a:gd name="connsiteX29" fmla="*/ 1969459 w 3693484"/>
              <a:gd name="connsiteY29" fmla="*/ 6845510 h 6845510"/>
              <a:gd name="connsiteX0-5913" fmla="*/ 1969459 w 3693484"/>
              <a:gd name="connsiteY0-5914" fmla="*/ 6845510 h 6845510"/>
              <a:gd name="connsiteX1-5915" fmla="*/ 3693484 w 3693484"/>
              <a:gd name="connsiteY1-5916" fmla="*/ 6835985 h 6845510"/>
              <a:gd name="connsiteX2-5917" fmla="*/ 2655259 w 3693484"/>
              <a:gd name="connsiteY2-5918" fmla="*/ 3878472 h 6845510"/>
              <a:gd name="connsiteX3-5919" fmla="*/ 2517146 w 3693484"/>
              <a:gd name="connsiteY3-5920" fmla="*/ 3345073 h 6845510"/>
              <a:gd name="connsiteX4-5921" fmla="*/ 2755270 w 3693484"/>
              <a:gd name="connsiteY4-5922" fmla="*/ 2811673 h 6845510"/>
              <a:gd name="connsiteX5-5923" fmla="*/ 2864809 w 3693484"/>
              <a:gd name="connsiteY5-5924" fmla="*/ 2192548 h 6845510"/>
              <a:gd name="connsiteX6-5925" fmla="*/ 3512509 w 3693484"/>
              <a:gd name="connsiteY6-5926" fmla="*/ 1301960 h 6845510"/>
              <a:gd name="connsiteX7-5927" fmla="*/ 3298197 w 3693484"/>
              <a:gd name="connsiteY7-5928" fmla="*/ 1178135 h 6845510"/>
              <a:gd name="connsiteX8-5929" fmla="*/ 2607634 w 3693484"/>
              <a:gd name="connsiteY8-5930" fmla="*/ 1878222 h 6845510"/>
              <a:gd name="connsiteX9-5931" fmla="*/ 2531434 w 3693484"/>
              <a:gd name="connsiteY9-5932" fmla="*/ 1821072 h 6845510"/>
              <a:gd name="connsiteX10-5933" fmla="*/ 2874334 w 3693484"/>
              <a:gd name="connsiteY10-5934" fmla="*/ 563772 h 6845510"/>
              <a:gd name="connsiteX11-5935" fmla="*/ 2598109 w 3693484"/>
              <a:gd name="connsiteY11-5936" fmla="*/ 397084 h 6845510"/>
              <a:gd name="connsiteX12-5937" fmla="*/ 2207584 w 3693484"/>
              <a:gd name="connsiteY12-5938" fmla="*/ 1659147 h 6845510"/>
              <a:gd name="connsiteX13-5939" fmla="*/ 2131384 w 3693484"/>
              <a:gd name="connsiteY13-5940" fmla="*/ 1597235 h 6845510"/>
              <a:gd name="connsiteX14-5941" fmla="*/ 2193297 w 3693484"/>
              <a:gd name="connsiteY14-5942" fmla="*/ 154197 h 6845510"/>
              <a:gd name="connsiteX15-5943" fmla="*/ 1878971 w 3693484"/>
              <a:gd name="connsiteY15-5944" fmla="*/ 163723 h 6845510"/>
              <a:gd name="connsiteX16-5945" fmla="*/ 1798009 w 3693484"/>
              <a:gd name="connsiteY16-5946" fmla="*/ 1554373 h 6845510"/>
              <a:gd name="connsiteX17-5947" fmla="*/ 1674184 w 3693484"/>
              <a:gd name="connsiteY17-5948" fmla="*/ 1559134 h 6845510"/>
              <a:gd name="connsiteX18-5949" fmla="*/ 1593221 w 3693484"/>
              <a:gd name="connsiteY18-5950" fmla="*/ 378035 h 6845510"/>
              <a:gd name="connsiteX19-5951" fmla="*/ 1307472 w 3693484"/>
              <a:gd name="connsiteY19-5952" fmla="*/ 368510 h 6845510"/>
              <a:gd name="connsiteX20-5953" fmla="*/ 1312234 w 3693484"/>
              <a:gd name="connsiteY20-5954" fmla="*/ 1635335 h 6845510"/>
              <a:gd name="connsiteX21-5955" fmla="*/ 1259846 w 3693484"/>
              <a:gd name="connsiteY21-5956" fmla="*/ 2025860 h 6845510"/>
              <a:gd name="connsiteX22-5957" fmla="*/ 902659 w 3693484"/>
              <a:gd name="connsiteY22-5958" fmla="*/ 2302085 h 6845510"/>
              <a:gd name="connsiteX23-5959" fmla="*/ 207334 w 3693484"/>
              <a:gd name="connsiteY23-5960" fmla="*/ 1787735 h 6845510"/>
              <a:gd name="connsiteX24-5961" fmla="*/ 173996 w 3693484"/>
              <a:gd name="connsiteY24-5962" fmla="*/ 2092535 h 6845510"/>
              <a:gd name="connsiteX25-5963" fmla="*/ 731209 w 3693484"/>
              <a:gd name="connsiteY25-5964" fmla="*/ 2797385 h 6845510"/>
              <a:gd name="connsiteX26-5965" fmla="*/ 1388433 w 3693484"/>
              <a:gd name="connsiteY26-5966" fmla="*/ 3516523 h 6845510"/>
              <a:gd name="connsiteX27-5967" fmla="*/ 1359859 w 3693484"/>
              <a:gd name="connsiteY27-5968" fmla="*/ 3530810 h 6845510"/>
              <a:gd name="connsiteX28-5969" fmla="*/ 1578934 w 3693484"/>
              <a:gd name="connsiteY28-5970" fmla="*/ 4064210 h 6845510"/>
              <a:gd name="connsiteX29-5971" fmla="*/ 1969459 w 3693484"/>
              <a:gd name="connsiteY29-5972" fmla="*/ 6845510 h 6845510"/>
              <a:gd name="connsiteX0-5973" fmla="*/ 1969459 w 3693484"/>
              <a:gd name="connsiteY0-5974" fmla="*/ 6845510 h 6845510"/>
              <a:gd name="connsiteX1-5975" fmla="*/ 3693484 w 3693484"/>
              <a:gd name="connsiteY1-5976" fmla="*/ 6835985 h 6845510"/>
              <a:gd name="connsiteX2-5977" fmla="*/ 2655259 w 3693484"/>
              <a:gd name="connsiteY2-5978" fmla="*/ 3878472 h 6845510"/>
              <a:gd name="connsiteX3-5979" fmla="*/ 2517146 w 3693484"/>
              <a:gd name="connsiteY3-5980" fmla="*/ 3345073 h 6845510"/>
              <a:gd name="connsiteX4-5981" fmla="*/ 2755270 w 3693484"/>
              <a:gd name="connsiteY4-5982" fmla="*/ 2811673 h 6845510"/>
              <a:gd name="connsiteX5-5983" fmla="*/ 2864809 w 3693484"/>
              <a:gd name="connsiteY5-5984" fmla="*/ 2192548 h 6845510"/>
              <a:gd name="connsiteX6-5985" fmla="*/ 3512509 w 3693484"/>
              <a:gd name="connsiteY6-5986" fmla="*/ 1301960 h 6845510"/>
              <a:gd name="connsiteX7-5987" fmla="*/ 3298197 w 3693484"/>
              <a:gd name="connsiteY7-5988" fmla="*/ 1178135 h 6845510"/>
              <a:gd name="connsiteX8-5989" fmla="*/ 2607634 w 3693484"/>
              <a:gd name="connsiteY8-5990" fmla="*/ 1878222 h 6845510"/>
              <a:gd name="connsiteX9-5991" fmla="*/ 2531434 w 3693484"/>
              <a:gd name="connsiteY9-5992" fmla="*/ 1821072 h 6845510"/>
              <a:gd name="connsiteX10-5993" fmla="*/ 2874334 w 3693484"/>
              <a:gd name="connsiteY10-5994" fmla="*/ 563772 h 6845510"/>
              <a:gd name="connsiteX11-5995" fmla="*/ 2598109 w 3693484"/>
              <a:gd name="connsiteY11-5996" fmla="*/ 397084 h 6845510"/>
              <a:gd name="connsiteX12-5997" fmla="*/ 2207584 w 3693484"/>
              <a:gd name="connsiteY12-5998" fmla="*/ 1659147 h 6845510"/>
              <a:gd name="connsiteX13-5999" fmla="*/ 2131384 w 3693484"/>
              <a:gd name="connsiteY13-6000" fmla="*/ 1597235 h 6845510"/>
              <a:gd name="connsiteX14-6001" fmla="*/ 2193297 w 3693484"/>
              <a:gd name="connsiteY14-6002" fmla="*/ 154197 h 6845510"/>
              <a:gd name="connsiteX15-6003" fmla="*/ 1878971 w 3693484"/>
              <a:gd name="connsiteY15-6004" fmla="*/ 163723 h 6845510"/>
              <a:gd name="connsiteX16-6005" fmla="*/ 1798009 w 3693484"/>
              <a:gd name="connsiteY16-6006" fmla="*/ 1554373 h 6845510"/>
              <a:gd name="connsiteX17-6007" fmla="*/ 1674184 w 3693484"/>
              <a:gd name="connsiteY17-6008" fmla="*/ 1559134 h 6845510"/>
              <a:gd name="connsiteX18-6009" fmla="*/ 1593221 w 3693484"/>
              <a:gd name="connsiteY18-6010" fmla="*/ 378035 h 6845510"/>
              <a:gd name="connsiteX19-6011" fmla="*/ 1307472 w 3693484"/>
              <a:gd name="connsiteY19-6012" fmla="*/ 368510 h 6845510"/>
              <a:gd name="connsiteX20-6013" fmla="*/ 1312234 w 3693484"/>
              <a:gd name="connsiteY20-6014" fmla="*/ 1635335 h 6845510"/>
              <a:gd name="connsiteX21-6015" fmla="*/ 1259846 w 3693484"/>
              <a:gd name="connsiteY21-6016" fmla="*/ 2025860 h 6845510"/>
              <a:gd name="connsiteX22-6017" fmla="*/ 902659 w 3693484"/>
              <a:gd name="connsiteY22-6018" fmla="*/ 2302085 h 6845510"/>
              <a:gd name="connsiteX23-6019" fmla="*/ 207334 w 3693484"/>
              <a:gd name="connsiteY23-6020" fmla="*/ 1787735 h 6845510"/>
              <a:gd name="connsiteX24-6021" fmla="*/ 173996 w 3693484"/>
              <a:gd name="connsiteY24-6022" fmla="*/ 2092535 h 6845510"/>
              <a:gd name="connsiteX25-6023" fmla="*/ 731209 w 3693484"/>
              <a:gd name="connsiteY25-6024" fmla="*/ 2797385 h 6845510"/>
              <a:gd name="connsiteX26-6025" fmla="*/ 1388433 w 3693484"/>
              <a:gd name="connsiteY26-6026" fmla="*/ 3516523 h 6845510"/>
              <a:gd name="connsiteX27-6027" fmla="*/ 1359859 w 3693484"/>
              <a:gd name="connsiteY27-6028" fmla="*/ 3530810 h 6845510"/>
              <a:gd name="connsiteX28-6029" fmla="*/ 1578934 w 3693484"/>
              <a:gd name="connsiteY28-6030" fmla="*/ 4064210 h 6845510"/>
              <a:gd name="connsiteX29-6031" fmla="*/ 1969459 w 3693484"/>
              <a:gd name="connsiteY29-6032" fmla="*/ 6845510 h 6845510"/>
              <a:gd name="connsiteX0-6033" fmla="*/ 1969459 w 3693484"/>
              <a:gd name="connsiteY0-6034" fmla="*/ 6845510 h 6845510"/>
              <a:gd name="connsiteX1-6035" fmla="*/ 3693484 w 3693484"/>
              <a:gd name="connsiteY1-6036" fmla="*/ 6835985 h 6845510"/>
              <a:gd name="connsiteX2-6037" fmla="*/ 2655259 w 3693484"/>
              <a:gd name="connsiteY2-6038" fmla="*/ 3878472 h 6845510"/>
              <a:gd name="connsiteX3-6039" fmla="*/ 2517146 w 3693484"/>
              <a:gd name="connsiteY3-6040" fmla="*/ 3345073 h 6845510"/>
              <a:gd name="connsiteX4-6041" fmla="*/ 2755270 w 3693484"/>
              <a:gd name="connsiteY4-6042" fmla="*/ 2811673 h 6845510"/>
              <a:gd name="connsiteX5-6043" fmla="*/ 2864809 w 3693484"/>
              <a:gd name="connsiteY5-6044" fmla="*/ 2192548 h 6845510"/>
              <a:gd name="connsiteX6-6045" fmla="*/ 3512509 w 3693484"/>
              <a:gd name="connsiteY6-6046" fmla="*/ 1301960 h 6845510"/>
              <a:gd name="connsiteX7-6047" fmla="*/ 3298197 w 3693484"/>
              <a:gd name="connsiteY7-6048" fmla="*/ 1178135 h 6845510"/>
              <a:gd name="connsiteX8-6049" fmla="*/ 2607634 w 3693484"/>
              <a:gd name="connsiteY8-6050" fmla="*/ 1878222 h 6845510"/>
              <a:gd name="connsiteX9-6051" fmla="*/ 2531434 w 3693484"/>
              <a:gd name="connsiteY9-6052" fmla="*/ 1821072 h 6845510"/>
              <a:gd name="connsiteX10-6053" fmla="*/ 2874334 w 3693484"/>
              <a:gd name="connsiteY10-6054" fmla="*/ 563772 h 6845510"/>
              <a:gd name="connsiteX11-6055" fmla="*/ 2598109 w 3693484"/>
              <a:gd name="connsiteY11-6056" fmla="*/ 397084 h 6845510"/>
              <a:gd name="connsiteX12-6057" fmla="*/ 2207584 w 3693484"/>
              <a:gd name="connsiteY12-6058" fmla="*/ 1659147 h 6845510"/>
              <a:gd name="connsiteX13-6059" fmla="*/ 2131384 w 3693484"/>
              <a:gd name="connsiteY13-6060" fmla="*/ 1597235 h 6845510"/>
              <a:gd name="connsiteX14-6061" fmla="*/ 2193297 w 3693484"/>
              <a:gd name="connsiteY14-6062" fmla="*/ 154197 h 6845510"/>
              <a:gd name="connsiteX15-6063" fmla="*/ 1878971 w 3693484"/>
              <a:gd name="connsiteY15-6064" fmla="*/ 163723 h 6845510"/>
              <a:gd name="connsiteX16-6065" fmla="*/ 1798009 w 3693484"/>
              <a:gd name="connsiteY16-6066" fmla="*/ 1554373 h 6845510"/>
              <a:gd name="connsiteX17-6067" fmla="*/ 1674184 w 3693484"/>
              <a:gd name="connsiteY17-6068" fmla="*/ 1559134 h 6845510"/>
              <a:gd name="connsiteX18-6069" fmla="*/ 1593221 w 3693484"/>
              <a:gd name="connsiteY18-6070" fmla="*/ 378035 h 6845510"/>
              <a:gd name="connsiteX19-6071" fmla="*/ 1307472 w 3693484"/>
              <a:gd name="connsiteY19-6072" fmla="*/ 368510 h 6845510"/>
              <a:gd name="connsiteX20-6073" fmla="*/ 1312234 w 3693484"/>
              <a:gd name="connsiteY20-6074" fmla="*/ 1635335 h 6845510"/>
              <a:gd name="connsiteX21-6075" fmla="*/ 1259846 w 3693484"/>
              <a:gd name="connsiteY21-6076" fmla="*/ 2025860 h 6845510"/>
              <a:gd name="connsiteX22-6077" fmla="*/ 902659 w 3693484"/>
              <a:gd name="connsiteY22-6078" fmla="*/ 2302085 h 6845510"/>
              <a:gd name="connsiteX23-6079" fmla="*/ 207334 w 3693484"/>
              <a:gd name="connsiteY23-6080" fmla="*/ 1787735 h 6845510"/>
              <a:gd name="connsiteX24-6081" fmla="*/ 173996 w 3693484"/>
              <a:gd name="connsiteY24-6082" fmla="*/ 2092535 h 6845510"/>
              <a:gd name="connsiteX25-6083" fmla="*/ 721684 w 3693484"/>
              <a:gd name="connsiteY25-6084" fmla="*/ 2787860 h 6845510"/>
              <a:gd name="connsiteX26-6085" fmla="*/ 1388433 w 3693484"/>
              <a:gd name="connsiteY26-6086" fmla="*/ 3516523 h 6845510"/>
              <a:gd name="connsiteX27-6087" fmla="*/ 1359859 w 3693484"/>
              <a:gd name="connsiteY27-6088" fmla="*/ 3530810 h 6845510"/>
              <a:gd name="connsiteX28-6089" fmla="*/ 1578934 w 3693484"/>
              <a:gd name="connsiteY28-6090" fmla="*/ 4064210 h 6845510"/>
              <a:gd name="connsiteX29-6091" fmla="*/ 1969459 w 3693484"/>
              <a:gd name="connsiteY29-6092" fmla="*/ 6845510 h 6845510"/>
              <a:gd name="connsiteX0-6093" fmla="*/ 1969459 w 3693484"/>
              <a:gd name="connsiteY0-6094" fmla="*/ 6845510 h 6845510"/>
              <a:gd name="connsiteX1-6095" fmla="*/ 3693484 w 3693484"/>
              <a:gd name="connsiteY1-6096" fmla="*/ 6835985 h 6845510"/>
              <a:gd name="connsiteX2-6097" fmla="*/ 2655259 w 3693484"/>
              <a:gd name="connsiteY2-6098" fmla="*/ 3878472 h 6845510"/>
              <a:gd name="connsiteX3-6099" fmla="*/ 2517146 w 3693484"/>
              <a:gd name="connsiteY3-6100" fmla="*/ 3345073 h 6845510"/>
              <a:gd name="connsiteX4-6101" fmla="*/ 2755270 w 3693484"/>
              <a:gd name="connsiteY4-6102" fmla="*/ 2811673 h 6845510"/>
              <a:gd name="connsiteX5-6103" fmla="*/ 2864809 w 3693484"/>
              <a:gd name="connsiteY5-6104" fmla="*/ 2192548 h 6845510"/>
              <a:gd name="connsiteX6-6105" fmla="*/ 3512509 w 3693484"/>
              <a:gd name="connsiteY6-6106" fmla="*/ 1301960 h 6845510"/>
              <a:gd name="connsiteX7-6107" fmla="*/ 3298197 w 3693484"/>
              <a:gd name="connsiteY7-6108" fmla="*/ 1178135 h 6845510"/>
              <a:gd name="connsiteX8-6109" fmla="*/ 2607634 w 3693484"/>
              <a:gd name="connsiteY8-6110" fmla="*/ 1878222 h 6845510"/>
              <a:gd name="connsiteX9-6111" fmla="*/ 2531434 w 3693484"/>
              <a:gd name="connsiteY9-6112" fmla="*/ 1821072 h 6845510"/>
              <a:gd name="connsiteX10-6113" fmla="*/ 2874334 w 3693484"/>
              <a:gd name="connsiteY10-6114" fmla="*/ 563772 h 6845510"/>
              <a:gd name="connsiteX11-6115" fmla="*/ 2598109 w 3693484"/>
              <a:gd name="connsiteY11-6116" fmla="*/ 397084 h 6845510"/>
              <a:gd name="connsiteX12-6117" fmla="*/ 2207584 w 3693484"/>
              <a:gd name="connsiteY12-6118" fmla="*/ 1659147 h 6845510"/>
              <a:gd name="connsiteX13-6119" fmla="*/ 2131384 w 3693484"/>
              <a:gd name="connsiteY13-6120" fmla="*/ 1597235 h 6845510"/>
              <a:gd name="connsiteX14-6121" fmla="*/ 2193297 w 3693484"/>
              <a:gd name="connsiteY14-6122" fmla="*/ 154197 h 6845510"/>
              <a:gd name="connsiteX15-6123" fmla="*/ 1878971 w 3693484"/>
              <a:gd name="connsiteY15-6124" fmla="*/ 163723 h 6845510"/>
              <a:gd name="connsiteX16-6125" fmla="*/ 1798009 w 3693484"/>
              <a:gd name="connsiteY16-6126" fmla="*/ 1554373 h 6845510"/>
              <a:gd name="connsiteX17-6127" fmla="*/ 1674184 w 3693484"/>
              <a:gd name="connsiteY17-6128" fmla="*/ 1559134 h 6845510"/>
              <a:gd name="connsiteX18-6129" fmla="*/ 1593221 w 3693484"/>
              <a:gd name="connsiteY18-6130" fmla="*/ 378035 h 6845510"/>
              <a:gd name="connsiteX19-6131" fmla="*/ 1307472 w 3693484"/>
              <a:gd name="connsiteY19-6132" fmla="*/ 368510 h 6845510"/>
              <a:gd name="connsiteX20-6133" fmla="*/ 1312234 w 3693484"/>
              <a:gd name="connsiteY20-6134" fmla="*/ 1635335 h 6845510"/>
              <a:gd name="connsiteX21-6135" fmla="*/ 1259846 w 3693484"/>
              <a:gd name="connsiteY21-6136" fmla="*/ 2025860 h 6845510"/>
              <a:gd name="connsiteX22-6137" fmla="*/ 902659 w 3693484"/>
              <a:gd name="connsiteY22-6138" fmla="*/ 2302085 h 6845510"/>
              <a:gd name="connsiteX23-6139" fmla="*/ 207334 w 3693484"/>
              <a:gd name="connsiteY23-6140" fmla="*/ 1787735 h 6845510"/>
              <a:gd name="connsiteX24-6141" fmla="*/ 173996 w 3693484"/>
              <a:gd name="connsiteY24-6142" fmla="*/ 2092535 h 6845510"/>
              <a:gd name="connsiteX25-6143" fmla="*/ 721684 w 3693484"/>
              <a:gd name="connsiteY25-6144" fmla="*/ 2787860 h 6845510"/>
              <a:gd name="connsiteX26-6145" fmla="*/ 1388433 w 3693484"/>
              <a:gd name="connsiteY26-6146" fmla="*/ 3516523 h 6845510"/>
              <a:gd name="connsiteX27-6147" fmla="*/ 1359859 w 3693484"/>
              <a:gd name="connsiteY27-6148" fmla="*/ 3530810 h 6845510"/>
              <a:gd name="connsiteX28-6149" fmla="*/ 1578934 w 3693484"/>
              <a:gd name="connsiteY28-6150" fmla="*/ 4064210 h 6845510"/>
              <a:gd name="connsiteX29-6151" fmla="*/ 1969459 w 3693484"/>
              <a:gd name="connsiteY29-6152" fmla="*/ 6845510 h 6845510"/>
              <a:gd name="connsiteX0-6153" fmla="*/ 1969459 w 3693484"/>
              <a:gd name="connsiteY0-6154" fmla="*/ 6845510 h 6845510"/>
              <a:gd name="connsiteX1-6155" fmla="*/ 3693484 w 3693484"/>
              <a:gd name="connsiteY1-6156" fmla="*/ 6835985 h 6845510"/>
              <a:gd name="connsiteX2-6157" fmla="*/ 2655259 w 3693484"/>
              <a:gd name="connsiteY2-6158" fmla="*/ 3878472 h 6845510"/>
              <a:gd name="connsiteX3-6159" fmla="*/ 2517146 w 3693484"/>
              <a:gd name="connsiteY3-6160" fmla="*/ 3345073 h 6845510"/>
              <a:gd name="connsiteX4-6161" fmla="*/ 2755270 w 3693484"/>
              <a:gd name="connsiteY4-6162" fmla="*/ 2811673 h 6845510"/>
              <a:gd name="connsiteX5-6163" fmla="*/ 2864809 w 3693484"/>
              <a:gd name="connsiteY5-6164" fmla="*/ 2192548 h 6845510"/>
              <a:gd name="connsiteX6-6165" fmla="*/ 3512509 w 3693484"/>
              <a:gd name="connsiteY6-6166" fmla="*/ 1301960 h 6845510"/>
              <a:gd name="connsiteX7-6167" fmla="*/ 3298197 w 3693484"/>
              <a:gd name="connsiteY7-6168" fmla="*/ 1178135 h 6845510"/>
              <a:gd name="connsiteX8-6169" fmla="*/ 2607634 w 3693484"/>
              <a:gd name="connsiteY8-6170" fmla="*/ 1878222 h 6845510"/>
              <a:gd name="connsiteX9-6171" fmla="*/ 2531434 w 3693484"/>
              <a:gd name="connsiteY9-6172" fmla="*/ 1821072 h 6845510"/>
              <a:gd name="connsiteX10-6173" fmla="*/ 2874334 w 3693484"/>
              <a:gd name="connsiteY10-6174" fmla="*/ 563772 h 6845510"/>
              <a:gd name="connsiteX11-6175" fmla="*/ 2598109 w 3693484"/>
              <a:gd name="connsiteY11-6176" fmla="*/ 397084 h 6845510"/>
              <a:gd name="connsiteX12-6177" fmla="*/ 2207584 w 3693484"/>
              <a:gd name="connsiteY12-6178" fmla="*/ 1659147 h 6845510"/>
              <a:gd name="connsiteX13-6179" fmla="*/ 2131384 w 3693484"/>
              <a:gd name="connsiteY13-6180" fmla="*/ 1597235 h 6845510"/>
              <a:gd name="connsiteX14-6181" fmla="*/ 2193297 w 3693484"/>
              <a:gd name="connsiteY14-6182" fmla="*/ 154197 h 6845510"/>
              <a:gd name="connsiteX15-6183" fmla="*/ 1878971 w 3693484"/>
              <a:gd name="connsiteY15-6184" fmla="*/ 163723 h 6845510"/>
              <a:gd name="connsiteX16-6185" fmla="*/ 1798009 w 3693484"/>
              <a:gd name="connsiteY16-6186" fmla="*/ 1554373 h 6845510"/>
              <a:gd name="connsiteX17-6187" fmla="*/ 1674184 w 3693484"/>
              <a:gd name="connsiteY17-6188" fmla="*/ 1559134 h 6845510"/>
              <a:gd name="connsiteX18-6189" fmla="*/ 1593221 w 3693484"/>
              <a:gd name="connsiteY18-6190" fmla="*/ 378035 h 6845510"/>
              <a:gd name="connsiteX19-6191" fmla="*/ 1307472 w 3693484"/>
              <a:gd name="connsiteY19-6192" fmla="*/ 368510 h 6845510"/>
              <a:gd name="connsiteX20-6193" fmla="*/ 1312234 w 3693484"/>
              <a:gd name="connsiteY20-6194" fmla="*/ 1635335 h 6845510"/>
              <a:gd name="connsiteX21-6195" fmla="*/ 1259846 w 3693484"/>
              <a:gd name="connsiteY21-6196" fmla="*/ 2025860 h 6845510"/>
              <a:gd name="connsiteX22-6197" fmla="*/ 902659 w 3693484"/>
              <a:gd name="connsiteY22-6198" fmla="*/ 2302085 h 6845510"/>
              <a:gd name="connsiteX23-6199" fmla="*/ 207334 w 3693484"/>
              <a:gd name="connsiteY23-6200" fmla="*/ 1787735 h 6845510"/>
              <a:gd name="connsiteX24-6201" fmla="*/ 173996 w 3693484"/>
              <a:gd name="connsiteY24-6202" fmla="*/ 2092535 h 6845510"/>
              <a:gd name="connsiteX25-6203" fmla="*/ 721684 w 3693484"/>
              <a:gd name="connsiteY25-6204" fmla="*/ 2787860 h 6845510"/>
              <a:gd name="connsiteX26-6205" fmla="*/ 1388433 w 3693484"/>
              <a:gd name="connsiteY26-6206" fmla="*/ 3516523 h 6845510"/>
              <a:gd name="connsiteX27-6207" fmla="*/ 1359859 w 3693484"/>
              <a:gd name="connsiteY27-6208" fmla="*/ 3530810 h 6845510"/>
              <a:gd name="connsiteX28-6209" fmla="*/ 1578934 w 3693484"/>
              <a:gd name="connsiteY28-6210" fmla="*/ 4064210 h 6845510"/>
              <a:gd name="connsiteX29-6211" fmla="*/ 1969459 w 3693484"/>
              <a:gd name="connsiteY29-6212" fmla="*/ 6845510 h 6845510"/>
              <a:gd name="connsiteX0-6213" fmla="*/ 1969459 w 3693484"/>
              <a:gd name="connsiteY0-6214" fmla="*/ 6845510 h 6845510"/>
              <a:gd name="connsiteX1-6215" fmla="*/ 3693484 w 3693484"/>
              <a:gd name="connsiteY1-6216" fmla="*/ 6835985 h 6845510"/>
              <a:gd name="connsiteX2-6217" fmla="*/ 2655259 w 3693484"/>
              <a:gd name="connsiteY2-6218" fmla="*/ 3878472 h 6845510"/>
              <a:gd name="connsiteX3-6219" fmla="*/ 2517146 w 3693484"/>
              <a:gd name="connsiteY3-6220" fmla="*/ 3345073 h 6845510"/>
              <a:gd name="connsiteX4-6221" fmla="*/ 2755270 w 3693484"/>
              <a:gd name="connsiteY4-6222" fmla="*/ 2811673 h 6845510"/>
              <a:gd name="connsiteX5-6223" fmla="*/ 2864809 w 3693484"/>
              <a:gd name="connsiteY5-6224" fmla="*/ 2192548 h 6845510"/>
              <a:gd name="connsiteX6-6225" fmla="*/ 3512509 w 3693484"/>
              <a:gd name="connsiteY6-6226" fmla="*/ 1301960 h 6845510"/>
              <a:gd name="connsiteX7-6227" fmla="*/ 3298197 w 3693484"/>
              <a:gd name="connsiteY7-6228" fmla="*/ 1178135 h 6845510"/>
              <a:gd name="connsiteX8-6229" fmla="*/ 2607634 w 3693484"/>
              <a:gd name="connsiteY8-6230" fmla="*/ 1878222 h 6845510"/>
              <a:gd name="connsiteX9-6231" fmla="*/ 2531434 w 3693484"/>
              <a:gd name="connsiteY9-6232" fmla="*/ 1821072 h 6845510"/>
              <a:gd name="connsiteX10-6233" fmla="*/ 2874334 w 3693484"/>
              <a:gd name="connsiteY10-6234" fmla="*/ 563772 h 6845510"/>
              <a:gd name="connsiteX11-6235" fmla="*/ 2598109 w 3693484"/>
              <a:gd name="connsiteY11-6236" fmla="*/ 397084 h 6845510"/>
              <a:gd name="connsiteX12-6237" fmla="*/ 2207584 w 3693484"/>
              <a:gd name="connsiteY12-6238" fmla="*/ 1659147 h 6845510"/>
              <a:gd name="connsiteX13-6239" fmla="*/ 2131384 w 3693484"/>
              <a:gd name="connsiteY13-6240" fmla="*/ 1597235 h 6845510"/>
              <a:gd name="connsiteX14-6241" fmla="*/ 2193297 w 3693484"/>
              <a:gd name="connsiteY14-6242" fmla="*/ 154197 h 6845510"/>
              <a:gd name="connsiteX15-6243" fmla="*/ 1878971 w 3693484"/>
              <a:gd name="connsiteY15-6244" fmla="*/ 163723 h 6845510"/>
              <a:gd name="connsiteX16-6245" fmla="*/ 1798009 w 3693484"/>
              <a:gd name="connsiteY16-6246" fmla="*/ 1554373 h 6845510"/>
              <a:gd name="connsiteX17-6247" fmla="*/ 1674184 w 3693484"/>
              <a:gd name="connsiteY17-6248" fmla="*/ 1559134 h 6845510"/>
              <a:gd name="connsiteX18-6249" fmla="*/ 1593221 w 3693484"/>
              <a:gd name="connsiteY18-6250" fmla="*/ 378035 h 6845510"/>
              <a:gd name="connsiteX19-6251" fmla="*/ 1307472 w 3693484"/>
              <a:gd name="connsiteY19-6252" fmla="*/ 368510 h 6845510"/>
              <a:gd name="connsiteX20-6253" fmla="*/ 1312234 w 3693484"/>
              <a:gd name="connsiteY20-6254" fmla="*/ 1635335 h 6845510"/>
              <a:gd name="connsiteX21-6255" fmla="*/ 1259846 w 3693484"/>
              <a:gd name="connsiteY21-6256" fmla="*/ 2025860 h 6845510"/>
              <a:gd name="connsiteX22-6257" fmla="*/ 902659 w 3693484"/>
              <a:gd name="connsiteY22-6258" fmla="*/ 2302085 h 6845510"/>
              <a:gd name="connsiteX23-6259" fmla="*/ 207334 w 3693484"/>
              <a:gd name="connsiteY23-6260" fmla="*/ 1787735 h 6845510"/>
              <a:gd name="connsiteX24-6261" fmla="*/ 173996 w 3693484"/>
              <a:gd name="connsiteY24-6262" fmla="*/ 2092535 h 6845510"/>
              <a:gd name="connsiteX25-6263" fmla="*/ 769309 w 3693484"/>
              <a:gd name="connsiteY25-6264" fmla="*/ 2802147 h 6845510"/>
              <a:gd name="connsiteX26-6265" fmla="*/ 1388433 w 3693484"/>
              <a:gd name="connsiteY26-6266" fmla="*/ 3516523 h 6845510"/>
              <a:gd name="connsiteX27-6267" fmla="*/ 1359859 w 3693484"/>
              <a:gd name="connsiteY27-6268" fmla="*/ 3530810 h 6845510"/>
              <a:gd name="connsiteX28-6269" fmla="*/ 1578934 w 3693484"/>
              <a:gd name="connsiteY28-6270" fmla="*/ 4064210 h 6845510"/>
              <a:gd name="connsiteX29-6271" fmla="*/ 1969459 w 3693484"/>
              <a:gd name="connsiteY29-6272" fmla="*/ 6845510 h 6845510"/>
              <a:gd name="connsiteX0-6273" fmla="*/ 1969459 w 3693484"/>
              <a:gd name="connsiteY0-6274" fmla="*/ 6845510 h 6845510"/>
              <a:gd name="connsiteX1-6275" fmla="*/ 3693484 w 3693484"/>
              <a:gd name="connsiteY1-6276" fmla="*/ 6835985 h 6845510"/>
              <a:gd name="connsiteX2-6277" fmla="*/ 2655259 w 3693484"/>
              <a:gd name="connsiteY2-6278" fmla="*/ 3878472 h 6845510"/>
              <a:gd name="connsiteX3-6279" fmla="*/ 2517146 w 3693484"/>
              <a:gd name="connsiteY3-6280" fmla="*/ 3345073 h 6845510"/>
              <a:gd name="connsiteX4-6281" fmla="*/ 2755270 w 3693484"/>
              <a:gd name="connsiteY4-6282" fmla="*/ 2811673 h 6845510"/>
              <a:gd name="connsiteX5-6283" fmla="*/ 2864809 w 3693484"/>
              <a:gd name="connsiteY5-6284" fmla="*/ 2192548 h 6845510"/>
              <a:gd name="connsiteX6-6285" fmla="*/ 3512509 w 3693484"/>
              <a:gd name="connsiteY6-6286" fmla="*/ 1301960 h 6845510"/>
              <a:gd name="connsiteX7-6287" fmla="*/ 3298197 w 3693484"/>
              <a:gd name="connsiteY7-6288" fmla="*/ 1178135 h 6845510"/>
              <a:gd name="connsiteX8-6289" fmla="*/ 2607634 w 3693484"/>
              <a:gd name="connsiteY8-6290" fmla="*/ 1878222 h 6845510"/>
              <a:gd name="connsiteX9-6291" fmla="*/ 2531434 w 3693484"/>
              <a:gd name="connsiteY9-6292" fmla="*/ 1821072 h 6845510"/>
              <a:gd name="connsiteX10-6293" fmla="*/ 2874334 w 3693484"/>
              <a:gd name="connsiteY10-6294" fmla="*/ 563772 h 6845510"/>
              <a:gd name="connsiteX11-6295" fmla="*/ 2598109 w 3693484"/>
              <a:gd name="connsiteY11-6296" fmla="*/ 397084 h 6845510"/>
              <a:gd name="connsiteX12-6297" fmla="*/ 2207584 w 3693484"/>
              <a:gd name="connsiteY12-6298" fmla="*/ 1659147 h 6845510"/>
              <a:gd name="connsiteX13-6299" fmla="*/ 2131384 w 3693484"/>
              <a:gd name="connsiteY13-6300" fmla="*/ 1597235 h 6845510"/>
              <a:gd name="connsiteX14-6301" fmla="*/ 2193297 w 3693484"/>
              <a:gd name="connsiteY14-6302" fmla="*/ 154197 h 6845510"/>
              <a:gd name="connsiteX15-6303" fmla="*/ 1878971 w 3693484"/>
              <a:gd name="connsiteY15-6304" fmla="*/ 163723 h 6845510"/>
              <a:gd name="connsiteX16-6305" fmla="*/ 1798009 w 3693484"/>
              <a:gd name="connsiteY16-6306" fmla="*/ 1554373 h 6845510"/>
              <a:gd name="connsiteX17-6307" fmla="*/ 1674184 w 3693484"/>
              <a:gd name="connsiteY17-6308" fmla="*/ 1559134 h 6845510"/>
              <a:gd name="connsiteX18-6309" fmla="*/ 1593221 w 3693484"/>
              <a:gd name="connsiteY18-6310" fmla="*/ 378035 h 6845510"/>
              <a:gd name="connsiteX19-6311" fmla="*/ 1307472 w 3693484"/>
              <a:gd name="connsiteY19-6312" fmla="*/ 368510 h 6845510"/>
              <a:gd name="connsiteX20-6313" fmla="*/ 1312234 w 3693484"/>
              <a:gd name="connsiteY20-6314" fmla="*/ 1635335 h 6845510"/>
              <a:gd name="connsiteX21-6315" fmla="*/ 1259846 w 3693484"/>
              <a:gd name="connsiteY21-6316" fmla="*/ 2025860 h 6845510"/>
              <a:gd name="connsiteX22-6317" fmla="*/ 902659 w 3693484"/>
              <a:gd name="connsiteY22-6318" fmla="*/ 2302085 h 6845510"/>
              <a:gd name="connsiteX23-6319" fmla="*/ 207334 w 3693484"/>
              <a:gd name="connsiteY23-6320" fmla="*/ 1787735 h 6845510"/>
              <a:gd name="connsiteX24-6321" fmla="*/ 173996 w 3693484"/>
              <a:gd name="connsiteY24-6322" fmla="*/ 2092535 h 6845510"/>
              <a:gd name="connsiteX25-6323" fmla="*/ 769309 w 3693484"/>
              <a:gd name="connsiteY25-6324" fmla="*/ 2802147 h 6845510"/>
              <a:gd name="connsiteX26-6325" fmla="*/ 1388433 w 3693484"/>
              <a:gd name="connsiteY26-6326" fmla="*/ 3516523 h 6845510"/>
              <a:gd name="connsiteX27-6327" fmla="*/ 1359859 w 3693484"/>
              <a:gd name="connsiteY27-6328" fmla="*/ 3530810 h 6845510"/>
              <a:gd name="connsiteX28-6329" fmla="*/ 1578934 w 3693484"/>
              <a:gd name="connsiteY28-6330" fmla="*/ 4064210 h 6845510"/>
              <a:gd name="connsiteX29-6331" fmla="*/ 1969459 w 3693484"/>
              <a:gd name="connsiteY29-6332" fmla="*/ 6845510 h 6845510"/>
              <a:gd name="connsiteX0-6333" fmla="*/ 1969459 w 3693484"/>
              <a:gd name="connsiteY0-6334" fmla="*/ 6845510 h 6845510"/>
              <a:gd name="connsiteX1-6335" fmla="*/ 3693484 w 3693484"/>
              <a:gd name="connsiteY1-6336" fmla="*/ 6835985 h 6845510"/>
              <a:gd name="connsiteX2-6337" fmla="*/ 2655259 w 3693484"/>
              <a:gd name="connsiteY2-6338" fmla="*/ 3878472 h 6845510"/>
              <a:gd name="connsiteX3-6339" fmla="*/ 2517146 w 3693484"/>
              <a:gd name="connsiteY3-6340" fmla="*/ 3345073 h 6845510"/>
              <a:gd name="connsiteX4-6341" fmla="*/ 2755270 w 3693484"/>
              <a:gd name="connsiteY4-6342" fmla="*/ 2811673 h 6845510"/>
              <a:gd name="connsiteX5-6343" fmla="*/ 2864809 w 3693484"/>
              <a:gd name="connsiteY5-6344" fmla="*/ 2192548 h 6845510"/>
              <a:gd name="connsiteX6-6345" fmla="*/ 3512509 w 3693484"/>
              <a:gd name="connsiteY6-6346" fmla="*/ 1301960 h 6845510"/>
              <a:gd name="connsiteX7-6347" fmla="*/ 3298197 w 3693484"/>
              <a:gd name="connsiteY7-6348" fmla="*/ 1178135 h 6845510"/>
              <a:gd name="connsiteX8-6349" fmla="*/ 2607634 w 3693484"/>
              <a:gd name="connsiteY8-6350" fmla="*/ 1878222 h 6845510"/>
              <a:gd name="connsiteX9-6351" fmla="*/ 2531434 w 3693484"/>
              <a:gd name="connsiteY9-6352" fmla="*/ 1821072 h 6845510"/>
              <a:gd name="connsiteX10-6353" fmla="*/ 2874334 w 3693484"/>
              <a:gd name="connsiteY10-6354" fmla="*/ 563772 h 6845510"/>
              <a:gd name="connsiteX11-6355" fmla="*/ 2598109 w 3693484"/>
              <a:gd name="connsiteY11-6356" fmla="*/ 397084 h 6845510"/>
              <a:gd name="connsiteX12-6357" fmla="*/ 2207584 w 3693484"/>
              <a:gd name="connsiteY12-6358" fmla="*/ 1659147 h 6845510"/>
              <a:gd name="connsiteX13-6359" fmla="*/ 2131384 w 3693484"/>
              <a:gd name="connsiteY13-6360" fmla="*/ 1597235 h 6845510"/>
              <a:gd name="connsiteX14-6361" fmla="*/ 2193297 w 3693484"/>
              <a:gd name="connsiteY14-6362" fmla="*/ 154197 h 6845510"/>
              <a:gd name="connsiteX15-6363" fmla="*/ 1878971 w 3693484"/>
              <a:gd name="connsiteY15-6364" fmla="*/ 163723 h 6845510"/>
              <a:gd name="connsiteX16-6365" fmla="*/ 1798009 w 3693484"/>
              <a:gd name="connsiteY16-6366" fmla="*/ 1554373 h 6845510"/>
              <a:gd name="connsiteX17-6367" fmla="*/ 1674184 w 3693484"/>
              <a:gd name="connsiteY17-6368" fmla="*/ 1559134 h 6845510"/>
              <a:gd name="connsiteX18-6369" fmla="*/ 1593221 w 3693484"/>
              <a:gd name="connsiteY18-6370" fmla="*/ 378035 h 6845510"/>
              <a:gd name="connsiteX19-6371" fmla="*/ 1307472 w 3693484"/>
              <a:gd name="connsiteY19-6372" fmla="*/ 368510 h 6845510"/>
              <a:gd name="connsiteX20-6373" fmla="*/ 1312234 w 3693484"/>
              <a:gd name="connsiteY20-6374" fmla="*/ 1635335 h 6845510"/>
              <a:gd name="connsiteX21-6375" fmla="*/ 1259846 w 3693484"/>
              <a:gd name="connsiteY21-6376" fmla="*/ 2025860 h 6845510"/>
              <a:gd name="connsiteX22-6377" fmla="*/ 902659 w 3693484"/>
              <a:gd name="connsiteY22-6378" fmla="*/ 2302085 h 6845510"/>
              <a:gd name="connsiteX23-6379" fmla="*/ 207334 w 3693484"/>
              <a:gd name="connsiteY23-6380" fmla="*/ 1787735 h 6845510"/>
              <a:gd name="connsiteX24-6381" fmla="*/ 173996 w 3693484"/>
              <a:gd name="connsiteY24-6382" fmla="*/ 2092535 h 6845510"/>
              <a:gd name="connsiteX25-6383" fmla="*/ 745496 w 3693484"/>
              <a:gd name="connsiteY25-6384" fmla="*/ 2806910 h 6845510"/>
              <a:gd name="connsiteX26-6385" fmla="*/ 1388433 w 3693484"/>
              <a:gd name="connsiteY26-6386" fmla="*/ 3516523 h 6845510"/>
              <a:gd name="connsiteX27-6387" fmla="*/ 1359859 w 3693484"/>
              <a:gd name="connsiteY27-6388" fmla="*/ 3530810 h 6845510"/>
              <a:gd name="connsiteX28-6389" fmla="*/ 1578934 w 3693484"/>
              <a:gd name="connsiteY28-6390" fmla="*/ 4064210 h 6845510"/>
              <a:gd name="connsiteX29-6391" fmla="*/ 1969459 w 3693484"/>
              <a:gd name="connsiteY29-6392" fmla="*/ 6845510 h 6845510"/>
              <a:gd name="connsiteX0-6393" fmla="*/ 1969459 w 3693484"/>
              <a:gd name="connsiteY0-6394" fmla="*/ 6845510 h 6845510"/>
              <a:gd name="connsiteX1-6395" fmla="*/ 3693484 w 3693484"/>
              <a:gd name="connsiteY1-6396" fmla="*/ 6835985 h 6845510"/>
              <a:gd name="connsiteX2-6397" fmla="*/ 2655259 w 3693484"/>
              <a:gd name="connsiteY2-6398" fmla="*/ 3878472 h 6845510"/>
              <a:gd name="connsiteX3-6399" fmla="*/ 2517146 w 3693484"/>
              <a:gd name="connsiteY3-6400" fmla="*/ 3345073 h 6845510"/>
              <a:gd name="connsiteX4-6401" fmla="*/ 2755270 w 3693484"/>
              <a:gd name="connsiteY4-6402" fmla="*/ 2811673 h 6845510"/>
              <a:gd name="connsiteX5-6403" fmla="*/ 2864809 w 3693484"/>
              <a:gd name="connsiteY5-6404" fmla="*/ 2192548 h 6845510"/>
              <a:gd name="connsiteX6-6405" fmla="*/ 3512509 w 3693484"/>
              <a:gd name="connsiteY6-6406" fmla="*/ 1301960 h 6845510"/>
              <a:gd name="connsiteX7-6407" fmla="*/ 3298197 w 3693484"/>
              <a:gd name="connsiteY7-6408" fmla="*/ 1178135 h 6845510"/>
              <a:gd name="connsiteX8-6409" fmla="*/ 2607634 w 3693484"/>
              <a:gd name="connsiteY8-6410" fmla="*/ 1878222 h 6845510"/>
              <a:gd name="connsiteX9-6411" fmla="*/ 2531434 w 3693484"/>
              <a:gd name="connsiteY9-6412" fmla="*/ 1821072 h 6845510"/>
              <a:gd name="connsiteX10-6413" fmla="*/ 2874334 w 3693484"/>
              <a:gd name="connsiteY10-6414" fmla="*/ 563772 h 6845510"/>
              <a:gd name="connsiteX11-6415" fmla="*/ 2598109 w 3693484"/>
              <a:gd name="connsiteY11-6416" fmla="*/ 397084 h 6845510"/>
              <a:gd name="connsiteX12-6417" fmla="*/ 2207584 w 3693484"/>
              <a:gd name="connsiteY12-6418" fmla="*/ 1659147 h 6845510"/>
              <a:gd name="connsiteX13-6419" fmla="*/ 2131384 w 3693484"/>
              <a:gd name="connsiteY13-6420" fmla="*/ 1597235 h 6845510"/>
              <a:gd name="connsiteX14-6421" fmla="*/ 2193297 w 3693484"/>
              <a:gd name="connsiteY14-6422" fmla="*/ 154197 h 6845510"/>
              <a:gd name="connsiteX15-6423" fmla="*/ 1878971 w 3693484"/>
              <a:gd name="connsiteY15-6424" fmla="*/ 163723 h 6845510"/>
              <a:gd name="connsiteX16-6425" fmla="*/ 1798009 w 3693484"/>
              <a:gd name="connsiteY16-6426" fmla="*/ 1554373 h 6845510"/>
              <a:gd name="connsiteX17-6427" fmla="*/ 1674184 w 3693484"/>
              <a:gd name="connsiteY17-6428" fmla="*/ 1559134 h 6845510"/>
              <a:gd name="connsiteX18-6429" fmla="*/ 1593221 w 3693484"/>
              <a:gd name="connsiteY18-6430" fmla="*/ 378035 h 6845510"/>
              <a:gd name="connsiteX19-6431" fmla="*/ 1307472 w 3693484"/>
              <a:gd name="connsiteY19-6432" fmla="*/ 368510 h 6845510"/>
              <a:gd name="connsiteX20-6433" fmla="*/ 1312234 w 3693484"/>
              <a:gd name="connsiteY20-6434" fmla="*/ 1635335 h 6845510"/>
              <a:gd name="connsiteX21-6435" fmla="*/ 1259846 w 3693484"/>
              <a:gd name="connsiteY21-6436" fmla="*/ 2025860 h 6845510"/>
              <a:gd name="connsiteX22-6437" fmla="*/ 902659 w 3693484"/>
              <a:gd name="connsiteY22-6438" fmla="*/ 2302085 h 6845510"/>
              <a:gd name="connsiteX23-6439" fmla="*/ 207334 w 3693484"/>
              <a:gd name="connsiteY23-6440" fmla="*/ 1787735 h 6845510"/>
              <a:gd name="connsiteX24-6441" fmla="*/ 173996 w 3693484"/>
              <a:gd name="connsiteY24-6442" fmla="*/ 2092535 h 6845510"/>
              <a:gd name="connsiteX25-6443" fmla="*/ 745496 w 3693484"/>
              <a:gd name="connsiteY25-6444" fmla="*/ 2806910 h 6845510"/>
              <a:gd name="connsiteX26-6445" fmla="*/ 1388433 w 3693484"/>
              <a:gd name="connsiteY26-6446" fmla="*/ 3516523 h 6845510"/>
              <a:gd name="connsiteX27-6447" fmla="*/ 1359859 w 3693484"/>
              <a:gd name="connsiteY27-6448" fmla="*/ 3530810 h 6845510"/>
              <a:gd name="connsiteX28-6449" fmla="*/ 1578934 w 3693484"/>
              <a:gd name="connsiteY28-6450" fmla="*/ 4064210 h 6845510"/>
              <a:gd name="connsiteX29-6451" fmla="*/ 1969459 w 3693484"/>
              <a:gd name="connsiteY29-6452" fmla="*/ 6845510 h 6845510"/>
              <a:gd name="connsiteX0-6453" fmla="*/ 1969459 w 3693484"/>
              <a:gd name="connsiteY0-6454" fmla="*/ 6845510 h 6845510"/>
              <a:gd name="connsiteX1-6455" fmla="*/ 3693484 w 3693484"/>
              <a:gd name="connsiteY1-6456" fmla="*/ 6835985 h 6845510"/>
              <a:gd name="connsiteX2-6457" fmla="*/ 2655259 w 3693484"/>
              <a:gd name="connsiteY2-6458" fmla="*/ 3878472 h 6845510"/>
              <a:gd name="connsiteX3-6459" fmla="*/ 2517146 w 3693484"/>
              <a:gd name="connsiteY3-6460" fmla="*/ 3345073 h 6845510"/>
              <a:gd name="connsiteX4-6461" fmla="*/ 2755270 w 3693484"/>
              <a:gd name="connsiteY4-6462" fmla="*/ 2811673 h 6845510"/>
              <a:gd name="connsiteX5-6463" fmla="*/ 2864809 w 3693484"/>
              <a:gd name="connsiteY5-6464" fmla="*/ 2192548 h 6845510"/>
              <a:gd name="connsiteX6-6465" fmla="*/ 3512509 w 3693484"/>
              <a:gd name="connsiteY6-6466" fmla="*/ 1301960 h 6845510"/>
              <a:gd name="connsiteX7-6467" fmla="*/ 3298197 w 3693484"/>
              <a:gd name="connsiteY7-6468" fmla="*/ 1178135 h 6845510"/>
              <a:gd name="connsiteX8-6469" fmla="*/ 2607634 w 3693484"/>
              <a:gd name="connsiteY8-6470" fmla="*/ 1878222 h 6845510"/>
              <a:gd name="connsiteX9-6471" fmla="*/ 2531434 w 3693484"/>
              <a:gd name="connsiteY9-6472" fmla="*/ 1821072 h 6845510"/>
              <a:gd name="connsiteX10-6473" fmla="*/ 2874334 w 3693484"/>
              <a:gd name="connsiteY10-6474" fmla="*/ 563772 h 6845510"/>
              <a:gd name="connsiteX11-6475" fmla="*/ 2598109 w 3693484"/>
              <a:gd name="connsiteY11-6476" fmla="*/ 397084 h 6845510"/>
              <a:gd name="connsiteX12-6477" fmla="*/ 2207584 w 3693484"/>
              <a:gd name="connsiteY12-6478" fmla="*/ 1659147 h 6845510"/>
              <a:gd name="connsiteX13-6479" fmla="*/ 2131384 w 3693484"/>
              <a:gd name="connsiteY13-6480" fmla="*/ 1597235 h 6845510"/>
              <a:gd name="connsiteX14-6481" fmla="*/ 2193297 w 3693484"/>
              <a:gd name="connsiteY14-6482" fmla="*/ 154197 h 6845510"/>
              <a:gd name="connsiteX15-6483" fmla="*/ 1878971 w 3693484"/>
              <a:gd name="connsiteY15-6484" fmla="*/ 163723 h 6845510"/>
              <a:gd name="connsiteX16-6485" fmla="*/ 1798009 w 3693484"/>
              <a:gd name="connsiteY16-6486" fmla="*/ 1554373 h 6845510"/>
              <a:gd name="connsiteX17-6487" fmla="*/ 1674184 w 3693484"/>
              <a:gd name="connsiteY17-6488" fmla="*/ 1559134 h 6845510"/>
              <a:gd name="connsiteX18-6489" fmla="*/ 1593221 w 3693484"/>
              <a:gd name="connsiteY18-6490" fmla="*/ 378035 h 6845510"/>
              <a:gd name="connsiteX19-6491" fmla="*/ 1307472 w 3693484"/>
              <a:gd name="connsiteY19-6492" fmla="*/ 368510 h 6845510"/>
              <a:gd name="connsiteX20-6493" fmla="*/ 1312234 w 3693484"/>
              <a:gd name="connsiteY20-6494" fmla="*/ 1635335 h 6845510"/>
              <a:gd name="connsiteX21-6495" fmla="*/ 1259846 w 3693484"/>
              <a:gd name="connsiteY21-6496" fmla="*/ 2025860 h 6845510"/>
              <a:gd name="connsiteX22-6497" fmla="*/ 902659 w 3693484"/>
              <a:gd name="connsiteY22-6498" fmla="*/ 2302085 h 6845510"/>
              <a:gd name="connsiteX23-6499" fmla="*/ 207334 w 3693484"/>
              <a:gd name="connsiteY23-6500" fmla="*/ 1787735 h 6845510"/>
              <a:gd name="connsiteX24-6501" fmla="*/ 173996 w 3693484"/>
              <a:gd name="connsiteY24-6502" fmla="*/ 2092535 h 6845510"/>
              <a:gd name="connsiteX25-6503" fmla="*/ 745496 w 3693484"/>
              <a:gd name="connsiteY25-6504" fmla="*/ 2806910 h 6845510"/>
              <a:gd name="connsiteX26-6505" fmla="*/ 1359859 w 3693484"/>
              <a:gd name="connsiteY26-6506" fmla="*/ 3530810 h 6845510"/>
              <a:gd name="connsiteX27-6507" fmla="*/ 1578934 w 3693484"/>
              <a:gd name="connsiteY27-6508" fmla="*/ 4064210 h 6845510"/>
              <a:gd name="connsiteX28-6509" fmla="*/ 1969459 w 3693484"/>
              <a:gd name="connsiteY28-6510" fmla="*/ 6845510 h 6845510"/>
              <a:gd name="connsiteX0-6511" fmla="*/ 1969459 w 3693484"/>
              <a:gd name="connsiteY0-6512" fmla="*/ 6845510 h 6845510"/>
              <a:gd name="connsiteX1-6513" fmla="*/ 3693484 w 3693484"/>
              <a:gd name="connsiteY1-6514" fmla="*/ 6835985 h 6845510"/>
              <a:gd name="connsiteX2-6515" fmla="*/ 2655259 w 3693484"/>
              <a:gd name="connsiteY2-6516" fmla="*/ 3878472 h 6845510"/>
              <a:gd name="connsiteX3-6517" fmla="*/ 2517146 w 3693484"/>
              <a:gd name="connsiteY3-6518" fmla="*/ 3345073 h 6845510"/>
              <a:gd name="connsiteX4-6519" fmla="*/ 2755270 w 3693484"/>
              <a:gd name="connsiteY4-6520" fmla="*/ 2811673 h 6845510"/>
              <a:gd name="connsiteX5-6521" fmla="*/ 2864809 w 3693484"/>
              <a:gd name="connsiteY5-6522" fmla="*/ 2192548 h 6845510"/>
              <a:gd name="connsiteX6-6523" fmla="*/ 3512509 w 3693484"/>
              <a:gd name="connsiteY6-6524" fmla="*/ 1301960 h 6845510"/>
              <a:gd name="connsiteX7-6525" fmla="*/ 3298197 w 3693484"/>
              <a:gd name="connsiteY7-6526" fmla="*/ 1178135 h 6845510"/>
              <a:gd name="connsiteX8-6527" fmla="*/ 2607634 w 3693484"/>
              <a:gd name="connsiteY8-6528" fmla="*/ 1878222 h 6845510"/>
              <a:gd name="connsiteX9-6529" fmla="*/ 2531434 w 3693484"/>
              <a:gd name="connsiteY9-6530" fmla="*/ 1821072 h 6845510"/>
              <a:gd name="connsiteX10-6531" fmla="*/ 2874334 w 3693484"/>
              <a:gd name="connsiteY10-6532" fmla="*/ 563772 h 6845510"/>
              <a:gd name="connsiteX11-6533" fmla="*/ 2598109 w 3693484"/>
              <a:gd name="connsiteY11-6534" fmla="*/ 397084 h 6845510"/>
              <a:gd name="connsiteX12-6535" fmla="*/ 2207584 w 3693484"/>
              <a:gd name="connsiteY12-6536" fmla="*/ 1659147 h 6845510"/>
              <a:gd name="connsiteX13-6537" fmla="*/ 2131384 w 3693484"/>
              <a:gd name="connsiteY13-6538" fmla="*/ 1597235 h 6845510"/>
              <a:gd name="connsiteX14-6539" fmla="*/ 2193297 w 3693484"/>
              <a:gd name="connsiteY14-6540" fmla="*/ 154197 h 6845510"/>
              <a:gd name="connsiteX15-6541" fmla="*/ 1878971 w 3693484"/>
              <a:gd name="connsiteY15-6542" fmla="*/ 163723 h 6845510"/>
              <a:gd name="connsiteX16-6543" fmla="*/ 1798009 w 3693484"/>
              <a:gd name="connsiteY16-6544" fmla="*/ 1554373 h 6845510"/>
              <a:gd name="connsiteX17-6545" fmla="*/ 1674184 w 3693484"/>
              <a:gd name="connsiteY17-6546" fmla="*/ 1559134 h 6845510"/>
              <a:gd name="connsiteX18-6547" fmla="*/ 1593221 w 3693484"/>
              <a:gd name="connsiteY18-6548" fmla="*/ 378035 h 6845510"/>
              <a:gd name="connsiteX19-6549" fmla="*/ 1307472 w 3693484"/>
              <a:gd name="connsiteY19-6550" fmla="*/ 368510 h 6845510"/>
              <a:gd name="connsiteX20-6551" fmla="*/ 1312234 w 3693484"/>
              <a:gd name="connsiteY20-6552" fmla="*/ 1635335 h 6845510"/>
              <a:gd name="connsiteX21-6553" fmla="*/ 1259846 w 3693484"/>
              <a:gd name="connsiteY21-6554" fmla="*/ 2025860 h 6845510"/>
              <a:gd name="connsiteX22-6555" fmla="*/ 902659 w 3693484"/>
              <a:gd name="connsiteY22-6556" fmla="*/ 2302085 h 6845510"/>
              <a:gd name="connsiteX23-6557" fmla="*/ 207334 w 3693484"/>
              <a:gd name="connsiteY23-6558" fmla="*/ 1787735 h 6845510"/>
              <a:gd name="connsiteX24-6559" fmla="*/ 173996 w 3693484"/>
              <a:gd name="connsiteY24-6560" fmla="*/ 2092535 h 6845510"/>
              <a:gd name="connsiteX25-6561" fmla="*/ 745496 w 3693484"/>
              <a:gd name="connsiteY25-6562" fmla="*/ 2806910 h 6845510"/>
              <a:gd name="connsiteX26-6563" fmla="*/ 1359859 w 3693484"/>
              <a:gd name="connsiteY26-6564" fmla="*/ 3530810 h 6845510"/>
              <a:gd name="connsiteX27-6565" fmla="*/ 1578934 w 3693484"/>
              <a:gd name="connsiteY27-6566" fmla="*/ 4064210 h 6845510"/>
              <a:gd name="connsiteX28-6567" fmla="*/ 1969459 w 3693484"/>
              <a:gd name="connsiteY28-6568" fmla="*/ 6845510 h 6845510"/>
              <a:gd name="connsiteX0-6569" fmla="*/ 1969459 w 3693484"/>
              <a:gd name="connsiteY0-6570" fmla="*/ 6845510 h 6845510"/>
              <a:gd name="connsiteX1-6571" fmla="*/ 3693484 w 3693484"/>
              <a:gd name="connsiteY1-6572" fmla="*/ 6835985 h 6845510"/>
              <a:gd name="connsiteX2-6573" fmla="*/ 2655259 w 3693484"/>
              <a:gd name="connsiteY2-6574" fmla="*/ 3878472 h 6845510"/>
              <a:gd name="connsiteX3-6575" fmla="*/ 2517146 w 3693484"/>
              <a:gd name="connsiteY3-6576" fmla="*/ 3345073 h 6845510"/>
              <a:gd name="connsiteX4-6577" fmla="*/ 2755270 w 3693484"/>
              <a:gd name="connsiteY4-6578" fmla="*/ 2811673 h 6845510"/>
              <a:gd name="connsiteX5-6579" fmla="*/ 2864809 w 3693484"/>
              <a:gd name="connsiteY5-6580" fmla="*/ 2192548 h 6845510"/>
              <a:gd name="connsiteX6-6581" fmla="*/ 3512509 w 3693484"/>
              <a:gd name="connsiteY6-6582" fmla="*/ 1301960 h 6845510"/>
              <a:gd name="connsiteX7-6583" fmla="*/ 3298197 w 3693484"/>
              <a:gd name="connsiteY7-6584" fmla="*/ 1178135 h 6845510"/>
              <a:gd name="connsiteX8-6585" fmla="*/ 2607634 w 3693484"/>
              <a:gd name="connsiteY8-6586" fmla="*/ 1878222 h 6845510"/>
              <a:gd name="connsiteX9-6587" fmla="*/ 2531434 w 3693484"/>
              <a:gd name="connsiteY9-6588" fmla="*/ 1821072 h 6845510"/>
              <a:gd name="connsiteX10-6589" fmla="*/ 2874334 w 3693484"/>
              <a:gd name="connsiteY10-6590" fmla="*/ 563772 h 6845510"/>
              <a:gd name="connsiteX11-6591" fmla="*/ 2598109 w 3693484"/>
              <a:gd name="connsiteY11-6592" fmla="*/ 397084 h 6845510"/>
              <a:gd name="connsiteX12-6593" fmla="*/ 2207584 w 3693484"/>
              <a:gd name="connsiteY12-6594" fmla="*/ 1659147 h 6845510"/>
              <a:gd name="connsiteX13-6595" fmla="*/ 2131384 w 3693484"/>
              <a:gd name="connsiteY13-6596" fmla="*/ 1597235 h 6845510"/>
              <a:gd name="connsiteX14-6597" fmla="*/ 2193297 w 3693484"/>
              <a:gd name="connsiteY14-6598" fmla="*/ 154197 h 6845510"/>
              <a:gd name="connsiteX15-6599" fmla="*/ 1878971 w 3693484"/>
              <a:gd name="connsiteY15-6600" fmla="*/ 163723 h 6845510"/>
              <a:gd name="connsiteX16-6601" fmla="*/ 1798009 w 3693484"/>
              <a:gd name="connsiteY16-6602" fmla="*/ 1554373 h 6845510"/>
              <a:gd name="connsiteX17-6603" fmla="*/ 1674184 w 3693484"/>
              <a:gd name="connsiteY17-6604" fmla="*/ 1559134 h 6845510"/>
              <a:gd name="connsiteX18-6605" fmla="*/ 1593221 w 3693484"/>
              <a:gd name="connsiteY18-6606" fmla="*/ 378035 h 6845510"/>
              <a:gd name="connsiteX19-6607" fmla="*/ 1307472 w 3693484"/>
              <a:gd name="connsiteY19-6608" fmla="*/ 368510 h 6845510"/>
              <a:gd name="connsiteX20-6609" fmla="*/ 1312234 w 3693484"/>
              <a:gd name="connsiteY20-6610" fmla="*/ 1635335 h 6845510"/>
              <a:gd name="connsiteX21-6611" fmla="*/ 1259846 w 3693484"/>
              <a:gd name="connsiteY21-6612" fmla="*/ 2025860 h 6845510"/>
              <a:gd name="connsiteX22-6613" fmla="*/ 902659 w 3693484"/>
              <a:gd name="connsiteY22-6614" fmla="*/ 2302085 h 6845510"/>
              <a:gd name="connsiteX23-6615" fmla="*/ 207334 w 3693484"/>
              <a:gd name="connsiteY23-6616" fmla="*/ 1787735 h 6845510"/>
              <a:gd name="connsiteX24-6617" fmla="*/ 173996 w 3693484"/>
              <a:gd name="connsiteY24-6618" fmla="*/ 2092535 h 6845510"/>
              <a:gd name="connsiteX25-6619" fmla="*/ 745496 w 3693484"/>
              <a:gd name="connsiteY25-6620" fmla="*/ 2806910 h 6845510"/>
              <a:gd name="connsiteX26-6621" fmla="*/ 1412247 w 3693484"/>
              <a:gd name="connsiteY26-6622" fmla="*/ 3554623 h 6845510"/>
              <a:gd name="connsiteX27-6623" fmla="*/ 1578934 w 3693484"/>
              <a:gd name="connsiteY27-6624" fmla="*/ 4064210 h 6845510"/>
              <a:gd name="connsiteX28-6625" fmla="*/ 1969459 w 3693484"/>
              <a:gd name="connsiteY28-6626" fmla="*/ 6845510 h 6845510"/>
              <a:gd name="connsiteX0-6627" fmla="*/ 1969459 w 3693484"/>
              <a:gd name="connsiteY0-6628" fmla="*/ 6845510 h 6845510"/>
              <a:gd name="connsiteX1-6629" fmla="*/ 3693484 w 3693484"/>
              <a:gd name="connsiteY1-6630" fmla="*/ 6835985 h 6845510"/>
              <a:gd name="connsiteX2-6631" fmla="*/ 2655259 w 3693484"/>
              <a:gd name="connsiteY2-6632" fmla="*/ 3878472 h 6845510"/>
              <a:gd name="connsiteX3-6633" fmla="*/ 2517146 w 3693484"/>
              <a:gd name="connsiteY3-6634" fmla="*/ 3345073 h 6845510"/>
              <a:gd name="connsiteX4-6635" fmla="*/ 2755270 w 3693484"/>
              <a:gd name="connsiteY4-6636" fmla="*/ 2811673 h 6845510"/>
              <a:gd name="connsiteX5-6637" fmla="*/ 2864809 w 3693484"/>
              <a:gd name="connsiteY5-6638" fmla="*/ 2192548 h 6845510"/>
              <a:gd name="connsiteX6-6639" fmla="*/ 3512509 w 3693484"/>
              <a:gd name="connsiteY6-6640" fmla="*/ 1301960 h 6845510"/>
              <a:gd name="connsiteX7-6641" fmla="*/ 3298197 w 3693484"/>
              <a:gd name="connsiteY7-6642" fmla="*/ 1178135 h 6845510"/>
              <a:gd name="connsiteX8-6643" fmla="*/ 2607634 w 3693484"/>
              <a:gd name="connsiteY8-6644" fmla="*/ 1878222 h 6845510"/>
              <a:gd name="connsiteX9-6645" fmla="*/ 2531434 w 3693484"/>
              <a:gd name="connsiteY9-6646" fmla="*/ 1821072 h 6845510"/>
              <a:gd name="connsiteX10-6647" fmla="*/ 2874334 w 3693484"/>
              <a:gd name="connsiteY10-6648" fmla="*/ 563772 h 6845510"/>
              <a:gd name="connsiteX11-6649" fmla="*/ 2598109 w 3693484"/>
              <a:gd name="connsiteY11-6650" fmla="*/ 397084 h 6845510"/>
              <a:gd name="connsiteX12-6651" fmla="*/ 2207584 w 3693484"/>
              <a:gd name="connsiteY12-6652" fmla="*/ 1659147 h 6845510"/>
              <a:gd name="connsiteX13-6653" fmla="*/ 2131384 w 3693484"/>
              <a:gd name="connsiteY13-6654" fmla="*/ 1597235 h 6845510"/>
              <a:gd name="connsiteX14-6655" fmla="*/ 2193297 w 3693484"/>
              <a:gd name="connsiteY14-6656" fmla="*/ 154197 h 6845510"/>
              <a:gd name="connsiteX15-6657" fmla="*/ 1878971 w 3693484"/>
              <a:gd name="connsiteY15-6658" fmla="*/ 163723 h 6845510"/>
              <a:gd name="connsiteX16-6659" fmla="*/ 1798009 w 3693484"/>
              <a:gd name="connsiteY16-6660" fmla="*/ 1554373 h 6845510"/>
              <a:gd name="connsiteX17-6661" fmla="*/ 1674184 w 3693484"/>
              <a:gd name="connsiteY17-6662" fmla="*/ 1559134 h 6845510"/>
              <a:gd name="connsiteX18-6663" fmla="*/ 1593221 w 3693484"/>
              <a:gd name="connsiteY18-6664" fmla="*/ 378035 h 6845510"/>
              <a:gd name="connsiteX19-6665" fmla="*/ 1307472 w 3693484"/>
              <a:gd name="connsiteY19-6666" fmla="*/ 368510 h 6845510"/>
              <a:gd name="connsiteX20-6667" fmla="*/ 1312234 w 3693484"/>
              <a:gd name="connsiteY20-6668" fmla="*/ 1635335 h 6845510"/>
              <a:gd name="connsiteX21-6669" fmla="*/ 1259846 w 3693484"/>
              <a:gd name="connsiteY21-6670" fmla="*/ 2025860 h 6845510"/>
              <a:gd name="connsiteX22-6671" fmla="*/ 902659 w 3693484"/>
              <a:gd name="connsiteY22-6672" fmla="*/ 2302085 h 6845510"/>
              <a:gd name="connsiteX23-6673" fmla="*/ 207334 w 3693484"/>
              <a:gd name="connsiteY23-6674" fmla="*/ 1787735 h 6845510"/>
              <a:gd name="connsiteX24-6675" fmla="*/ 173996 w 3693484"/>
              <a:gd name="connsiteY24-6676" fmla="*/ 2092535 h 6845510"/>
              <a:gd name="connsiteX25-6677" fmla="*/ 745496 w 3693484"/>
              <a:gd name="connsiteY25-6678" fmla="*/ 2806910 h 6845510"/>
              <a:gd name="connsiteX26-6679" fmla="*/ 1412247 w 3693484"/>
              <a:gd name="connsiteY26-6680" fmla="*/ 3554623 h 6845510"/>
              <a:gd name="connsiteX27-6681" fmla="*/ 1578934 w 3693484"/>
              <a:gd name="connsiteY27-6682" fmla="*/ 4064210 h 6845510"/>
              <a:gd name="connsiteX28-6683" fmla="*/ 1969459 w 3693484"/>
              <a:gd name="connsiteY28-6684" fmla="*/ 6845510 h 6845510"/>
              <a:gd name="connsiteX0-6685" fmla="*/ 1969459 w 3693484"/>
              <a:gd name="connsiteY0-6686" fmla="*/ 6845510 h 6845510"/>
              <a:gd name="connsiteX1-6687" fmla="*/ 3693484 w 3693484"/>
              <a:gd name="connsiteY1-6688" fmla="*/ 6835985 h 6845510"/>
              <a:gd name="connsiteX2-6689" fmla="*/ 2655259 w 3693484"/>
              <a:gd name="connsiteY2-6690" fmla="*/ 3878472 h 6845510"/>
              <a:gd name="connsiteX3-6691" fmla="*/ 2517146 w 3693484"/>
              <a:gd name="connsiteY3-6692" fmla="*/ 3345073 h 6845510"/>
              <a:gd name="connsiteX4-6693" fmla="*/ 2755270 w 3693484"/>
              <a:gd name="connsiteY4-6694" fmla="*/ 2811673 h 6845510"/>
              <a:gd name="connsiteX5-6695" fmla="*/ 2864809 w 3693484"/>
              <a:gd name="connsiteY5-6696" fmla="*/ 2192548 h 6845510"/>
              <a:gd name="connsiteX6-6697" fmla="*/ 3512509 w 3693484"/>
              <a:gd name="connsiteY6-6698" fmla="*/ 1301960 h 6845510"/>
              <a:gd name="connsiteX7-6699" fmla="*/ 3298197 w 3693484"/>
              <a:gd name="connsiteY7-6700" fmla="*/ 1178135 h 6845510"/>
              <a:gd name="connsiteX8-6701" fmla="*/ 2607634 w 3693484"/>
              <a:gd name="connsiteY8-6702" fmla="*/ 1878222 h 6845510"/>
              <a:gd name="connsiteX9-6703" fmla="*/ 2531434 w 3693484"/>
              <a:gd name="connsiteY9-6704" fmla="*/ 1821072 h 6845510"/>
              <a:gd name="connsiteX10-6705" fmla="*/ 2874334 w 3693484"/>
              <a:gd name="connsiteY10-6706" fmla="*/ 563772 h 6845510"/>
              <a:gd name="connsiteX11-6707" fmla="*/ 2598109 w 3693484"/>
              <a:gd name="connsiteY11-6708" fmla="*/ 397084 h 6845510"/>
              <a:gd name="connsiteX12-6709" fmla="*/ 2207584 w 3693484"/>
              <a:gd name="connsiteY12-6710" fmla="*/ 1659147 h 6845510"/>
              <a:gd name="connsiteX13-6711" fmla="*/ 2131384 w 3693484"/>
              <a:gd name="connsiteY13-6712" fmla="*/ 1597235 h 6845510"/>
              <a:gd name="connsiteX14-6713" fmla="*/ 2193297 w 3693484"/>
              <a:gd name="connsiteY14-6714" fmla="*/ 154197 h 6845510"/>
              <a:gd name="connsiteX15-6715" fmla="*/ 1878971 w 3693484"/>
              <a:gd name="connsiteY15-6716" fmla="*/ 163723 h 6845510"/>
              <a:gd name="connsiteX16-6717" fmla="*/ 1798009 w 3693484"/>
              <a:gd name="connsiteY16-6718" fmla="*/ 1554373 h 6845510"/>
              <a:gd name="connsiteX17-6719" fmla="*/ 1674184 w 3693484"/>
              <a:gd name="connsiteY17-6720" fmla="*/ 1559134 h 6845510"/>
              <a:gd name="connsiteX18-6721" fmla="*/ 1593221 w 3693484"/>
              <a:gd name="connsiteY18-6722" fmla="*/ 378035 h 6845510"/>
              <a:gd name="connsiteX19-6723" fmla="*/ 1307472 w 3693484"/>
              <a:gd name="connsiteY19-6724" fmla="*/ 368510 h 6845510"/>
              <a:gd name="connsiteX20-6725" fmla="*/ 1312234 w 3693484"/>
              <a:gd name="connsiteY20-6726" fmla="*/ 1635335 h 6845510"/>
              <a:gd name="connsiteX21-6727" fmla="*/ 1259846 w 3693484"/>
              <a:gd name="connsiteY21-6728" fmla="*/ 2025860 h 6845510"/>
              <a:gd name="connsiteX22-6729" fmla="*/ 902659 w 3693484"/>
              <a:gd name="connsiteY22-6730" fmla="*/ 2302085 h 6845510"/>
              <a:gd name="connsiteX23-6731" fmla="*/ 207334 w 3693484"/>
              <a:gd name="connsiteY23-6732" fmla="*/ 1787735 h 6845510"/>
              <a:gd name="connsiteX24-6733" fmla="*/ 173996 w 3693484"/>
              <a:gd name="connsiteY24-6734" fmla="*/ 2092535 h 6845510"/>
              <a:gd name="connsiteX25-6735" fmla="*/ 745496 w 3693484"/>
              <a:gd name="connsiteY25-6736" fmla="*/ 2806910 h 6845510"/>
              <a:gd name="connsiteX26-6737" fmla="*/ 1412247 w 3693484"/>
              <a:gd name="connsiteY26-6738" fmla="*/ 3554623 h 6845510"/>
              <a:gd name="connsiteX27-6739" fmla="*/ 1578934 w 3693484"/>
              <a:gd name="connsiteY27-6740" fmla="*/ 4064210 h 6845510"/>
              <a:gd name="connsiteX28-6741" fmla="*/ 1969459 w 3693484"/>
              <a:gd name="connsiteY28-6742" fmla="*/ 6845510 h 6845510"/>
              <a:gd name="connsiteX0-6743" fmla="*/ 1969459 w 3693484"/>
              <a:gd name="connsiteY0-6744" fmla="*/ 6845510 h 6845510"/>
              <a:gd name="connsiteX1-6745" fmla="*/ 3693484 w 3693484"/>
              <a:gd name="connsiteY1-6746" fmla="*/ 6835985 h 6845510"/>
              <a:gd name="connsiteX2-6747" fmla="*/ 2655259 w 3693484"/>
              <a:gd name="connsiteY2-6748" fmla="*/ 3878472 h 6845510"/>
              <a:gd name="connsiteX3-6749" fmla="*/ 2517146 w 3693484"/>
              <a:gd name="connsiteY3-6750" fmla="*/ 3345073 h 6845510"/>
              <a:gd name="connsiteX4-6751" fmla="*/ 2755270 w 3693484"/>
              <a:gd name="connsiteY4-6752" fmla="*/ 2811673 h 6845510"/>
              <a:gd name="connsiteX5-6753" fmla="*/ 2864809 w 3693484"/>
              <a:gd name="connsiteY5-6754" fmla="*/ 2192548 h 6845510"/>
              <a:gd name="connsiteX6-6755" fmla="*/ 3512509 w 3693484"/>
              <a:gd name="connsiteY6-6756" fmla="*/ 1301960 h 6845510"/>
              <a:gd name="connsiteX7-6757" fmla="*/ 3298197 w 3693484"/>
              <a:gd name="connsiteY7-6758" fmla="*/ 1178135 h 6845510"/>
              <a:gd name="connsiteX8-6759" fmla="*/ 2607634 w 3693484"/>
              <a:gd name="connsiteY8-6760" fmla="*/ 1878222 h 6845510"/>
              <a:gd name="connsiteX9-6761" fmla="*/ 2531434 w 3693484"/>
              <a:gd name="connsiteY9-6762" fmla="*/ 1821072 h 6845510"/>
              <a:gd name="connsiteX10-6763" fmla="*/ 2874334 w 3693484"/>
              <a:gd name="connsiteY10-6764" fmla="*/ 563772 h 6845510"/>
              <a:gd name="connsiteX11-6765" fmla="*/ 2598109 w 3693484"/>
              <a:gd name="connsiteY11-6766" fmla="*/ 397084 h 6845510"/>
              <a:gd name="connsiteX12-6767" fmla="*/ 2207584 w 3693484"/>
              <a:gd name="connsiteY12-6768" fmla="*/ 1659147 h 6845510"/>
              <a:gd name="connsiteX13-6769" fmla="*/ 2131384 w 3693484"/>
              <a:gd name="connsiteY13-6770" fmla="*/ 1597235 h 6845510"/>
              <a:gd name="connsiteX14-6771" fmla="*/ 2193297 w 3693484"/>
              <a:gd name="connsiteY14-6772" fmla="*/ 154197 h 6845510"/>
              <a:gd name="connsiteX15-6773" fmla="*/ 1878971 w 3693484"/>
              <a:gd name="connsiteY15-6774" fmla="*/ 163723 h 6845510"/>
              <a:gd name="connsiteX16-6775" fmla="*/ 1798009 w 3693484"/>
              <a:gd name="connsiteY16-6776" fmla="*/ 1554373 h 6845510"/>
              <a:gd name="connsiteX17-6777" fmla="*/ 1674184 w 3693484"/>
              <a:gd name="connsiteY17-6778" fmla="*/ 1559134 h 6845510"/>
              <a:gd name="connsiteX18-6779" fmla="*/ 1593221 w 3693484"/>
              <a:gd name="connsiteY18-6780" fmla="*/ 378035 h 6845510"/>
              <a:gd name="connsiteX19-6781" fmla="*/ 1307472 w 3693484"/>
              <a:gd name="connsiteY19-6782" fmla="*/ 368510 h 6845510"/>
              <a:gd name="connsiteX20-6783" fmla="*/ 1312234 w 3693484"/>
              <a:gd name="connsiteY20-6784" fmla="*/ 1635335 h 6845510"/>
              <a:gd name="connsiteX21-6785" fmla="*/ 1259846 w 3693484"/>
              <a:gd name="connsiteY21-6786" fmla="*/ 2025860 h 6845510"/>
              <a:gd name="connsiteX22-6787" fmla="*/ 902659 w 3693484"/>
              <a:gd name="connsiteY22-6788" fmla="*/ 2302085 h 6845510"/>
              <a:gd name="connsiteX23-6789" fmla="*/ 207334 w 3693484"/>
              <a:gd name="connsiteY23-6790" fmla="*/ 1787735 h 6845510"/>
              <a:gd name="connsiteX24-6791" fmla="*/ 173996 w 3693484"/>
              <a:gd name="connsiteY24-6792" fmla="*/ 2092535 h 6845510"/>
              <a:gd name="connsiteX25-6793" fmla="*/ 745496 w 3693484"/>
              <a:gd name="connsiteY25-6794" fmla="*/ 2806910 h 6845510"/>
              <a:gd name="connsiteX26-6795" fmla="*/ 1440822 w 3693484"/>
              <a:gd name="connsiteY26-6796" fmla="*/ 3583198 h 6845510"/>
              <a:gd name="connsiteX27-6797" fmla="*/ 1578934 w 3693484"/>
              <a:gd name="connsiteY27-6798" fmla="*/ 4064210 h 6845510"/>
              <a:gd name="connsiteX28-6799" fmla="*/ 1969459 w 3693484"/>
              <a:gd name="connsiteY28-6800" fmla="*/ 6845510 h 6845510"/>
              <a:gd name="connsiteX0-6801" fmla="*/ 1969459 w 3693484"/>
              <a:gd name="connsiteY0-6802" fmla="*/ 6845510 h 6845510"/>
              <a:gd name="connsiteX1-6803" fmla="*/ 3693484 w 3693484"/>
              <a:gd name="connsiteY1-6804" fmla="*/ 6835985 h 6845510"/>
              <a:gd name="connsiteX2-6805" fmla="*/ 2655259 w 3693484"/>
              <a:gd name="connsiteY2-6806" fmla="*/ 3878472 h 6845510"/>
              <a:gd name="connsiteX3-6807" fmla="*/ 2517146 w 3693484"/>
              <a:gd name="connsiteY3-6808" fmla="*/ 3345073 h 6845510"/>
              <a:gd name="connsiteX4-6809" fmla="*/ 2755270 w 3693484"/>
              <a:gd name="connsiteY4-6810" fmla="*/ 2811673 h 6845510"/>
              <a:gd name="connsiteX5-6811" fmla="*/ 2864809 w 3693484"/>
              <a:gd name="connsiteY5-6812" fmla="*/ 2192548 h 6845510"/>
              <a:gd name="connsiteX6-6813" fmla="*/ 3512509 w 3693484"/>
              <a:gd name="connsiteY6-6814" fmla="*/ 1301960 h 6845510"/>
              <a:gd name="connsiteX7-6815" fmla="*/ 3298197 w 3693484"/>
              <a:gd name="connsiteY7-6816" fmla="*/ 1178135 h 6845510"/>
              <a:gd name="connsiteX8-6817" fmla="*/ 2607634 w 3693484"/>
              <a:gd name="connsiteY8-6818" fmla="*/ 1878222 h 6845510"/>
              <a:gd name="connsiteX9-6819" fmla="*/ 2531434 w 3693484"/>
              <a:gd name="connsiteY9-6820" fmla="*/ 1821072 h 6845510"/>
              <a:gd name="connsiteX10-6821" fmla="*/ 2874334 w 3693484"/>
              <a:gd name="connsiteY10-6822" fmla="*/ 563772 h 6845510"/>
              <a:gd name="connsiteX11-6823" fmla="*/ 2598109 w 3693484"/>
              <a:gd name="connsiteY11-6824" fmla="*/ 397084 h 6845510"/>
              <a:gd name="connsiteX12-6825" fmla="*/ 2207584 w 3693484"/>
              <a:gd name="connsiteY12-6826" fmla="*/ 1659147 h 6845510"/>
              <a:gd name="connsiteX13-6827" fmla="*/ 2131384 w 3693484"/>
              <a:gd name="connsiteY13-6828" fmla="*/ 1597235 h 6845510"/>
              <a:gd name="connsiteX14-6829" fmla="*/ 2193297 w 3693484"/>
              <a:gd name="connsiteY14-6830" fmla="*/ 154197 h 6845510"/>
              <a:gd name="connsiteX15-6831" fmla="*/ 1878971 w 3693484"/>
              <a:gd name="connsiteY15-6832" fmla="*/ 163723 h 6845510"/>
              <a:gd name="connsiteX16-6833" fmla="*/ 1798009 w 3693484"/>
              <a:gd name="connsiteY16-6834" fmla="*/ 1554373 h 6845510"/>
              <a:gd name="connsiteX17-6835" fmla="*/ 1674184 w 3693484"/>
              <a:gd name="connsiteY17-6836" fmla="*/ 1559134 h 6845510"/>
              <a:gd name="connsiteX18-6837" fmla="*/ 1593221 w 3693484"/>
              <a:gd name="connsiteY18-6838" fmla="*/ 378035 h 6845510"/>
              <a:gd name="connsiteX19-6839" fmla="*/ 1307472 w 3693484"/>
              <a:gd name="connsiteY19-6840" fmla="*/ 368510 h 6845510"/>
              <a:gd name="connsiteX20-6841" fmla="*/ 1312234 w 3693484"/>
              <a:gd name="connsiteY20-6842" fmla="*/ 1635335 h 6845510"/>
              <a:gd name="connsiteX21-6843" fmla="*/ 1259846 w 3693484"/>
              <a:gd name="connsiteY21-6844" fmla="*/ 2025860 h 6845510"/>
              <a:gd name="connsiteX22-6845" fmla="*/ 902659 w 3693484"/>
              <a:gd name="connsiteY22-6846" fmla="*/ 2302085 h 6845510"/>
              <a:gd name="connsiteX23-6847" fmla="*/ 207334 w 3693484"/>
              <a:gd name="connsiteY23-6848" fmla="*/ 1787735 h 6845510"/>
              <a:gd name="connsiteX24-6849" fmla="*/ 173996 w 3693484"/>
              <a:gd name="connsiteY24-6850" fmla="*/ 2092535 h 6845510"/>
              <a:gd name="connsiteX25-6851" fmla="*/ 745496 w 3693484"/>
              <a:gd name="connsiteY25-6852" fmla="*/ 2806910 h 6845510"/>
              <a:gd name="connsiteX26-6853" fmla="*/ 1440822 w 3693484"/>
              <a:gd name="connsiteY26-6854" fmla="*/ 3583198 h 6845510"/>
              <a:gd name="connsiteX27-6855" fmla="*/ 1617034 w 3693484"/>
              <a:gd name="connsiteY27-6856" fmla="*/ 4107073 h 6845510"/>
              <a:gd name="connsiteX28-6857" fmla="*/ 1969459 w 3693484"/>
              <a:gd name="connsiteY28-6858" fmla="*/ 6845510 h 6845510"/>
              <a:gd name="connsiteX0-6859" fmla="*/ 1969459 w 3693484"/>
              <a:gd name="connsiteY0-6860" fmla="*/ 6845510 h 6845510"/>
              <a:gd name="connsiteX1-6861" fmla="*/ 3693484 w 3693484"/>
              <a:gd name="connsiteY1-6862" fmla="*/ 6835985 h 6845510"/>
              <a:gd name="connsiteX2-6863" fmla="*/ 2655259 w 3693484"/>
              <a:gd name="connsiteY2-6864" fmla="*/ 3878472 h 6845510"/>
              <a:gd name="connsiteX3-6865" fmla="*/ 2517146 w 3693484"/>
              <a:gd name="connsiteY3-6866" fmla="*/ 3345073 h 6845510"/>
              <a:gd name="connsiteX4-6867" fmla="*/ 2755270 w 3693484"/>
              <a:gd name="connsiteY4-6868" fmla="*/ 2811673 h 6845510"/>
              <a:gd name="connsiteX5-6869" fmla="*/ 2864809 w 3693484"/>
              <a:gd name="connsiteY5-6870" fmla="*/ 2192548 h 6845510"/>
              <a:gd name="connsiteX6-6871" fmla="*/ 3512509 w 3693484"/>
              <a:gd name="connsiteY6-6872" fmla="*/ 1301960 h 6845510"/>
              <a:gd name="connsiteX7-6873" fmla="*/ 3298197 w 3693484"/>
              <a:gd name="connsiteY7-6874" fmla="*/ 1178135 h 6845510"/>
              <a:gd name="connsiteX8-6875" fmla="*/ 2607634 w 3693484"/>
              <a:gd name="connsiteY8-6876" fmla="*/ 1878222 h 6845510"/>
              <a:gd name="connsiteX9-6877" fmla="*/ 2531434 w 3693484"/>
              <a:gd name="connsiteY9-6878" fmla="*/ 1821072 h 6845510"/>
              <a:gd name="connsiteX10-6879" fmla="*/ 2874334 w 3693484"/>
              <a:gd name="connsiteY10-6880" fmla="*/ 563772 h 6845510"/>
              <a:gd name="connsiteX11-6881" fmla="*/ 2598109 w 3693484"/>
              <a:gd name="connsiteY11-6882" fmla="*/ 397084 h 6845510"/>
              <a:gd name="connsiteX12-6883" fmla="*/ 2207584 w 3693484"/>
              <a:gd name="connsiteY12-6884" fmla="*/ 1659147 h 6845510"/>
              <a:gd name="connsiteX13-6885" fmla="*/ 2131384 w 3693484"/>
              <a:gd name="connsiteY13-6886" fmla="*/ 1597235 h 6845510"/>
              <a:gd name="connsiteX14-6887" fmla="*/ 2193297 w 3693484"/>
              <a:gd name="connsiteY14-6888" fmla="*/ 154197 h 6845510"/>
              <a:gd name="connsiteX15-6889" fmla="*/ 1878971 w 3693484"/>
              <a:gd name="connsiteY15-6890" fmla="*/ 163723 h 6845510"/>
              <a:gd name="connsiteX16-6891" fmla="*/ 1798009 w 3693484"/>
              <a:gd name="connsiteY16-6892" fmla="*/ 1554373 h 6845510"/>
              <a:gd name="connsiteX17-6893" fmla="*/ 1674184 w 3693484"/>
              <a:gd name="connsiteY17-6894" fmla="*/ 1559134 h 6845510"/>
              <a:gd name="connsiteX18-6895" fmla="*/ 1593221 w 3693484"/>
              <a:gd name="connsiteY18-6896" fmla="*/ 378035 h 6845510"/>
              <a:gd name="connsiteX19-6897" fmla="*/ 1307472 w 3693484"/>
              <a:gd name="connsiteY19-6898" fmla="*/ 368510 h 6845510"/>
              <a:gd name="connsiteX20-6899" fmla="*/ 1312234 w 3693484"/>
              <a:gd name="connsiteY20-6900" fmla="*/ 1635335 h 6845510"/>
              <a:gd name="connsiteX21-6901" fmla="*/ 1259846 w 3693484"/>
              <a:gd name="connsiteY21-6902" fmla="*/ 2025860 h 6845510"/>
              <a:gd name="connsiteX22-6903" fmla="*/ 902659 w 3693484"/>
              <a:gd name="connsiteY22-6904" fmla="*/ 2302085 h 6845510"/>
              <a:gd name="connsiteX23-6905" fmla="*/ 207334 w 3693484"/>
              <a:gd name="connsiteY23-6906" fmla="*/ 1787735 h 6845510"/>
              <a:gd name="connsiteX24-6907" fmla="*/ 173996 w 3693484"/>
              <a:gd name="connsiteY24-6908" fmla="*/ 2092535 h 6845510"/>
              <a:gd name="connsiteX25-6909" fmla="*/ 745496 w 3693484"/>
              <a:gd name="connsiteY25-6910" fmla="*/ 2806910 h 6845510"/>
              <a:gd name="connsiteX26-6911" fmla="*/ 1440822 w 3693484"/>
              <a:gd name="connsiteY26-6912" fmla="*/ 3583198 h 6845510"/>
              <a:gd name="connsiteX27-6913" fmla="*/ 1617034 w 3693484"/>
              <a:gd name="connsiteY27-6914" fmla="*/ 4107073 h 6845510"/>
              <a:gd name="connsiteX28-6915" fmla="*/ 1969459 w 3693484"/>
              <a:gd name="connsiteY28-6916" fmla="*/ 6845510 h 6845510"/>
              <a:gd name="connsiteX0-6917" fmla="*/ 1969459 w 3693484"/>
              <a:gd name="connsiteY0-6918" fmla="*/ 6845510 h 6845510"/>
              <a:gd name="connsiteX1-6919" fmla="*/ 3693484 w 3693484"/>
              <a:gd name="connsiteY1-6920" fmla="*/ 6835985 h 6845510"/>
              <a:gd name="connsiteX2-6921" fmla="*/ 2655259 w 3693484"/>
              <a:gd name="connsiteY2-6922" fmla="*/ 3878472 h 6845510"/>
              <a:gd name="connsiteX3-6923" fmla="*/ 2517146 w 3693484"/>
              <a:gd name="connsiteY3-6924" fmla="*/ 3345073 h 6845510"/>
              <a:gd name="connsiteX4-6925" fmla="*/ 2755270 w 3693484"/>
              <a:gd name="connsiteY4-6926" fmla="*/ 2811673 h 6845510"/>
              <a:gd name="connsiteX5-6927" fmla="*/ 2864809 w 3693484"/>
              <a:gd name="connsiteY5-6928" fmla="*/ 2192548 h 6845510"/>
              <a:gd name="connsiteX6-6929" fmla="*/ 3512509 w 3693484"/>
              <a:gd name="connsiteY6-6930" fmla="*/ 1301960 h 6845510"/>
              <a:gd name="connsiteX7-6931" fmla="*/ 3298197 w 3693484"/>
              <a:gd name="connsiteY7-6932" fmla="*/ 1178135 h 6845510"/>
              <a:gd name="connsiteX8-6933" fmla="*/ 2607634 w 3693484"/>
              <a:gd name="connsiteY8-6934" fmla="*/ 1878222 h 6845510"/>
              <a:gd name="connsiteX9-6935" fmla="*/ 2531434 w 3693484"/>
              <a:gd name="connsiteY9-6936" fmla="*/ 1821072 h 6845510"/>
              <a:gd name="connsiteX10-6937" fmla="*/ 2874334 w 3693484"/>
              <a:gd name="connsiteY10-6938" fmla="*/ 563772 h 6845510"/>
              <a:gd name="connsiteX11-6939" fmla="*/ 2598109 w 3693484"/>
              <a:gd name="connsiteY11-6940" fmla="*/ 397084 h 6845510"/>
              <a:gd name="connsiteX12-6941" fmla="*/ 2207584 w 3693484"/>
              <a:gd name="connsiteY12-6942" fmla="*/ 1659147 h 6845510"/>
              <a:gd name="connsiteX13-6943" fmla="*/ 2131384 w 3693484"/>
              <a:gd name="connsiteY13-6944" fmla="*/ 1597235 h 6845510"/>
              <a:gd name="connsiteX14-6945" fmla="*/ 2193297 w 3693484"/>
              <a:gd name="connsiteY14-6946" fmla="*/ 154197 h 6845510"/>
              <a:gd name="connsiteX15-6947" fmla="*/ 1878971 w 3693484"/>
              <a:gd name="connsiteY15-6948" fmla="*/ 163723 h 6845510"/>
              <a:gd name="connsiteX16-6949" fmla="*/ 1798009 w 3693484"/>
              <a:gd name="connsiteY16-6950" fmla="*/ 1554373 h 6845510"/>
              <a:gd name="connsiteX17-6951" fmla="*/ 1674184 w 3693484"/>
              <a:gd name="connsiteY17-6952" fmla="*/ 1559134 h 6845510"/>
              <a:gd name="connsiteX18-6953" fmla="*/ 1593221 w 3693484"/>
              <a:gd name="connsiteY18-6954" fmla="*/ 378035 h 6845510"/>
              <a:gd name="connsiteX19-6955" fmla="*/ 1307472 w 3693484"/>
              <a:gd name="connsiteY19-6956" fmla="*/ 368510 h 6845510"/>
              <a:gd name="connsiteX20-6957" fmla="*/ 1312234 w 3693484"/>
              <a:gd name="connsiteY20-6958" fmla="*/ 1635335 h 6845510"/>
              <a:gd name="connsiteX21-6959" fmla="*/ 1259846 w 3693484"/>
              <a:gd name="connsiteY21-6960" fmla="*/ 2025860 h 6845510"/>
              <a:gd name="connsiteX22-6961" fmla="*/ 902659 w 3693484"/>
              <a:gd name="connsiteY22-6962" fmla="*/ 2302085 h 6845510"/>
              <a:gd name="connsiteX23-6963" fmla="*/ 207334 w 3693484"/>
              <a:gd name="connsiteY23-6964" fmla="*/ 1787735 h 6845510"/>
              <a:gd name="connsiteX24-6965" fmla="*/ 173996 w 3693484"/>
              <a:gd name="connsiteY24-6966" fmla="*/ 2092535 h 6845510"/>
              <a:gd name="connsiteX25-6967" fmla="*/ 745496 w 3693484"/>
              <a:gd name="connsiteY25-6968" fmla="*/ 2806910 h 6845510"/>
              <a:gd name="connsiteX26-6969" fmla="*/ 1440822 w 3693484"/>
              <a:gd name="connsiteY26-6970" fmla="*/ 3583198 h 6845510"/>
              <a:gd name="connsiteX27-6971" fmla="*/ 1617034 w 3693484"/>
              <a:gd name="connsiteY27-6972" fmla="*/ 4107073 h 6845510"/>
              <a:gd name="connsiteX28-6973" fmla="*/ 1969459 w 3693484"/>
              <a:gd name="connsiteY28-6974" fmla="*/ 6845510 h 6845510"/>
              <a:gd name="connsiteX0-6975" fmla="*/ 1969459 w 3693484"/>
              <a:gd name="connsiteY0-6976" fmla="*/ 6845510 h 6845510"/>
              <a:gd name="connsiteX1-6977" fmla="*/ 3693484 w 3693484"/>
              <a:gd name="connsiteY1-6978" fmla="*/ 6835985 h 6845510"/>
              <a:gd name="connsiteX2-6979" fmla="*/ 2655259 w 3693484"/>
              <a:gd name="connsiteY2-6980" fmla="*/ 3878472 h 6845510"/>
              <a:gd name="connsiteX3-6981" fmla="*/ 2517146 w 3693484"/>
              <a:gd name="connsiteY3-6982" fmla="*/ 3345073 h 6845510"/>
              <a:gd name="connsiteX4-6983" fmla="*/ 2755270 w 3693484"/>
              <a:gd name="connsiteY4-6984" fmla="*/ 2811673 h 6845510"/>
              <a:gd name="connsiteX5-6985" fmla="*/ 2864809 w 3693484"/>
              <a:gd name="connsiteY5-6986" fmla="*/ 2192548 h 6845510"/>
              <a:gd name="connsiteX6-6987" fmla="*/ 3512509 w 3693484"/>
              <a:gd name="connsiteY6-6988" fmla="*/ 1301960 h 6845510"/>
              <a:gd name="connsiteX7-6989" fmla="*/ 3298197 w 3693484"/>
              <a:gd name="connsiteY7-6990" fmla="*/ 1178135 h 6845510"/>
              <a:gd name="connsiteX8-6991" fmla="*/ 2607634 w 3693484"/>
              <a:gd name="connsiteY8-6992" fmla="*/ 1878222 h 6845510"/>
              <a:gd name="connsiteX9-6993" fmla="*/ 2531434 w 3693484"/>
              <a:gd name="connsiteY9-6994" fmla="*/ 1821072 h 6845510"/>
              <a:gd name="connsiteX10-6995" fmla="*/ 2874334 w 3693484"/>
              <a:gd name="connsiteY10-6996" fmla="*/ 563772 h 6845510"/>
              <a:gd name="connsiteX11-6997" fmla="*/ 2598109 w 3693484"/>
              <a:gd name="connsiteY11-6998" fmla="*/ 397084 h 6845510"/>
              <a:gd name="connsiteX12-6999" fmla="*/ 2207584 w 3693484"/>
              <a:gd name="connsiteY12-7000" fmla="*/ 1659147 h 6845510"/>
              <a:gd name="connsiteX13-7001" fmla="*/ 2131384 w 3693484"/>
              <a:gd name="connsiteY13-7002" fmla="*/ 1597235 h 6845510"/>
              <a:gd name="connsiteX14-7003" fmla="*/ 2193297 w 3693484"/>
              <a:gd name="connsiteY14-7004" fmla="*/ 154197 h 6845510"/>
              <a:gd name="connsiteX15-7005" fmla="*/ 1878971 w 3693484"/>
              <a:gd name="connsiteY15-7006" fmla="*/ 163723 h 6845510"/>
              <a:gd name="connsiteX16-7007" fmla="*/ 1798009 w 3693484"/>
              <a:gd name="connsiteY16-7008" fmla="*/ 1554373 h 6845510"/>
              <a:gd name="connsiteX17-7009" fmla="*/ 1674184 w 3693484"/>
              <a:gd name="connsiteY17-7010" fmla="*/ 1559134 h 6845510"/>
              <a:gd name="connsiteX18-7011" fmla="*/ 1593221 w 3693484"/>
              <a:gd name="connsiteY18-7012" fmla="*/ 378035 h 6845510"/>
              <a:gd name="connsiteX19-7013" fmla="*/ 1307472 w 3693484"/>
              <a:gd name="connsiteY19-7014" fmla="*/ 368510 h 6845510"/>
              <a:gd name="connsiteX20-7015" fmla="*/ 1312234 w 3693484"/>
              <a:gd name="connsiteY20-7016" fmla="*/ 1635335 h 6845510"/>
              <a:gd name="connsiteX21-7017" fmla="*/ 1259846 w 3693484"/>
              <a:gd name="connsiteY21-7018" fmla="*/ 2025860 h 6845510"/>
              <a:gd name="connsiteX22-7019" fmla="*/ 902659 w 3693484"/>
              <a:gd name="connsiteY22-7020" fmla="*/ 2302085 h 6845510"/>
              <a:gd name="connsiteX23-7021" fmla="*/ 207334 w 3693484"/>
              <a:gd name="connsiteY23-7022" fmla="*/ 1787735 h 6845510"/>
              <a:gd name="connsiteX24-7023" fmla="*/ 173996 w 3693484"/>
              <a:gd name="connsiteY24-7024" fmla="*/ 2092535 h 6845510"/>
              <a:gd name="connsiteX25-7025" fmla="*/ 745496 w 3693484"/>
              <a:gd name="connsiteY25-7026" fmla="*/ 2806910 h 6845510"/>
              <a:gd name="connsiteX26-7027" fmla="*/ 1440822 w 3693484"/>
              <a:gd name="connsiteY26-7028" fmla="*/ 3583198 h 6845510"/>
              <a:gd name="connsiteX27-7029" fmla="*/ 1617034 w 3693484"/>
              <a:gd name="connsiteY27-7030" fmla="*/ 4107073 h 6845510"/>
              <a:gd name="connsiteX28-7031" fmla="*/ 1969459 w 3693484"/>
              <a:gd name="connsiteY28-7032" fmla="*/ 6845510 h 6845510"/>
              <a:gd name="connsiteX0-7033" fmla="*/ 1969459 w 3693484"/>
              <a:gd name="connsiteY0-7034" fmla="*/ 6845510 h 6845510"/>
              <a:gd name="connsiteX1-7035" fmla="*/ 3693484 w 3693484"/>
              <a:gd name="connsiteY1-7036" fmla="*/ 6835985 h 6845510"/>
              <a:gd name="connsiteX2-7037" fmla="*/ 2655259 w 3693484"/>
              <a:gd name="connsiteY2-7038" fmla="*/ 3878472 h 6845510"/>
              <a:gd name="connsiteX3-7039" fmla="*/ 2517146 w 3693484"/>
              <a:gd name="connsiteY3-7040" fmla="*/ 3345073 h 6845510"/>
              <a:gd name="connsiteX4-7041" fmla="*/ 2755270 w 3693484"/>
              <a:gd name="connsiteY4-7042" fmla="*/ 2811673 h 6845510"/>
              <a:gd name="connsiteX5-7043" fmla="*/ 2864809 w 3693484"/>
              <a:gd name="connsiteY5-7044" fmla="*/ 2192548 h 6845510"/>
              <a:gd name="connsiteX6-7045" fmla="*/ 3512509 w 3693484"/>
              <a:gd name="connsiteY6-7046" fmla="*/ 1301960 h 6845510"/>
              <a:gd name="connsiteX7-7047" fmla="*/ 3298197 w 3693484"/>
              <a:gd name="connsiteY7-7048" fmla="*/ 1178135 h 6845510"/>
              <a:gd name="connsiteX8-7049" fmla="*/ 2607634 w 3693484"/>
              <a:gd name="connsiteY8-7050" fmla="*/ 1878222 h 6845510"/>
              <a:gd name="connsiteX9-7051" fmla="*/ 2531434 w 3693484"/>
              <a:gd name="connsiteY9-7052" fmla="*/ 1821072 h 6845510"/>
              <a:gd name="connsiteX10-7053" fmla="*/ 2874334 w 3693484"/>
              <a:gd name="connsiteY10-7054" fmla="*/ 563772 h 6845510"/>
              <a:gd name="connsiteX11-7055" fmla="*/ 2598109 w 3693484"/>
              <a:gd name="connsiteY11-7056" fmla="*/ 397084 h 6845510"/>
              <a:gd name="connsiteX12-7057" fmla="*/ 2207584 w 3693484"/>
              <a:gd name="connsiteY12-7058" fmla="*/ 1659147 h 6845510"/>
              <a:gd name="connsiteX13-7059" fmla="*/ 2131384 w 3693484"/>
              <a:gd name="connsiteY13-7060" fmla="*/ 1597235 h 6845510"/>
              <a:gd name="connsiteX14-7061" fmla="*/ 2193297 w 3693484"/>
              <a:gd name="connsiteY14-7062" fmla="*/ 154197 h 6845510"/>
              <a:gd name="connsiteX15-7063" fmla="*/ 1878971 w 3693484"/>
              <a:gd name="connsiteY15-7064" fmla="*/ 163723 h 6845510"/>
              <a:gd name="connsiteX16-7065" fmla="*/ 1798009 w 3693484"/>
              <a:gd name="connsiteY16-7066" fmla="*/ 1554373 h 6845510"/>
              <a:gd name="connsiteX17-7067" fmla="*/ 1674184 w 3693484"/>
              <a:gd name="connsiteY17-7068" fmla="*/ 1559134 h 6845510"/>
              <a:gd name="connsiteX18-7069" fmla="*/ 1593221 w 3693484"/>
              <a:gd name="connsiteY18-7070" fmla="*/ 378035 h 6845510"/>
              <a:gd name="connsiteX19-7071" fmla="*/ 1307472 w 3693484"/>
              <a:gd name="connsiteY19-7072" fmla="*/ 368510 h 6845510"/>
              <a:gd name="connsiteX20-7073" fmla="*/ 1312234 w 3693484"/>
              <a:gd name="connsiteY20-7074" fmla="*/ 1635335 h 6845510"/>
              <a:gd name="connsiteX21-7075" fmla="*/ 1259846 w 3693484"/>
              <a:gd name="connsiteY21-7076" fmla="*/ 2025860 h 6845510"/>
              <a:gd name="connsiteX22-7077" fmla="*/ 902659 w 3693484"/>
              <a:gd name="connsiteY22-7078" fmla="*/ 2302085 h 6845510"/>
              <a:gd name="connsiteX23-7079" fmla="*/ 207334 w 3693484"/>
              <a:gd name="connsiteY23-7080" fmla="*/ 1787735 h 6845510"/>
              <a:gd name="connsiteX24-7081" fmla="*/ 173996 w 3693484"/>
              <a:gd name="connsiteY24-7082" fmla="*/ 2092535 h 6845510"/>
              <a:gd name="connsiteX25-7083" fmla="*/ 745496 w 3693484"/>
              <a:gd name="connsiteY25-7084" fmla="*/ 2806910 h 6845510"/>
              <a:gd name="connsiteX26-7085" fmla="*/ 1440822 w 3693484"/>
              <a:gd name="connsiteY26-7086" fmla="*/ 3583198 h 6845510"/>
              <a:gd name="connsiteX27-7087" fmla="*/ 1617034 w 3693484"/>
              <a:gd name="connsiteY27-7088" fmla="*/ 4107073 h 6845510"/>
              <a:gd name="connsiteX28-7089" fmla="*/ 1969459 w 3693484"/>
              <a:gd name="connsiteY28-7090" fmla="*/ 6845510 h 6845510"/>
              <a:gd name="connsiteX0-7091" fmla="*/ 1969459 w 3693484"/>
              <a:gd name="connsiteY0-7092" fmla="*/ 6845510 h 6845510"/>
              <a:gd name="connsiteX1-7093" fmla="*/ 3693484 w 3693484"/>
              <a:gd name="connsiteY1-7094" fmla="*/ 6835985 h 6845510"/>
              <a:gd name="connsiteX2-7095" fmla="*/ 2640971 w 3693484"/>
              <a:gd name="connsiteY2-7096" fmla="*/ 3878472 h 6845510"/>
              <a:gd name="connsiteX3-7097" fmla="*/ 2517146 w 3693484"/>
              <a:gd name="connsiteY3-7098" fmla="*/ 3345073 h 6845510"/>
              <a:gd name="connsiteX4-7099" fmla="*/ 2755270 w 3693484"/>
              <a:gd name="connsiteY4-7100" fmla="*/ 2811673 h 6845510"/>
              <a:gd name="connsiteX5-7101" fmla="*/ 2864809 w 3693484"/>
              <a:gd name="connsiteY5-7102" fmla="*/ 2192548 h 6845510"/>
              <a:gd name="connsiteX6-7103" fmla="*/ 3512509 w 3693484"/>
              <a:gd name="connsiteY6-7104" fmla="*/ 1301960 h 6845510"/>
              <a:gd name="connsiteX7-7105" fmla="*/ 3298197 w 3693484"/>
              <a:gd name="connsiteY7-7106" fmla="*/ 1178135 h 6845510"/>
              <a:gd name="connsiteX8-7107" fmla="*/ 2607634 w 3693484"/>
              <a:gd name="connsiteY8-7108" fmla="*/ 1878222 h 6845510"/>
              <a:gd name="connsiteX9-7109" fmla="*/ 2531434 w 3693484"/>
              <a:gd name="connsiteY9-7110" fmla="*/ 1821072 h 6845510"/>
              <a:gd name="connsiteX10-7111" fmla="*/ 2874334 w 3693484"/>
              <a:gd name="connsiteY10-7112" fmla="*/ 563772 h 6845510"/>
              <a:gd name="connsiteX11-7113" fmla="*/ 2598109 w 3693484"/>
              <a:gd name="connsiteY11-7114" fmla="*/ 397084 h 6845510"/>
              <a:gd name="connsiteX12-7115" fmla="*/ 2207584 w 3693484"/>
              <a:gd name="connsiteY12-7116" fmla="*/ 1659147 h 6845510"/>
              <a:gd name="connsiteX13-7117" fmla="*/ 2131384 w 3693484"/>
              <a:gd name="connsiteY13-7118" fmla="*/ 1597235 h 6845510"/>
              <a:gd name="connsiteX14-7119" fmla="*/ 2193297 w 3693484"/>
              <a:gd name="connsiteY14-7120" fmla="*/ 154197 h 6845510"/>
              <a:gd name="connsiteX15-7121" fmla="*/ 1878971 w 3693484"/>
              <a:gd name="connsiteY15-7122" fmla="*/ 163723 h 6845510"/>
              <a:gd name="connsiteX16-7123" fmla="*/ 1798009 w 3693484"/>
              <a:gd name="connsiteY16-7124" fmla="*/ 1554373 h 6845510"/>
              <a:gd name="connsiteX17-7125" fmla="*/ 1674184 w 3693484"/>
              <a:gd name="connsiteY17-7126" fmla="*/ 1559134 h 6845510"/>
              <a:gd name="connsiteX18-7127" fmla="*/ 1593221 w 3693484"/>
              <a:gd name="connsiteY18-7128" fmla="*/ 378035 h 6845510"/>
              <a:gd name="connsiteX19-7129" fmla="*/ 1307472 w 3693484"/>
              <a:gd name="connsiteY19-7130" fmla="*/ 368510 h 6845510"/>
              <a:gd name="connsiteX20-7131" fmla="*/ 1312234 w 3693484"/>
              <a:gd name="connsiteY20-7132" fmla="*/ 1635335 h 6845510"/>
              <a:gd name="connsiteX21-7133" fmla="*/ 1259846 w 3693484"/>
              <a:gd name="connsiteY21-7134" fmla="*/ 2025860 h 6845510"/>
              <a:gd name="connsiteX22-7135" fmla="*/ 902659 w 3693484"/>
              <a:gd name="connsiteY22-7136" fmla="*/ 2302085 h 6845510"/>
              <a:gd name="connsiteX23-7137" fmla="*/ 207334 w 3693484"/>
              <a:gd name="connsiteY23-7138" fmla="*/ 1787735 h 6845510"/>
              <a:gd name="connsiteX24-7139" fmla="*/ 173996 w 3693484"/>
              <a:gd name="connsiteY24-7140" fmla="*/ 2092535 h 6845510"/>
              <a:gd name="connsiteX25-7141" fmla="*/ 745496 w 3693484"/>
              <a:gd name="connsiteY25-7142" fmla="*/ 2806910 h 6845510"/>
              <a:gd name="connsiteX26-7143" fmla="*/ 1440822 w 3693484"/>
              <a:gd name="connsiteY26-7144" fmla="*/ 3583198 h 6845510"/>
              <a:gd name="connsiteX27-7145" fmla="*/ 1617034 w 3693484"/>
              <a:gd name="connsiteY27-7146" fmla="*/ 4107073 h 6845510"/>
              <a:gd name="connsiteX28-7147" fmla="*/ 1969459 w 3693484"/>
              <a:gd name="connsiteY28-7148" fmla="*/ 6845510 h 6845510"/>
              <a:gd name="connsiteX0-7149" fmla="*/ 1969459 w 3693484"/>
              <a:gd name="connsiteY0-7150" fmla="*/ 6845510 h 6845510"/>
              <a:gd name="connsiteX1-7151" fmla="*/ 3693484 w 3693484"/>
              <a:gd name="connsiteY1-7152" fmla="*/ 6835985 h 6845510"/>
              <a:gd name="connsiteX2-7153" fmla="*/ 2640971 w 3693484"/>
              <a:gd name="connsiteY2-7154" fmla="*/ 3878472 h 6845510"/>
              <a:gd name="connsiteX3-7155" fmla="*/ 2517146 w 3693484"/>
              <a:gd name="connsiteY3-7156" fmla="*/ 3345073 h 6845510"/>
              <a:gd name="connsiteX4-7157" fmla="*/ 2755270 w 3693484"/>
              <a:gd name="connsiteY4-7158" fmla="*/ 2811673 h 6845510"/>
              <a:gd name="connsiteX5-7159" fmla="*/ 2864809 w 3693484"/>
              <a:gd name="connsiteY5-7160" fmla="*/ 2192548 h 6845510"/>
              <a:gd name="connsiteX6-7161" fmla="*/ 3512509 w 3693484"/>
              <a:gd name="connsiteY6-7162" fmla="*/ 1301960 h 6845510"/>
              <a:gd name="connsiteX7-7163" fmla="*/ 3298197 w 3693484"/>
              <a:gd name="connsiteY7-7164" fmla="*/ 1178135 h 6845510"/>
              <a:gd name="connsiteX8-7165" fmla="*/ 2607634 w 3693484"/>
              <a:gd name="connsiteY8-7166" fmla="*/ 1878222 h 6845510"/>
              <a:gd name="connsiteX9-7167" fmla="*/ 2531434 w 3693484"/>
              <a:gd name="connsiteY9-7168" fmla="*/ 1821072 h 6845510"/>
              <a:gd name="connsiteX10-7169" fmla="*/ 2874334 w 3693484"/>
              <a:gd name="connsiteY10-7170" fmla="*/ 563772 h 6845510"/>
              <a:gd name="connsiteX11-7171" fmla="*/ 2598109 w 3693484"/>
              <a:gd name="connsiteY11-7172" fmla="*/ 397084 h 6845510"/>
              <a:gd name="connsiteX12-7173" fmla="*/ 2207584 w 3693484"/>
              <a:gd name="connsiteY12-7174" fmla="*/ 1659147 h 6845510"/>
              <a:gd name="connsiteX13-7175" fmla="*/ 2131384 w 3693484"/>
              <a:gd name="connsiteY13-7176" fmla="*/ 1597235 h 6845510"/>
              <a:gd name="connsiteX14-7177" fmla="*/ 2193297 w 3693484"/>
              <a:gd name="connsiteY14-7178" fmla="*/ 154197 h 6845510"/>
              <a:gd name="connsiteX15-7179" fmla="*/ 1878971 w 3693484"/>
              <a:gd name="connsiteY15-7180" fmla="*/ 163723 h 6845510"/>
              <a:gd name="connsiteX16-7181" fmla="*/ 1798009 w 3693484"/>
              <a:gd name="connsiteY16-7182" fmla="*/ 1554373 h 6845510"/>
              <a:gd name="connsiteX17-7183" fmla="*/ 1674184 w 3693484"/>
              <a:gd name="connsiteY17-7184" fmla="*/ 1559134 h 6845510"/>
              <a:gd name="connsiteX18-7185" fmla="*/ 1593221 w 3693484"/>
              <a:gd name="connsiteY18-7186" fmla="*/ 378035 h 6845510"/>
              <a:gd name="connsiteX19-7187" fmla="*/ 1307472 w 3693484"/>
              <a:gd name="connsiteY19-7188" fmla="*/ 368510 h 6845510"/>
              <a:gd name="connsiteX20-7189" fmla="*/ 1312234 w 3693484"/>
              <a:gd name="connsiteY20-7190" fmla="*/ 1635335 h 6845510"/>
              <a:gd name="connsiteX21-7191" fmla="*/ 1259846 w 3693484"/>
              <a:gd name="connsiteY21-7192" fmla="*/ 2025860 h 6845510"/>
              <a:gd name="connsiteX22-7193" fmla="*/ 902659 w 3693484"/>
              <a:gd name="connsiteY22-7194" fmla="*/ 2302085 h 6845510"/>
              <a:gd name="connsiteX23-7195" fmla="*/ 207334 w 3693484"/>
              <a:gd name="connsiteY23-7196" fmla="*/ 1787735 h 6845510"/>
              <a:gd name="connsiteX24-7197" fmla="*/ 173996 w 3693484"/>
              <a:gd name="connsiteY24-7198" fmla="*/ 2092535 h 6845510"/>
              <a:gd name="connsiteX25-7199" fmla="*/ 745496 w 3693484"/>
              <a:gd name="connsiteY25-7200" fmla="*/ 2806910 h 6845510"/>
              <a:gd name="connsiteX26-7201" fmla="*/ 1440822 w 3693484"/>
              <a:gd name="connsiteY26-7202" fmla="*/ 3583198 h 6845510"/>
              <a:gd name="connsiteX27-7203" fmla="*/ 1617034 w 3693484"/>
              <a:gd name="connsiteY27-7204" fmla="*/ 4107073 h 6845510"/>
              <a:gd name="connsiteX28-7205" fmla="*/ 1969459 w 3693484"/>
              <a:gd name="connsiteY28-7206" fmla="*/ 6845510 h 6845510"/>
              <a:gd name="connsiteX0-7207" fmla="*/ 1969459 w 3693484"/>
              <a:gd name="connsiteY0-7208" fmla="*/ 6845510 h 6845510"/>
              <a:gd name="connsiteX1-7209" fmla="*/ 3693484 w 3693484"/>
              <a:gd name="connsiteY1-7210" fmla="*/ 6835985 h 6845510"/>
              <a:gd name="connsiteX2-7211" fmla="*/ 2640971 w 3693484"/>
              <a:gd name="connsiteY2-7212" fmla="*/ 3878472 h 6845510"/>
              <a:gd name="connsiteX3-7213" fmla="*/ 2517146 w 3693484"/>
              <a:gd name="connsiteY3-7214" fmla="*/ 3345073 h 6845510"/>
              <a:gd name="connsiteX4-7215" fmla="*/ 2755270 w 3693484"/>
              <a:gd name="connsiteY4-7216" fmla="*/ 2811673 h 6845510"/>
              <a:gd name="connsiteX5-7217" fmla="*/ 2864809 w 3693484"/>
              <a:gd name="connsiteY5-7218" fmla="*/ 2192548 h 6845510"/>
              <a:gd name="connsiteX6-7219" fmla="*/ 3512509 w 3693484"/>
              <a:gd name="connsiteY6-7220" fmla="*/ 1301960 h 6845510"/>
              <a:gd name="connsiteX7-7221" fmla="*/ 3298197 w 3693484"/>
              <a:gd name="connsiteY7-7222" fmla="*/ 1178135 h 6845510"/>
              <a:gd name="connsiteX8-7223" fmla="*/ 2607634 w 3693484"/>
              <a:gd name="connsiteY8-7224" fmla="*/ 1878222 h 6845510"/>
              <a:gd name="connsiteX9-7225" fmla="*/ 2531434 w 3693484"/>
              <a:gd name="connsiteY9-7226" fmla="*/ 1821072 h 6845510"/>
              <a:gd name="connsiteX10-7227" fmla="*/ 2874334 w 3693484"/>
              <a:gd name="connsiteY10-7228" fmla="*/ 563772 h 6845510"/>
              <a:gd name="connsiteX11-7229" fmla="*/ 2598109 w 3693484"/>
              <a:gd name="connsiteY11-7230" fmla="*/ 397084 h 6845510"/>
              <a:gd name="connsiteX12-7231" fmla="*/ 2207584 w 3693484"/>
              <a:gd name="connsiteY12-7232" fmla="*/ 1659147 h 6845510"/>
              <a:gd name="connsiteX13-7233" fmla="*/ 2131384 w 3693484"/>
              <a:gd name="connsiteY13-7234" fmla="*/ 1597235 h 6845510"/>
              <a:gd name="connsiteX14-7235" fmla="*/ 2193297 w 3693484"/>
              <a:gd name="connsiteY14-7236" fmla="*/ 154197 h 6845510"/>
              <a:gd name="connsiteX15-7237" fmla="*/ 1878971 w 3693484"/>
              <a:gd name="connsiteY15-7238" fmla="*/ 163723 h 6845510"/>
              <a:gd name="connsiteX16-7239" fmla="*/ 1798009 w 3693484"/>
              <a:gd name="connsiteY16-7240" fmla="*/ 1554373 h 6845510"/>
              <a:gd name="connsiteX17-7241" fmla="*/ 1674184 w 3693484"/>
              <a:gd name="connsiteY17-7242" fmla="*/ 1559134 h 6845510"/>
              <a:gd name="connsiteX18-7243" fmla="*/ 1593221 w 3693484"/>
              <a:gd name="connsiteY18-7244" fmla="*/ 378035 h 6845510"/>
              <a:gd name="connsiteX19-7245" fmla="*/ 1307472 w 3693484"/>
              <a:gd name="connsiteY19-7246" fmla="*/ 368510 h 6845510"/>
              <a:gd name="connsiteX20-7247" fmla="*/ 1312234 w 3693484"/>
              <a:gd name="connsiteY20-7248" fmla="*/ 1635335 h 6845510"/>
              <a:gd name="connsiteX21-7249" fmla="*/ 1259846 w 3693484"/>
              <a:gd name="connsiteY21-7250" fmla="*/ 2025860 h 6845510"/>
              <a:gd name="connsiteX22-7251" fmla="*/ 902659 w 3693484"/>
              <a:gd name="connsiteY22-7252" fmla="*/ 2302085 h 6845510"/>
              <a:gd name="connsiteX23-7253" fmla="*/ 207334 w 3693484"/>
              <a:gd name="connsiteY23-7254" fmla="*/ 1787735 h 6845510"/>
              <a:gd name="connsiteX24-7255" fmla="*/ 173996 w 3693484"/>
              <a:gd name="connsiteY24-7256" fmla="*/ 2092535 h 6845510"/>
              <a:gd name="connsiteX25-7257" fmla="*/ 745496 w 3693484"/>
              <a:gd name="connsiteY25-7258" fmla="*/ 2806910 h 6845510"/>
              <a:gd name="connsiteX26-7259" fmla="*/ 1440822 w 3693484"/>
              <a:gd name="connsiteY26-7260" fmla="*/ 3583198 h 6845510"/>
              <a:gd name="connsiteX27-7261" fmla="*/ 1617034 w 3693484"/>
              <a:gd name="connsiteY27-7262" fmla="*/ 4107073 h 6845510"/>
              <a:gd name="connsiteX28-7263" fmla="*/ 1969459 w 3693484"/>
              <a:gd name="connsiteY28-7264" fmla="*/ 6845510 h 6845510"/>
              <a:gd name="connsiteX0-7265" fmla="*/ 1959934 w 3693484"/>
              <a:gd name="connsiteY0-7266" fmla="*/ 6707398 h 6835985"/>
              <a:gd name="connsiteX1-7267" fmla="*/ 3693484 w 3693484"/>
              <a:gd name="connsiteY1-7268" fmla="*/ 6835985 h 6835985"/>
              <a:gd name="connsiteX2-7269" fmla="*/ 2640971 w 3693484"/>
              <a:gd name="connsiteY2-7270" fmla="*/ 3878472 h 6835985"/>
              <a:gd name="connsiteX3-7271" fmla="*/ 2517146 w 3693484"/>
              <a:gd name="connsiteY3-7272" fmla="*/ 3345073 h 6835985"/>
              <a:gd name="connsiteX4-7273" fmla="*/ 2755270 w 3693484"/>
              <a:gd name="connsiteY4-7274" fmla="*/ 2811673 h 6835985"/>
              <a:gd name="connsiteX5-7275" fmla="*/ 2864809 w 3693484"/>
              <a:gd name="connsiteY5-7276" fmla="*/ 2192548 h 6835985"/>
              <a:gd name="connsiteX6-7277" fmla="*/ 3512509 w 3693484"/>
              <a:gd name="connsiteY6-7278" fmla="*/ 1301960 h 6835985"/>
              <a:gd name="connsiteX7-7279" fmla="*/ 3298197 w 3693484"/>
              <a:gd name="connsiteY7-7280" fmla="*/ 1178135 h 6835985"/>
              <a:gd name="connsiteX8-7281" fmla="*/ 2607634 w 3693484"/>
              <a:gd name="connsiteY8-7282" fmla="*/ 1878222 h 6835985"/>
              <a:gd name="connsiteX9-7283" fmla="*/ 2531434 w 3693484"/>
              <a:gd name="connsiteY9-7284" fmla="*/ 1821072 h 6835985"/>
              <a:gd name="connsiteX10-7285" fmla="*/ 2874334 w 3693484"/>
              <a:gd name="connsiteY10-7286" fmla="*/ 563772 h 6835985"/>
              <a:gd name="connsiteX11-7287" fmla="*/ 2598109 w 3693484"/>
              <a:gd name="connsiteY11-7288" fmla="*/ 397084 h 6835985"/>
              <a:gd name="connsiteX12-7289" fmla="*/ 2207584 w 3693484"/>
              <a:gd name="connsiteY12-7290" fmla="*/ 1659147 h 6835985"/>
              <a:gd name="connsiteX13-7291" fmla="*/ 2131384 w 3693484"/>
              <a:gd name="connsiteY13-7292" fmla="*/ 1597235 h 6835985"/>
              <a:gd name="connsiteX14-7293" fmla="*/ 2193297 w 3693484"/>
              <a:gd name="connsiteY14-7294" fmla="*/ 154197 h 6835985"/>
              <a:gd name="connsiteX15-7295" fmla="*/ 1878971 w 3693484"/>
              <a:gd name="connsiteY15-7296" fmla="*/ 163723 h 6835985"/>
              <a:gd name="connsiteX16-7297" fmla="*/ 1798009 w 3693484"/>
              <a:gd name="connsiteY16-7298" fmla="*/ 1554373 h 6835985"/>
              <a:gd name="connsiteX17-7299" fmla="*/ 1674184 w 3693484"/>
              <a:gd name="connsiteY17-7300" fmla="*/ 1559134 h 6835985"/>
              <a:gd name="connsiteX18-7301" fmla="*/ 1593221 w 3693484"/>
              <a:gd name="connsiteY18-7302" fmla="*/ 378035 h 6835985"/>
              <a:gd name="connsiteX19-7303" fmla="*/ 1307472 w 3693484"/>
              <a:gd name="connsiteY19-7304" fmla="*/ 368510 h 6835985"/>
              <a:gd name="connsiteX20-7305" fmla="*/ 1312234 w 3693484"/>
              <a:gd name="connsiteY20-7306" fmla="*/ 1635335 h 6835985"/>
              <a:gd name="connsiteX21-7307" fmla="*/ 1259846 w 3693484"/>
              <a:gd name="connsiteY21-7308" fmla="*/ 2025860 h 6835985"/>
              <a:gd name="connsiteX22-7309" fmla="*/ 902659 w 3693484"/>
              <a:gd name="connsiteY22-7310" fmla="*/ 2302085 h 6835985"/>
              <a:gd name="connsiteX23-7311" fmla="*/ 207334 w 3693484"/>
              <a:gd name="connsiteY23-7312" fmla="*/ 1787735 h 6835985"/>
              <a:gd name="connsiteX24-7313" fmla="*/ 173996 w 3693484"/>
              <a:gd name="connsiteY24-7314" fmla="*/ 2092535 h 6835985"/>
              <a:gd name="connsiteX25-7315" fmla="*/ 745496 w 3693484"/>
              <a:gd name="connsiteY25-7316" fmla="*/ 2806910 h 6835985"/>
              <a:gd name="connsiteX26-7317" fmla="*/ 1440822 w 3693484"/>
              <a:gd name="connsiteY26-7318" fmla="*/ 3583198 h 6835985"/>
              <a:gd name="connsiteX27-7319" fmla="*/ 1617034 w 3693484"/>
              <a:gd name="connsiteY27-7320" fmla="*/ 4107073 h 6835985"/>
              <a:gd name="connsiteX28-7321" fmla="*/ 1959934 w 3693484"/>
              <a:gd name="connsiteY28-7322" fmla="*/ 6707398 h 6835985"/>
              <a:gd name="connsiteX0-7323" fmla="*/ 1959934 w 3664909"/>
              <a:gd name="connsiteY0-7324" fmla="*/ 6707398 h 6712160"/>
              <a:gd name="connsiteX1-7325" fmla="*/ 3664909 w 3664909"/>
              <a:gd name="connsiteY1-7326" fmla="*/ 6712160 h 6712160"/>
              <a:gd name="connsiteX2-7327" fmla="*/ 2640971 w 3664909"/>
              <a:gd name="connsiteY2-7328" fmla="*/ 3878472 h 6712160"/>
              <a:gd name="connsiteX3-7329" fmla="*/ 2517146 w 3664909"/>
              <a:gd name="connsiteY3-7330" fmla="*/ 3345073 h 6712160"/>
              <a:gd name="connsiteX4-7331" fmla="*/ 2755270 w 3664909"/>
              <a:gd name="connsiteY4-7332" fmla="*/ 2811673 h 6712160"/>
              <a:gd name="connsiteX5-7333" fmla="*/ 2864809 w 3664909"/>
              <a:gd name="connsiteY5-7334" fmla="*/ 2192548 h 6712160"/>
              <a:gd name="connsiteX6-7335" fmla="*/ 3512509 w 3664909"/>
              <a:gd name="connsiteY6-7336" fmla="*/ 1301960 h 6712160"/>
              <a:gd name="connsiteX7-7337" fmla="*/ 3298197 w 3664909"/>
              <a:gd name="connsiteY7-7338" fmla="*/ 1178135 h 6712160"/>
              <a:gd name="connsiteX8-7339" fmla="*/ 2607634 w 3664909"/>
              <a:gd name="connsiteY8-7340" fmla="*/ 1878222 h 6712160"/>
              <a:gd name="connsiteX9-7341" fmla="*/ 2531434 w 3664909"/>
              <a:gd name="connsiteY9-7342" fmla="*/ 1821072 h 6712160"/>
              <a:gd name="connsiteX10-7343" fmla="*/ 2874334 w 3664909"/>
              <a:gd name="connsiteY10-7344" fmla="*/ 563772 h 6712160"/>
              <a:gd name="connsiteX11-7345" fmla="*/ 2598109 w 3664909"/>
              <a:gd name="connsiteY11-7346" fmla="*/ 397084 h 6712160"/>
              <a:gd name="connsiteX12-7347" fmla="*/ 2207584 w 3664909"/>
              <a:gd name="connsiteY12-7348" fmla="*/ 1659147 h 6712160"/>
              <a:gd name="connsiteX13-7349" fmla="*/ 2131384 w 3664909"/>
              <a:gd name="connsiteY13-7350" fmla="*/ 1597235 h 6712160"/>
              <a:gd name="connsiteX14-7351" fmla="*/ 2193297 w 3664909"/>
              <a:gd name="connsiteY14-7352" fmla="*/ 154197 h 6712160"/>
              <a:gd name="connsiteX15-7353" fmla="*/ 1878971 w 3664909"/>
              <a:gd name="connsiteY15-7354" fmla="*/ 163723 h 6712160"/>
              <a:gd name="connsiteX16-7355" fmla="*/ 1798009 w 3664909"/>
              <a:gd name="connsiteY16-7356" fmla="*/ 1554373 h 6712160"/>
              <a:gd name="connsiteX17-7357" fmla="*/ 1674184 w 3664909"/>
              <a:gd name="connsiteY17-7358" fmla="*/ 1559134 h 6712160"/>
              <a:gd name="connsiteX18-7359" fmla="*/ 1593221 w 3664909"/>
              <a:gd name="connsiteY18-7360" fmla="*/ 378035 h 6712160"/>
              <a:gd name="connsiteX19-7361" fmla="*/ 1307472 w 3664909"/>
              <a:gd name="connsiteY19-7362" fmla="*/ 368510 h 6712160"/>
              <a:gd name="connsiteX20-7363" fmla="*/ 1312234 w 3664909"/>
              <a:gd name="connsiteY20-7364" fmla="*/ 1635335 h 6712160"/>
              <a:gd name="connsiteX21-7365" fmla="*/ 1259846 w 3664909"/>
              <a:gd name="connsiteY21-7366" fmla="*/ 2025860 h 6712160"/>
              <a:gd name="connsiteX22-7367" fmla="*/ 902659 w 3664909"/>
              <a:gd name="connsiteY22-7368" fmla="*/ 2302085 h 6712160"/>
              <a:gd name="connsiteX23-7369" fmla="*/ 207334 w 3664909"/>
              <a:gd name="connsiteY23-7370" fmla="*/ 1787735 h 6712160"/>
              <a:gd name="connsiteX24-7371" fmla="*/ 173996 w 3664909"/>
              <a:gd name="connsiteY24-7372" fmla="*/ 2092535 h 6712160"/>
              <a:gd name="connsiteX25-7373" fmla="*/ 745496 w 3664909"/>
              <a:gd name="connsiteY25-7374" fmla="*/ 2806910 h 6712160"/>
              <a:gd name="connsiteX26-7375" fmla="*/ 1440822 w 3664909"/>
              <a:gd name="connsiteY26-7376" fmla="*/ 3583198 h 6712160"/>
              <a:gd name="connsiteX27-7377" fmla="*/ 1617034 w 3664909"/>
              <a:gd name="connsiteY27-7378" fmla="*/ 4107073 h 6712160"/>
              <a:gd name="connsiteX28-7379" fmla="*/ 1959934 w 3664909"/>
              <a:gd name="connsiteY28-7380" fmla="*/ 6707398 h 6712160"/>
              <a:gd name="connsiteX0-7381" fmla="*/ 1959934 w 3650621"/>
              <a:gd name="connsiteY0-7382" fmla="*/ 6707398 h 6707398"/>
              <a:gd name="connsiteX1-7383" fmla="*/ 3650621 w 3650621"/>
              <a:gd name="connsiteY1-7384" fmla="*/ 6702635 h 6707398"/>
              <a:gd name="connsiteX2-7385" fmla="*/ 2640971 w 3650621"/>
              <a:gd name="connsiteY2-7386" fmla="*/ 3878472 h 6707398"/>
              <a:gd name="connsiteX3-7387" fmla="*/ 2517146 w 3650621"/>
              <a:gd name="connsiteY3-7388" fmla="*/ 3345073 h 6707398"/>
              <a:gd name="connsiteX4-7389" fmla="*/ 2755270 w 3650621"/>
              <a:gd name="connsiteY4-7390" fmla="*/ 2811673 h 6707398"/>
              <a:gd name="connsiteX5-7391" fmla="*/ 2864809 w 3650621"/>
              <a:gd name="connsiteY5-7392" fmla="*/ 2192548 h 6707398"/>
              <a:gd name="connsiteX6-7393" fmla="*/ 3512509 w 3650621"/>
              <a:gd name="connsiteY6-7394" fmla="*/ 1301960 h 6707398"/>
              <a:gd name="connsiteX7-7395" fmla="*/ 3298197 w 3650621"/>
              <a:gd name="connsiteY7-7396" fmla="*/ 1178135 h 6707398"/>
              <a:gd name="connsiteX8-7397" fmla="*/ 2607634 w 3650621"/>
              <a:gd name="connsiteY8-7398" fmla="*/ 1878222 h 6707398"/>
              <a:gd name="connsiteX9-7399" fmla="*/ 2531434 w 3650621"/>
              <a:gd name="connsiteY9-7400" fmla="*/ 1821072 h 6707398"/>
              <a:gd name="connsiteX10-7401" fmla="*/ 2874334 w 3650621"/>
              <a:gd name="connsiteY10-7402" fmla="*/ 563772 h 6707398"/>
              <a:gd name="connsiteX11-7403" fmla="*/ 2598109 w 3650621"/>
              <a:gd name="connsiteY11-7404" fmla="*/ 397084 h 6707398"/>
              <a:gd name="connsiteX12-7405" fmla="*/ 2207584 w 3650621"/>
              <a:gd name="connsiteY12-7406" fmla="*/ 1659147 h 6707398"/>
              <a:gd name="connsiteX13-7407" fmla="*/ 2131384 w 3650621"/>
              <a:gd name="connsiteY13-7408" fmla="*/ 1597235 h 6707398"/>
              <a:gd name="connsiteX14-7409" fmla="*/ 2193297 w 3650621"/>
              <a:gd name="connsiteY14-7410" fmla="*/ 154197 h 6707398"/>
              <a:gd name="connsiteX15-7411" fmla="*/ 1878971 w 3650621"/>
              <a:gd name="connsiteY15-7412" fmla="*/ 163723 h 6707398"/>
              <a:gd name="connsiteX16-7413" fmla="*/ 1798009 w 3650621"/>
              <a:gd name="connsiteY16-7414" fmla="*/ 1554373 h 6707398"/>
              <a:gd name="connsiteX17-7415" fmla="*/ 1674184 w 3650621"/>
              <a:gd name="connsiteY17-7416" fmla="*/ 1559134 h 6707398"/>
              <a:gd name="connsiteX18-7417" fmla="*/ 1593221 w 3650621"/>
              <a:gd name="connsiteY18-7418" fmla="*/ 378035 h 6707398"/>
              <a:gd name="connsiteX19-7419" fmla="*/ 1307472 w 3650621"/>
              <a:gd name="connsiteY19-7420" fmla="*/ 368510 h 6707398"/>
              <a:gd name="connsiteX20-7421" fmla="*/ 1312234 w 3650621"/>
              <a:gd name="connsiteY20-7422" fmla="*/ 1635335 h 6707398"/>
              <a:gd name="connsiteX21-7423" fmla="*/ 1259846 w 3650621"/>
              <a:gd name="connsiteY21-7424" fmla="*/ 2025860 h 6707398"/>
              <a:gd name="connsiteX22-7425" fmla="*/ 902659 w 3650621"/>
              <a:gd name="connsiteY22-7426" fmla="*/ 2302085 h 6707398"/>
              <a:gd name="connsiteX23-7427" fmla="*/ 207334 w 3650621"/>
              <a:gd name="connsiteY23-7428" fmla="*/ 1787735 h 6707398"/>
              <a:gd name="connsiteX24-7429" fmla="*/ 173996 w 3650621"/>
              <a:gd name="connsiteY24-7430" fmla="*/ 2092535 h 6707398"/>
              <a:gd name="connsiteX25-7431" fmla="*/ 745496 w 3650621"/>
              <a:gd name="connsiteY25-7432" fmla="*/ 2806910 h 6707398"/>
              <a:gd name="connsiteX26-7433" fmla="*/ 1440822 w 3650621"/>
              <a:gd name="connsiteY26-7434" fmla="*/ 3583198 h 6707398"/>
              <a:gd name="connsiteX27-7435" fmla="*/ 1617034 w 3650621"/>
              <a:gd name="connsiteY27-7436" fmla="*/ 4107073 h 6707398"/>
              <a:gd name="connsiteX28-7437" fmla="*/ 1959934 w 3650621"/>
              <a:gd name="connsiteY28-7438" fmla="*/ 6707398 h 6707398"/>
              <a:gd name="connsiteX0-7439" fmla="*/ 1959934 w 3650621"/>
              <a:gd name="connsiteY0-7440" fmla="*/ 6707398 h 6707398"/>
              <a:gd name="connsiteX1-7441" fmla="*/ 3650621 w 3650621"/>
              <a:gd name="connsiteY1-7442" fmla="*/ 6702635 h 6707398"/>
              <a:gd name="connsiteX2-7443" fmla="*/ 2640971 w 3650621"/>
              <a:gd name="connsiteY2-7444" fmla="*/ 3878472 h 6707398"/>
              <a:gd name="connsiteX3-7445" fmla="*/ 2539547 w 3650621"/>
              <a:gd name="connsiteY3-7446" fmla="*/ 3373073 h 6707398"/>
              <a:gd name="connsiteX4-7447" fmla="*/ 2755270 w 3650621"/>
              <a:gd name="connsiteY4-7448" fmla="*/ 2811673 h 6707398"/>
              <a:gd name="connsiteX5-7449" fmla="*/ 2864809 w 3650621"/>
              <a:gd name="connsiteY5-7450" fmla="*/ 2192548 h 6707398"/>
              <a:gd name="connsiteX6-7451" fmla="*/ 3512509 w 3650621"/>
              <a:gd name="connsiteY6-7452" fmla="*/ 1301960 h 6707398"/>
              <a:gd name="connsiteX7-7453" fmla="*/ 3298197 w 3650621"/>
              <a:gd name="connsiteY7-7454" fmla="*/ 1178135 h 6707398"/>
              <a:gd name="connsiteX8-7455" fmla="*/ 2607634 w 3650621"/>
              <a:gd name="connsiteY8-7456" fmla="*/ 1878222 h 6707398"/>
              <a:gd name="connsiteX9-7457" fmla="*/ 2531434 w 3650621"/>
              <a:gd name="connsiteY9-7458" fmla="*/ 1821072 h 6707398"/>
              <a:gd name="connsiteX10-7459" fmla="*/ 2874334 w 3650621"/>
              <a:gd name="connsiteY10-7460" fmla="*/ 563772 h 6707398"/>
              <a:gd name="connsiteX11-7461" fmla="*/ 2598109 w 3650621"/>
              <a:gd name="connsiteY11-7462" fmla="*/ 397084 h 6707398"/>
              <a:gd name="connsiteX12-7463" fmla="*/ 2207584 w 3650621"/>
              <a:gd name="connsiteY12-7464" fmla="*/ 1659147 h 6707398"/>
              <a:gd name="connsiteX13-7465" fmla="*/ 2131384 w 3650621"/>
              <a:gd name="connsiteY13-7466" fmla="*/ 1597235 h 6707398"/>
              <a:gd name="connsiteX14-7467" fmla="*/ 2193297 w 3650621"/>
              <a:gd name="connsiteY14-7468" fmla="*/ 154197 h 6707398"/>
              <a:gd name="connsiteX15-7469" fmla="*/ 1878971 w 3650621"/>
              <a:gd name="connsiteY15-7470" fmla="*/ 163723 h 6707398"/>
              <a:gd name="connsiteX16-7471" fmla="*/ 1798009 w 3650621"/>
              <a:gd name="connsiteY16-7472" fmla="*/ 1554373 h 6707398"/>
              <a:gd name="connsiteX17-7473" fmla="*/ 1674184 w 3650621"/>
              <a:gd name="connsiteY17-7474" fmla="*/ 1559134 h 6707398"/>
              <a:gd name="connsiteX18-7475" fmla="*/ 1593221 w 3650621"/>
              <a:gd name="connsiteY18-7476" fmla="*/ 378035 h 6707398"/>
              <a:gd name="connsiteX19-7477" fmla="*/ 1307472 w 3650621"/>
              <a:gd name="connsiteY19-7478" fmla="*/ 368510 h 6707398"/>
              <a:gd name="connsiteX20-7479" fmla="*/ 1312234 w 3650621"/>
              <a:gd name="connsiteY20-7480" fmla="*/ 1635335 h 6707398"/>
              <a:gd name="connsiteX21-7481" fmla="*/ 1259846 w 3650621"/>
              <a:gd name="connsiteY21-7482" fmla="*/ 2025860 h 6707398"/>
              <a:gd name="connsiteX22-7483" fmla="*/ 902659 w 3650621"/>
              <a:gd name="connsiteY22-7484" fmla="*/ 2302085 h 6707398"/>
              <a:gd name="connsiteX23-7485" fmla="*/ 207334 w 3650621"/>
              <a:gd name="connsiteY23-7486" fmla="*/ 1787735 h 6707398"/>
              <a:gd name="connsiteX24-7487" fmla="*/ 173996 w 3650621"/>
              <a:gd name="connsiteY24-7488" fmla="*/ 2092535 h 6707398"/>
              <a:gd name="connsiteX25-7489" fmla="*/ 745496 w 3650621"/>
              <a:gd name="connsiteY25-7490" fmla="*/ 2806910 h 6707398"/>
              <a:gd name="connsiteX26-7491" fmla="*/ 1440822 w 3650621"/>
              <a:gd name="connsiteY26-7492" fmla="*/ 3583198 h 6707398"/>
              <a:gd name="connsiteX27-7493" fmla="*/ 1617034 w 3650621"/>
              <a:gd name="connsiteY27-7494" fmla="*/ 4107073 h 6707398"/>
              <a:gd name="connsiteX28-7495" fmla="*/ 1959934 w 3650621"/>
              <a:gd name="connsiteY28-7496" fmla="*/ 6707398 h 6707398"/>
              <a:gd name="connsiteX0-7497" fmla="*/ 1959934 w 3650621"/>
              <a:gd name="connsiteY0-7498" fmla="*/ 6707398 h 6707398"/>
              <a:gd name="connsiteX1-7499" fmla="*/ 3650621 w 3650621"/>
              <a:gd name="connsiteY1-7500" fmla="*/ 6702635 h 6707398"/>
              <a:gd name="connsiteX2-7501" fmla="*/ 2640971 w 3650621"/>
              <a:gd name="connsiteY2-7502" fmla="*/ 3878472 h 6707398"/>
              <a:gd name="connsiteX3-7503" fmla="*/ 2539547 w 3650621"/>
              <a:gd name="connsiteY3-7504" fmla="*/ 3373073 h 6707398"/>
              <a:gd name="connsiteX4-7505" fmla="*/ 2755270 w 3650621"/>
              <a:gd name="connsiteY4-7506" fmla="*/ 2811673 h 6707398"/>
              <a:gd name="connsiteX5-7507" fmla="*/ 2864809 w 3650621"/>
              <a:gd name="connsiteY5-7508" fmla="*/ 2192548 h 6707398"/>
              <a:gd name="connsiteX6-7509" fmla="*/ 3512509 w 3650621"/>
              <a:gd name="connsiteY6-7510" fmla="*/ 1301960 h 6707398"/>
              <a:gd name="connsiteX7-7511" fmla="*/ 3298197 w 3650621"/>
              <a:gd name="connsiteY7-7512" fmla="*/ 1178135 h 6707398"/>
              <a:gd name="connsiteX8-7513" fmla="*/ 2607634 w 3650621"/>
              <a:gd name="connsiteY8-7514" fmla="*/ 1878222 h 6707398"/>
              <a:gd name="connsiteX9-7515" fmla="*/ 2531434 w 3650621"/>
              <a:gd name="connsiteY9-7516" fmla="*/ 1821072 h 6707398"/>
              <a:gd name="connsiteX10-7517" fmla="*/ 2874334 w 3650621"/>
              <a:gd name="connsiteY10-7518" fmla="*/ 563772 h 6707398"/>
              <a:gd name="connsiteX11-7519" fmla="*/ 2598109 w 3650621"/>
              <a:gd name="connsiteY11-7520" fmla="*/ 397084 h 6707398"/>
              <a:gd name="connsiteX12-7521" fmla="*/ 2207584 w 3650621"/>
              <a:gd name="connsiteY12-7522" fmla="*/ 1659147 h 6707398"/>
              <a:gd name="connsiteX13-7523" fmla="*/ 2131384 w 3650621"/>
              <a:gd name="connsiteY13-7524" fmla="*/ 1597235 h 6707398"/>
              <a:gd name="connsiteX14-7525" fmla="*/ 2193297 w 3650621"/>
              <a:gd name="connsiteY14-7526" fmla="*/ 154197 h 6707398"/>
              <a:gd name="connsiteX15-7527" fmla="*/ 1878971 w 3650621"/>
              <a:gd name="connsiteY15-7528" fmla="*/ 163723 h 6707398"/>
              <a:gd name="connsiteX16-7529" fmla="*/ 1798009 w 3650621"/>
              <a:gd name="connsiteY16-7530" fmla="*/ 1554373 h 6707398"/>
              <a:gd name="connsiteX17-7531" fmla="*/ 1674184 w 3650621"/>
              <a:gd name="connsiteY17-7532" fmla="*/ 1559134 h 6707398"/>
              <a:gd name="connsiteX18-7533" fmla="*/ 1593221 w 3650621"/>
              <a:gd name="connsiteY18-7534" fmla="*/ 378035 h 6707398"/>
              <a:gd name="connsiteX19-7535" fmla="*/ 1307472 w 3650621"/>
              <a:gd name="connsiteY19-7536" fmla="*/ 368510 h 6707398"/>
              <a:gd name="connsiteX20-7537" fmla="*/ 1312234 w 3650621"/>
              <a:gd name="connsiteY20-7538" fmla="*/ 1635335 h 6707398"/>
              <a:gd name="connsiteX21-7539" fmla="*/ 1259846 w 3650621"/>
              <a:gd name="connsiteY21-7540" fmla="*/ 2025860 h 6707398"/>
              <a:gd name="connsiteX22-7541" fmla="*/ 902659 w 3650621"/>
              <a:gd name="connsiteY22-7542" fmla="*/ 2302085 h 6707398"/>
              <a:gd name="connsiteX23-7543" fmla="*/ 207334 w 3650621"/>
              <a:gd name="connsiteY23-7544" fmla="*/ 1787735 h 6707398"/>
              <a:gd name="connsiteX24-7545" fmla="*/ 173996 w 3650621"/>
              <a:gd name="connsiteY24-7546" fmla="*/ 2092535 h 6707398"/>
              <a:gd name="connsiteX25-7547" fmla="*/ 745496 w 3650621"/>
              <a:gd name="connsiteY25-7548" fmla="*/ 2806910 h 6707398"/>
              <a:gd name="connsiteX26-7549" fmla="*/ 1440822 w 3650621"/>
              <a:gd name="connsiteY26-7550" fmla="*/ 3583198 h 6707398"/>
              <a:gd name="connsiteX27-7551" fmla="*/ 1617034 w 3650621"/>
              <a:gd name="connsiteY27-7552" fmla="*/ 4107073 h 6707398"/>
              <a:gd name="connsiteX28-7553" fmla="*/ 1959934 w 3650621"/>
              <a:gd name="connsiteY28-7554" fmla="*/ 6707398 h 6707398"/>
              <a:gd name="connsiteX0-7555" fmla="*/ 1959934 w 3650621"/>
              <a:gd name="connsiteY0-7556" fmla="*/ 6707398 h 6707398"/>
              <a:gd name="connsiteX1-7557" fmla="*/ 3650621 w 3650621"/>
              <a:gd name="connsiteY1-7558" fmla="*/ 6702635 h 6707398"/>
              <a:gd name="connsiteX2-7559" fmla="*/ 2640971 w 3650621"/>
              <a:gd name="connsiteY2-7560" fmla="*/ 3878472 h 6707398"/>
              <a:gd name="connsiteX3-7561" fmla="*/ 2539547 w 3650621"/>
              <a:gd name="connsiteY3-7562" fmla="*/ 3373073 h 6707398"/>
              <a:gd name="connsiteX4-7563" fmla="*/ 2755270 w 3650621"/>
              <a:gd name="connsiteY4-7564" fmla="*/ 2811673 h 6707398"/>
              <a:gd name="connsiteX5-7565" fmla="*/ 2864809 w 3650621"/>
              <a:gd name="connsiteY5-7566" fmla="*/ 2192548 h 6707398"/>
              <a:gd name="connsiteX6-7567" fmla="*/ 3512509 w 3650621"/>
              <a:gd name="connsiteY6-7568" fmla="*/ 1301960 h 6707398"/>
              <a:gd name="connsiteX7-7569" fmla="*/ 3298197 w 3650621"/>
              <a:gd name="connsiteY7-7570" fmla="*/ 1178135 h 6707398"/>
              <a:gd name="connsiteX8-7571" fmla="*/ 2607634 w 3650621"/>
              <a:gd name="connsiteY8-7572" fmla="*/ 1878222 h 6707398"/>
              <a:gd name="connsiteX9-7573" fmla="*/ 2531434 w 3650621"/>
              <a:gd name="connsiteY9-7574" fmla="*/ 1821072 h 6707398"/>
              <a:gd name="connsiteX10-7575" fmla="*/ 2874334 w 3650621"/>
              <a:gd name="connsiteY10-7576" fmla="*/ 563772 h 6707398"/>
              <a:gd name="connsiteX11-7577" fmla="*/ 2598109 w 3650621"/>
              <a:gd name="connsiteY11-7578" fmla="*/ 397084 h 6707398"/>
              <a:gd name="connsiteX12-7579" fmla="*/ 2207584 w 3650621"/>
              <a:gd name="connsiteY12-7580" fmla="*/ 1659147 h 6707398"/>
              <a:gd name="connsiteX13-7581" fmla="*/ 2131384 w 3650621"/>
              <a:gd name="connsiteY13-7582" fmla="*/ 1597235 h 6707398"/>
              <a:gd name="connsiteX14-7583" fmla="*/ 2193297 w 3650621"/>
              <a:gd name="connsiteY14-7584" fmla="*/ 154197 h 6707398"/>
              <a:gd name="connsiteX15-7585" fmla="*/ 1878971 w 3650621"/>
              <a:gd name="connsiteY15-7586" fmla="*/ 163723 h 6707398"/>
              <a:gd name="connsiteX16-7587" fmla="*/ 1798009 w 3650621"/>
              <a:gd name="connsiteY16-7588" fmla="*/ 1554373 h 6707398"/>
              <a:gd name="connsiteX17-7589" fmla="*/ 1674184 w 3650621"/>
              <a:gd name="connsiteY17-7590" fmla="*/ 1559134 h 6707398"/>
              <a:gd name="connsiteX18-7591" fmla="*/ 1593221 w 3650621"/>
              <a:gd name="connsiteY18-7592" fmla="*/ 378035 h 6707398"/>
              <a:gd name="connsiteX19-7593" fmla="*/ 1307472 w 3650621"/>
              <a:gd name="connsiteY19-7594" fmla="*/ 368510 h 6707398"/>
              <a:gd name="connsiteX20-7595" fmla="*/ 1312234 w 3650621"/>
              <a:gd name="connsiteY20-7596" fmla="*/ 1635335 h 6707398"/>
              <a:gd name="connsiteX21-7597" fmla="*/ 1259846 w 3650621"/>
              <a:gd name="connsiteY21-7598" fmla="*/ 2025860 h 6707398"/>
              <a:gd name="connsiteX22-7599" fmla="*/ 902659 w 3650621"/>
              <a:gd name="connsiteY22-7600" fmla="*/ 2302085 h 6707398"/>
              <a:gd name="connsiteX23-7601" fmla="*/ 207334 w 3650621"/>
              <a:gd name="connsiteY23-7602" fmla="*/ 1787735 h 6707398"/>
              <a:gd name="connsiteX24-7603" fmla="*/ 173996 w 3650621"/>
              <a:gd name="connsiteY24-7604" fmla="*/ 2092535 h 6707398"/>
              <a:gd name="connsiteX25-7605" fmla="*/ 745496 w 3650621"/>
              <a:gd name="connsiteY25-7606" fmla="*/ 2806910 h 6707398"/>
              <a:gd name="connsiteX26-7607" fmla="*/ 1440822 w 3650621"/>
              <a:gd name="connsiteY26-7608" fmla="*/ 3583198 h 6707398"/>
              <a:gd name="connsiteX27-7609" fmla="*/ 1617034 w 3650621"/>
              <a:gd name="connsiteY27-7610" fmla="*/ 4107073 h 6707398"/>
              <a:gd name="connsiteX28-7611" fmla="*/ 1959934 w 3650621"/>
              <a:gd name="connsiteY28-7612" fmla="*/ 6707398 h 6707398"/>
              <a:gd name="connsiteX0-7613" fmla="*/ 1938429 w 3650621"/>
              <a:gd name="connsiteY0-7614" fmla="*/ 6169762 h 6702638"/>
              <a:gd name="connsiteX1-7615" fmla="*/ 3650621 w 3650621"/>
              <a:gd name="connsiteY1-7616" fmla="*/ 6702635 h 6702638"/>
              <a:gd name="connsiteX2-7617" fmla="*/ 2640971 w 3650621"/>
              <a:gd name="connsiteY2-7618" fmla="*/ 3878472 h 6702638"/>
              <a:gd name="connsiteX3-7619" fmla="*/ 2539547 w 3650621"/>
              <a:gd name="connsiteY3-7620" fmla="*/ 3373073 h 6702638"/>
              <a:gd name="connsiteX4-7621" fmla="*/ 2755270 w 3650621"/>
              <a:gd name="connsiteY4-7622" fmla="*/ 2811673 h 6702638"/>
              <a:gd name="connsiteX5-7623" fmla="*/ 2864809 w 3650621"/>
              <a:gd name="connsiteY5-7624" fmla="*/ 2192548 h 6702638"/>
              <a:gd name="connsiteX6-7625" fmla="*/ 3512509 w 3650621"/>
              <a:gd name="connsiteY6-7626" fmla="*/ 1301960 h 6702638"/>
              <a:gd name="connsiteX7-7627" fmla="*/ 3298197 w 3650621"/>
              <a:gd name="connsiteY7-7628" fmla="*/ 1178135 h 6702638"/>
              <a:gd name="connsiteX8-7629" fmla="*/ 2607634 w 3650621"/>
              <a:gd name="connsiteY8-7630" fmla="*/ 1878222 h 6702638"/>
              <a:gd name="connsiteX9-7631" fmla="*/ 2531434 w 3650621"/>
              <a:gd name="connsiteY9-7632" fmla="*/ 1821072 h 6702638"/>
              <a:gd name="connsiteX10-7633" fmla="*/ 2874334 w 3650621"/>
              <a:gd name="connsiteY10-7634" fmla="*/ 563772 h 6702638"/>
              <a:gd name="connsiteX11-7635" fmla="*/ 2598109 w 3650621"/>
              <a:gd name="connsiteY11-7636" fmla="*/ 397084 h 6702638"/>
              <a:gd name="connsiteX12-7637" fmla="*/ 2207584 w 3650621"/>
              <a:gd name="connsiteY12-7638" fmla="*/ 1659147 h 6702638"/>
              <a:gd name="connsiteX13-7639" fmla="*/ 2131384 w 3650621"/>
              <a:gd name="connsiteY13-7640" fmla="*/ 1597235 h 6702638"/>
              <a:gd name="connsiteX14-7641" fmla="*/ 2193297 w 3650621"/>
              <a:gd name="connsiteY14-7642" fmla="*/ 154197 h 6702638"/>
              <a:gd name="connsiteX15-7643" fmla="*/ 1878971 w 3650621"/>
              <a:gd name="connsiteY15-7644" fmla="*/ 163723 h 6702638"/>
              <a:gd name="connsiteX16-7645" fmla="*/ 1798009 w 3650621"/>
              <a:gd name="connsiteY16-7646" fmla="*/ 1554373 h 6702638"/>
              <a:gd name="connsiteX17-7647" fmla="*/ 1674184 w 3650621"/>
              <a:gd name="connsiteY17-7648" fmla="*/ 1559134 h 6702638"/>
              <a:gd name="connsiteX18-7649" fmla="*/ 1593221 w 3650621"/>
              <a:gd name="connsiteY18-7650" fmla="*/ 378035 h 6702638"/>
              <a:gd name="connsiteX19-7651" fmla="*/ 1307472 w 3650621"/>
              <a:gd name="connsiteY19-7652" fmla="*/ 368510 h 6702638"/>
              <a:gd name="connsiteX20-7653" fmla="*/ 1312234 w 3650621"/>
              <a:gd name="connsiteY20-7654" fmla="*/ 1635335 h 6702638"/>
              <a:gd name="connsiteX21-7655" fmla="*/ 1259846 w 3650621"/>
              <a:gd name="connsiteY21-7656" fmla="*/ 2025860 h 6702638"/>
              <a:gd name="connsiteX22-7657" fmla="*/ 902659 w 3650621"/>
              <a:gd name="connsiteY22-7658" fmla="*/ 2302085 h 6702638"/>
              <a:gd name="connsiteX23-7659" fmla="*/ 207334 w 3650621"/>
              <a:gd name="connsiteY23-7660" fmla="*/ 1787735 h 6702638"/>
              <a:gd name="connsiteX24-7661" fmla="*/ 173996 w 3650621"/>
              <a:gd name="connsiteY24-7662" fmla="*/ 2092535 h 6702638"/>
              <a:gd name="connsiteX25-7663" fmla="*/ 745496 w 3650621"/>
              <a:gd name="connsiteY25-7664" fmla="*/ 2806910 h 6702638"/>
              <a:gd name="connsiteX26-7665" fmla="*/ 1440822 w 3650621"/>
              <a:gd name="connsiteY26-7666" fmla="*/ 3583198 h 6702638"/>
              <a:gd name="connsiteX27-7667" fmla="*/ 1617034 w 3650621"/>
              <a:gd name="connsiteY27-7668" fmla="*/ 4107073 h 6702638"/>
              <a:gd name="connsiteX28-7669" fmla="*/ 1938429 w 3650621"/>
              <a:gd name="connsiteY28-7670" fmla="*/ 6169762 h 6702638"/>
              <a:gd name="connsiteX0-7671" fmla="*/ 1938429 w 3560732"/>
              <a:gd name="connsiteY0-7672" fmla="*/ 6169762 h 6186505"/>
              <a:gd name="connsiteX1-7673" fmla="*/ 3478578 w 3560732"/>
              <a:gd name="connsiteY1-7674" fmla="*/ 6186505 h 6186505"/>
              <a:gd name="connsiteX2-7675" fmla="*/ 2640971 w 3560732"/>
              <a:gd name="connsiteY2-7676" fmla="*/ 3878472 h 6186505"/>
              <a:gd name="connsiteX3-7677" fmla="*/ 2539547 w 3560732"/>
              <a:gd name="connsiteY3-7678" fmla="*/ 3373073 h 6186505"/>
              <a:gd name="connsiteX4-7679" fmla="*/ 2755270 w 3560732"/>
              <a:gd name="connsiteY4-7680" fmla="*/ 2811673 h 6186505"/>
              <a:gd name="connsiteX5-7681" fmla="*/ 2864809 w 3560732"/>
              <a:gd name="connsiteY5-7682" fmla="*/ 2192548 h 6186505"/>
              <a:gd name="connsiteX6-7683" fmla="*/ 3512509 w 3560732"/>
              <a:gd name="connsiteY6-7684" fmla="*/ 1301960 h 6186505"/>
              <a:gd name="connsiteX7-7685" fmla="*/ 3298197 w 3560732"/>
              <a:gd name="connsiteY7-7686" fmla="*/ 1178135 h 6186505"/>
              <a:gd name="connsiteX8-7687" fmla="*/ 2607634 w 3560732"/>
              <a:gd name="connsiteY8-7688" fmla="*/ 1878222 h 6186505"/>
              <a:gd name="connsiteX9-7689" fmla="*/ 2531434 w 3560732"/>
              <a:gd name="connsiteY9-7690" fmla="*/ 1821072 h 6186505"/>
              <a:gd name="connsiteX10-7691" fmla="*/ 2874334 w 3560732"/>
              <a:gd name="connsiteY10-7692" fmla="*/ 563772 h 6186505"/>
              <a:gd name="connsiteX11-7693" fmla="*/ 2598109 w 3560732"/>
              <a:gd name="connsiteY11-7694" fmla="*/ 397084 h 6186505"/>
              <a:gd name="connsiteX12-7695" fmla="*/ 2207584 w 3560732"/>
              <a:gd name="connsiteY12-7696" fmla="*/ 1659147 h 6186505"/>
              <a:gd name="connsiteX13-7697" fmla="*/ 2131384 w 3560732"/>
              <a:gd name="connsiteY13-7698" fmla="*/ 1597235 h 6186505"/>
              <a:gd name="connsiteX14-7699" fmla="*/ 2193297 w 3560732"/>
              <a:gd name="connsiteY14-7700" fmla="*/ 154197 h 6186505"/>
              <a:gd name="connsiteX15-7701" fmla="*/ 1878971 w 3560732"/>
              <a:gd name="connsiteY15-7702" fmla="*/ 163723 h 6186505"/>
              <a:gd name="connsiteX16-7703" fmla="*/ 1798009 w 3560732"/>
              <a:gd name="connsiteY16-7704" fmla="*/ 1554373 h 6186505"/>
              <a:gd name="connsiteX17-7705" fmla="*/ 1674184 w 3560732"/>
              <a:gd name="connsiteY17-7706" fmla="*/ 1559134 h 6186505"/>
              <a:gd name="connsiteX18-7707" fmla="*/ 1593221 w 3560732"/>
              <a:gd name="connsiteY18-7708" fmla="*/ 378035 h 6186505"/>
              <a:gd name="connsiteX19-7709" fmla="*/ 1307472 w 3560732"/>
              <a:gd name="connsiteY19-7710" fmla="*/ 368510 h 6186505"/>
              <a:gd name="connsiteX20-7711" fmla="*/ 1312234 w 3560732"/>
              <a:gd name="connsiteY20-7712" fmla="*/ 1635335 h 6186505"/>
              <a:gd name="connsiteX21-7713" fmla="*/ 1259846 w 3560732"/>
              <a:gd name="connsiteY21-7714" fmla="*/ 2025860 h 6186505"/>
              <a:gd name="connsiteX22-7715" fmla="*/ 902659 w 3560732"/>
              <a:gd name="connsiteY22-7716" fmla="*/ 2302085 h 6186505"/>
              <a:gd name="connsiteX23-7717" fmla="*/ 207334 w 3560732"/>
              <a:gd name="connsiteY23-7718" fmla="*/ 1787735 h 6186505"/>
              <a:gd name="connsiteX24-7719" fmla="*/ 173996 w 3560732"/>
              <a:gd name="connsiteY24-7720" fmla="*/ 2092535 h 6186505"/>
              <a:gd name="connsiteX25-7721" fmla="*/ 745496 w 3560732"/>
              <a:gd name="connsiteY25-7722" fmla="*/ 2806910 h 6186505"/>
              <a:gd name="connsiteX26-7723" fmla="*/ 1440822 w 3560732"/>
              <a:gd name="connsiteY26-7724" fmla="*/ 3583198 h 6186505"/>
              <a:gd name="connsiteX27-7725" fmla="*/ 1617034 w 3560732"/>
              <a:gd name="connsiteY27-7726" fmla="*/ 4107073 h 6186505"/>
              <a:gd name="connsiteX28-7727" fmla="*/ 1938429 w 3560732"/>
              <a:gd name="connsiteY28-7728" fmla="*/ 6169762 h 6186505"/>
              <a:gd name="connsiteX0-7729" fmla="*/ 1938429 w 3560732"/>
              <a:gd name="connsiteY0-7730" fmla="*/ 6169762 h 6186505"/>
              <a:gd name="connsiteX1-7731" fmla="*/ 3478578 w 3560732"/>
              <a:gd name="connsiteY1-7732" fmla="*/ 6186505 h 6186505"/>
              <a:gd name="connsiteX2-7733" fmla="*/ 2640971 w 3560732"/>
              <a:gd name="connsiteY2-7734" fmla="*/ 3878472 h 6186505"/>
              <a:gd name="connsiteX3-7735" fmla="*/ 2539547 w 3560732"/>
              <a:gd name="connsiteY3-7736" fmla="*/ 3373073 h 6186505"/>
              <a:gd name="connsiteX4-7737" fmla="*/ 2755270 w 3560732"/>
              <a:gd name="connsiteY4-7738" fmla="*/ 2811673 h 6186505"/>
              <a:gd name="connsiteX5-7739" fmla="*/ 2864809 w 3560732"/>
              <a:gd name="connsiteY5-7740" fmla="*/ 2192548 h 6186505"/>
              <a:gd name="connsiteX6-7741" fmla="*/ 3512509 w 3560732"/>
              <a:gd name="connsiteY6-7742" fmla="*/ 1301960 h 6186505"/>
              <a:gd name="connsiteX7-7743" fmla="*/ 3298197 w 3560732"/>
              <a:gd name="connsiteY7-7744" fmla="*/ 1178135 h 6186505"/>
              <a:gd name="connsiteX8-7745" fmla="*/ 2607634 w 3560732"/>
              <a:gd name="connsiteY8-7746" fmla="*/ 1878222 h 6186505"/>
              <a:gd name="connsiteX9-7747" fmla="*/ 2531434 w 3560732"/>
              <a:gd name="connsiteY9-7748" fmla="*/ 1821072 h 6186505"/>
              <a:gd name="connsiteX10-7749" fmla="*/ 2874334 w 3560732"/>
              <a:gd name="connsiteY10-7750" fmla="*/ 563772 h 6186505"/>
              <a:gd name="connsiteX11-7751" fmla="*/ 2598109 w 3560732"/>
              <a:gd name="connsiteY11-7752" fmla="*/ 397084 h 6186505"/>
              <a:gd name="connsiteX12-7753" fmla="*/ 2207584 w 3560732"/>
              <a:gd name="connsiteY12-7754" fmla="*/ 1659147 h 6186505"/>
              <a:gd name="connsiteX13-7755" fmla="*/ 2131384 w 3560732"/>
              <a:gd name="connsiteY13-7756" fmla="*/ 1597235 h 6186505"/>
              <a:gd name="connsiteX14-7757" fmla="*/ 2193297 w 3560732"/>
              <a:gd name="connsiteY14-7758" fmla="*/ 154197 h 6186505"/>
              <a:gd name="connsiteX15-7759" fmla="*/ 1878971 w 3560732"/>
              <a:gd name="connsiteY15-7760" fmla="*/ 163723 h 6186505"/>
              <a:gd name="connsiteX16-7761" fmla="*/ 1798009 w 3560732"/>
              <a:gd name="connsiteY16-7762" fmla="*/ 1554373 h 6186505"/>
              <a:gd name="connsiteX17-7763" fmla="*/ 1674184 w 3560732"/>
              <a:gd name="connsiteY17-7764" fmla="*/ 1559134 h 6186505"/>
              <a:gd name="connsiteX18-7765" fmla="*/ 1593221 w 3560732"/>
              <a:gd name="connsiteY18-7766" fmla="*/ 378035 h 6186505"/>
              <a:gd name="connsiteX19-7767" fmla="*/ 1307472 w 3560732"/>
              <a:gd name="connsiteY19-7768" fmla="*/ 368510 h 6186505"/>
              <a:gd name="connsiteX20-7769" fmla="*/ 1312234 w 3560732"/>
              <a:gd name="connsiteY20-7770" fmla="*/ 1635335 h 6186505"/>
              <a:gd name="connsiteX21-7771" fmla="*/ 1259846 w 3560732"/>
              <a:gd name="connsiteY21-7772" fmla="*/ 2025860 h 6186505"/>
              <a:gd name="connsiteX22-7773" fmla="*/ 902659 w 3560732"/>
              <a:gd name="connsiteY22-7774" fmla="*/ 2302085 h 6186505"/>
              <a:gd name="connsiteX23-7775" fmla="*/ 207334 w 3560732"/>
              <a:gd name="connsiteY23-7776" fmla="*/ 1787735 h 6186505"/>
              <a:gd name="connsiteX24-7777" fmla="*/ 173996 w 3560732"/>
              <a:gd name="connsiteY24-7778" fmla="*/ 2092535 h 6186505"/>
              <a:gd name="connsiteX25-7779" fmla="*/ 745496 w 3560732"/>
              <a:gd name="connsiteY25-7780" fmla="*/ 2806910 h 6186505"/>
              <a:gd name="connsiteX26-7781" fmla="*/ 1440822 w 3560732"/>
              <a:gd name="connsiteY26-7782" fmla="*/ 3583198 h 6186505"/>
              <a:gd name="connsiteX27-7783" fmla="*/ 1617034 w 3560732"/>
              <a:gd name="connsiteY27-7784" fmla="*/ 4107073 h 6186505"/>
              <a:gd name="connsiteX28-7785" fmla="*/ 1938429 w 3560732"/>
              <a:gd name="connsiteY28-7786" fmla="*/ 6169762 h 6186505"/>
              <a:gd name="connsiteX0-7787" fmla="*/ 1938429 w 3560732"/>
              <a:gd name="connsiteY0-7788" fmla="*/ 6226614 h 6226614"/>
              <a:gd name="connsiteX1-7789" fmla="*/ 3478578 w 3560732"/>
              <a:gd name="connsiteY1-7790" fmla="*/ 6186505 h 6226614"/>
              <a:gd name="connsiteX2-7791" fmla="*/ 2640971 w 3560732"/>
              <a:gd name="connsiteY2-7792" fmla="*/ 3878472 h 6226614"/>
              <a:gd name="connsiteX3-7793" fmla="*/ 2539547 w 3560732"/>
              <a:gd name="connsiteY3-7794" fmla="*/ 3373073 h 6226614"/>
              <a:gd name="connsiteX4-7795" fmla="*/ 2755270 w 3560732"/>
              <a:gd name="connsiteY4-7796" fmla="*/ 2811673 h 6226614"/>
              <a:gd name="connsiteX5-7797" fmla="*/ 2864809 w 3560732"/>
              <a:gd name="connsiteY5-7798" fmla="*/ 2192548 h 6226614"/>
              <a:gd name="connsiteX6-7799" fmla="*/ 3512509 w 3560732"/>
              <a:gd name="connsiteY6-7800" fmla="*/ 1301960 h 6226614"/>
              <a:gd name="connsiteX7-7801" fmla="*/ 3298197 w 3560732"/>
              <a:gd name="connsiteY7-7802" fmla="*/ 1178135 h 6226614"/>
              <a:gd name="connsiteX8-7803" fmla="*/ 2607634 w 3560732"/>
              <a:gd name="connsiteY8-7804" fmla="*/ 1878222 h 6226614"/>
              <a:gd name="connsiteX9-7805" fmla="*/ 2531434 w 3560732"/>
              <a:gd name="connsiteY9-7806" fmla="*/ 1821072 h 6226614"/>
              <a:gd name="connsiteX10-7807" fmla="*/ 2874334 w 3560732"/>
              <a:gd name="connsiteY10-7808" fmla="*/ 563772 h 6226614"/>
              <a:gd name="connsiteX11-7809" fmla="*/ 2598109 w 3560732"/>
              <a:gd name="connsiteY11-7810" fmla="*/ 397084 h 6226614"/>
              <a:gd name="connsiteX12-7811" fmla="*/ 2207584 w 3560732"/>
              <a:gd name="connsiteY12-7812" fmla="*/ 1659147 h 6226614"/>
              <a:gd name="connsiteX13-7813" fmla="*/ 2131384 w 3560732"/>
              <a:gd name="connsiteY13-7814" fmla="*/ 1597235 h 6226614"/>
              <a:gd name="connsiteX14-7815" fmla="*/ 2193297 w 3560732"/>
              <a:gd name="connsiteY14-7816" fmla="*/ 154197 h 6226614"/>
              <a:gd name="connsiteX15-7817" fmla="*/ 1878971 w 3560732"/>
              <a:gd name="connsiteY15-7818" fmla="*/ 163723 h 6226614"/>
              <a:gd name="connsiteX16-7819" fmla="*/ 1798009 w 3560732"/>
              <a:gd name="connsiteY16-7820" fmla="*/ 1554373 h 6226614"/>
              <a:gd name="connsiteX17-7821" fmla="*/ 1674184 w 3560732"/>
              <a:gd name="connsiteY17-7822" fmla="*/ 1559134 h 6226614"/>
              <a:gd name="connsiteX18-7823" fmla="*/ 1593221 w 3560732"/>
              <a:gd name="connsiteY18-7824" fmla="*/ 378035 h 6226614"/>
              <a:gd name="connsiteX19-7825" fmla="*/ 1307472 w 3560732"/>
              <a:gd name="connsiteY19-7826" fmla="*/ 368510 h 6226614"/>
              <a:gd name="connsiteX20-7827" fmla="*/ 1312234 w 3560732"/>
              <a:gd name="connsiteY20-7828" fmla="*/ 1635335 h 6226614"/>
              <a:gd name="connsiteX21-7829" fmla="*/ 1259846 w 3560732"/>
              <a:gd name="connsiteY21-7830" fmla="*/ 2025860 h 6226614"/>
              <a:gd name="connsiteX22-7831" fmla="*/ 902659 w 3560732"/>
              <a:gd name="connsiteY22-7832" fmla="*/ 2302085 h 6226614"/>
              <a:gd name="connsiteX23-7833" fmla="*/ 207334 w 3560732"/>
              <a:gd name="connsiteY23-7834" fmla="*/ 1787735 h 6226614"/>
              <a:gd name="connsiteX24-7835" fmla="*/ 173996 w 3560732"/>
              <a:gd name="connsiteY24-7836" fmla="*/ 2092535 h 6226614"/>
              <a:gd name="connsiteX25-7837" fmla="*/ 745496 w 3560732"/>
              <a:gd name="connsiteY25-7838" fmla="*/ 2806910 h 6226614"/>
              <a:gd name="connsiteX26-7839" fmla="*/ 1440822 w 3560732"/>
              <a:gd name="connsiteY26-7840" fmla="*/ 3583198 h 6226614"/>
              <a:gd name="connsiteX27-7841" fmla="*/ 1617034 w 3560732"/>
              <a:gd name="connsiteY27-7842" fmla="*/ 4107073 h 6226614"/>
              <a:gd name="connsiteX28-7843" fmla="*/ 1938429 w 3560732"/>
              <a:gd name="connsiteY28-7844" fmla="*/ 6226614 h 6226614"/>
              <a:gd name="connsiteX0-7845" fmla="*/ 1938429 w 3560732"/>
              <a:gd name="connsiteY0-7846" fmla="*/ 6189377 h 6189377"/>
              <a:gd name="connsiteX1-7847" fmla="*/ 3478578 w 3560732"/>
              <a:gd name="connsiteY1-7848" fmla="*/ 6186505 h 6189377"/>
              <a:gd name="connsiteX2-7849" fmla="*/ 2640971 w 3560732"/>
              <a:gd name="connsiteY2-7850" fmla="*/ 3878472 h 6189377"/>
              <a:gd name="connsiteX3-7851" fmla="*/ 2539547 w 3560732"/>
              <a:gd name="connsiteY3-7852" fmla="*/ 3373073 h 6189377"/>
              <a:gd name="connsiteX4-7853" fmla="*/ 2755270 w 3560732"/>
              <a:gd name="connsiteY4-7854" fmla="*/ 2811673 h 6189377"/>
              <a:gd name="connsiteX5-7855" fmla="*/ 2864809 w 3560732"/>
              <a:gd name="connsiteY5-7856" fmla="*/ 2192548 h 6189377"/>
              <a:gd name="connsiteX6-7857" fmla="*/ 3512509 w 3560732"/>
              <a:gd name="connsiteY6-7858" fmla="*/ 1301960 h 6189377"/>
              <a:gd name="connsiteX7-7859" fmla="*/ 3298197 w 3560732"/>
              <a:gd name="connsiteY7-7860" fmla="*/ 1178135 h 6189377"/>
              <a:gd name="connsiteX8-7861" fmla="*/ 2607634 w 3560732"/>
              <a:gd name="connsiteY8-7862" fmla="*/ 1878222 h 6189377"/>
              <a:gd name="connsiteX9-7863" fmla="*/ 2531434 w 3560732"/>
              <a:gd name="connsiteY9-7864" fmla="*/ 1821072 h 6189377"/>
              <a:gd name="connsiteX10-7865" fmla="*/ 2874334 w 3560732"/>
              <a:gd name="connsiteY10-7866" fmla="*/ 563772 h 6189377"/>
              <a:gd name="connsiteX11-7867" fmla="*/ 2598109 w 3560732"/>
              <a:gd name="connsiteY11-7868" fmla="*/ 397084 h 6189377"/>
              <a:gd name="connsiteX12-7869" fmla="*/ 2207584 w 3560732"/>
              <a:gd name="connsiteY12-7870" fmla="*/ 1659147 h 6189377"/>
              <a:gd name="connsiteX13-7871" fmla="*/ 2131384 w 3560732"/>
              <a:gd name="connsiteY13-7872" fmla="*/ 1597235 h 6189377"/>
              <a:gd name="connsiteX14-7873" fmla="*/ 2193297 w 3560732"/>
              <a:gd name="connsiteY14-7874" fmla="*/ 154197 h 6189377"/>
              <a:gd name="connsiteX15-7875" fmla="*/ 1878971 w 3560732"/>
              <a:gd name="connsiteY15-7876" fmla="*/ 163723 h 6189377"/>
              <a:gd name="connsiteX16-7877" fmla="*/ 1798009 w 3560732"/>
              <a:gd name="connsiteY16-7878" fmla="*/ 1554373 h 6189377"/>
              <a:gd name="connsiteX17-7879" fmla="*/ 1674184 w 3560732"/>
              <a:gd name="connsiteY17-7880" fmla="*/ 1559134 h 6189377"/>
              <a:gd name="connsiteX18-7881" fmla="*/ 1593221 w 3560732"/>
              <a:gd name="connsiteY18-7882" fmla="*/ 378035 h 6189377"/>
              <a:gd name="connsiteX19-7883" fmla="*/ 1307472 w 3560732"/>
              <a:gd name="connsiteY19-7884" fmla="*/ 368510 h 6189377"/>
              <a:gd name="connsiteX20-7885" fmla="*/ 1312234 w 3560732"/>
              <a:gd name="connsiteY20-7886" fmla="*/ 1635335 h 6189377"/>
              <a:gd name="connsiteX21-7887" fmla="*/ 1259846 w 3560732"/>
              <a:gd name="connsiteY21-7888" fmla="*/ 2025860 h 6189377"/>
              <a:gd name="connsiteX22-7889" fmla="*/ 902659 w 3560732"/>
              <a:gd name="connsiteY22-7890" fmla="*/ 2302085 h 6189377"/>
              <a:gd name="connsiteX23-7891" fmla="*/ 207334 w 3560732"/>
              <a:gd name="connsiteY23-7892" fmla="*/ 1787735 h 6189377"/>
              <a:gd name="connsiteX24-7893" fmla="*/ 173996 w 3560732"/>
              <a:gd name="connsiteY24-7894" fmla="*/ 2092535 h 6189377"/>
              <a:gd name="connsiteX25-7895" fmla="*/ 745496 w 3560732"/>
              <a:gd name="connsiteY25-7896" fmla="*/ 2806910 h 6189377"/>
              <a:gd name="connsiteX26-7897" fmla="*/ 1440822 w 3560732"/>
              <a:gd name="connsiteY26-7898" fmla="*/ 3583198 h 6189377"/>
              <a:gd name="connsiteX27-7899" fmla="*/ 1617034 w 3560732"/>
              <a:gd name="connsiteY27-7900" fmla="*/ 4107073 h 6189377"/>
              <a:gd name="connsiteX28-7901" fmla="*/ 1938429 w 3560732"/>
              <a:gd name="connsiteY28-7902" fmla="*/ 6189377 h 6189377"/>
              <a:gd name="connsiteX0-7903" fmla="*/ 1975235 w 3560732"/>
              <a:gd name="connsiteY0-7904" fmla="*/ 6594258 h 6594258"/>
              <a:gd name="connsiteX1-7905" fmla="*/ 3478578 w 3560732"/>
              <a:gd name="connsiteY1-7906" fmla="*/ 6186505 h 6594258"/>
              <a:gd name="connsiteX2-7907" fmla="*/ 2640971 w 3560732"/>
              <a:gd name="connsiteY2-7908" fmla="*/ 3878472 h 6594258"/>
              <a:gd name="connsiteX3-7909" fmla="*/ 2539547 w 3560732"/>
              <a:gd name="connsiteY3-7910" fmla="*/ 3373073 h 6594258"/>
              <a:gd name="connsiteX4-7911" fmla="*/ 2755270 w 3560732"/>
              <a:gd name="connsiteY4-7912" fmla="*/ 2811673 h 6594258"/>
              <a:gd name="connsiteX5-7913" fmla="*/ 2864809 w 3560732"/>
              <a:gd name="connsiteY5-7914" fmla="*/ 2192548 h 6594258"/>
              <a:gd name="connsiteX6-7915" fmla="*/ 3512509 w 3560732"/>
              <a:gd name="connsiteY6-7916" fmla="*/ 1301960 h 6594258"/>
              <a:gd name="connsiteX7-7917" fmla="*/ 3298197 w 3560732"/>
              <a:gd name="connsiteY7-7918" fmla="*/ 1178135 h 6594258"/>
              <a:gd name="connsiteX8-7919" fmla="*/ 2607634 w 3560732"/>
              <a:gd name="connsiteY8-7920" fmla="*/ 1878222 h 6594258"/>
              <a:gd name="connsiteX9-7921" fmla="*/ 2531434 w 3560732"/>
              <a:gd name="connsiteY9-7922" fmla="*/ 1821072 h 6594258"/>
              <a:gd name="connsiteX10-7923" fmla="*/ 2874334 w 3560732"/>
              <a:gd name="connsiteY10-7924" fmla="*/ 563772 h 6594258"/>
              <a:gd name="connsiteX11-7925" fmla="*/ 2598109 w 3560732"/>
              <a:gd name="connsiteY11-7926" fmla="*/ 397084 h 6594258"/>
              <a:gd name="connsiteX12-7927" fmla="*/ 2207584 w 3560732"/>
              <a:gd name="connsiteY12-7928" fmla="*/ 1659147 h 6594258"/>
              <a:gd name="connsiteX13-7929" fmla="*/ 2131384 w 3560732"/>
              <a:gd name="connsiteY13-7930" fmla="*/ 1597235 h 6594258"/>
              <a:gd name="connsiteX14-7931" fmla="*/ 2193297 w 3560732"/>
              <a:gd name="connsiteY14-7932" fmla="*/ 154197 h 6594258"/>
              <a:gd name="connsiteX15-7933" fmla="*/ 1878971 w 3560732"/>
              <a:gd name="connsiteY15-7934" fmla="*/ 163723 h 6594258"/>
              <a:gd name="connsiteX16-7935" fmla="*/ 1798009 w 3560732"/>
              <a:gd name="connsiteY16-7936" fmla="*/ 1554373 h 6594258"/>
              <a:gd name="connsiteX17-7937" fmla="*/ 1674184 w 3560732"/>
              <a:gd name="connsiteY17-7938" fmla="*/ 1559134 h 6594258"/>
              <a:gd name="connsiteX18-7939" fmla="*/ 1593221 w 3560732"/>
              <a:gd name="connsiteY18-7940" fmla="*/ 378035 h 6594258"/>
              <a:gd name="connsiteX19-7941" fmla="*/ 1307472 w 3560732"/>
              <a:gd name="connsiteY19-7942" fmla="*/ 368510 h 6594258"/>
              <a:gd name="connsiteX20-7943" fmla="*/ 1312234 w 3560732"/>
              <a:gd name="connsiteY20-7944" fmla="*/ 1635335 h 6594258"/>
              <a:gd name="connsiteX21-7945" fmla="*/ 1259846 w 3560732"/>
              <a:gd name="connsiteY21-7946" fmla="*/ 2025860 h 6594258"/>
              <a:gd name="connsiteX22-7947" fmla="*/ 902659 w 3560732"/>
              <a:gd name="connsiteY22-7948" fmla="*/ 2302085 h 6594258"/>
              <a:gd name="connsiteX23-7949" fmla="*/ 207334 w 3560732"/>
              <a:gd name="connsiteY23-7950" fmla="*/ 1787735 h 6594258"/>
              <a:gd name="connsiteX24-7951" fmla="*/ 173996 w 3560732"/>
              <a:gd name="connsiteY24-7952" fmla="*/ 2092535 h 6594258"/>
              <a:gd name="connsiteX25-7953" fmla="*/ 745496 w 3560732"/>
              <a:gd name="connsiteY25-7954" fmla="*/ 2806910 h 6594258"/>
              <a:gd name="connsiteX26-7955" fmla="*/ 1440822 w 3560732"/>
              <a:gd name="connsiteY26-7956" fmla="*/ 3583198 h 6594258"/>
              <a:gd name="connsiteX27-7957" fmla="*/ 1617034 w 3560732"/>
              <a:gd name="connsiteY27-7958" fmla="*/ 4107073 h 6594258"/>
              <a:gd name="connsiteX28-7959" fmla="*/ 1975235 w 3560732"/>
              <a:gd name="connsiteY28-7960" fmla="*/ 6594258 h 6594258"/>
              <a:gd name="connsiteX0-7961" fmla="*/ 1975235 w 3625806"/>
              <a:gd name="connsiteY0-7962" fmla="*/ 6594258 h 6628209"/>
              <a:gd name="connsiteX1-7963" fmla="*/ 3625806 w 3625806"/>
              <a:gd name="connsiteY1-7964" fmla="*/ 6628192 h 6628209"/>
              <a:gd name="connsiteX2-7965" fmla="*/ 2640971 w 3625806"/>
              <a:gd name="connsiteY2-7966" fmla="*/ 3878472 h 6628209"/>
              <a:gd name="connsiteX3-7967" fmla="*/ 2539547 w 3625806"/>
              <a:gd name="connsiteY3-7968" fmla="*/ 3373073 h 6628209"/>
              <a:gd name="connsiteX4-7969" fmla="*/ 2755270 w 3625806"/>
              <a:gd name="connsiteY4-7970" fmla="*/ 2811673 h 6628209"/>
              <a:gd name="connsiteX5-7971" fmla="*/ 2864809 w 3625806"/>
              <a:gd name="connsiteY5-7972" fmla="*/ 2192548 h 6628209"/>
              <a:gd name="connsiteX6-7973" fmla="*/ 3512509 w 3625806"/>
              <a:gd name="connsiteY6-7974" fmla="*/ 1301960 h 6628209"/>
              <a:gd name="connsiteX7-7975" fmla="*/ 3298197 w 3625806"/>
              <a:gd name="connsiteY7-7976" fmla="*/ 1178135 h 6628209"/>
              <a:gd name="connsiteX8-7977" fmla="*/ 2607634 w 3625806"/>
              <a:gd name="connsiteY8-7978" fmla="*/ 1878222 h 6628209"/>
              <a:gd name="connsiteX9-7979" fmla="*/ 2531434 w 3625806"/>
              <a:gd name="connsiteY9-7980" fmla="*/ 1821072 h 6628209"/>
              <a:gd name="connsiteX10-7981" fmla="*/ 2874334 w 3625806"/>
              <a:gd name="connsiteY10-7982" fmla="*/ 563772 h 6628209"/>
              <a:gd name="connsiteX11-7983" fmla="*/ 2598109 w 3625806"/>
              <a:gd name="connsiteY11-7984" fmla="*/ 397084 h 6628209"/>
              <a:gd name="connsiteX12-7985" fmla="*/ 2207584 w 3625806"/>
              <a:gd name="connsiteY12-7986" fmla="*/ 1659147 h 6628209"/>
              <a:gd name="connsiteX13-7987" fmla="*/ 2131384 w 3625806"/>
              <a:gd name="connsiteY13-7988" fmla="*/ 1597235 h 6628209"/>
              <a:gd name="connsiteX14-7989" fmla="*/ 2193297 w 3625806"/>
              <a:gd name="connsiteY14-7990" fmla="*/ 154197 h 6628209"/>
              <a:gd name="connsiteX15-7991" fmla="*/ 1878971 w 3625806"/>
              <a:gd name="connsiteY15-7992" fmla="*/ 163723 h 6628209"/>
              <a:gd name="connsiteX16-7993" fmla="*/ 1798009 w 3625806"/>
              <a:gd name="connsiteY16-7994" fmla="*/ 1554373 h 6628209"/>
              <a:gd name="connsiteX17-7995" fmla="*/ 1674184 w 3625806"/>
              <a:gd name="connsiteY17-7996" fmla="*/ 1559134 h 6628209"/>
              <a:gd name="connsiteX18-7997" fmla="*/ 1593221 w 3625806"/>
              <a:gd name="connsiteY18-7998" fmla="*/ 378035 h 6628209"/>
              <a:gd name="connsiteX19-7999" fmla="*/ 1307472 w 3625806"/>
              <a:gd name="connsiteY19-8000" fmla="*/ 368510 h 6628209"/>
              <a:gd name="connsiteX20-8001" fmla="*/ 1312234 w 3625806"/>
              <a:gd name="connsiteY20-8002" fmla="*/ 1635335 h 6628209"/>
              <a:gd name="connsiteX21-8003" fmla="*/ 1259846 w 3625806"/>
              <a:gd name="connsiteY21-8004" fmla="*/ 2025860 h 6628209"/>
              <a:gd name="connsiteX22-8005" fmla="*/ 902659 w 3625806"/>
              <a:gd name="connsiteY22-8006" fmla="*/ 2302085 h 6628209"/>
              <a:gd name="connsiteX23-8007" fmla="*/ 207334 w 3625806"/>
              <a:gd name="connsiteY23-8008" fmla="*/ 1787735 h 6628209"/>
              <a:gd name="connsiteX24-8009" fmla="*/ 173996 w 3625806"/>
              <a:gd name="connsiteY24-8010" fmla="*/ 2092535 h 6628209"/>
              <a:gd name="connsiteX25-8011" fmla="*/ 745496 w 3625806"/>
              <a:gd name="connsiteY25-8012" fmla="*/ 2806910 h 6628209"/>
              <a:gd name="connsiteX26-8013" fmla="*/ 1440822 w 3625806"/>
              <a:gd name="connsiteY26-8014" fmla="*/ 3583198 h 6628209"/>
              <a:gd name="connsiteX27-8015" fmla="*/ 1617034 w 3625806"/>
              <a:gd name="connsiteY27-8016" fmla="*/ 4107073 h 6628209"/>
              <a:gd name="connsiteX28-8017" fmla="*/ 1975235 w 3625806"/>
              <a:gd name="connsiteY28-8018" fmla="*/ 6594258 h 6628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4867" y="connsiteY28-4868"/>
              </a:cxn>
            </a:cxnLst>
            <a:rect l="l" t="t" r="r" b="b"/>
            <a:pathLst>
              <a:path w="3625806" h="6628209">
                <a:moveTo>
                  <a:pt x="1975235" y="6594258"/>
                </a:moveTo>
                <a:cubicBezTo>
                  <a:pt x="2488618" y="6593301"/>
                  <a:pt x="3112423" y="6629149"/>
                  <a:pt x="3625806" y="6628192"/>
                </a:cubicBezTo>
                <a:cubicBezTo>
                  <a:pt x="3274968" y="5642354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57760" y="5681446"/>
                  <a:pt x="1975235" y="659425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88"/>
          <p:cNvGrpSpPr/>
          <p:nvPr/>
        </p:nvGrpSpPr>
        <p:grpSpPr>
          <a:xfrm>
            <a:off x="3929569" y="2407616"/>
            <a:ext cx="4376131" cy="3594419"/>
            <a:chOff x="2241333" y="2017415"/>
            <a:chExt cx="4653973" cy="3822630"/>
          </a:xfrm>
        </p:grpSpPr>
        <p:sp>
          <p:nvSpPr>
            <p:cNvPr id="5" name="Teardrop 3"/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Teardrop 3"/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Teardrop 3"/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Teardrop 3"/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ardrop 3"/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Teardrop 3"/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Isosceles Triangle 33"/>
          <p:cNvSpPr/>
          <p:nvPr/>
        </p:nvSpPr>
        <p:spPr>
          <a:xfrm rot="10800000">
            <a:off x="6725184" y="2799502"/>
            <a:ext cx="404221" cy="404221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 Same Side Corner Rectangle 24"/>
          <p:cNvSpPr>
            <a:spLocks noChangeAspect="1"/>
          </p:cNvSpPr>
          <p:nvPr/>
        </p:nvSpPr>
        <p:spPr>
          <a:xfrm rot="16200000">
            <a:off x="7397228" y="5213800"/>
            <a:ext cx="404221" cy="380406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Isosceles Triangle 22"/>
          <p:cNvSpPr>
            <a:spLocks noChangeAspect="1"/>
          </p:cNvSpPr>
          <p:nvPr/>
        </p:nvSpPr>
        <p:spPr>
          <a:xfrm rot="19800000">
            <a:off x="4466384" y="5233294"/>
            <a:ext cx="464930" cy="46485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1"/>
          <p:cNvSpPr>
            <a:spLocks noChangeAspect="1"/>
          </p:cNvSpPr>
          <p:nvPr/>
        </p:nvSpPr>
        <p:spPr>
          <a:xfrm>
            <a:off x="7594386" y="3873788"/>
            <a:ext cx="390314" cy="389565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4328974" y="3896426"/>
            <a:ext cx="380829" cy="29466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100"/>
          <p:cNvSpPr>
            <a:spLocks noChangeAspect="1"/>
          </p:cNvSpPr>
          <p:nvPr/>
        </p:nvSpPr>
        <p:spPr>
          <a:xfrm rot="8580000">
            <a:off x="5162579" y="2790358"/>
            <a:ext cx="352651" cy="35171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01"/>
          <p:cNvGrpSpPr/>
          <p:nvPr/>
        </p:nvGrpSpPr>
        <p:grpSpPr>
          <a:xfrm>
            <a:off x="8642628" y="3526406"/>
            <a:ext cx="2791899" cy="889156"/>
            <a:chOff x="2079598" y="4257726"/>
            <a:chExt cx="2262901" cy="889156"/>
          </a:xfrm>
        </p:grpSpPr>
        <p:sp>
          <p:nvSpPr>
            <p:cNvPr id="18" name="TextBox 17"/>
            <p:cNvSpPr txBox="1"/>
            <p:nvPr/>
          </p:nvSpPr>
          <p:spPr>
            <a:xfrm>
              <a:off x="2079598" y="4501722"/>
              <a:ext cx="2262901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emisahkan kata atau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informasi yang relevan dan yang tidak relevan,.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79598" y="4257726"/>
              <a:ext cx="2262901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(5)</a:t>
              </a:r>
              <a:endParaRPr lang="en-ID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04"/>
          <p:cNvGrpSpPr/>
          <p:nvPr/>
        </p:nvGrpSpPr>
        <p:grpSpPr>
          <a:xfrm>
            <a:off x="8334811" y="5247289"/>
            <a:ext cx="2791899" cy="1073941"/>
            <a:chOff x="2079598" y="4257726"/>
            <a:chExt cx="2262901" cy="1073941"/>
          </a:xfrm>
        </p:grpSpPr>
        <p:sp>
          <p:nvSpPr>
            <p:cNvPr id="21" name="TextBox 20"/>
            <p:cNvSpPr txBox="1"/>
            <p:nvPr/>
          </p:nvSpPr>
          <p:spPr>
            <a:xfrm>
              <a:off x="2079598" y="4501722"/>
              <a:ext cx="2262901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engingat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 mengemukakan kembali ide atau bagian-bagian dari cerita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yang mereka dengar.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79598" y="4257726"/>
              <a:ext cx="2262901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(6)</a:t>
              </a:r>
              <a:endParaRPr lang="en-ID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107"/>
          <p:cNvGrpSpPr/>
          <p:nvPr/>
        </p:nvGrpSpPr>
        <p:grpSpPr>
          <a:xfrm>
            <a:off x="7752748" y="1805525"/>
            <a:ext cx="2791899" cy="519586"/>
            <a:chOff x="2079598" y="4257726"/>
            <a:chExt cx="2262901" cy="519586"/>
          </a:xfrm>
        </p:grpSpPr>
        <p:sp>
          <p:nvSpPr>
            <p:cNvPr id="24" name="TextBox 23"/>
            <p:cNvSpPr txBox="1"/>
            <p:nvPr/>
          </p:nvSpPr>
          <p:spPr>
            <a:xfrm>
              <a:off x="2079598" y="4501722"/>
              <a:ext cx="2262901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Perolehan arti dari suatu konteks</a:t>
              </a:r>
              <a:endParaRPr lang="en-ID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79598" y="4257726"/>
              <a:ext cx="2262901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(4)</a:t>
              </a:r>
              <a:endParaRPr lang="en-ID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110"/>
          <p:cNvGrpSpPr/>
          <p:nvPr/>
        </p:nvGrpSpPr>
        <p:grpSpPr>
          <a:xfrm>
            <a:off x="1077361" y="5247289"/>
            <a:ext cx="2804354" cy="889156"/>
            <a:chOff x="2079598" y="4257726"/>
            <a:chExt cx="2262901" cy="889156"/>
          </a:xfrm>
        </p:grpSpPr>
        <p:sp>
          <p:nvSpPr>
            <p:cNvPr id="27" name="TextBox 26"/>
            <p:cNvSpPr txBox="1"/>
            <p:nvPr/>
          </p:nvSpPr>
          <p:spPr>
            <a:xfrm>
              <a:off x="2079598" y="4501722"/>
              <a:ext cx="2262901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digunakan untuk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melatih daya analisis siswa dari apa yang mereka dengar,.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79598" y="4257726"/>
              <a:ext cx="2262901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(3)</a:t>
              </a:r>
              <a:endParaRPr lang="en-ID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113"/>
          <p:cNvGrpSpPr/>
          <p:nvPr/>
        </p:nvGrpSpPr>
        <p:grpSpPr>
          <a:xfrm>
            <a:off x="760492" y="3526406"/>
            <a:ext cx="2804354" cy="519586"/>
            <a:chOff x="2079598" y="4257726"/>
            <a:chExt cx="2262901" cy="519586"/>
          </a:xfrm>
        </p:grpSpPr>
        <p:sp>
          <p:nvSpPr>
            <p:cNvPr id="30" name="TextBox 29"/>
            <p:cNvSpPr txBox="1"/>
            <p:nvPr/>
          </p:nvSpPr>
          <p:spPr>
            <a:xfrm>
              <a:off x="2079598" y="4501722"/>
              <a:ext cx="2262901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engikuti pengarahan,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79598" y="4257726"/>
              <a:ext cx="2262901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  <a:endParaRPr lang="en-ID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116"/>
          <p:cNvGrpSpPr/>
          <p:nvPr/>
        </p:nvGrpSpPr>
        <p:grpSpPr>
          <a:xfrm>
            <a:off x="1653425" y="1805525"/>
            <a:ext cx="2804354" cy="889156"/>
            <a:chOff x="2079598" y="4257726"/>
            <a:chExt cx="2262901" cy="889156"/>
          </a:xfrm>
        </p:grpSpPr>
        <p:sp>
          <p:nvSpPr>
            <p:cNvPr id="33" name="TextBox 32"/>
            <p:cNvSpPr txBox="1"/>
            <p:nvPr/>
          </p:nvSpPr>
          <p:spPr>
            <a:xfrm>
              <a:off x="2079598" y="4501722"/>
              <a:ext cx="2262901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emusatan perhatian dan mempertahankan pemusatan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perhatian,.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79598" y="4257726"/>
              <a:ext cx="2262901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(1)</a:t>
              </a:r>
              <a:endParaRPr lang="en-ID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en-US" sz="3600"/>
              <a:t> Langkah-langkah Penggunaan Media Audio </a:t>
            </a:r>
            <a:endParaRPr lang="en-US" sz="3200"/>
          </a:p>
        </p:txBody>
      </p:sp>
      <p:graphicFrame>
        <p:nvGraphicFramePr>
          <p:cNvPr id="3" name="Table 2"/>
          <p:cNvGraphicFramePr/>
          <p:nvPr/>
        </p:nvGraphicFramePr>
        <p:xfrm>
          <a:off x="1844040" y="1354455"/>
          <a:ext cx="8532495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1561465"/>
                <a:gridCol w="623951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No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 Tahapan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Kegiatan</a:t>
                      </a:r>
                      <a:endParaRPr lang="en-ID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1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Persiapan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Persiapan dalam merencanakan, seperti berkonsultasi para ahli.</a:t>
                      </a:r>
                      <a:endParaRPr lang="en-US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Berikan pengarahan, khusus terhadap ide-ide yang sulit </a:t>
                      </a:r>
                      <a:r>
                        <a:rPr lang="en-ID" altLang="en-US"/>
                        <a:t> </a:t>
                      </a:r>
                      <a:r>
                        <a:rPr lang="en-US"/>
                        <a:t>bagi siswa yang akan dikemukakan dalam materi.</a:t>
                      </a:r>
                      <a:endParaRPr lang="en-US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Perhitungkan kelompok sasaran.</a:t>
                      </a:r>
                      <a:endParaRPr lang="en-US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Usahakan sasaran</a:t>
                      </a:r>
                      <a:r>
                        <a:rPr lang="en-ID" altLang="en-US"/>
                        <a:t> (siswa)</a:t>
                      </a:r>
                      <a:r>
                        <a:rPr lang="en-US"/>
                        <a:t> harus dalam keadaan siap.</a:t>
                      </a:r>
                      <a:endParaRPr lang="en-US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Periksa peralatan yang akan dipergunakan.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2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Penyajian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Sajikan dalam waktu yang tepat dengan kebiasaan atau cara mendengarkan.</a:t>
                      </a:r>
                      <a:endParaRPr lang="en-US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Atur situasi ruangan, sesuai dengan kebutuhan dan keinginan pembelajaran.</a:t>
                      </a:r>
                      <a:endParaRPr lang="en-US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Berikan semangat untuk mulai mendengarkan dan mulai konsentrasi terhadap permasalahan yang akan dihadapi.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3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Tindak Lanjut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L</a:t>
                      </a:r>
                      <a:r>
                        <a:rPr lang="en-US"/>
                        <a:t>angkah untuk melakukan koreksi dan perbaikan secara menyuruh terhadap kegiatan, baik yang berhubungan dengan langkah persiapan maupun kegiatan yang terdapat dalam langkah pengajian.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en-ID" altLang="en-US"/>
              <a:t>Pengembangan Media Audio</a:t>
            </a:r>
            <a:endParaRPr lang="en-ID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798830" y="1406525"/>
            <a:ext cx="1062291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1. Kegiatan Perekaman </a:t>
            </a:r>
            <a:endParaRPr lang="en-US" b="1"/>
          </a:p>
          <a:p>
            <a:r>
              <a:rPr lang="en-US"/>
              <a:t>Jenis-jenis kegiatan ini bisa dipilih dari beberapa kegiatan berikut: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Perekaman sendiri, sehingga siswa bisa mendengarkan kembali suaranya sendiri.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Kegiatan perekaman yang berulang-ulang pada kegiatan peniruan, akan menjamin konsistensi dalam latihan pengucapan, tes, atau pemberian suatu pengarahan.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Latihan menyusun dan menyatukan beberapa materi yang dipilih dan bahkan dengan cara menambahkan materi yang disusun sendiri, sehingga akan merupakan suatu konsep pemikiran baru.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Perekaman dan pemilihan materi guna keperluan suatu penyajian untuk dianalisis dalam suatu bidang atau masalah.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Perekaman sebagai kegiatan perencanaan dan melatih keterampilan perekaman untuk kepentingan suatu penyajian dengan menggunakan waktu yang tepat, sesuai dengan yang telah ditetapkan.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Latihan perekaman audio yang sinkron atau tepat dengan penampilan yang bersifat visual.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Rekaman bisa digunakan untuk melatih penampilan dalam berbicara atau pidato.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Kegiatan merekam atau memindahkan bahan rekaman, tidak merupakan kegiatan yang mudah bagi yang belum memiliki keterampilan ini.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Perekaman sebagai suatu kegiatan latihan perekaman suara yang baik serta asli dan jelas.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en-ID" altLang="en-US"/>
              <a:t>Pengembangan Media Audio</a:t>
            </a:r>
            <a:endParaRPr lang="en-ID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798830" y="1406525"/>
            <a:ext cx="1062291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D" altLang="en-US" b="1"/>
              <a:t>2</a:t>
            </a:r>
            <a:r>
              <a:rPr lang="en-US" b="1"/>
              <a:t>. Penulisan Naskah Audio</a:t>
            </a:r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Penelitian atau observasi tentang keadaan sasaran pendengar; seperti minat dan kebutuhan, tingkat pengetahuan, sikap dan kebiasaan, tingkah laku, kebudayaan dan bahasa. 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Penentuan format naskah yang sesuai dengan materi dan kesenangan sasaran pendengar; dipengaruhi oleh tujuan pembelajaran, tujuan untuk menarik minat (apresasi) dan bentuk laporan atau berita. Adapun bentuk-bentuk naskah dapat berupa; uraian atau ceramah, berita, laporan, reportase, dialog atau monolog, wawancara, diskusi, feature (cerita mendalam), majalah udara, sandiwara atau drama 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Pelaksanaan penulisan naskah.</a:t>
            </a:r>
            <a:endParaRPr lang="en-US"/>
          </a:p>
          <a:p>
            <a:pPr indent="0">
              <a:buFont typeface="Arial" panose="020B0604020202020204" pitchFamily="34" charset="0"/>
              <a:buNone/>
            </a:pPr>
            <a:endParaRPr lang="en-ID" altLang="en-US"/>
          </a:p>
          <a:p>
            <a:pPr indent="0">
              <a:buFont typeface="Arial" panose="020B0604020202020204" pitchFamily="34" charset="0"/>
              <a:buNone/>
            </a:pPr>
            <a:r>
              <a:rPr lang="en-ID" altLang="en-US" b="1"/>
              <a:t>3. Fasilitas dan Fungsi Peralatan Audio</a:t>
            </a:r>
            <a:endParaRPr lang="en-ID" altLang="en-US" b="1"/>
          </a:p>
          <a:p>
            <a:pPr indent="0">
              <a:buFont typeface="Arial" panose="020B0604020202020204" pitchFamily="34" charset="0"/>
              <a:buNone/>
            </a:pPr>
            <a:r>
              <a:rPr lang="en-ID" altLang="en-US"/>
              <a:t>Beberapa fasilitas yang diperlukan dalam penggunaan media audio dalam pembelajaran, yaitu:</a:t>
            </a:r>
            <a:endParaRPr lang="en-ID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altLang="en-US"/>
              <a:t>Suara dengan berbagai macam dan hal-hal yang berhubungan langsung dengannya, harus dipelajari dengan baik. Seperti istilah yang berhubungan dengan sifat suara, misalnya echo, reverberation, dan lain-lain.</a:t>
            </a:r>
            <a:endParaRPr lang="en-ID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altLang="en-US"/>
              <a:t>Fasilitas peralatan produksi rekaman, misalnya microfon, hp, recorder dll)</a:t>
            </a:r>
            <a:endParaRPr lang="en-ID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en-ID" altLang="en-US"/>
              <a:t>Media Visual</a:t>
            </a:r>
            <a:endParaRPr lang="en-ID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586105" y="1582420"/>
            <a:ext cx="1110932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ID" altLang="en-US" sz="2400">
                <a:effectLst/>
              </a:rPr>
              <a:t>M</a:t>
            </a:r>
            <a:r>
              <a:rPr lang="en-US" sz="2400">
                <a:effectLst/>
              </a:rPr>
              <a:t>edia visual adalah media yangmenyampaikan pesan melalui penglihatan pemirsa atau</a:t>
            </a:r>
            <a:endParaRPr lang="en-US" sz="2400">
              <a:effectLst/>
            </a:endParaRPr>
          </a:p>
          <a:p>
            <a:r>
              <a:rPr lang="en-US" sz="2400">
                <a:effectLst/>
              </a:rPr>
              <a:t>media yang hanya dapat dilihat.</a:t>
            </a:r>
            <a:endParaRPr lang="en-US" sz="2400">
              <a:effectLst/>
            </a:endParaRPr>
          </a:p>
          <a:p>
            <a:endParaRPr lang="en-US" sz="240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ffectLst/>
              </a:rPr>
              <a:t>Media yang hanya dapat dilihat saja, </a:t>
            </a:r>
            <a:r>
              <a:rPr lang="en-ID" altLang="en-US" sz="2400">
                <a:effectLst/>
              </a:rPr>
              <a:t>t</a:t>
            </a:r>
            <a:r>
              <a:rPr lang="en-US" sz="2400">
                <a:effectLst/>
              </a:rPr>
              <a:t>idak mengandung unsur suara</a:t>
            </a:r>
            <a:endParaRPr lang="en-US" sz="240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ffectLst/>
              </a:rPr>
              <a:t>Contoh: OHP (overhead projection) rekaman video, berbagai ukuran film, slide power point, dan lain sebagainya</a:t>
            </a:r>
            <a:endParaRPr lang="en-US" sz="240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en-ID" altLang="en-US"/>
              <a:t>Media Audio Visual</a:t>
            </a:r>
            <a:endParaRPr lang="en-ID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101725" y="1285875"/>
            <a:ext cx="897699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Media Audio Visual adalah seperangkat media yang secara serantak dapat menampilkan gambar dan suara dalam waktu yang bersamaan, yang berisi pesan-pesan pembelajaran.</a:t>
            </a:r>
            <a:endParaRPr lang="en-US" sz="2400"/>
          </a:p>
          <a:p>
            <a:endParaRPr lang="en-US" sz="2400"/>
          </a:p>
          <a:p>
            <a:r>
              <a:rPr lang="en-ID" altLang="en-US" sz="2400"/>
              <a:t>Jenis</a:t>
            </a:r>
            <a:r>
              <a:rPr lang="en-US" sz="2400"/>
              <a:t> media audio visual</a:t>
            </a:r>
            <a:r>
              <a:rPr lang="en-ID" altLang="en-US" sz="2400"/>
              <a:t> :</a:t>
            </a:r>
            <a:endParaRPr lang="en-ID" alt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Televisi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VTR (Video Tape Recorder) 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VCD (Video Compact Disc) 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DVD (Digital Versatile Disc) 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Film</a:t>
            </a:r>
            <a:endParaRPr lang="en-US" sz="2400"/>
          </a:p>
          <a:p>
            <a:endParaRPr 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6987</Words>
  <Application>WPS Presentation</Application>
  <PresentationFormat>Widescreen</PresentationFormat>
  <Paragraphs>162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FZShuTi</vt:lpstr>
      <vt:lpstr>Microsoft YaHei</vt:lpstr>
      <vt:lpstr>Arial Unicode MS</vt:lpstr>
      <vt:lpstr>Calibri</vt:lpstr>
      <vt:lpstr>HY견명조</vt:lpstr>
      <vt:lpstr>Malgun Gothic</vt:lpstr>
      <vt:lpstr>Wingdings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Lenovo</cp:lastModifiedBy>
  <cp:revision>121</cp:revision>
  <dcterms:created xsi:type="dcterms:W3CDTF">2019-01-14T06:35:00Z</dcterms:created>
  <dcterms:modified xsi:type="dcterms:W3CDTF">2021-06-16T03:27:25Z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