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17A37-E797-471E-9B8D-780623410C08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9DE99-4A69-42F6-BDEA-6A7D49431D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224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*Segera menemui dosen untuk ujian susulan maksimal 2 minggu setelah ujian dilaksanakan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A34DA-06D4-4F69-A461-E1DFBB9D4A8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66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129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957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434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631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751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465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809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74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217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954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131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08B9B-D4A2-4819-B6FC-B37A56A3EF2F}" type="datetimeFigureOut">
              <a:rPr lang="id-ID" smtClean="0"/>
              <a:t>08/03/2018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E753-CB27-4A7A-990B-A1B3C40F9F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34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Kontrak Perkuliahan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Kapita Selekta Kawasan</a:t>
            </a:r>
            <a:endParaRPr lang="id-ID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27368"/>
            <a:ext cx="7776863" cy="18373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689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/>
          <a:lstStyle/>
          <a:p>
            <a:r>
              <a:rPr lang="id-ID" dirty="0" smtClean="0"/>
              <a:t>Rule of the Game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25963"/>
          </a:xfrm>
        </p:spPr>
        <p:txBody>
          <a:bodyPr/>
          <a:lstStyle/>
          <a:p>
            <a:r>
              <a:rPr lang="id-ID" dirty="0" smtClean="0"/>
              <a:t>Berpenampilan Rapih dan Sopan (tidak menggunakan kaos oblong, sandal, atau celana sobek)</a:t>
            </a:r>
          </a:p>
          <a:p>
            <a:r>
              <a:rPr lang="id-ID" dirty="0" smtClean="0"/>
              <a:t>Masuk kelas pukul 07.30</a:t>
            </a:r>
            <a:endParaRPr lang="id-ID" dirty="0" smtClean="0"/>
          </a:p>
          <a:p>
            <a:r>
              <a:rPr lang="id-ID" dirty="0" smtClean="0"/>
              <a:t>Selain sakit (surat dokter), izin tidak berlaku</a:t>
            </a:r>
          </a:p>
        </p:txBody>
      </p:sp>
    </p:spTree>
    <p:extLst>
      <p:ext uri="{BB962C8B-B14F-4D97-AF65-F5344CB8AC3E}">
        <p14:creationId xmlns:p14="http://schemas.microsoft.com/office/powerpoint/2010/main" val="28697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Boleh tidak hadir max 3x selama perkuliahan</a:t>
            </a:r>
          </a:p>
          <a:p>
            <a:pPr>
              <a:lnSpc>
                <a:spcPct val="200000"/>
              </a:lnSpc>
            </a:pPr>
            <a:r>
              <a:rPr lang="id-ID" dirty="0" smtClean="0"/>
              <a:t>Copy paste = bunuh diri</a:t>
            </a:r>
          </a:p>
          <a:p>
            <a:r>
              <a:rPr lang="id-ID" dirty="0" smtClean="0"/>
              <a:t>Tidak menggunakan hand phone selama perkuliahan kecuali diizinkan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319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Cooper Black" pitchFamily="18" charset="0"/>
              </a:rPr>
              <a:t>Indikator Penilaian </a:t>
            </a:r>
            <a:endParaRPr lang="id-ID" dirty="0">
              <a:latin typeface="Cooper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924608"/>
              </p:ext>
            </p:extLst>
          </p:nvPr>
        </p:nvGraphicFramePr>
        <p:xfrm>
          <a:off x="1128457" y="1556792"/>
          <a:ext cx="6840760" cy="31683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06598"/>
                <a:gridCol w="2483495"/>
                <a:gridCol w="2250667"/>
              </a:tblGrid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Tugas dan Ujian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Keterangan</a:t>
                      </a:r>
                      <a:r>
                        <a:rPr lang="id-ID" sz="2000" baseline="0" dirty="0" smtClean="0"/>
                        <a:t> Waktu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Persentase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Review</a:t>
                      </a:r>
                      <a:r>
                        <a:rPr lang="id-ID" sz="2000" baseline="0" dirty="0" smtClean="0"/>
                        <a:t> 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Minggu ke-4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Kuis 1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Minggu ke-6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UTS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ke-8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20%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Kuis 2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ke-9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Presentasi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</a:t>
                      </a:r>
                      <a:r>
                        <a:rPr lang="id-ID" sz="2000" dirty="0" smtClean="0"/>
                        <a:t>ke-9-15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15%</a:t>
                      </a:r>
                      <a:endParaRPr lang="id-ID" sz="2000" b="1" dirty="0"/>
                    </a:p>
                  </a:txBody>
                  <a:tcPr/>
                </a:tc>
              </a:tr>
              <a:tr h="452622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UAS 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dirty="0" smtClean="0"/>
                        <a:t>Minggu ke-16</a:t>
                      </a:r>
                      <a:endParaRPr lang="id-ID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25%</a:t>
                      </a:r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0491" y="5113526"/>
            <a:ext cx="361669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id-ID" dirty="0">
                <a:latin typeface="Bernard MT Condensed" pitchFamily="18" charset="0"/>
              </a:rPr>
              <a:t>Keaktifan dan kesopanan </a:t>
            </a:r>
            <a:r>
              <a:rPr lang="id-ID" dirty="0" smtClean="0">
                <a:latin typeface="Bernard MT Condensed" pitchFamily="18" charset="0"/>
              </a:rPr>
              <a:t>(</a:t>
            </a:r>
            <a:r>
              <a:rPr lang="id-ID" dirty="0">
                <a:latin typeface="Bernard MT Condensed" pitchFamily="18" charset="0"/>
              </a:rPr>
              <a:t>sikap</a:t>
            </a:r>
            <a:r>
              <a:rPr lang="id-ID" dirty="0" smtClean="0">
                <a:latin typeface="Bernard MT Condensed" pitchFamily="18" charset="0"/>
              </a:rPr>
              <a:t>); 10%</a:t>
            </a:r>
            <a:endParaRPr lang="id-ID" dirty="0"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9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Algerian" pitchFamily="82" charset="0"/>
              </a:rPr>
              <a:t>Ketentuan Perbaikan Nilai</a:t>
            </a:r>
            <a:endParaRPr lang="id-ID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Perbaikan nilai atau remedi diadakan ketika mahasiswa yang remedi mencapai 50%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nilai UTS dan UAS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tugas atau ujian susulan kecuali sakit (surat izin dokter) dan tugas negara*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ada perbaikan setelah nilai di siakad keluar. Tanya perbaikan = nilai turun</a:t>
            </a:r>
            <a:endParaRPr lang="id-ID" sz="1200" dirty="0" smtClean="0"/>
          </a:p>
          <a:p>
            <a:pPr marL="0" indent="0">
              <a:buNone/>
            </a:pPr>
            <a:endParaRPr lang="id-ID" sz="1400" dirty="0" smtClean="0"/>
          </a:p>
          <a:p>
            <a:pPr marL="0" indent="0">
              <a:buNone/>
            </a:pPr>
            <a:r>
              <a:rPr lang="id-ID" sz="1400" dirty="0" smtClean="0"/>
              <a:t>*</a:t>
            </a:r>
            <a:r>
              <a:rPr lang="id-ID" sz="1400" dirty="0"/>
              <a:t>Segera menemui dosen untuk ujian susulan maksimal 2 minggu setelah ujian dilaksanakan</a:t>
            </a:r>
          </a:p>
          <a:p>
            <a:pPr marL="0" indent="0">
              <a:buNone/>
            </a:pP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7767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id-ID" dirty="0" smtClean="0">
                <a:latin typeface="Bernard MT Condensed" pitchFamily="18" charset="0"/>
              </a:rPr>
              <a:t>Ketentuan Tugas</a:t>
            </a:r>
            <a:endParaRPr lang="id-ID" dirty="0">
              <a:latin typeface="Bernard MT Condense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597179"/>
              </p:ext>
            </p:extLst>
          </p:nvPr>
        </p:nvGraphicFramePr>
        <p:xfrm>
          <a:off x="971600" y="1268760"/>
          <a:ext cx="702798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</a:tblGrid>
              <a:tr h="353839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Review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 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Kuis 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Presentasi</a:t>
                      </a:r>
                      <a:endParaRPr lang="id-ID" dirty="0"/>
                    </a:p>
                  </a:txBody>
                  <a:tcPr/>
                </a:tc>
              </a:tr>
              <a:tr h="483073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Review dikerjakan berkelompok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Tugas</a:t>
                      </a:r>
                      <a:r>
                        <a:rPr lang="id-ID" sz="1600" baseline="0" dirty="0" smtClean="0"/>
                        <a:t> review  kawasan; letak geografis, negara, </a:t>
                      </a:r>
                      <a:r>
                        <a:rPr lang="id-ID" sz="1600" baseline="0" dirty="0" smtClean="0"/>
                        <a:t>budaya, regionalisme</a:t>
                      </a:r>
                      <a:r>
                        <a:rPr lang="id-ID" sz="1600" baseline="0" dirty="0" smtClean="0"/>
                        <a:t>, isu terkini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Hasil review dipresentasik-an di depan kelas dengan PPT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Penilaian pada kelengkapan </a:t>
                      </a:r>
                      <a:r>
                        <a:rPr lang="id-ID" sz="1600" baseline="0" smtClean="0"/>
                        <a:t>penjelasan </a:t>
                      </a:r>
                      <a:r>
                        <a:rPr lang="id-ID" sz="1600" baseline="0" smtClean="0"/>
                        <a:t>, presentasi dan </a:t>
                      </a:r>
                      <a:r>
                        <a:rPr lang="id-ID" sz="1600" baseline="0" dirty="0" smtClean="0"/>
                        <a:t>keunikan PPT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Kuis</a:t>
                      </a:r>
                      <a:r>
                        <a:rPr lang="id-ID" sz="1600" baseline="0" dirty="0" smtClean="0"/>
                        <a:t> berupa essay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Dikerjakan dalam waktu 45 menit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Hasil kuis akan dibahas dan dinilai dalam waktu 30 menit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600" baseline="0" dirty="0" smtClean="0"/>
                        <a:t>Setelah kuis berakhir, kuliah kembali dilanjutkan dengan pembahasan materi</a:t>
                      </a:r>
                      <a:endParaRPr lang="id-ID" sz="1600" dirty="0" smtClean="0"/>
                    </a:p>
                    <a:p>
                      <a:pPr marL="0" indent="0">
                        <a:buFont typeface="+mj-lt"/>
                        <a:buNone/>
                      </a:pPr>
                      <a:endParaRPr lang="id-ID" sz="16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Ketentuan</a:t>
                      </a:r>
                      <a:r>
                        <a:rPr lang="id-ID" sz="1600" baseline="0" dirty="0" smtClean="0"/>
                        <a:t> kuis 2 akan diinfokan kemudian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dirty="0" smtClean="0"/>
                        <a:t>Presentasi</a:t>
                      </a:r>
                      <a:r>
                        <a:rPr lang="id-ID" sz="1600" baseline="0" dirty="0" smtClean="0"/>
                        <a:t> dilakukan berkelompok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Paper no Copy Paste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Slide menarik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aseline="0" dirty="0" smtClean="0"/>
                        <a:t>Presentasi tidak boleh dengan membaca teks secara keseluruhan</a:t>
                      </a:r>
                      <a:endParaRPr lang="id-ID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2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068960"/>
            <a:ext cx="1695450" cy="2486025"/>
          </a:xfrm>
        </p:spPr>
      </p:pic>
      <p:sp>
        <p:nvSpPr>
          <p:cNvPr id="4" name="Oval 3"/>
          <p:cNvSpPr/>
          <p:nvPr/>
        </p:nvSpPr>
        <p:spPr>
          <a:xfrm>
            <a:off x="2123728" y="2420888"/>
            <a:ext cx="4752528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Gill Sans Ultra Bold" pitchFamily="34" charset="0"/>
              </a:rPr>
              <a:t>Selamat Belajar, Semoga Berhasil</a:t>
            </a:r>
            <a:endParaRPr lang="id-ID" sz="2400" dirty="0">
              <a:latin typeface="Gill Sans Ul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04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285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Kontrak Perkuliahan</vt:lpstr>
      <vt:lpstr>Rule of the Game</vt:lpstr>
      <vt:lpstr>PowerPoint Presentation</vt:lpstr>
      <vt:lpstr>Indikator Penilaian </vt:lpstr>
      <vt:lpstr>Ketentuan Perbaikan Nilai</vt:lpstr>
      <vt:lpstr>Ketentuan Tugas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</dc:title>
  <dc:creator>user</dc:creator>
  <cp:lastModifiedBy>user</cp:lastModifiedBy>
  <cp:revision>46</cp:revision>
  <dcterms:created xsi:type="dcterms:W3CDTF">2018-03-03T08:58:35Z</dcterms:created>
  <dcterms:modified xsi:type="dcterms:W3CDTF">2018-03-08T01:01:18Z</dcterms:modified>
</cp:coreProperties>
</file>