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217A37-E797-471E-9B8D-780623410C08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B9DE99-4A69-42F6-BDEA-6A7D49431DA3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52242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 smtClean="0"/>
              <a:t>*Segera menemui dosen untuk ujian susulan maksimal 2 minggu setelah ujian dilaksanakan</a:t>
            </a:r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DA34DA-06D4-4F69-A461-E1DFBB9D4A8E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90666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51297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957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34343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36313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7513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34655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68097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27412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82177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9547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41311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08B9B-D4A2-4819-B6FC-B37A56A3EF2F}" type="datetimeFigureOut">
              <a:rPr lang="id-ID" smtClean="0"/>
              <a:t>08/03/2018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EE753-CB27-4A7A-990B-A1B3C40F9F49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0334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Kontrak Perkuliahan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Kapita Selekta Kawasan</a:t>
            </a:r>
            <a:endParaRPr lang="id-ID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527368"/>
            <a:ext cx="7776863" cy="183735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76894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/>
          <a:lstStyle/>
          <a:p>
            <a:r>
              <a:rPr lang="id-ID" dirty="0" smtClean="0"/>
              <a:t>Rule of the Game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r>
              <a:rPr lang="id-ID" dirty="0" smtClean="0"/>
              <a:t>Berpenampilan Rapih dan Sopan (tidak menggunakan kaos oblong, sandal, atau celana sobek)</a:t>
            </a:r>
          </a:p>
          <a:p>
            <a:r>
              <a:rPr lang="id-ID" dirty="0" smtClean="0"/>
              <a:t>Masuk kelas pukul 07.30</a:t>
            </a:r>
            <a:endParaRPr lang="id-ID" dirty="0" smtClean="0"/>
          </a:p>
          <a:p>
            <a:r>
              <a:rPr lang="id-ID" dirty="0" smtClean="0"/>
              <a:t>Selain sakit (surat dokter), izin tidak berlaku</a:t>
            </a:r>
          </a:p>
        </p:txBody>
      </p:sp>
    </p:spTree>
    <p:extLst>
      <p:ext uri="{BB962C8B-B14F-4D97-AF65-F5344CB8AC3E}">
        <p14:creationId xmlns:p14="http://schemas.microsoft.com/office/powerpoint/2010/main" val="2869760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Boleh tidak hadir max 3x selama perkuliahan</a:t>
            </a:r>
          </a:p>
          <a:p>
            <a:pPr>
              <a:lnSpc>
                <a:spcPct val="200000"/>
              </a:lnSpc>
            </a:pPr>
            <a:r>
              <a:rPr lang="id-ID" dirty="0" smtClean="0"/>
              <a:t>Copy paste = bunuh diri</a:t>
            </a:r>
          </a:p>
          <a:p>
            <a:r>
              <a:rPr lang="id-ID" dirty="0" smtClean="0"/>
              <a:t>Tidak menggunakan hand phone selama perkuliahan kecuali diizinkan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31980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>
                <a:latin typeface="Cooper Black" pitchFamily="18" charset="0"/>
              </a:rPr>
              <a:t>Indikator Penilaian </a:t>
            </a:r>
            <a:endParaRPr lang="id-ID" dirty="0">
              <a:latin typeface="Cooper Black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3924608"/>
              </p:ext>
            </p:extLst>
          </p:nvPr>
        </p:nvGraphicFramePr>
        <p:xfrm>
          <a:off x="1128457" y="1556792"/>
          <a:ext cx="6840760" cy="31683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106598"/>
                <a:gridCol w="2483495"/>
                <a:gridCol w="2250667"/>
              </a:tblGrid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Tugas dan Ujian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Keterangan</a:t>
                      </a:r>
                      <a:r>
                        <a:rPr lang="id-ID" sz="2000" baseline="0" dirty="0" smtClean="0"/>
                        <a:t> Waktu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Persentase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Review</a:t>
                      </a:r>
                      <a:r>
                        <a:rPr lang="id-ID" sz="2000" baseline="0" dirty="0" smtClean="0"/>
                        <a:t> 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Minggu ke-4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Kuis 1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Minggu ke-6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UTS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Minggu ke-8</a:t>
                      </a:r>
                      <a:endParaRPr lang="id-ID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20%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Kuis 2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Minggu ke-9</a:t>
                      </a:r>
                      <a:endParaRPr lang="id-ID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10%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Presentasi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Minggu </a:t>
                      </a:r>
                      <a:r>
                        <a:rPr lang="id-ID" sz="2000" dirty="0" smtClean="0"/>
                        <a:t>ke-9-15</a:t>
                      </a:r>
                      <a:endParaRPr lang="id-ID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15%</a:t>
                      </a:r>
                      <a:endParaRPr lang="id-ID" sz="2000" b="1" dirty="0"/>
                    </a:p>
                  </a:txBody>
                  <a:tcPr/>
                </a:tc>
              </a:tr>
              <a:tr h="452622"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UAS </a:t>
                      </a:r>
                      <a:endParaRPr lang="id-ID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2000" dirty="0" smtClean="0"/>
                        <a:t>Minggu ke-16</a:t>
                      </a:r>
                      <a:endParaRPr lang="id-ID" sz="2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000" dirty="0" smtClean="0"/>
                        <a:t>25%</a:t>
                      </a:r>
                      <a:endParaRPr lang="id-ID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740491" y="5113526"/>
            <a:ext cx="3616696" cy="369332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algn="ctr"/>
            <a:r>
              <a:rPr lang="id-ID" dirty="0">
                <a:latin typeface="Bernard MT Condensed" pitchFamily="18" charset="0"/>
              </a:rPr>
              <a:t>Keaktifan dan kesopanan </a:t>
            </a:r>
            <a:r>
              <a:rPr lang="id-ID" dirty="0" smtClean="0">
                <a:latin typeface="Bernard MT Condensed" pitchFamily="18" charset="0"/>
              </a:rPr>
              <a:t>(</a:t>
            </a:r>
            <a:r>
              <a:rPr lang="id-ID" dirty="0">
                <a:latin typeface="Bernard MT Condensed" pitchFamily="18" charset="0"/>
              </a:rPr>
              <a:t>sikap</a:t>
            </a:r>
            <a:r>
              <a:rPr lang="id-ID" dirty="0" smtClean="0">
                <a:latin typeface="Bernard MT Condensed" pitchFamily="18" charset="0"/>
              </a:rPr>
              <a:t>); 10%</a:t>
            </a:r>
            <a:endParaRPr lang="id-ID" dirty="0">
              <a:latin typeface="Bernard MT Condense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394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Algerian" pitchFamily="82" charset="0"/>
              </a:rPr>
              <a:t>Ketentuan Perbaikan Nilai</a:t>
            </a:r>
            <a:endParaRPr lang="id-ID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id-ID" dirty="0" smtClean="0"/>
              <a:t>Perbaikan nilai atau remedi diadakan ketika mahasiswa yang remedi mencapai 50%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ada perbaikan nilai UTS dan UAS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ada tugas atau ujian susulan kecuali sakit (surat izin dokter) dan tugas negara*</a:t>
            </a:r>
          </a:p>
          <a:p>
            <a:pPr marL="514350" indent="-514350">
              <a:buFont typeface="+mj-lt"/>
              <a:buAutoNum type="arabicPeriod"/>
            </a:pPr>
            <a:r>
              <a:rPr lang="id-ID" dirty="0" smtClean="0"/>
              <a:t>Tidak ada perbaikan setelah nilai di siakad keluar. Tanya perbaikan = nilai turun</a:t>
            </a:r>
            <a:endParaRPr lang="id-ID" sz="1200" dirty="0" smtClean="0"/>
          </a:p>
          <a:p>
            <a:pPr marL="0" indent="0">
              <a:buNone/>
            </a:pPr>
            <a:endParaRPr lang="id-ID" sz="1400" dirty="0" smtClean="0"/>
          </a:p>
          <a:p>
            <a:pPr marL="0" indent="0">
              <a:buNone/>
            </a:pPr>
            <a:r>
              <a:rPr lang="id-ID" sz="1400" dirty="0" smtClean="0"/>
              <a:t>*</a:t>
            </a:r>
            <a:r>
              <a:rPr lang="id-ID" sz="1400" dirty="0"/>
              <a:t>Segera menemui dosen untuk ujian susulan maksimal 2 minggu setelah ujian dilaksanakan</a:t>
            </a:r>
          </a:p>
          <a:p>
            <a:pPr marL="0" indent="0">
              <a:buNone/>
            </a:pPr>
            <a:endParaRPr lang="id-ID" sz="1400" dirty="0"/>
          </a:p>
        </p:txBody>
      </p:sp>
    </p:spTree>
    <p:extLst>
      <p:ext uri="{BB962C8B-B14F-4D97-AF65-F5344CB8AC3E}">
        <p14:creationId xmlns:p14="http://schemas.microsoft.com/office/powerpoint/2010/main" val="776794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id-ID" dirty="0" smtClean="0">
                <a:latin typeface="Bernard MT Condensed" pitchFamily="18" charset="0"/>
              </a:rPr>
              <a:t>Ketentuan Tugas</a:t>
            </a:r>
            <a:endParaRPr lang="id-ID" dirty="0">
              <a:latin typeface="Bernard MT Condensed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8597179"/>
              </p:ext>
            </p:extLst>
          </p:nvPr>
        </p:nvGraphicFramePr>
        <p:xfrm>
          <a:off x="971600" y="1268760"/>
          <a:ext cx="7027980" cy="533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995"/>
                <a:gridCol w="1756995"/>
                <a:gridCol w="1756995"/>
                <a:gridCol w="1756995"/>
              </a:tblGrid>
              <a:tr h="35383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Review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Kuis  1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Kuis 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Presentasi</a:t>
                      </a:r>
                      <a:endParaRPr lang="id-ID" dirty="0"/>
                    </a:p>
                  </a:txBody>
                  <a:tcPr/>
                </a:tc>
              </a:tr>
              <a:tr h="4830737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Review dikerjakan berkelompok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Tugas</a:t>
                      </a:r>
                      <a:r>
                        <a:rPr lang="id-ID" sz="1600" baseline="0" dirty="0" smtClean="0"/>
                        <a:t> review  kawasan; letak geografis, negara, </a:t>
                      </a:r>
                      <a:r>
                        <a:rPr lang="id-ID" sz="1600" baseline="0" dirty="0" smtClean="0"/>
                        <a:t>budaya, regionalisme</a:t>
                      </a:r>
                      <a:r>
                        <a:rPr lang="id-ID" sz="1600" baseline="0" dirty="0" smtClean="0"/>
                        <a:t>, isu terkini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Hasil review dipresentasik-an di depan kelas dengan PPT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Penilaian pada kelengkapan </a:t>
                      </a:r>
                      <a:r>
                        <a:rPr lang="id-ID" sz="1600" baseline="0" smtClean="0"/>
                        <a:t>penjelasan </a:t>
                      </a:r>
                      <a:r>
                        <a:rPr lang="id-ID" sz="1600" baseline="0" smtClean="0"/>
                        <a:t>, presentasi dan </a:t>
                      </a:r>
                      <a:r>
                        <a:rPr lang="id-ID" sz="1600" baseline="0" dirty="0" smtClean="0"/>
                        <a:t>keunikan PPT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Kuis</a:t>
                      </a:r>
                      <a:r>
                        <a:rPr lang="id-ID" sz="1600" baseline="0" dirty="0" smtClean="0"/>
                        <a:t> berupa essay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Dikerjakan dalam waktu 45 menit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Hasil kuis akan dibahas dan dinilai dalam waktu 30 menit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id-ID" sz="1600" baseline="0" dirty="0" smtClean="0"/>
                        <a:t>Setelah kuis berakhir, kuliah kembali dilanjutkan dengan pembahasan materi</a:t>
                      </a:r>
                      <a:endParaRPr lang="id-ID" sz="1600" dirty="0" smtClean="0"/>
                    </a:p>
                    <a:p>
                      <a:pPr marL="0" indent="0">
                        <a:buFont typeface="+mj-lt"/>
                        <a:buNone/>
                      </a:pPr>
                      <a:endParaRPr lang="id-ID" sz="1600" baseline="0" dirty="0" smtClean="0"/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1600" dirty="0" smtClean="0"/>
                        <a:t>Ketentuan</a:t>
                      </a:r>
                      <a:r>
                        <a:rPr lang="id-ID" sz="1600" baseline="0" dirty="0" smtClean="0"/>
                        <a:t> kuis 2 akan diinfokan kemudian</a:t>
                      </a:r>
                      <a:endParaRPr lang="id-ID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dirty="0" smtClean="0"/>
                        <a:t>Presentasi</a:t>
                      </a:r>
                      <a:r>
                        <a:rPr lang="id-ID" sz="1600" baseline="0" dirty="0" smtClean="0"/>
                        <a:t> dilakukan berkelompok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Paper no Copy Paste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Slide menarik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id-ID" sz="1600" baseline="0" dirty="0" smtClean="0"/>
                        <a:t>Presentasi tidak boleh dengan membaca teks secara keseluruhan</a:t>
                      </a:r>
                      <a:endParaRPr lang="id-ID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629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068960"/>
            <a:ext cx="1695450" cy="2486025"/>
          </a:xfrm>
        </p:spPr>
      </p:pic>
      <p:sp>
        <p:nvSpPr>
          <p:cNvPr id="4" name="Oval 3"/>
          <p:cNvSpPr/>
          <p:nvPr/>
        </p:nvSpPr>
        <p:spPr>
          <a:xfrm>
            <a:off x="2123728" y="2420888"/>
            <a:ext cx="4752528" cy="2304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>
                <a:latin typeface="Gill Sans Ultra Bold" pitchFamily="34" charset="0"/>
              </a:rPr>
              <a:t>Selamat Belajar, Semoga Berhasil</a:t>
            </a:r>
            <a:endParaRPr lang="id-ID" sz="2400" dirty="0">
              <a:latin typeface="Gill Sans Ultra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048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285</Words>
  <Application>Microsoft Office PowerPoint</Application>
  <PresentationFormat>On-screen Show (4:3)</PresentationFormat>
  <Paragraphs>60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Kontrak Perkuliahan</vt:lpstr>
      <vt:lpstr>Rule of the Game</vt:lpstr>
      <vt:lpstr>PowerPoint Presentation</vt:lpstr>
      <vt:lpstr>Indikator Penilaian </vt:lpstr>
      <vt:lpstr>Ketentuan Perbaikan Nilai</vt:lpstr>
      <vt:lpstr>Ketentuan Tugas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Kontrak Perkuliahan</dc:title>
  <dc:creator>user</dc:creator>
  <cp:lastModifiedBy>user</cp:lastModifiedBy>
  <cp:revision>46</cp:revision>
  <dcterms:created xsi:type="dcterms:W3CDTF">2018-03-03T08:58:35Z</dcterms:created>
  <dcterms:modified xsi:type="dcterms:W3CDTF">2018-03-08T01:01:18Z</dcterms:modified>
</cp:coreProperties>
</file>