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6"/>
  </p:notesMasterIdLst>
  <p:sldIdLst>
    <p:sldId id="256" r:id="rId2"/>
    <p:sldId id="261" r:id="rId3"/>
    <p:sldId id="295" r:id="rId4"/>
    <p:sldId id="296" r:id="rId5"/>
  </p:sldIdLst>
  <p:sldSz cx="9144000" cy="5143500" type="screen16x9"/>
  <p:notesSz cx="6858000" cy="9144000"/>
  <p:embeddedFontLst>
    <p:embeddedFont>
      <p:font typeface="Cooper Black" panose="0208090404030B020404" pitchFamily="18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Dancing Script" panose="020B0604020202020204" charset="0"/>
      <p:regular r:id="rId12"/>
      <p:bold r:id="rId13"/>
    </p:embeddedFont>
    <p:embeddedFont>
      <p:font typeface="Bitter Thin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70BA2F-8112-4EE9-9E6B-515A5F67D619}">
  <a:tblStyle styleId="{9370BA2F-8112-4EE9-9E6B-515A5F67D6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C3169A7-064E-4ED3-959F-49B9377A397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45636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8751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397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38925" y="1550150"/>
            <a:ext cx="3866100" cy="208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042900" y="-1525"/>
            <a:ext cx="1071300" cy="94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t="11008"/>
          <a:stretch/>
        </p:blipFill>
        <p:spPr>
          <a:xfrm>
            <a:off x="2042900" y="0"/>
            <a:ext cx="1071300" cy="94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5425500" cy="31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✘"/>
              <a:defRPr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✗"/>
              <a:defRPr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5425500" cy="31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itter Thin"/>
              <a:buChar char="✘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1pPr>
            <a:lvl2pPr marL="914400" lvl="1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itter Thin"/>
              <a:buChar char="✗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2pPr>
            <a:lvl3pPr marL="1371600" lvl="2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itter Thin"/>
              <a:buChar char="■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3pPr>
            <a:lvl4pPr marL="1828800" lvl="3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●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4pPr>
            <a:lvl5pPr marL="2286000" lvl="4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○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5pPr>
            <a:lvl6pPr marL="2743200" lvl="5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■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6pPr>
            <a:lvl7pPr marL="3200400" lvl="6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●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7pPr>
            <a:lvl8pPr marL="3657600" lvl="7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○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8pPr>
            <a:lvl9pPr marL="4114800" lvl="8" indent="-3556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Bitter Thin"/>
              <a:buChar char="■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1"/>
          <p:cNvPicPr preferRelativeResize="0"/>
          <p:nvPr/>
        </p:nvPicPr>
        <p:blipFill rotWithShape="1">
          <a:blip r:embed="rId3">
            <a:alphaModFix/>
          </a:blip>
          <a:srcRect l="10766" t="12457" r="23222"/>
          <a:stretch/>
        </p:blipFill>
        <p:spPr>
          <a:xfrm>
            <a:off x="1219875" y="3193450"/>
            <a:ext cx="1178700" cy="1172400"/>
          </a:xfrm>
          <a:prstGeom prst="roundRect">
            <a:avLst>
              <a:gd name="adj" fmla="val 865"/>
            </a:avLst>
          </a:prstGeom>
          <a:noFill/>
          <a:ln>
            <a:noFill/>
          </a:ln>
        </p:spPr>
      </p:pic>
      <p:sp>
        <p:nvSpPr>
          <p:cNvPr id="52" name="Google Shape;52;p11"/>
          <p:cNvSpPr txBox="1">
            <a:spLocks noGrp="1"/>
          </p:cNvSpPr>
          <p:nvPr>
            <p:ph type="ctrTitle"/>
          </p:nvPr>
        </p:nvSpPr>
        <p:spPr>
          <a:xfrm>
            <a:off x="2529776" y="1550150"/>
            <a:ext cx="3975249" cy="208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Cooper Black" panose="0208090404030B020404" pitchFamily="18" charset="0"/>
              </a:rPr>
              <a:t>DAERAH VORSTENLANDEN MASA KOLONIAL </a:t>
            </a:r>
            <a:endParaRPr sz="2800" b="1" dirty="0">
              <a:latin typeface="Cooper Black" panose="0208090404030B020404" pitchFamily="18" charset="0"/>
            </a:endParaRPr>
          </a:p>
        </p:txBody>
      </p:sp>
      <p:pic>
        <p:nvPicPr>
          <p:cNvPr id="53" name="Google Shape;53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1675" y="3026569"/>
            <a:ext cx="253550" cy="26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1"/>
          <p:cNvPicPr preferRelativeResize="0"/>
          <p:nvPr/>
        </p:nvPicPr>
        <p:blipFill rotWithShape="1">
          <a:blip r:embed="rId5">
            <a:alphaModFix/>
          </a:blip>
          <a:srcRect t="16708"/>
          <a:stretch/>
        </p:blipFill>
        <p:spPr>
          <a:xfrm>
            <a:off x="6614225" y="586300"/>
            <a:ext cx="1273350" cy="159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0471" y="450348"/>
            <a:ext cx="253550" cy="2636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1"/>
          <p:cNvSpPr/>
          <p:nvPr/>
        </p:nvSpPr>
        <p:spPr>
          <a:xfrm>
            <a:off x="6303575" y="3995171"/>
            <a:ext cx="555979" cy="585419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Vorstenlanden</a:t>
            </a:r>
            <a:endParaRPr sz="3600" dirty="0"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627961" y="1030962"/>
            <a:ext cx="5651653" cy="353160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D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Vorstenlanden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daerah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kekuasaan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raja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meliputi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wilayah </a:t>
            </a:r>
            <a:r>
              <a:rPr lang="en-ID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Gubernemen</a:t>
            </a:r>
            <a:r>
              <a:rPr lang="en-ID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Jogjakarta dan </a:t>
            </a:r>
            <a:r>
              <a:rPr lang="en-ID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Gubernemen</a:t>
            </a:r>
            <a:r>
              <a:rPr lang="en-ID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Soerakarta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Istilah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Vorstenlanden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awalnya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mencakup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pengertian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wilayah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pemeritahan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sendiri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ID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zelfbesturende</a:t>
            </a:r>
            <a:r>
              <a:rPr lang="en-ID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landschappen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bagi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wilayah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kerajaankerajaan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lokal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pribumi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ID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inlandsche</a:t>
            </a:r>
            <a:r>
              <a:rPr lang="en-ID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rijken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bawah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pengaruh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kekuasaan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Kumpeni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Belanda. </a:t>
            </a:r>
            <a:endParaRPr dirty="0"/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03" name="Google Shape;103;p16"/>
          <p:cNvPicPr preferRelativeResize="0"/>
          <p:nvPr/>
        </p:nvPicPr>
        <p:blipFill rotWithShape="1">
          <a:blip r:embed="rId3">
            <a:alphaModFix/>
          </a:blip>
          <a:srcRect l="31499" t="13326" r="17239" b="9644"/>
          <a:stretch/>
        </p:blipFill>
        <p:spPr>
          <a:xfrm>
            <a:off x="6404977" y="2408102"/>
            <a:ext cx="1414200" cy="1406700"/>
          </a:xfrm>
          <a:prstGeom prst="roundRect">
            <a:avLst>
              <a:gd name="adj" fmla="val 865"/>
            </a:avLst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5771" y="2215375"/>
            <a:ext cx="289775" cy="30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100885-52DC-45D7-9AEF-C45273799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/>
              <a:t>Vorstenlanden</a:t>
            </a:r>
            <a:endParaRPr lang="en-ID" sz="36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72C538-A1DB-4CA4-A4D8-DE1CB9DDB0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stilah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Vorstenlanden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pengertian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lebih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spesifik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yaitu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nama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wilayah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pemerintahan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kerajaan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Jawa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perspektif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Jawa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disebut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wilayah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pemerintahan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Kerajaan </a:t>
            </a:r>
            <a:r>
              <a:rPr lang="en-ID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Kejawen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Praja</a:t>
            </a:r>
            <a:r>
              <a:rPr lang="en-ID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Kejawen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mencakup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wilayah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Kesunanan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Surakarta,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Kesultanan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Yogyakarta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Hadiningrat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Kadipaten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Mangkunegaran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Kadipaten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Pakualaman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6ABDD9C-AF6A-420B-8B31-6446D5411B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29427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287707-901C-4AE5-8823-BD089EC05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D3FED1-F54D-4A1B-8F63-CBEF67BED9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Secara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etimologis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istilah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Bahasa Belanda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vorstenlanden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berarti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tanah-tanah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kerajaan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historiografi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Indonesia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utamanya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dokumen-dokumen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kolonial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istilah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tersebut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digunakan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menyebut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wilayah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bekas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Kerajaan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Mataram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Islam.</a:t>
            </a:r>
          </a:p>
          <a:p>
            <a:pPr>
              <a:lnSpc>
                <a:spcPct val="150000"/>
              </a:lnSpc>
            </a:pP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DD3838-6126-462C-B32C-8BEC252858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10486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aris template">
  <a:themeElements>
    <a:clrScheme name="Custom 347">
      <a:dk1>
        <a:srgbClr val="49413E"/>
      </a:dk1>
      <a:lt1>
        <a:srgbClr val="FFFFFF"/>
      </a:lt1>
      <a:dk2>
        <a:srgbClr val="9D9A8E"/>
      </a:dk2>
      <a:lt2>
        <a:srgbClr val="EDEADE"/>
      </a:lt2>
      <a:accent1>
        <a:srgbClr val="E2AB30"/>
      </a:accent1>
      <a:accent2>
        <a:srgbClr val="998B36"/>
      </a:accent2>
      <a:accent3>
        <a:srgbClr val="D8CA7E"/>
      </a:accent3>
      <a:accent4>
        <a:srgbClr val="D89168"/>
      </a:accent4>
      <a:accent5>
        <a:srgbClr val="BB584C"/>
      </a:accent5>
      <a:accent6>
        <a:srgbClr val="994F5F"/>
      </a:accent6>
      <a:hlink>
        <a:srgbClr val="6B331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128</Words>
  <Application>Microsoft Office PowerPoint</Application>
  <PresentationFormat>On-screen Show (16:9)</PresentationFormat>
  <Paragraphs>11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Cooper Black</vt:lpstr>
      <vt:lpstr>Calibri</vt:lpstr>
      <vt:lpstr>Times New Roman</vt:lpstr>
      <vt:lpstr>Arial</vt:lpstr>
      <vt:lpstr>Dancing Script</vt:lpstr>
      <vt:lpstr>Bitter Thin</vt:lpstr>
      <vt:lpstr>Paris template</vt:lpstr>
      <vt:lpstr>DAERAH VORSTENLANDEN MASA KOLONIAL </vt:lpstr>
      <vt:lpstr>Vorstenlanden</vt:lpstr>
      <vt:lpstr>Vorstenlanden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DAERAH VORSTENLANDEN MASA KOLONIAL </dc:title>
  <dc:creator>acer</dc:creator>
  <cp:lastModifiedBy>YUSUF</cp:lastModifiedBy>
  <cp:revision>7</cp:revision>
  <dcterms:modified xsi:type="dcterms:W3CDTF">2021-10-24T16:25:03Z</dcterms:modified>
</cp:coreProperties>
</file>