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A2694F6-1418-432E-A872-E5F7350CEAAF}" type="slidenum">
              <a:rPr lang="id-ID" smtClean="0"/>
              <a:t>‹#›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5CB0AD1-48CF-4740-AF45-6D796FE1C4B7}" type="datetimeFigureOut">
              <a:rPr lang="id-ID" smtClean="0"/>
              <a:t>17/09/2020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dobe Caslon Pro" pitchFamily="18" charset="0"/>
              </a:rPr>
              <a:t>Agama Dan Agama Islam</a:t>
            </a:r>
            <a:endParaRPr lang="id-ID" dirty="0"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7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Agama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Kata Agama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Indonesia </a:t>
            </a:r>
            <a:r>
              <a:rPr lang="en-US" sz="3200" dirty="0" err="1" smtClean="0"/>
              <a:t>berarti</a:t>
            </a:r>
            <a:r>
              <a:rPr lang="en-US" sz="3200" dirty="0" smtClean="0"/>
              <a:t> </a:t>
            </a:r>
            <a:r>
              <a:rPr lang="en-US" sz="3200" dirty="0" err="1" smtClean="0"/>
              <a:t>sama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i="1" dirty="0" err="1" smtClean="0"/>
              <a:t>Dien</a:t>
            </a:r>
            <a:r>
              <a:rPr lang="en-US" sz="3200" i="1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arab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semit</a:t>
            </a:r>
            <a:r>
              <a:rPr lang="en-US" sz="3200" dirty="0" smtClean="0"/>
              <a:t>,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Eropa</a:t>
            </a:r>
            <a:r>
              <a:rPr lang="en-US" sz="3200" dirty="0" smtClean="0"/>
              <a:t> </a:t>
            </a:r>
            <a:r>
              <a:rPr lang="en-US" sz="3200" dirty="0" err="1" smtClean="0"/>
              <a:t>sama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religion (</a:t>
            </a:r>
            <a:r>
              <a:rPr lang="en-US" sz="3200" dirty="0" err="1" smtClean="0"/>
              <a:t>inggris</a:t>
            </a:r>
            <a:r>
              <a:rPr lang="en-US" sz="3200" dirty="0" smtClean="0"/>
              <a:t>), die religion (</a:t>
            </a:r>
            <a:r>
              <a:rPr lang="en-US" sz="3200" dirty="0" err="1" smtClean="0"/>
              <a:t>jerman</a:t>
            </a:r>
            <a:r>
              <a:rPr lang="en-US" sz="3200" dirty="0" smtClean="0"/>
              <a:t>).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, </a:t>
            </a:r>
            <a:r>
              <a:rPr lang="en-US" sz="3200" dirty="0" err="1" smtClean="0"/>
              <a:t>perkataan</a:t>
            </a:r>
            <a:r>
              <a:rPr lang="en-US" sz="3200" dirty="0" smtClean="0"/>
              <a:t> “Agama” </a:t>
            </a:r>
            <a:r>
              <a:rPr lang="en-US" sz="3200" dirty="0" err="1" smtClean="0"/>
              <a:t>berasal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sangsekerta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berarti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pergi</a:t>
            </a:r>
            <a:r>
              <a:rPr lang="en-US" sz="3200" dirty="0" smtClean="0"/>
              <a:t>, </a:t>
            </a:r>
            <a:r>
              <a:rPr lang="en-US" sz="3200" dirty="0" err="1" smtClean="0"/>
              <a:t>tetap</a:t>
            </a:r>
            <a:r>
              <a:rPr lang="en-US" sz="3200" dirty="0" smtClean="0"/>
              <a:t> </a:t>
            </a:r>
            <a:r>
              <a:rPr lang="en-US" sz="3200" dirty="0" err="1" smtClean="0"/>
              <a:t>ditempat</a:t>
            </a:r>
            <a:r>
              <a:rPr lang="en-US" sz="3200" dirty="0" smtClean="0"/>
              <a:t> </a:t>
            </a:r>
            <a:r>
              <a:rPr lang="en-US" sz="3200" dirty="0" err="1" smtClean="0"/>
              <a:t>diwarisi</a:t>
            </a:r>
            <a:r>
              <a:rPr lang="en-US" sz="3200" dirty="0" smtClean="0"/>
              <a:t> </a:t>
            </a:r>
            <a:r>
              <a:rPr lang="en-US" sz="3200" dirty="0" err="1" smtClean="0"/>
              <a:t>turun</a:t>
            </a:r>
            <a:r>
              <a:rPr lang="en-US" sz="3200" dirty="0" smtClean="0"/>
              <a:t> </a:t>
            </a:r>
            <a:r>
              <a:rPr lang="en-US" sz="3200" dirty="0" err="1" smtClean="0"/>
              <a:t>temurun</a:t>
            </a:r>
            <a:r>
              <a:rPr lang="en-US" sz="3200" dirty="0" smtClean="0"/>
              <a:t>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61066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Islam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kata </a:t>
            </a:r>
            <a:r>
              <a:rPr lang="en-US" sz="2800" dirty="0" err="1" smtClean="0"/>
              <a:t>aslama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</a:t>
            </a:r>
            <a:r>
              <a:rPr lang="en-US" sz="2800" dirty="0" err="1" smtClean="0"/>
              <a:t>tunduk</a:t>
            </a:r>
            <a:r>
              <a:rPr lang="en-US" sz="2800" dirty="0" smtClean="0"/>
              <a:t>, </a:t>
            </a:r>
            <a:r>
              <a:rPr lang="en-US" sz="2800" dirty="0" err="1" smtClean="0"/>
              <a:t>patuh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berserah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selamat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Agama </a:t>
            </a:r>
            <a:r>
              <a:rPr lang="en-US" sz="2800" dirty="0" err="1" smtClean="0"/>
              <a:t>islam</a:t>
            </a:r>
            <a:r>
              <a:rPr lang="en-US" sz="2800" dirty="0" smtClean="0"/>
              <a:t> agama yang </a:t>
            </a:r>
            <a:r>
              <a:rPr lang="en-US" sz="2800" dirty="0" err="1" smtClean="0"/>
              <a:t>diridha’i</a:t>
            </a:r>
            <a:r>
              <a:rPr lang="en-US" sz="2800" dirty="0" smtClean="0"/>
              <a:t> Allah </a:t>
            </a:r>
            <a:r>
              <a:rPr lang="en-US" sz="2800" dirty="0" err="1" smtClean="0"/>
              <a:t>swt</a:t>
            </a:r>
            <a:r>
              <a:rPr lang="en-US" sz="2800" dirty="0" smtClean="0"/>
              <a:t> Q.S 3: 85</a:t>
            </a:r>
          </a:p>
          <a:p>
            <a:r>
              <a:rPr lang="en-US" sz="2800" dirty="0" smtClean="0"/>
              <a:t>Agama yang </a:t>
            </a:r>
            <a:r>
              <a:rPr lang="en-US" sz="2800" dirty="0" err="1" smtClean="0"/>
              <a:t>datang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Allah </a:t>
            </a:r>
            <a:r>
              <a:rPr lang="en-US" sz="2800" dirty="0" err="1" smtClean="0"/>
              <a:t>swt</a:t>
            </a:r>
            <a:r>
              <a:rPr lang="en-US" sz="2800" dirty="0" smtClean="0"/>
              <a:t> Q.S 3:83</a:t>
            </a:r>
          </a:p>
          <a:p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nabi</a:t>
            </a:r>
            <a:r>
              <a:rPr lang="en-US" sz="2800" dirty="0" smtClean="0"/>
              <a:t> </a:t>
            </a:r>
            <a:r>
              <a:rPr lang="en-US" sz="2800" dirty="0" err="1" smtClean="0"/>
              <a:t>mengajarkan</a:t>
            </a:r>
            <a:r>
              <a:rPr lang="en-US" sz="2800" dirty="0" smtClean="0"/>
              <a:t> </a:t>
            </a:r>
            <a:r>
              <a:rPr lang="en-US" sz="2800" dirty="0" err="1" smtClean="0"/>
              <a:t>islam</a:t>
            </a:r>
            <a:r>
              <a:rPr lang="en-US" sz="2800" dirty="0" smtClean="0"/>
              <a:t> Q.S  2.132, Q.S 5:72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34756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Karakteristik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Agama Islam</a:t>
            </a:r>
            <a:endParaRPr lang="id-ID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Islam </a:t>
            </a:r>
            <a:r>
              <a:rPr lang="en-US" sz="2400" dirty="0" err="1" smtClean="0">
                <a:solidFill>
                  <a:srgbClr val="002060"/>
                </a:solidFill>
              </a:rPr>
              <a:t>datang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dari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sisi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allah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swt</a:t>
            </a:r>
            <a:r>
              <a:rPr lang="en-US" sz="2400" dirty="0" smtClean="0">
                <a:solidFill>
                  <a:srgbClr val="002060"/>
                </a:solidFill>
              </a:rPr>
              <a:t> Q.S 67: 14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Islam </a:t>
            </a:r>
            <a:r>
              <a:rPr lang="en-US" sz="2400" dirty="0" err="1" smtClean="0">
                <a:solidFill>
                  <a:srgbClr val="002060"/>
                </a:solidFill>
              </a:rPr>
              <a:t>menjelaskan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awal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kejadian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manusia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akhir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kehidupannya</a:t>
            </a:r>
            <a:r>
              <a:rPr lang="en-US" sz="2400" dirty="0" smtClean="0">
                <a:solidFill>
                  <a:srgbClr val="002060"/>
                </a:solidFill>
              </a:rPr>
              <a:t> Q.S 4:1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Agama </a:t>
            </a:r>
            <a:r>
              <a:rPr lang="en-US" sz="2400" dirty="0" err="1" smtClean="0">
                <a:solidFill>
                  <a:srgbClr val="002060"/>
                </a:solidFill>
              </a:rPr>
              <a:t>fitrah</a:t>
            </a:r>
            <a:r>
              <a:rPr lang="en-US" sz="2400" dirty="0" smtClean="0">
                <a:solidFill>
                  <a:srgbClr val="002060"/>
                </a:solidFill>
              </a:rPr>
              <a:t> Q.S 30:30, 39:9, 3: 190-191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Islam </a:t>
            </a:r>
            <a:r>
              <a:rPr lang="en-US" sz="2400" dirty="0" err="1" smtClean="0">
                <a:solidFill>
                  <a:srgbClr val="002060"/>
                </a:solidFill>
              </a:rPr>
              <a:t>adalah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ilmu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syar’I</a:t>
            </a:r>
            <a:r>
              <a:rPr lang="en-US" sz="2400" dirty="0" smtClean="0">
                <a:solidFill>
                  <a:srgbClr val="002060"/>
                </a:solidFill>
              </a:rPr>
              <a:t> Q.S 58:11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Islam agama </a:t>
            </a:r>
            <a:r>
              <a:rPr lang="en-US" sz="2400" dirty="0" err="1" smtClean="0">
                <a:solidFill>
                  <a:srgbClr val="002060"/>
                </a:solidFill>
              </a:rPr>
              <a:t>cinta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kasih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sayang</a:t>
            </a:r>
            <a:r>
              <a:rPr lang="en-US" sz="2400" dirty="0" smtClean="0">
                <a:solidFill>
                  <a:srgbClr val="002060"/>
                </a:solidFill>
              </a:rPr>
              <a:t> Q.S 49:10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Islam </a:t>
            </a:r>
            <a:r>
              <a:rPr lang="en-US" sz="2400" dirty="0" err="1" smtClean="0">
                <a:solidFill>
                  <a:srgbClr val="002060"/>
                </a:solidFill>
              </a:rPr>
              <a:t>seiring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penemuan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ilmiah</a:t>
            </a:r>
            <a:r>
              <a:rPr lang="en-US" sz="2400" dirty="0" smtClean="0">
                <a:solidFill>
                  <a:srgbClr val="002060"/>
                </a:solidFill>
              </a:rPr>
              <a:t> Q.S 55: 19-20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Islam </a:t>
            </a:r>
            <a:r>
              <a:rPr lang="en-US" sz="2400" dirty="0" err="1" smtClean="0">
                <a:solidFill>
                  <a:srgbClr val="002060"/>
                </a:solidFill>
              </a:rPr>
              <a:t>terdapat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segala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penyelesaian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bagi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segala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problematika</a:t>
            </a:r>
            <a:endParaRPr lang="id-ID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75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I</a:t>
            </a:r>
            <a:r>
              <a:rPr lang="en-US" sz="2800" dirty="0" smtClean="0">
                <a:solidFill>
                  <a:srgbClr val="002060"/>
                </a:solidFill>
              </a:rPr>
              <a:t>slam </a:t>
            </a:r>
            <a:r>
              <a:rPr lang="en-US" sz="2800" dirty="0" err="1" smtClean="0">
                <a:solidFill>
                  <a:srgbClr val="002060"/>
                </a:solidFill>
              </a:rPr>
              <a:t>adalah</a:t>
            </a:r>
            <a:r>
              <a:rPr lang="en-US" sz="2800" dirty="0" smtClean="0">
                <a:solidFill>
                  <a:srgbClr val="002060"/>
                </a:solidFill>
              </a:rPr>
              <a:t> agama yang </a:t>
            </a:r>
            <a:r>
              <a:rPr lang="en-US" sz="2800" dirty="0" err="1" smtClean="0">
                <a:solidFill>
                  <a:srgbClr val="002060"/>
                </a:solidFill>
              </a:rPr>
              <a:t>fleksibel</a:t>
            </a:r>
            <a:r>
              <a:rPr lang="en-US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</a:rPr>
              <a:t>cocok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untuk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segala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zaman</a:t>
            </a:r>
            <a:r>
              <a:rPr lang="en-US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</a:rPr>
              <a:t>bangsa</a:t>
            </a:r>
            <a:r>
              <a:rPr lang="en-US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</a:rPr>
              <a:t>tempat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dan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segala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situasi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err="1" smtClean="0">
                <a:solidFill>
                  <a:srgbClr val="002060"/>
                </a:solidFill>
              </a:rPr>
              <a:t>Syariat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islam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adalah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syariat</a:t>
            </a:r>
            <a:r>
              <a:rPr lang="en-US" sz="2800" dirty="0" smtClean="0">
                <a:solidFill>
                  <a:srgbClr val="002060"/>
                </a:solidFill>
              </a:rPr>
              <a:t> yang paling </a:t>
            </a:r>
            <a:r>
              <a:rPr lang="en-US" sz="2800" dirty="0" err="1" smtClean="0">
                <a:solidFill>
                  <a:srgbClr val="002060"/>
                </a:solidFill>
              </a:rPr>
              <a:t>bijak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dalam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mengatur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semua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bangsa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smtClean="0">
                <a:solidFill>
                  <a:srgbClr val="002060"/>
                </a:solidFill>
              </a:rPr>
              <a:t>Islam </a:t>
            </a:r>
            <a:r>
              <a:rPr lang="en-US" sz="2800" dirty="0" err="1" smtClean="0">
                <a:solidFill>
                  <a:srgbClr val="002060"/>
                </a:solidFill>
              </a:rPr>
              <a:t>adalah</a:t>
            </a:r>
            <a:r>
              <a:rPr lang="en-US" sz="2800" dirty="0" smtClean="0">
                <a:solidFill>
                  <a:srgbClr val="002060"/>
                </a:solidFill>
              </a:rPr>
              <a:t> agama </a:t>
            </a:r>
            <a:r>
              <a:rPr lang="en-US" sz="2800" dirty="0" err="1" smtClean="0">
                <a:solidFill>
                  <a:srgbClr val="002060"/>
                </a:solidFill>
              </a:rPr>
              <a:t>kesungguhan</a:t>
            </a:r>
            <a:r>
              <a:rPr lang="en-US" sz="2800" dirty="0" smtClean="0">
                <a:solidFill>
                  <a:srgbClr val="002060"/>
                </a:solidFill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</a:rPr>
              <a:t>keseriusan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dan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amal</a:t>
            </a:r>
            <a:r>
              <a:rPr lang="en-US" sz="2800" dirty="0" smtClean="0">
                <a:solidFill>
                  <a:srgbClr val="002060"/>
                </a:solidFill>
              </a:rPr>
              <a:t> Q.s 94: 7-8, 9: 105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Islam </a:t>
            </a:r>
            <a:r>
              <a:rPr lang="en-US" sz="2800" dirty="0" err="1" smtClean="0">
                <a:solidFill>
                  <a:srgbClr val="002060"/>
                </a:solidFill>
              </a:rPr>
              <a:t>menjaga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kesehatan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smtClean="0">
                <a:solidFill>
                  <a:srgbClr val="002060"/>
                </a:solidFill>
              </a:rPr>
              <a:t>Islam agama </a:t>
            </a:r>
            <a:r>
              <a:rPr lang="en-US" sz="2800" dirty="0" err="1" smtClean="0">
                <a:solidFill>
                  <a:srgbClr val="002060"/>
                </a:solidFill>
              </a:rPr>
              <a:t>dakwah</a:t>
            </a:r>
            <a:r>
              <a:rPr lang="en-US" sz="2800" dirty="0" smtClean="0">
                <a:solidFill>
                  <a:srgbClr val="002060"/>
                </a:solidFill>
              </a:rPr>
              <a:t> Q.S 16:125</a:t>
            </a:r>
            <a:endParaRPr lang="id-ID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464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Salah </a:t>
            </a:r>
            <a:r>
              <a:rPr lang="en-US" dirty="0" err="1" smtClean="0">
                <a:solidFill>
                  <a:srgbClr val="FF0000"/>
                </a:solidFill>
              </a:rPr>
              <a:t>Paham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Terhadap</a:t>
            </a:r>
            <a:r>
              <a:rPr lang="en-US" dirty="0" smtClean="0">
                <a:solidFill>
                  <a:srgbClr val="FF0000"/>
                </a:solidFill>
              </a:rPr>
              <a:t> Islam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Karena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kebodohan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terhadap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islam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err="1" smtClean="0">
                <a:solidFill>
                  <a:srgbClr val="FF0000"/>
                </a:solidFill>
              </a:rPr>
              <a:t>Memahami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islam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hanya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bersifat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parsial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err="1" smtClean="0">
                <a:solidFill>
                  <a:srgbClr val="FF0000"/>
                </a:solidFill>
              </a:rPr>
              <a:t>Tidak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berpegang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teguh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secara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konsisten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terhadap</a:t>
            </a:r>
            <a:r>
              <a:rPr lang="en-US" sz="2800" dirty="0" smtClean="0">
                <a:solidFill>
                  <a:srgbClr val="FF0000"/>
                </a:solidFill>
              </a:rPr>
              <a:t> Al-</a:t>
            </a:r>
            <a:r>
              <a:rPr lang="en-US" sz="2800" dirty="0" err="1" smtClean="0">
                <a:solidFill>
                  <a:srgbClr val="FF0000"/>
                </a:solidFill>
              </a:rPr>
              <a:t>qur’an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dan</a:t>
            </a:r>
            <a:r>
              <a:rPr lang="en-US" sz="2800" dirty="0" smtClean="0">
                <a:solidFill>
                  <a:srgbClr val="FF0000"/>
                </a:solidFill>
              </a:rPr>
              <a:t> As-</a:t>
            </a:r>
            <a:r>
              <a:rPr lang="en-US" sz="2800" dirty="0" err="1" smtClean="0">
                <a:solidFill>
                  <a:srgbClr val="FF0000"/>
                </a:solidFill>
              </a:rPr>
              <a:t>sunah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Salah </a:t>
            </a:r>
            <a:r>
              <a:rPr lang="en-US" sz="2800" dirty="0" err="1" smtClean="0">
                <a:solidFill>
                  <a:srgbClr val="FF0000"/>
                </a:solidFill>
              </a:rPr>
              <a:t>mencari</a:t>
            </a:r>
            <a:r>
              <a:rPr lang="en-US" sz="2800" dirty="0" smtClean="0">
                <a:solidFill>
                  <a:srgbClr val="FF0000"/>
                </a:solidFill>
              </a:rPr>
              <a:t> guru/</a:t>
            </a:r>
            <a:r>
              <a:rPr lang="en-US" sz="2800" dirty="0" err="1" smtClean="0">
                <a:solidFill>
                  <a:srgbClr val="FF0000"/>
                </a:solidFill>
              </a:rPr>
              <a:t>ustad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err="1" smtClean="0">
                <a:solidFill>
                  <a:srgbClr val="FF0000"/>
                </a:solidFill>
              </a:rPr>
              <a:t>Taklid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buta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kultus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berlebihan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err="1" smtClean="0">
                <a:solidFill>
                  <a:srgbClr val="FF0000"/>
                </a:solidFill>
              </a:rPr>
              <a:t>Terlalu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mendewakan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akal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atau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sebaliknya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menafikan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akal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err="1" smtClean="0">
                <a:solidFill>
                  <a:srgbClr val="FF0000"/>
                </a:solidFill>
              </a:rPr>
              <a:t>Pengaruh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paham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sekuler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atheis</a:t>
            </a:r>
            <a:endParaRPr lang="id-ID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15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sesat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MUI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920660"/>
          </a:xfrm>
        </p:spPr>
        <p:txBody>
          <a:bodyPr>
            <a:normAutofit/>
          </a:bodyPr>
          <a:lstStyle/>
          <a:p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Mengingkari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rukun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iman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rukun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islam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Meyakini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atau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mengikuti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akidah</a:t>
            </a:r>
            <a:r>
              <a:rPr lang="en-US" sz="3000" dirty="0" smtClean="0">
                <a:solidFill>
                  <a:srgbClr val="C00000"/>
                </a:solidFill>
              </a:rPr>
              <a:t> yang </a:t>
            </a:r>
            <a:r>
              <a:rPr lang="en-US" sz="3000" dirty="0" err="1" smtClean="0">
                <a:solidFill>
                  <a:srgbClr val="C00000"/>
                </a:solidFill>
              </a:rPr>
              <a:t>tidak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sesuai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dengan</a:t>
            </a:r>
            <a:r>
              <a:rPr lang="en-US" sz="3000" dirty="0" smtClean="0">
                <a:solidFill>
                  <a:srgbClr val="C00000"/>
                </a:solidFill>
              </a:rPr>
              <a:t> Al-</a:t>
            </a:r>
            <a:r>
              <a:rPr lang="en-US" sz="3000" dirty="0" err="1" smtClean="0">
                <a:solidFill>
                  <a:srgbClr val="C00000"/>
                </a:solidFill>
              </a:rPr>
              <a:t>qur’an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dan</a:t>
            </a:r>
            <a:r>
              <a:rPr lang="en-US" sz="3000" dirty="0" smtClean="0">
                <a:solidFill>
                  <a:srgbClr val="C00000"/>
                </a:solidFill>
              </a:rPr>
              <a:t> As-</a:t>
            </a:r>
            <a:r>
              <a:rPr lang="en-US" sz="3000" dirty="0" err="1" smtClean="0">
                <a:solidFill>
                  <a:srgbClr val="C00000"/>
                </a:solidFill>
              </a:rPr>
              <a:t>sunah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Menyakini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turunnya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wahyu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setelah</a:t>
            </a:r>
            <a:r>
              <a:rPr lang="en-US" sz="3000" dirty="0" smtClean="0">
                <a:solidFill>
                  <a:srgbClr val="C00000"/>
                </a:solidFill>
              </a:rPr>
              <a:t> al-</a:t>
            </a:r>
            <a:r>
              <a:rPr lang="en-US" sz="3000" dirty="0" err="1" smtClean="0">
                <a:solidFill>
                  <a:srgbClr val="C00000"/>
                </a:solidFill>
              </a:rPr>
              <a:t>qur’an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Mengingkari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otensititas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isi</a:t>
            </a:r>
            <a:r>
              <a:rPr lang="en-US" sz="3000" dirty="0" smtClean="0">
                <a:solidFill>
                  <a:srgbClr val="C00000"/>
                </a:solidFill>
              </a:rPr>
              <a:t> Al-</a:t>
            </a:r>
            <a:r>
              <a:rPr lang="en-US" sz="3000" dirty="0" err="1" smtClean="0">
                <a:solidFill>
                  <a:srgbClr val="C00000"/>
                </a:solidFill>
              </a:rPr>
              <a:t>qur’an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Melakukan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penafsiran</a:t>
            </a:r>
            <a:r>
              <a:rPr lang="en-US" sz="3000" dirty="0" smtClean="0">
                <a:solidFill>
                  <a:srgbClr val="C00000"/>
                </a:solidFill>
              </a:rPr>
              <a:t> Al-</a:t>
            </a:r>
            <a:r>
              <a:rPr lang="en-US" sz="3000" dirty="0" err="1" smtClean="0">
                <a:solidFill>
                  <a:srgbClr val="C00000"/>
                </a:solidFill>
              </a:rPr>
              <a:t>qur’an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tidak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sesuai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dengan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kaidah-kaidah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tafsir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 smtClean="0">
                <a:solidFill>
                  <a:srgbClr val="C00000"/>
                </a:solidFill>
              </a:rPr>
              <a:t>Mengingkari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hadits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nabi</a:t>
            </a:r>
            <a:endParaRPr lang="en-US" sz="3000" dirty="0" smtClean="0">
              <a:solidFill>
                <a:srgbClr val="C00000"/>
              </a:solidFill>
            </a:endParaRPr>
          </a:p>
          <a:p>
            <a:endParaRPr lang="id-ID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64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</a:rPr>
              <a:t>Menghina</a:t>
            </a:r>
            <a:r>
              <a:rPr lang="en-US" sz="3200" dirty="0" smtClean="0">
                <a:solidFill>
                  <a:srgbClr val="C00000"/>
                </a:solidFill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</a:rPr>
              <a:t>melecehkan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atau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merendahkan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Nabi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dan</a:t>
            </a:r>
            <a:r>
              <a:rPr lang="en-US" sz="3200" dirty="0" smtClean="0">
                <a:solidFill>
                  <a:srgbClr val="C00000"/>
                </a:solidFill>
              </a:rPr>
              <a:t>  </a:t>
            </a:r>
            <a:r>
              <a:rPr lang="en-US" sz="3200" dirty="0" err="1" smtClean="0">
                <a:solidFill>
                  <a:srgbClr val="C00000"/>
                </a:solidFill>
              </a:rPr>
              <a:t>Rasul</a:t>
            </a:r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3200" dirty="0" err="1" smtClean="0">
                <a:solidFill>
                  <a:srgbClr val="C00000"/>
                </a:solidFill>
              </a:rPr>
              <a:t>Menghingkari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Nabi</a:t>
            </a:r>
            <a:r>
              <a:rPr lang="en-US" sz="3200" dirty="0" smtClean="0">
                <a:solidFill>
                  <a:srgbClr val="C00000"/>
                </a:solidFill>
              </a:rPr>
              <a:t> Muhammad saw </a:t>
            </a:r>
            <a:r>
              <a:rPr lang="en-US" sz="3200" dirty="0" err="1" smtClean="0">
                <a:solidFill>
                  <a:srgbClr val="C00000"/>
                </a:solidFill>
              </a:rPr>
              <a:t>sebagai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nabi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terakhir</a:t>
            </a:r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3200" dirty="0" err="1" smtClean="0">
                <a:solidFill>
                  <a:srgbClr val="C00000"/>
                </a:solidFill>
              </a:rPr>
              <a:t>Mengubah</a:t>
            </a:r>
            <a:r>
              <a:rPr lang="en-US" sz="3200" dirty="0" smtClean="0">
                <a:solidFill>
                  <a:srgbClr val="C00000"/>
                </a:solidFill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</a:rPr>
              <a:t>menambahkan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atau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mengurangi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pokok-pokok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ibadah</a:t>
            </a:r>
            <a:r>
              <a:rPr lang="en-US" sz="3200" dirty="0" smtClean="0">
                <a:solidFill>
                  <a:srgbClr val="C00000"/>
                </a:solidFill>
              </a:rPr>
              <a:t> yang </a:t>
            </a:r>
            <a:r>
              <a:rPr lang="en-US" sz="3200" dirty="0" err="1" smtClean="0">
                <a:solidFill>
                  <a:srgbClr val="C00000"/>
                </a:solidFill>
              </a:rPr>
              <a:t>telah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ditetapkan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syari’at</a:t>
            </a:r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3200" dirty="0" err="1" smtClean="0">
                <a:solidFill>
                  <a:srgbClr val="C00000"/>
                </a:solidFill>
              </a:rPr>
              <a:t>Mengafirkan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sesama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muslim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tanpa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dalil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syar’I</a:t>
            </a:r>
            <a:r>
              <a:rPr lang="en-US" sz="3200" dirty="0" smtClean="0">
                <a:solidFill>
                  <a:srgbClr val="C00000"/>
                </a:solidFill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</a:rPr>
              <a:t>seperti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mengkafirkan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muslim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hanya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karena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bukan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golongannya</a:t>
            </a:r>
            <a:r>
              <a:rPr lang="en-US" sz="3200" dirty="0">
                <a:solidFill>
                  <a:srgbClr val="C00000"/>
                </a:solidFill>
              </a:rPr>
              <a:t>.</a:t>
            </a:r>
            <a:endParaRPr lang="id-ID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889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</TotalTime>
  <Words>342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Agama Dan Agama Islam</vt:lpstr>
      <vt:lpstr>Agama </vt:lpstr>
      <vt:lpstr>Islam </vt:lpstr>
      <vt:lpstr>Karakteristik Agama Islam</vt:lpstr>
      <vt:lpstr>PowerPoint Presentation</vt:lpstr>
      <vt:lpstr>Salah Paham Terhadap Islam</vt:lpstr>
      <vt:lpstr>Kriteria aliran sesat menurut MUI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Agama Dan Agama Islam</dc:title>
  <dc:creator>User</dc:creator>
  <cp:lastModifiedBy>User</cp:lastModifiedBy>
  <cp:revision>3</cp:revision>
  <dcterms:created xsi:type="dcterms:W3CDTF">2020-06-16T03:19:58Z</dcterms:created>
  <dcterms:modified xsi:type="dcterms:W3CDTF">2020-09-17T06:49:53Z</dcterms:modified>
</cp:coreProperties>
</file>