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72" r:id="rId3"/>
    <p:sldId id="259" r:id="rId4"/>
    <p:sldId id="258" r:id="rId5"/>
    <p:sldId id="257" r:id="rId6"/>
    <p:sldId id="260" r:id="rId7"/>
    <p:sldId id="295" r:id="rId8"/>
  </p:sldIdLst>
  <p:sldSz cx="9144000" cy="5143500" type="screen16x9"/>
  <p:notesSz cx="6858000" cy="9144000"/>
  <p:embeddedFontLst>
    <p:embeddedFont>
      <p:font typeface="Shadows Into Light Two" charset="0"/>
      <p:regular r:id="rId10"/>
    </p:embeddedFont>
    <p:embeddedFont>
      <p:font typeface="Chivo Light" charset="0"/>
      <p:regular r:id="rId11"/>
      <p:bold r:id="rId12"/>
      <p:italic r:id="rId13"/>
      <p:boldItalic r:id="rId14"/>
    </p:embeddedFont>
    <p:embeddedFont>
      <p:font typeface="Freehand521 BT" pitchFamily="66" charset="0"/>
      <p:regular r:id="rId15"/>
    </p:embeddedFon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Montserrat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85832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965A059-FD24-423A-B99E-1D8CF1C4A0E7}">
  <a:tblStyle styleId="{C965A059-FD24-423A-B99E-1D8CF1C4A0E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CC98AC0-E5B5-4E87-8A36-19182CD72A5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912" y="6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8DB7CE-BF75-4BD8-8CA1-DB2069612D7A}" type="doc">
      <dgm:prSet loTypeId="urn:microsoft.com/office/officeart/2005/8/layout/list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1910EABB-2759-4FE1-85B7-34452157440F}">
      <dgm:prSet phldrT="[Text]"/>
      <dgm:spPr/>
      <dgm:t>
        <a:bodyPr/>
        <a:lstStyle/>
        <a:p>
          <a:r>
            <a:rPr lang="id-ID" dirty="0"/>
            <a:t>Ariani Krishanti 2113053070</a:t>
          </a:r>
          <a:endParaRPr lang="en-US" dirty="0"/>
        </a:p>
      </dgm:t>
    </dgm:pt>
    <dgm:pt modelId="{8001725B-3A37-44F1-9DAD-A711CACB5399}" type="parTrans" cxnId="{7EC75C16-C882-41CC-B7F8-2AEDEDEE9CD1}">
      <dgm:prSet/>
      <dgm:spPr/>
      <dgm:t>
        <a:bodyPr/>
        <a:lstStyle/>
        <a:p>
          <a:endParaRPr lang="en-US"/>
        </a:p>
      </dgm:t>
    </dgm:pt>
    <dgm:pt modelId="{DFC3CD7D-BA37-4A14-8697-2E50ED6841FA}" type="sibTrans" cxnId="{7EC75C16-C882-41CC-B7F8-2AEDEDEE9CD1}">
      <dgm:prSet/>
      <dgm:spPr/>
      <dgm:t>
        <a:bodyPr/>
        <a:lstStyle/>
        <a:p>
          <a:endParaRPr lang="en-US"/>
        </a:p>
      </dgm:t>
    </dgm:pt>
    <dgm:pt modelId="{49082CBF-FBC3-4D9E-A42F-DF06CFC481F0}">
      <dgm:prSet phldrT="[Text]"/>
      <dgm:spPr/>
      <dgm:t>
        <a:bodyPr/>
        <a:lstStyle/>
        <a:p>
          <a:r>
            <a:rPr lang="en-US" dirty="0" err="1"/>
            <a:t>Atika</a:t>
          </a:r>
          <a:r>
            <a:rPr lang="en-US" dirty="0"/>
            <a:t> </a:t>
          </a:r>
          <a:r>
            <a:rPr lang="en-US" dirty="0" err="1"/>
            <a:t>Nafisa</a:t>
          </a:r>
          <a:r>
            <a:rPr lang="en-US" dirty="0"/>
            <a:t> </a:t>
          </a:r>
          <a:r>
            <a:rPr lang="en-US" dirty="0" err="1"/>
            <a:t>Zahida</a:t>
          </a:r>
          <a:r>
            <a:rPr lang="en-US" dirty="0"/>
            <a:t> 2153053043</a:t>
          </a:r>
        </a:p>
      </dgm:t>
    </dgm:pt>
    <dgm:pt modelId="{EBD36FF0-A407-4A6B-A1C5-5DF469E134CB}" type="parTrans" cxnId="{0102E050-CC0D-45BF-9E12-C3C9F9041B13}">
      <dgm:prSet/>
      <dgm:spPr/>
      <dgm:t>
        <a:bodyPr/>
        <a:lstStyle/>
        <a:p>
          <a:endParaRPr lang="en-US"/>
        </a:p>
      </dgm:t>
    </dgm:pt>
    <dgm:pt modelId="{B1976163-DD87-4740-B4A4-F8305FB9CB80}" type="sibTrans" cxnId="{0102E050-CC0D-45BF-9E12-C3C9F9041B13}">
      <dgm:prSet/>
      <dgm:spPr/>
      <dgm:t>
        <a:bodyPr/>
        <a:lstStyle/>
        <a:p>
          <a:endParaRPr lang="en-US"/>
        </a:p>
      </dgm:t>
    </dgm:pt>
    <dgm:pt modelId="{273E3C2C-9543-4E8A-B5A5-D337022A1EA5}">
      <dgm:prSet phldrT="[Text]"/>
      <dgm:spPr/>
      <dgm:t>
        <a:bodyPr/>
        <a:lstStyle/>
        <a:p>
          <a:r>
            <a:rPr lang="en-US" dirty="0" err="1"/>
            <a:t>Silfani</a:t>
          </a:r>
          <a:r>
            <a:rPr lang="en-US" dirty="0"/>
            <a:t> 2113053190</a:t>
          </a:r>
        </a:p>
      </dgm:t>
    </dgm:pt>
    <dgm:pt modelId="{F1247892-7B57-44FC-989B-64347D462103}" type="parTrans" cxnId="{7DDC346F-63A9-4BAD-A729-13DF21BABE0A}">
      <dgm:prSet/>
      <dgm:spPr/>
      <dgm:t>
        <a:bodyPr/>
        <a:lstStyle/>
        <a:p>
          <a:endParaRPr lang="en-US"/>
        </a:p>
      </dgm:t>
    </dgm:pt>
    <dgm:pt modelId="{4A613F81-D432-45A2-B345-96B4BFE2E454}" type="sibTrans" cxnId="{7DDC346F-63A9-4BAD-A729-13DF21BABE0A}">
      <dgm:prSet/>
      <dgm:spPr/>
      <dgm:t>
        <a:bodyPr/>
        <a:lstStyle/>
        <a:p>
          <a:endParaRPr lang="en-US"/>
        </a:p>
      </dgm:t>
    </dgm:pt>
    <dgm:pt modelId="{60FA117C-5AB5-46F7-992C-958D303589F2}">
      <dgm:prSet/>
      <dgm:spPr/>
      <dgm:t>
        <a:bodyPr/>
        <a:lstStyle/>
        <a:p>
          <a:r>
            <a:rPr lang="en-US"/>
            <a:t>Richy Afrindo 2113053130 </a:t>
          </a:r>
        </a:p>
      </dgm:t>
    </dgm:pt>
    <dgm:pt modelId="{D2A021B3-519B-43B6-966F-E9FBEA6B141C}" type="parTrans" cxnId="{C9C1B373-E66C-4807-86E2-A42A8186D3C7}">
      <dgm:prSet/>
      <dgm:spPr/>
      <dgm:t>
        <a:bodyPr/>
        <a:lstStyle/>
        <a:p>
          <a:endParaRPr lang="en-US"/>
        </a:p>
      </dgm:t>
    </dgm:pt>
    <dgm:pt modelId="{B8D3C075-3EBC-4D97-9705-CAF441D08B88}" type="sibTrans" cxnId="{C9C1B373-E66C-4807-86E2-A42A8186D3C7}">
      <dgm:prSet/>
      <dgm:spPr/>
      <dgm:t>
        <a:bodyPr/>
        <a:lstStyle/>
        <a:p>
          <a:endParaRPr lang="en-US"/>
        </a:p>
      </dgm:t>
    </dgm:pt>
    <dgm:pt modelId="{8C05AABB-36F1-457C-9EC8-F215F0408739}" type="pres">
      <dgm:prSet presAssocID="{128DB7CE-BF75-4BD8-8CA1-DB2069612D7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9248BE56-875B-4EA0-AE95-37793E233B22}" type="pres">
      <dgm:prSet presAssocID="{1910EABB-2759-4FE1-85B7-34452157440F}" presName="parentLin" presStyleCnt="0"/>
      <dgm:spPr/>
    </dgm:pt>
    <dgm:pt modelId="{B86B5295-6D6B-478A-AD93-32FCE08A71F4}" type="pres">
      <dgm:prSet presAssocID="{1910EABB-2759-4FE1-85B7-34452157440F}" presName="parentLeftMargin" presStyleLbl="node1" presStyleIdx="0" presStyleCnt="4"/>
      <dgm:spPr/>
      <dgm:t>
        <a:bodyPr/>
        <a:lstStyle/>
        <a:p>
          <a:endParaRPr lang="id-ID"/>
        </a:p>
      </dgm:t>
    </dgm:pt>
    <dgm:pt modelId="{ECDF78F5-732B-4EB2-B075-7A1F3BC0B222}" type="pres">
      <dgm:prSet presAssocID="{1910EABB-2759-4FE1-85B7-34452157440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3EDA34F-402A-4E86-9087-BAE1D28E6640}" type="pres">
      <dgm:prSet presAssocID="{1910EABB-2759-4FE1-85B7-34452157440F}" presName="negativeSpace" presStyleCnt="0"/>
      <dgm:spPr/>
    </dgm:pt>
    <dgm:pt modelId="{45892292-BD6D-4B65-9C55-2A37F34EB401}" type="pres">
      <dgm:prSet presAssocID="{1910EABB-2759-4FE1-85B7-34452157440F}" presName="childText" presStyleLbl="conFgAcc1" presStyleIdx="0" presStyleCnt="4">
        <dgm:presLayoutVars>
          <dgm:bulletEnabled val="1"/>
        </dgm:presLayoutVars>
      </dgm:prSet>
      <dgm:spPr/>
    </dgm:pt>
    <dgm:pt modelId="{20A5BCB8-DCD9-4903-9375-5A7206C25D2F}" type="pres">
      <dgm:prSet presAssocID="{DFC3CD7D-BA37-4A14-8697-2E50ED6841FA}" presName="spaceBetweenRectangles" presStyleCnt="0"/>
      <dgm:spPr/>
    </dgm:pt>
    <dgm:pt modelId="{89E1F9F5-DB2B-447A-8596-B165801AE821}" type="pres">
      <dgm:prSet presAssocID="{49082CBF-FBC3-4D9E-A42F-DF06CFC481F0}" presName="parentLin" presStyleCnt="0"/>
      <dgm:spPr/>
    </dgm:pt>
    <dgm:pt modelId="{2880E017-2547-4FEF-8E2B-CDD1EA736E90}" type="pres">
      <dgm:prSet presAssocID="{49082CBF-FBC3-4D9E-A42F-DF06CFC481F0}" presName="parentLeftMargin" presStyleLbl="node1" presStyleIdx="0" presStyleCnt="4"/>
      <dgm:spPr/>
      <dgm:t>
        <a:bodyPr/>
        <a:lstStyle/>
        <a:p>
          <a:endParaRPr lang="id-ID"/>
        </a:p>
      </dgm:t>
    </dgm:pt>
    <dgm:pt modelId="{7F18F9BD-5BBE-4233-B01C-ED0212B71D61}" type="pres">
      <dgm:prSet presAssocID="{49082CBF-FBC3-4D9E-A42F-DF06CFC481F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43923A3-C0B0-4021-94BF-713B23593BA1}" type="pres">
      <dgm:prSet presAssocID="{49082CBF-FBC3-4D9E-A42F-DF06CFC481F0}" presName="negativeSpace" presStyleCnt="0"/>
      <dgm:spPr/>
    </dgm:pt>
    <dgm:pt modelId="{C8FAD8D9-443B-457B-9E80-6A1ED31F2D10}" type="pres">
      <dgm:prSet presAssocID="{49082CBF-FBC3-4D9E-A42F-DF06CFC481F0}" presName="childText" presStyleLbl="conFgAcc1" presStyleIdx="1" presStyleCnt="4">
        <dgm:presLayoutVars>
          <dgm:bulletEnabled val="1"/>
        </dgm:presLayoutVars>
      </dgm:prSet>
      <dgm:spPr/>
    </dgm:pt>
    <dgm:pt modelId="{83924B26-139B-4A02-917D-D9810929F323}" type="pres">
      <dgm:prSet presAssocID="{B1976163-DD87-4740-B4A4-F8305FB9CB80}" presName="spaceBetweenRectangles" presStyleCnt="0"/>
      <dgm:spPr/>
    </dgm:pt>
    <dgm:pt modelId="{92DED54A-41BA-498C-947C-0C1837879AD6}" type="pres">
      <dgm:prSet presAssocID="{60FA117C-5AB5-46F7-992C-958D303589F2}" presName="parentLin" presStyleCnt="0"/>
      <dgm:spPr/>
    </dgm:pt>
    <dgm:pt modelId="{E3D332FA-CA78-4F7C-9C41-713878C6B170}" type="pres">
      <dgm:prSet presAssocID="{60FA117C-5AB5-46F7-992C-958D303589F2}" presName="parentLeftMargin" presStyleLbl="node1" presStyleIdx="1" presStyleCnt="4"/>
      <dgm:spPr/>
      <dgm:t>
        <a:bodyPr/>
        <a:lstStyle/>
        <a:p>
          <a:endParaRPr lang="id-ID"/>
        </a:p>
      </dgm:t>
    </dgm:pt>
    <dgm:pt modelId="{4A2B4902-6D0A-4D82-AC49-94EA89E2783F}" type="pres">
      <dgm:prSet presAssocID="{60FA117C-5AB5-46F7-992C-958D303589F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13E4C2A-FFBF-4B02-AA4A-79B92A1210F6}" type="pres">
      <dgm:prSet presAssocID="{60FA117C-5AB5-46F7-992C-958D303589F2}" presName="negativeSpace" presStyleCnt="0"/>
      <dgm:spPr/>
    </dgm:pt>
    <dgm:pt modelId="{784EC0A8-B39F-45E1-B08A-15E99C4A26B1}" type="pres">
      <dgm:prSet presAssocID="{60FA117C-5AB5-46F7-992C-958D303589F2}" presName="childText" presStyleLbl="conFgAcc1" presStyleIdx="2" presStyleCnt="4">
        <dgm:presLayoutVars>
          <dgm:bulletEnabled val="1"/>
        </dgm:presLayoutVars>
      </dgm:prSet>
      <dgm:spPr/>
    </dgm:pt>
    <dgm:pt modelId="{BC869E00-EAF3-4AB3-A867-353DF735D7D0}" type="pres">
      <dgm:prSet presAssocID="{B8D3C075-3EBC-4D97-9705-CAF441D08B88}" presName="spaceBetweenRectangles" presStyleCnt="0"/>
      <dgm:spPr/>
    </dgm:pt>
    <dgm:pt modelId="{922D5336-FCAC-4347-A748-008ECDB6CE15}" type="pres">
      <dgm:prSet presAssocID="{273E3C2C-9543-4E8A-B5A5-D337022A1EA5}" presName="parentLin" presStyleCnt="0"/>
      <dgm:spPr/>
    </dgm:pt>
    <dgm:pt modelId="{3E5CA176-FC5B-42A5-89D8-40E6F0A53FC3}" type="pres">
      <dgm:prSet presAssocID="{273E3C2C-9543-4E8A-B5A5-D337022A1EA5}" presName="parentLeftMargin" presStyleLbl="node1" presStyleIdx="2" presStyleCnt="4"/>
      <dgm:spPr/>
      <dgm:t>
        <a:bodyPr/>
        <a:lstStyle/>
        <a:p>
          <a:endParaRPr lang="id-ID"/>
        </a:p>
      </dgm:t>
    </dgm:pt>
    <dgm:pt modelId="{FBE15BD7-8C95-4F7C-B976-48D6A1161520}" type="pres">
      <dgm:prSet presAssocID="{273E3C2C-9543-4E8A-B5A5-D337022A1EA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18332D0-5201-4ADB-A602-77CDDA0CEA4F}" type="pres">
      <dgm:prSet presAssocID="{273E3C2C-9543-4E8A-B5A5-D337022A1EA5}" presName="negativeSpace" presStyleCnt="0"/>
      <dgm:spPr/>
    </dgm:pt>
    <dgm:pt modelId="{4E62EB74-0275-49E0-AA31-4A8134DADB65}" type="pres">
      <dgm:prSet presAssocID="{273E3C2C-9543-4E8A-B5A5-D337022A1EA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C07436F-1E2A-4E98-B4C3-C7B33FFBA481}" type="presOf" srcId="{60FA117C-5AB5-46F7-992C-958D303589F2}" destId="{E3D332FA-CA78-4F7C-9C41-713878C6B170}" srcOrd="0" destOrd="0" presId="urn:microsoft.com/office/officeart/2005/8/layout/list1"/>
    <dgm:cxn modelId="{D64D2F0E-5449-40E8-BBFA-8402223FE1C6}" type="presOf" srcId="{273E3C2C-9543-4E8A-B5A5-D337022A1EA5}" destId="{3E5CA176-FC5B-42A5-89D8-40E6F0A53FC3}" srcOrd="0" destOrd="0" presId="urn:microsoft.com/office/officeart/2005/8/layout/list1"/>
    <dgm:cxn modelId="{895899C2-FE0C-4A3D-9CBE-B0432DBA3EEE}" type="presOf" srcId="{1910EABB-2759-4FE1-85B7-34452157440F}" destId="{B86B5295-6D6B-478A-AD93-32FCE08A71F4}" srcOrd="0" destOrd="0" presId="urn:microsoft.com/office/officeart/2005/8/layout/list1"/>
    <dgm:cxn modelId="{CB8A14E1-CCC2-4292-AC75-51C7C5EF9EB4}" type="presOf" srcId="{60FA117C-5AB5-46F7-992C-958D303589F2}" destId="{4A2B4902-6D0A-4D82-AC49-94EA89E2783F}" srcOrd="1" destOrd="0" presId="urn:microsoft.com/office/officeart/2005/8/layout/list1"/>
    <dgm:cxn modelId="{6134B62D-E605-43EA-BAC7-11EA916C5ED8}" type="presOf" srcId="{1910EABB-2759-4FE1-85B7-34452157440F}" destId="{ECDF78F5-732B-4EB2-B075-7A1F3BC0B222}" srcOrd="1" destOrd="0" presId="urn:microsoft.com/office/officeart/2005/8/layout/list1"/>
    <dgm:cxn modelId="{C27E04DC-2533-42B3-B3B9-29151D153E43}" type="presOf" srcId="{273E3C2C-9543-4E8A-B5A5-D337022A1EA5}" destId="{FBE15BD7-8C95-4F7C-B976-48D6A1161520}" srcOrd="1" destOrd="0" presId="urn:microsoft.com/office/officeart/2005/8/layout/list1"/>
    <dgm:cxn modelId="{7EC75C16-C882-41CC-B7F8-2AEDEDEE9CD1}" srcId="{128DB7CE-BF75-4BD8-8CA1-DB2069612D7A}" destId="{1910EABB-2759-4FE1-85B7-34452157440F}" srcOrd="0" destOrd="0" parTransId="{8001725B-3A37-44F1-9DAD-A711CACB5399}" sibTransId="{DFC3CD7D-BA37-4A14-8697-2E50ED6841FA}"/>
    <dgm:cxn modelId="{276D463A-0332-42B0-A75C-6A916D299F7F}" type="presOf" srcId="{128DB7CE-BF75-4BD8-8CA1-DB2069612D7A}" destId="{8C05AABB-36F1-457C-9EC8-F215F0408739}" srcOrd="0" destOrd="0" presId="urn:microsoft.com/office/officeart/2005/8/layout/list1"/>
    <dgm:cxn modelId="{C9C1B373-E66C-4807-86E2-A42A8186D3C7}" srcId="{128DB7CE-BF75-4BD8-8CA1-DB2069612D7A}" destId="{60FA117C-5AB5-46F7-992C-958D303589F2}" srcOrd="2" destOrd="0" parTransId="{D2A021B3-519B-43B6-966F-E9FBEA6B141C}" sibTransId="{B8D3C075-3EBC-4D97-9705-CAF441D08B88}"/>
    <dgm:cxn modelId="{5FD0EE88-697F-4A7E-AD52-137FAAB3117F}" type="presOf" srcId="{49082CBF-FBC3-4D9E-A42F-DF06CFC481F0}" destId="{7F18F9BD-5BBE-4233-B01C-ED0212B71D61}" srcOrd="1" destOrd="0" presId="urn:microsoft.com/office/officeart/2005/8/layout/list1"/>
    <dgm:cxn modelId="{7DDC346F-63A9-4BAD-A729-13DF21BABE0A}" srcId="{128DB7CE-BF75-4BD8-8CA1-DB2069612D7A}" destId="{273E3C2C-9543-4E8A-B5A5-D337022A1EA5}" srcOrd="3" destOrd="0" parTransId="{F1247892-7B57-44FC-989B-64347D462103}" sibTransId="{4A613F81-D432-45A2-B345-96B4BFE2E454}"/>
    <dgm:cxn modelId="{433B524A-AD9B-44B1-B462-F6CA3C1F5817}" type="presOf" srcId="{49082CBF-FBC3-4D9E-A42F-DF06CFC481F0}" destId="{2880E017-2547-4FEF-8E2B-CDD1EA736E90}" srcOrd="0" destOrd="0" presId="urn:microsoft.com/office/officeart/2005/8/layout/list1"/>
    <dgm:cxn modelId="{0102E050-CC0D-45BF-9E12-C3C9F9041B13}" srcId="{128DB7CE-BF75-4BD8-8CA1-DB2069612D7A}" destId="{49082CBF-FBC3-4D9E-A42F-DF06CFC481F0}" srcOrd="1" destOrd="0" parTransId="{EBD36FF0-A407-4A6B-A1C5-5DF469E134CB}" sibTransId="{B1976163-DD87-4740-B4A4-F8305FB9CB80}"/>
    <dgm:cxn modelId="{991536EA-D509-4D0C-B280-D023B800E239}" type="presParOf" srcId="{8C05AABB-36F1-457C-9EC8-F215F0408739}" destId="{9248BE56-875B-4EA0-AE95-37793E233B22}" srcOrd="0" destOrd="0" presId="urn:microsoft.com/office/officeart/2005/8/layout/list1"/>
    <dgm:cxn modelId="{3D4648E0-6264-4DCD-89D0-3FC9E107043D}" type="presParOf" srcId="{9248BE56-875B-4EA0-AE95-37793E233B22}" destId="{B86B5295-6D6B-478A-AD93-32FCE08A71F4}" srcOrd="0" destOrd="0" presId="urn:microsoft.com/office/officeart/2005/8/layout/list1"/>
    <dgm:cxn modelId="{4BB8AF40-DF26-4069-BB61-81D6BD5E20E3}" type="presParOf" srcId="{9248BE56-875B-4EA0-AE95-37793E233B22}" destId="{ECDF78F5-732B-4EB2-B075-7A1F3BC0B222}" srcOrd="1" destOrd="0" presId="urn:microsoft.com/office/officeart/2005/8/layout/list1"/>
    <dgm:cxn modelId="{6AC2FE68-A458-41F6-A492-857BDA1D0D53}" type="presParOf" srcId="{8C05AABB-36F1-457C-9EC8-F215F0408739}" destId="{B3EDA34F-402A-4E86-9087-BAE1D28E6640}" srcOrd="1" destOrd="0" presId="urn:microsoft.com/office/officeart/2005/8/layout/list1"/>
    <dgm:cxn modelId="{6B2B8287-540B-4FB9-B529-EAB0079DDC31}" type="presParOf" srcId="{8C05AABB-36F1-457C-9EC8-F215F0408739}" destId="{45892292-BD6D-4B65-9C55-2A37F34EB401}" srcOrd="2" destOrd="0" presId="urn:microsoft.com/office/officeart/2005/8/layout/list1"/>
    <dgm:cxn modelId="{4026752B-1A8F-42BA-9811-C12FD680AF92}" type="presParOf" srcId="{8C05AABB-36F1-457C-9EC8-F215F0408739}" destId="{20A5BCB8-DCD9-4903-9375-5A7206C25D2F}" srcOrd="3" destOrd="0" presId="urn:microsoft.com/office/officeart/2005/8/layout/list1"/>
    <dgm:cxn modelId="{A6119359-954E-4478-8F9A-6659488E24B3}" type="presParOf" srcId="{8C05AABB-36F1-457C-9EC8-F215F0408739}" destId="{89E1F9F5-DB2B-447A-8596-B165801AE821}" srcOrd="4" destOrd="0" presId="urn:microsoft.com/office/officeart/2005/8/layout/list1"/>
    <dgm:cxn modelId="{3F7655E7-607C-413A-B1E7-7D195F6F946F}" type="presParOf" srcId="{89E1F9F5-DB2B-447A-8596-B165801AE821}" destId="{2880E017-2547-4FEF-8E2B-CDD1EA736E90}" srcOrd="0" destOrd="0" presId="urn:microsoft.com/office/officeart/2005/8/layout/list1"/>
    <dgm:cxn modelId="{C55FF3D0-B435-4E66-993C-114C258019ED}" type="presParOf" srcId="{89E1F9F5-DB2B-447A-8596-B165801AE821}" destId="{7F18F9BD-5BBE-4233-B01C-ED0212B71D61}" srcOrd="1" destOrd="0" presId="urn:microsoft.com/office/officeart/2005/8/layout/list1"/>
    <dgm:cxn modelId="{A809BA50-8635-4DBE-8C43-ACEDB1551746}" type="presParOf" srcId="{8C05AABB-36F1-457C-9EC8-F215F0408739}" destId="{A43923A3-C0B0-4021-94BF-713B23593BA1}" srcOrd="5" destOrd="0" presId="urn:microsoft.com/office/officeart/2005/8/layout/list1"/>
    <dgm:cxn modelId="{0CF01C9E-DB25-467E-9E0E-D7CC02202F24}" type="presParOf" srcId="{8C05AABB-36F1-457C-9EC8-F215F0408739}" destId="{C8FAD8D9-443B-457B-9E80-6A1ED31F2D10}" srcOrd="6" destOrd="0" presId="urn:microsoft.com/office/officeart/2005/8/layout/list1"/>
    <dgm:cxn modelId="{5C8BA6DC-C84F-4EEF-BE75-EB9FF33AD87A}" type="presParOf" srcId="{8C05AABB-36F1-457C-9EC8-F215F0408739}" destId="{83924B26-139B-4A02-917D-D9810929F323}" srcOrd="7" destOrd="0" presId="urn:microsoft.com/office/officeart/2005/8/layout/list1"/>
    <dgm:cxn modelId="{D6C56555-F488-44DB-99A2-5E93D01DC112}" type="presParOf" srcId="{8C05AABB-36F1-457C-9EC8-F215F0408739}" destId="{92DED54A-41BA-498C-947C-0C1837879AD6}" srcOrd="8" destOrd="0" presId="urn:microsoft.com/office/officeart/2005/8/layout/list1"/>
    <dgm:cxn modelId="{1916C35F-AA65-4E28-ACCB-440C7B71B713}" type="presParOf" srcId="{92DED54A-41BA-498C-947C-0C1837879AD6}" destId="{E3D332FA-CA78-4F7C-9C41-713878C6B170}" srcOrd="0" destOrd="0" presId="urn:microsoft.com/office/officeart/2005/8/layout/list1"/>
    <dgm:cxn modelId="{4A5EA6E4-601F-4EE3-9C96-D520E53CDF59}" type="presParOf" srcId="{92DED54A-41BA-498C-947C-0C1837879AD6}" destId="{4A2B4902-6D0A-4D82-AC49-94EA89E2783F}" srcOrd="1" destOrd="0" presId="urn:microsoft.com/office/officeart/2005/8/layout/list1"/>
    <dgm:cxn modelId="{8578808A-EADC-4DBC-B908-4139904A40AA}" type="presParOf" srcId="{8C05AABB-36F1-457C-9EC8-F215F0408739}" destId="{913E4C2A-FFBF-4B02-AA4A-79B92A1210F6}" srcOrd="9" destOrd="0" presId="urn:microsoft.com/office/officeart/2005/8/layout/list1"/>
    <dgm:cxn modelId="{682001A8-4D0F-4B0F-9E42-98ECA089A491}" type="presParOf" srcId="{8C05AABB-36F1-457C-9EC8-F215F0408739}" destId="{784EC0A8-B39F-45E1-B08A-15E99C4A26B1}" srcOrd="10" destOrd="0" presId="urn:microsoft.com/office/officeart/2005/8/layout/list1"/>
    <dgm:cxn modelId="{D0E9258E-7473-4F7C-AC10-7A4C218AF884}" type="presParOf" srcId="{8C05AABB-36F1-457C-9EC8-F215F0408739}" destId="{BC869E00-EAF3-4AB3-A867-353DF735D7D0}" srcOrd="11" destOrd="0" presId="urn:microsoft.com/office/officeart/2005/8/layout/list1"/>
    <dgm:cxn modelId="{60F884F1-301C-49A8-A627-19637F794E64}" type="presParOf" srcId="{8C05AABB-36F1-457C-9EC8-F215F0408739}" destId="{922D5336-FCAC-4347-A748-008ECDB6CE15}" srcOrd="12" destOrd="0" presId="urn:microsoft.com/office/officeart/2005/8/layout/list1"/>
    <dgm:cxn modelId="{6D8AD265-603F-4544-AE6B-14556A3A34FF}" type="presParOf" srcId="{922D5336-FCAC-4347-A748-008ECDB6CE15}" destId="{3E5CA176-FC5B-42A5-89D8-40E6F0A53FC3}" srcOrd="0" destOrd="0" presId="urn:microsoft.com/office/officeart/2005/8/layout/list1"/>
    <dgm:cxn modelId="{52742797-D022-4C9E-825C-02BB46454C8F}" type="presParOf" srcId="{922D5336-FCAC-4347-A748-008ECDB6CE15}" destId="{FBE15BD7-8C95-4F7C-B976-48D6A1161520}" srcOrd="1" destOrd="0" presId="urn:microsoft.com/office/officeart/2005/8/layout/list1"/>
    <dgm:cxn modelId="{3998F795-DAA1-479A-AF47-64107719A152}" type="presParOf" srcId="{8C05AABB-36F1-457C-9EC8-F215F0408739}" destId="{418332D0-5201-4ADB-A602-77CDDA0CEA4F}" srcOrd="13" destOrd="0" presId="urn:microsoft.com/office/officeart/2005/8/layout/list1"/>
    <dgm:cxn modelId="{E270B379-FB51-4207-93B0-40E699456C15}" type="presParOf" srcId="{8C05AABB-36F1-457C-9EC8-F215F0408739}" destId="{4E62EB74-0275-49E0-AA31-4A8134DADB6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892292-BD6D-4B65-9C55-2A37F34EB401}">
      <dsp:nvSpPr>
        <dsp:cNvPr id="0" name=""/>
        <dsp:cNvSpPr/>
      </dsp:nvSpPr>
      <dsp:spPr>
        <a:xfrm>
          <a:off x="0" y="250091"/>
          <a:ext cx="585711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DF78F5-732B-4EB2-B075-7A1F3BC0B222}">
      <dsp:nvSpPr>
        <dsp:cNvPr id="0" name=""/>
        <dsp:cNvSpPr/>
      </dsp:nvSpPr>
      <dsp:spPr>
        <a:xfrm>
          <a:off x="292855" y="28691"/>
          <a:ext cx="4099977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969" tIns="0" rIns="154969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kern="1200" dirty="0"/>
            <a:t>Ariani Krishanti 2113053070</a:t>
          </a:r>
          <a:endParaRPr lang="en-US" sz="1500" kern="1200" dirty="0"/>
        </a:p>
      </dsp:txBody>
      <dsp:txXfrm>
        <a:off x="292855" y="28691"/>
        <a:ext cx="4099977" cy="442800"/>
      </dsp:txXfrm>
    </dsp:sp>
    <dsp:sp modelId="{C8FAD8D9-443B-457B-9E80-6A1ED31F2D10}">
      <dsp:nvSpPr>
        <dsp:cNvPr id="0" name=""/>
        <dsp:cNvSpPr/>
      </dsp:nvSpPr>
      <dsp:spPr>
        <a:xfrm>
          <a:off x="0" y="930491"/>
          <a:ext cx="585711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18F9BD-5BBE-4233-B01C-ED0212B71D61}">
      <dsp:nvSpPr>
        <dsp:cNvPr id="0" name=""/>
        <dsp:cNvSpPr/>
      </dsp:nvSpPr>
      <dsp:spPr>
        <a:xfrm>
          <a:off x="292855" y="709091"/>
          <a:ext cx="4099977" cy="442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969" tIns="0" rIns="154969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/>
            <a:t>Atika</a:t>
          </a:r>
          <a:r>
            <a:rPr lang="en-US" sz="1500" kern="1200" dirty="0"/>
            <a:t> </a:t>
          </a:r>
          <a:r>
            <a:rPr lang="en-US" sz="1500" kern="1200" dirty="0" err="1"/>
            <a:t>Nafisa</a:t>
          </a:r>
          <a:r>
            <a:rPr lang="en-US" sz="1500" kern="1200" dirty="0"/>
            <a:t> </a:t>
          </a:r>
          <a:r>
            <a:rPr lang="en-US" sz="1500" kern="1200" dirty="0" err="1"/>
            <a:t>Zahida</a:t>
          </a:r>
          <a:r>
            <a:rPr lang="en-US" sz="1500" kern="1200" dirty="0"/>
            <a:t> 2153053043</a:t>
          </a:r>
        </a:p>
      </dsp:txBody>
      <dsp:txXfrm>
        <a:off x="292855" y="709091"/>
        <a:ext cx="4099977" cy="442800"/>
      </dsp:txXfrm>
    </dsp:sp>
    <dsp:sp modelId="{784EC0A8-B39F-45E1-B08A-15E99C4A26B1}">
      <dsp:nvSpPr>
        <dsp:cNvPr id="0" name=""/>
        <dsp:cNvSpPr/>
      </dsp:nvSpPr>
      <dsp:spPr>
        <a:xfrm>
          <a:off x="0" y="1610892"/>
          <a:ext cx="585711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2B4902-6D0A-4D82-AC49-94EA89E2783F}">
      <dsp:nvSpPr>
        <dsp:cNvPr id="0" name=""/>
        <dsp:cNvSpPr/>
      </dsp:nvSpPr>
      <dsp:spPr>
        <a:xfrm>
          <a:off x="292855" y="1389491"/>
          <a:ext cx="4099977" cy="442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969" tIns="0" rIns="154969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Richy Afrindo 2113053130 </a:t>
          </a:r>
        </a:p>
      </dsp:txBody>
      <dsp:txXfrm>
        <a:off x="292855" y="1389491"/>
        <a:ext cx="4099977" cy="442800"/>
      </dsp:txXfrm>
    </dsp:sp>
    <dsp:sp modelId="{4E62EB74-0275-49E0-AA31-4A8134DADB65}">
      <dsp:nvSpPr>
        <dsp:cNvPr id="0" name=""/>
        <dsp:cNvSpPr/>
      </dsp:nvSpPr>
      <dsp:spPr>
        <a:xfrm>
          <a:off x="0" y="2291292"/>
          <a:ext cx="585711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E15BD7-8C95-4F7C-B976-48D6A1161520}">
      <dsp:nvSpPr>
        <dsp:cNvPr id="0" name=""/>
        <dsp:cNvSpPr/>
      </dsp:nvSpPr>
      <dsp:spPr>
        <a:xfrm>
          <a:off x="292855" y="2069892"/>
          <a:ext cx="4099977" cy="442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969" tIns="0" rIns="154969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/>
            <a:t>Silfani</a:t>
          </a:r>
          <a:r>
            <a:rPr lang="en-US" sz="1500" kern="1200" dirty="0"/>
            <a:t> 2113053190</a:t>
          </a:r>
        </a:p>
      </dsp:txBody>
      <dsp:txXfrm>
        <a:off x="292855" y="2069892"/>
        <a:ext cx="4099977" cy="442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g606c43691d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6" name="Google Shape;1406;g606c43691d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679074">
            <a:off x="7424169" y="1110641"/>
            <a:ext cx="265609" cy="34947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389031" y="-184381"/>
            <a:ext cx="971249" cy="98362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519519" y="94934"/>
            <a:ext cx="419672" cy="42501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8336996">
            <a:off x="4243138" y="-22224"/>
            <a:ext cx="467049" cy="4730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3778801">
            <a:off x="8116057" y="3817380"/>
            <a:ext cx="580177" cy="5874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6668499">
            <a:off x="5293109" y="3771186"/>
            <a:ext cx="892234" cy="66279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3835491">
            <a:off x="5235980" y="3951326"/>
            <a:ext cx="467040" cy="42328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-6648350">
            <a:off x="8451648" y="629713"/>
            <a:ext cx="922830" cy="75773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-2488733">
            <a:off x="6365042" y="2437342"/>
            <a:ext cx="993792" cy="7381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617181" y="4283744"/>
            <a:ext cx="971249" cy="98362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676400" y="1412350"/>
            <a:ext cx="4637700" cy="23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 rot="-10736906">
            <a:off x="8409586" y="2375711"/>
            <a:ext cx="825227" cy="747788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-9528265">
            <a:off x="8474418" y="2733034"/>
            <a:ext cx="419693" cy="42504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73523" y="349101"/>
            <a:ext cx="467067" cy="47817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5760012" y="159538"/>
            <a:ext cx="971255" cy="101198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3741321">
            <a:off x="5765601" y="-92132"/>
            <a:ext cx="547361" cy="56037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-267953" y="1365498"/>
            <a:ext cx="1131662" cy="10254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331131" y="2051184"/>
            <a:ext cx="419672" cy="42501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10592599">
            <a:off x="3091737" y="4454947"/>
            <a:ext cx="1090400" cy="80998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 rot="-7924870">
            <a:off x="339964" y="3032930"/>
            <a:ext cx="841224" cy="624898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-1232320">
            <a:off x="908097" y="2912232"/>
            <a:ext cx="341366" cy="34948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5969070">
            <a:off x="976107" y="4357729"/>
            <a:ext cx="825137" cy="83565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 rot="1319022">
            <a:off x="-115268" y="1393270"/>
            <a:ext cx="747678" cy="117096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220874" y="-212399"/>
            <a:ext cx="1016948" cy="103966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 rot="-10076712">
            <a:off x="8276016" y="2450651"/>
            <a:ext cx="930331" cy="696680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rot="-9290225">
            <a:off x="5567287" y="240208"/>
            <a:ext cx="943922" cy="1037964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 rot="831654">
            <a:off x="2857171" y="4159157"/>
            <a:ext cx="1190515" cy="1068860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-1232584">
            <a:off x="956194" y="3077566"/>
            <a:ext cx="267636" cy="288754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-2062504">
            <a:off x="499387" y="2832699"/>
            <a:ext cx="348730" cy="8937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734338" y="402317"/>
            <a:ext cx="556340" cy="424970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 rot="-7406387">
            <a:off x="1005078" y="4425379"/>
            <a:ext cx="609879" cy="93752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6461285" y="4408739"/>
            <a:ext cx="953706" cy="85802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2" name="Google Shape;42;p2"/>
          <p:cNvSpPr/>
          <p:nvPr/>
        </p:nvSpPr>
        <p:spPr>
          <a:xfrm rot="3778908">
            <a:off x="8250490" y="3581090"/>
            <a:ext cx="405505" cy="713678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3" name="Google Shape;43;p2"/>
          <p:cNvSpPr/>
          <p:nvPr/>
        </p:nvSpPr>
        <p:spPr>
          <a:xfrm rot="8336858">
            <a:off x="4172244" y="-119327"/>
            <a:ext cx="588749" cy="69093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4" name="Google Shape;44;p2"/>
          <p:cNvSpPr/>
          <p:nvPr/>
        </p:nvSpPr>
        <p:spPr>
          <a:xfrm rot="-2801891">
            <a:off x="8349992" y="393255"/>
            <a:ext cx="742845" cy="1166149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6400478" y="2182183"/>
            <a:ext cx="872604" cy="952077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6" name="Google Shape;46;p2"/>
          <p:cNvSpPr/>
          <p:nvPr/>
        </p:nvSpPr>
        <p:spPr>
          <a:xfrm rot="-3835551">
            <a:off x="5103883" y="3888224"/>
            <a:ext cx="1036432" cy="60337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7" name="Google Shape;47;p2"/>
          <p:cNvSpPr/>
          <p:nvPr/>
        </p:nvSpPr>
        <p:spPr>
          <a:xfrm rot="788743">
            <a:off x="7507728" y="1267182"/>
            <a:ext cx="341357" cy="349472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 rot="788424">
            <a:off x="7600966" y="1268367"/>
            <a:ext cx="222930" cy="240520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 rot="-3998065">
            <a:off x="7374395" y="1063551"/>
            <a:ext cx="267634" cy="288752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 rot="575490">
            <a:off x="8469081" y="3874407"/>
            <a:ext cx="345878" cy="608736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18693" y="-460740"/>
            <a:ext cx="5327395" cy="5454036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685800" y="1583350"/>
            <a:ext cx="4437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685800" y="2840051"/>
            <a:ext cx="4437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5293109" y="3771186"/>
            <a:ext cx="892234" cy="66279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 rot="-3835491">
            <a:off x="5235980" y="3951326"/>
            <a:ext cx="467040" cy="42328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 rot="-6648350">
            <a:off x="8451648" y="629713"/>
            <a:ext cx="922830" cy="75773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 rot="-2488733">
            <a:off x="8249054" y="3830167"/>
            <a:ext cx="993792" cy="7381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/>
          <p:nvPr/>
        </p:nvSpPr>
        <p:spPr>
          <a:xfrm rot="-10736906">
            <a:off x="8409586" y="2375711"/>
            <a:ext cx="825227" cy="747788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"/>
          <p:cNvSpPr/>
          <p:nvPr/>
        </p:nvSpPr>
        <p:spPr>
          <a:xfrm rot="-9528265">
            <a:off x="8474418" y="2733034"/>
            <a:ext cx="419693" cy="42504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"/>
          <p:cNvSpPr/>
          <p:nvPr/>
        </p:nvSpPr>
        <p:spPr>
          <a:xfrm rot="10491037">
            <a:off x="6391016" y="2371566"/>
            <a:ext cx="971233" cy="1011962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/>
          <p:nvPr/>
        </p:nvSpPr>
        <p:spPr>
          <a:xfrm rot="-7367623">
            <a:off x="6851320" y="3054382"/>
            <a:ext cx="547355" cy="560366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 rot="-10076712">
            <a:off x="8276016" y="2450651"/>
            <a:ext cx="930331" cy="696680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 rot="1200934">
            <a:off x="6601793" y="2246758"/>
            <a:ext cx="943967" cy="1038014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/>
          <p:nvPr/>
        </p:nvSpPr>
        <p:spPr>
          <a:xfrm rot="-2801891">
            <a:off x="8349992" y="393255"/>
            <a:ext cx="742845" cy="1166149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8284491" y="3575008"/>
            <a:ext cx="872604" cy="952077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5103883" y="3888224"/>
            <a:ext cx="1036432" cy="60337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6582643" y="4211269"/>
            <a:ext cx="971249" cy="98362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"/>
          <p:cNvSpPr/>
          <p:nvPr/>
        </p:nvSpPr>
        <p:spPr>
          <a:xfrm>
            <a:off x="6713131" y="4490584"/>
            <a:ext cx="419672" cy="42501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6414486" y="4183251"/>
            <a:ext cx="1016948" cy="103966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7377098" y="1171526"/>
            <a:ext cx="467067" cy="47817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>
            <a:off x="7237913" y="1224742"/>
            <a:ext cx="556340" cy="424970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 rot="-7924870">
            <a:off x="7177227" y="-141770"/>
            <a:ext cx="841224" cy="624898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 rot="-1232320">
            <a:off x="7745360" y="-262468"/>
            <a:ext cx="341366" cy="34948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 rot="-1232584">
            <a:off x="7793456" y="-97134"/>
            <a:ext cx="267636" cy="288754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 rot="-2062504">
            <a:off x="7336649" y="-342001"/>
            <a:ext cx="348730" cy="8937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>
            <a:off x="5668109" y="395336"/>
            <a:ext cx="1131662" cy="10254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/>
          <p:nvPr/>
        </p:nvSpPr>
        <p:spPr>
          <a:xfrm>
            <a:off x="6267194" y="1081021"/>
            <a:ext cx="419672" cy="42501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"/>
          <p:cNvSpPr/>
          <p:nvPr/>
        </p:nvSpPr>
        <p:spPr>
          <a:xfrm rot="1319022">
            <a:off x="5820795" y="423107"/>
            <a:ext cx="747678" cy="117096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26" name="Google Shape;126;p5"/>
          <p:cNvSpPr/>
          <p:nvPr/>
        </p:nvSpPr>
        <p:spPr>
          <a:xfrm rot="-1209093">
            <a:off x="8469092" y="4079246"/>
            <a:ext cx="679239" cy="615500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"/>
          <p:cNvSpPr/>
          <p:nvPr/>
        </p:nvSpPr>
        <p:spPr>
          <a:xfrm>
            <a:off x="8683513" y="4020672"/>
            <a:ext cx="345449" cy="34985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5"/>
          <p:cNvSpPr/>
          <p:nvPr/>
        </p:nvSpPr>
        <p:spPr>
          <a:xfrm>
            <a:off x="7062483" y="-109725"/>
            <a:ext cx="384463" cy="393602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5"/>
          <p:cNvSpPr/>
          <p:nvPr/>
        </p:nvSpPr>
        <p:spPr>
          <a:xfrm>
            <a:off x="8514400" y="1635650"/>
            <a:ext cx="799508" cy="83303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"/>
          <p:cNvSpPr/>
          <p:nvPr/>
        </p:nvSpPr>
        <p:spPr>
          <a:xfrm rot="3741344">
            <a:off x="8518998" y="1428487"/>
            <a:ext cx="450561" cy="461272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"/>
          <p:cNvSpPr/>
          <p:nvPr/>
        </p:nvSpPr>
        <p:spPr>
          <a:xfrm>
            <a:off x="7044713" y="810002"/>
            <a:ext cx="931540" cy="84412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5"/>
          <p:cNvSpPr/>
          <p:nvPr/>
        </p:nvSpPr>
        <p:spPr>
          <a:xfrm>
            <a:off x="7537849" y="1374425"/>
            <a:ext cx="345449" cy="34985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5"/>
          <p:cNvSpPr/>
          <p:nvPr/>
        </p:nvSpPr>
        <p:spPr>
          <a:xfrm rot="-6335216">
            <a:off x="6865825" y="4552660"/>
            <a:ext cx="897579" cy="6666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5"/>
          <p:cNvSpPr/>
          <p:nvPr/>
        </p:nvSpPr>
        <p:spPr>
          <a:xfrm>
            <a:off x="7911874" y="-130475"/>
            <a:ext cx="799495" cy="80968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5"/>
          <p:cNvSpPr/>
          <p:nvPr/>
        </p:nvSpPr>
        <p:spPr>
          <a:xfrm rot="-6692267">
            <a:off x="6791890" y="2390364"/>
            <a:ext cx="692490" cy="51435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5"/>
          <p:cNvSpPr/>
          <p:nvPr/>
        </p:nvSpPr>
        <p:spPr>
          <a:xfrm>
            <a:off x="7317552" y="2396424"/>
            <a:ext cx="281001" cy="28768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5"/>
          <p:cNvSpPr/>
          <p:nvPr/>
        </p:nvSpPr>
        <p:spPr>
          <a:xfrm>
            <a:off x="7663638" y="3147400"/>
            <a:ext cx="679244" cy="6878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"/>
          <p:cNvSpPr/>
          <p:nvPr/>
        </p:nvSpPr>
        <p:spPr>
          <a:xfrm rot="1318871">
            <a:off x="7170415" y="832860"/>
            <a:ext cx="615466" cy="963905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5"/>
          <p:cNvSpPr/>
          <p:nvPr/>
        </p:nvSpPr>
        <p:spPr>
          <a:xfrm>
            <a:off x="7773455" y="-153538"/>
            <a:ext cx="837106" cy="85580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5"/>
          <p:cNvSpPr/>
          <p:nvPr/>
        </p:nvSpPr>
        <p:spPr>
          <a:xfrm rot="-548659">
            <a:off x="8473306" y="4038279"/>
            <a:ext cx="765854" cy="57351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5"/>
          <p:cNvSpPr/>
          <p:nvPr/>
        </p:nvSpPr>
        <p:spPr>
          <a:xfrm rot="-9290062">
            <a:off x="8355791" y="1702057"/>
            <a:ext cx="776981" cy="854390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"/>
          <p:cNvSpPr/>
          <p:nvPr/>
        </p:nvSpPr>
        <p:spPr>
          <a:xfrm rot="5503490">
            <a:off x="6926605" y="4268854"/>
            <a:ext cx="979970" cy="879830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5"/>
          <p:cNvSpPr/>
          <p:nvPr/>
        </p:nvSpPr>
        <p:spPr>
          <a:xfrm>
            <a:off x="7317562" y="2528710"/>
            <a:ext cx="220297" cy="237680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5"/>
          <p:cNvSpPr/>
          <p:nvPr/>
        </p:nvSpPr>
        <p:spPr>
          <a:xfrm rot="-830047">
            <a:off x="6946689" y="2203902"/>
            <a:ext cx="287064" cy="735692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5"/>
          <p:cNvSpPr/>
          <p:nvPr/>
        </p:nvSpPr>
        <p:spPr>
          <a:xfrm>
            <a:off x="6947912" y="-65921"/>
            <a:ext cx="457954" cy="34981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5"/>
          <p:cNvSpPr/>
          <p:nvPr/>
        </p:nvSpPr>
        <p:spPr>
          <a:xfrm rot="8224608">
            <a:off x="7859223" y="3153271"/>
            <a:ext cx="501993" cy="771678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5984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457200" y="1428750"/>
            <a:ext cx="5984700" cy="31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༝"/>
              <a:defRPr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 rot="-1209093">
            <a:off x="8469092" y="4079246"/>
            <a:ext cx="679239" cy="615500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8683513" y="4020672"/>
            <a:ext cx="345449" cy="34985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7062483" y="-109725"/>
            <a:ext cx="384463" cy="393602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8514400" y="1635650"/>
            <a:ext cx="799508" cy="83303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"/>
          <p:cNvSpPr/>
          <p:nvPr/>
        </p:nvSpPr>
        <p:spPr>
          <a:xfrm rot="3741344">
            <a:off x="8518998" y="1428487"/>
            <a:ext cx="450561" cy="461272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7044713" y="810002"/>
            <a:ext cx="931540" cy="84412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"/>
          <p:cNvSpPr/>
          <p:nvPr/>
        </p:nvSpPr>
        <p:spPr>
          <a:xfrm>
            <a:off x="7537849" y="1374425"/>
            <a:ext cx="345449" cy="34985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"/>
          <p:cNvSpPr/>
          <p:nvPr/>
        </p:nvSpPr>
        <p:spPr>
          <a:xfrm rot="-6335216">
            <a:off x="6865825" y="4552660"/>
            <a:ext cx="897579" cy="6666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"/>
          <p:cNvSpPr/>
          <p:nvPr/>
        </p:nvSpPr>
        <p:spPr>
          <a:xfrm>
            <a:off x="7911874" y="-130475"/>
            <a:ext cx="799495" cy="80968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7"/>
          <p:cNvSpPr/>
          <p:nvPr/>
        </p:nvSpPr>
        <p:spPr>
          <a:xfrm rot="-6692267">
            <a:off x="6791890" y="2390364"/>
            <a:ext cx="692490" cy="51435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"/>
          <p:cNvSpPr/>
          <p:nvPr/>
        </p:nvSpPr>
        <p:spPr>
          <a:xfrm>
            <a:off x="7317552" y="2396424"/>
            <a:ext cx="281001" cy="28768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7"/>
          <p:cNvSpPr/>
          <p:nvPr/>
        </p:nvSpPr>
        <p:spPr>
          <a:xfrm>
            <a:off x="7663638" y="3147400"/>
            <a:ext cx="679244" cy="6878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"/>
          <p:cNvSpPr/>
          <p:nvPr/>
        </p:nvSpPr>
        <p:spPr>
          <a:xfrm rot="1318871">
            <a:off x="7170415" y="832860"/>
            <a:ext cx="615466" cy="963905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7"/>
          <p:cNvSpPr/>
          <p:nvPr/>
        </p:nvSpPr>
        <p:spPr>
          <a:xfrm>
            <a:off x="7773455" y="-153538"/>
            <a:ext cx="837106" cy="85580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7"/>
          <p:cNvSpPr/>
          <p:nvPr/>
        </p:nvSpPr>
        <p:spPr>
          <a:xfrm rot="-548659">
            <a:off x="8473306" y="4038279"/>
            <a:ext cx="765854" cy="57351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7"/>
          <p:cNvSpPr/>
          <p:nvPr/>
        </p:nvSpPr>
        <p:spPr>
          <a:xfrm rot="-9290062">
            <a:off x="8355791" y="1702057"/>
            <a:ext cx="776981" cy="854390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"/>
          <p:cNvSpPr/>
          <p:nvPr/>
        </p:nvSpPr>
        <p:spPr>
          <a:xfrm rot="5503490">
            <a:off x="6926605" y="4268854"/>
            <a:ext cx="979970" cy="879830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"/>
          <p:cNvSpPr/>
          <p:nvPr/>
        </p:nvSpPr>
        <p:spPr>
          <a:xfrm>
            <a:off x="7317562" y="2528710"/>
            <a:ext cx="220297" cy="237680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7"/>
          <p:cNvSpPr/>
          <p:nvPr/>
        </p:nvSpPr>
        <p:spPr>
          <a:xfrm rot="-830047">
            <a:off x="6946689" y="2203902"/>
            <a:ext cx="287064" cy="735692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7"/>
          <p:cNvSpPr/>
          <p:nvPr/>
        </p:nvSpPr>
        <p:spPr>
          <a:xfrm>
            <a:off x="6947912" y="-65921"/>
            <a:ext cx="457954" cy="34981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"/>
          <p:cNvSpPr/>
          <p:nvPr/>
        </p:nvSpPr>
        <p:spPr>
          <a:xfrm rot="8224608">
            <a:off x="7859223" y="3153271"/>
            <a:ext cx="501993" cy="771678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6405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457200" y="1430050"/>
            <a:ext cx="3167700" cy="32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3815603" y="1430050"/>
            <a:ext cx="3167700" cy="32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5984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19" name="Google Shape;219;p9"/>
          <p:cNvSpPr/>
          <p:nvPr/>
        </p:nvSpPr>
        <p:spPr>
          <a:xfrm rot="-1209093">
            <a:off x="8469092" y="4079246"/>
            <a:ext cx="679239" cy="615500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9"/>
          <p:cNvSpPr/>
          <p:nvPr/>
        </p:nvSpPr>
        <p:spPr>
          <a:xfrm>
            <a:off x="8683513" y="4020672"/>
            <a:ext cx="345449" cy="34985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7062483" y="-109725"/>
            <a:ext cx="384463" cy="393602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"/>
          <p:cNvSpPr/>
          <p:nvPr/>
        </p:nvSpPr>
        <p:spPr>
          <a:xfrm>
            <a:off x="8514400" y="1635650"/>
            <a:ext cx="799508" cy="83303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"/>
          <p:cNvSpPr/>
          <p:nvPr/>
        </p:nvSpPr>
        <p:spPr>
          <a:xfrm rot="3741344">
            <a:off x="8518998" y="1428487"/>
            <a:ext cx="450561" cy="461272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"/>
          <p:cNvSpPr/>
          <p:nvPr/>
        </p:nvSpPr>
        <p:spPr>
          <a:xfrm>
            <a:off x="7044713" y="810002"/>
            <a:ext cx="931540" cy="84412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"/>
          <p:cNvSpPr/>
          <p:nvPr/>
        </p:nvSpPr>
        <p:spPr>
          <a:xfrm>
            <a:off x="7537849" y="1374425"/>
            <a:ext cx="345449" cy="34985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"/>
          <p:cNvSpPr/>
          <p:nvPr/>
        </p:nvSpPr>
        <p:spPr>
          <a:xfrm rot="-6335216">
            <a:off x="6865825" y="4552660"/>
            <a:ext cx="897579" cy="6666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9"/>
          <p:cNvSpPr/>
          <p:nvPr/>
        </p:nvSpPr>
        <p:spPr>
          <a:xfrm>
            <a:off x="7911874" y="-130475"/>
            <a:ext cx="799495" cy="80968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"/>
          <p:cNvSpPr/>
          <p:nvPr/>
        </p:nvSpPr>
        <p:spPr>
          <a:xfrm rot="-6692267">
            <a:off x="6791890" y="2390364"/>
            <a:ext cx="692490" cy="51435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7317552" y="2396424"/>
            <a:ext cx="281001" cy="28768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9"/>
          <p:cNvSpPr/>
          <p:nvPr/>
        </p:nvSpPr>
        <p:spPr>
          <a:xfrm>
            <a:off x="7663638" y="3147400"/>
            <a:ext cx="679244" cy="6878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9"/>
          <p:cNvSpPr/>
          <p:nvPr/>
        </p:nvSpPr>
        <p:spPr>
          <a:xfrm rot="1318871">
            <a:off x="7170415" y="832860"/>
            <a:ext cx="615466" cy="963905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9"/>
          <p:cNvSpPr/>
          <p:nvPr/>
        </p:nvSpPr>
        <p:spPr>
          <a:xfrm>
            <a:off x="7773455" y="-153538"/>
            <a:ext cx="837106" cy="85580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9"/>
          <p:cNvSpPr/>
          <p:nvPr/>
        </p:nvSpPr>
        <p:spPr>
          <a:xfrm rot="-548659">
            <a:off x="8473306" y="4038279"/>
            <a:ext cx="765854" cy="57351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9"/>
          <p:cNvSpPr/>
          <p:nvPr/>
        </p:nvSpPr>
        <p:spPr>
          <a:xfrm rot="-9290062">
            <a:off x="8355791" y="1702057"/>
            <a:ext cx="776981" cy="854390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9"/>
          <p:cNvSpPr/>
          <p:nvPr/>
        </p:nvSpPr>
        <p:spPr>
          <a:xfrm rot="5503490">
            <a:off x="6926605" y="4268854"/>
            <a:ext cx="979970" cy="879830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9"/>
          <p:cNvSpPr/>
          <p:nvPr/>
        </p:nvSpPr>
        <p:spPr>
          <a:xfrm>
            <a:off x="7317562" y="2528710"/>
            <a:ext cx="220297" cy="237680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9"/>
          <p:cNvSpPr/>
          <p:nvPr/>
        </p:nvSpPr>
        <p:spPr>
          <a:xfrm rot="-830047">
            <a:off x="6946689" y="2203902"/>
            <a:ext cx="287064" cy="735692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9"/>
          <p:cNvSpPr/>
          <p:nvPr/>
        </p:nvSpPr>
        <p:spPr>
          <a:xfrm>
            <a:off x="6947912" y="-65921"/>
            <a:ext cx="457954" cy="34981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9"/>
          <p:cNvSpPr/>
          <p:nvPr/>
        </p:nvSpPr>
        <p:spPr>
          <a:xfrm rot="8224608">
            <a:off x="7859223" y="3153271"/>
            <a:ext cx="501993" cy="771678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62" name="Google Shape;262;p11"/>
          <p:cNvSpPr/>
          <p:nvPr/>
        </p:nvSpPr>
        <p:spPr>
          <a:xfrm rot="-6974255">
            <a:off x="8132622" y="3724110"/>
            <a:ext cx="213588" cy="28102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1"/>
          <p:cNvSpPr/>
          <p:nvPr/>
        </p:nvSpPr>
        <p:spPr>
          <a:xfrm>
            <a:off x="2732253" y="-212411"/>
            <a:ext cx="781013" cy="79096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1"/>
          <p:cNvSpPr/>
          <p:nvPr/>
        </p:nvSpPr>
        <p:spPr>
          <a:xfrm>
            <a:off x="2837180" y="12190"/>
            <a:ext cx="337444" cy="341744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1"/>
          <p:cNvSpPr/>
          <p:nvPr/>
        </p:nvSpPr>
        <p:spPr>
          <a:xfrm rot="4358823">
            <a:off x="3941098" y="4889269"/>
            <a:ext cx="375550" cy="380336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1"/>
          <p:cNvSpPr/>
          <p:nvPr/>
        </p:nvSpPr>
        <p:spPr>
          <a:xfrm rot="1151692">
            <a:off x="8434472" y="4226868"/>
            <a:ext cx="357870" cy="36229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1"/>
          <p:cNvSpPr/>
          <p:nvPr/>
        </p:nvSpPr>
        <p:spPr>
          <a:xfrm rot="-10153158">
            <a:off x="4729339" y="4449252"/>
            <a:ext cx="717468" cy="53297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1"/>
          <p:cNvSpPr/>
          <p:nvPr/>
        </p:nvSpPr>
        <p:spPr>
          <a:xfrm rot="943073">
            <a:off x="4813520" y="4340916"/>
            <a:ext cx="375504" cy="340343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1"/>
          <p:cNvSpPr/>
          <p:nvPr/>
        </p:nvSpPr>
        <p:spPr>
          <a:xfrm rot="-6648331">
            <a:off x="8563948" y="1186838"/>
            <a:ext cx="742053" cy="6092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1"/>
          <p:cNvSpPr/>
          <p:nvPr/>
        </p:nvSpPr>
        <p:spPr>
          <a:xfrm rot="2711984">
            <a:off x="4808509" y="-109436"/>
            <a:ext cx="799096" cy="593523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1"/>
          <p:cNvSpPr/>
          <p:nvPr/>
        </p:nvSpPr>
        <p:spPr>
          <a:xfrm>
            <a:off x="6790083" y="4541690"/>
            <a:ext cx="781013" cy="79096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1"/>
          <p:cNvSpPr/>
          <p:nvPr/>
        </p:nvSpPr>
        <p:spPr>
          <a:xfrm rot="-5990705">
            <a:off x="8271773" y="2605766"/>
            <a:ext cx="663539" cy="60127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1"/>
          <p:cNvSpPr/>
          <p:nvPr/>
        </p:nvSpPr>
        <p:spPr>
          <a:xfrm rot="-4782675">
            <a:off x="8259070" y="2656361"/>
            <a:ext cx="337456" cy="34175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1"/>
          <p:cNvSpPr/>
          <p:nvPr/>
        </p:nvSpPr>
        <p:spPr>
          <a:xfrm>
            <a:off x="1059765" y="251069"/>
            <a:ext cx="375578" cy="384506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1"/>
          <p:cNvSpPr/>
          <p:nvPr/>
        </p:nvSpPr>
        <p:spPr>
          <a:xfrm>
            <a:off x="7199212" y="126020"/>
            <a:ext cx="780996" cy="813747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1"/>
          <p:cNvSpPr/>
          <p:nvPr/>
        </p:nvSpPr>
        <p:spPr>
          <a:xfrm rot="3741390">
            <a:off x="7203695" y="-76352"/>
            <a:ext cx="440145" cy="45060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1"/>
          <p:cNvSpPr/>
          <p:nvPr/>
        </p:nvSpPr>
        <p:spPr>
          <a:xfrm>
            <a:off x="-174209" y="985454"/>
            <a:ext cx="910004" cy="82460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1"/>
          <p:cNvSpPr/>
          <p:nvPr/>
        </p:nvSpPr>
        <p:spPr>
          <a:xfrm>
            <a:off x="307522" y="1536823"/>
            <a:ext cx="337444" cy="341744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1"/>
          <p:cNvSpPr/>
          <p:nvPr/>
        </p:nvSpPr>
        <p:spPr>
          <a:xfrm rot="10592571">
            <a:off x="1931803" y="4671974"/>
            <a:ext cx="876846" cy="651353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1"/>
          <p:cNvSpPr/>
          <p:nvPr/>
        </p:nvSpPr>
        <p:spPr>
          <a:xfrm rot="-7924689">
            <a:off x="127751" y="2727519"/>
            <a:ext cx="676415" cy="502513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1"/>
          <p:cNvSpPr/>
          <p:nvPr/>
        </p:nvSpPr>
        <p:spPr>
          <a:xfrm rot="-1232342">
            <a:off x="584556" y="2630487"/>
            <a:ext cx="274505" cy="28103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1"/>
          <p:cNvSpPr/>
          <p:nvPr/>
        </p:nvSpPr>
        <p:spPr>
          <a:xfrm rot="5968943">
            <a:off x="379973" y="3976490"/>
            <a:ext cx="663471" cy="67193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1"/>
          <p:cNvSpPr/>
          <p:nvPr/>
        </p:nvSpPr>
        <p:spPr>
          <a:xfrm rot="1319053">
            <a:off x="-51439" y="1007787"/>
            <a:ext cx="601219" cy="941593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1"/>
          <p:cNvSpPr/>
          <p:nvPr/>
        </p:nvSpPr>
        <p:spPr>
          <a:xfrm>
            <a:off x="2597036" y="-234941"/>
            <a:ext cx="817717" cy="835985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1"/>
          <p:cNvSpPr/>
          <p:nvPr/>
        </p:nvSpPr>
        <p:spPr>
          <a:xfrm rot="-5330471">
            <a:off x="8178192" y="2569786"/>
            <a:ext cx="748134" cy="56024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1"/>
          <p:cNvSpPr/>
          <p:nvPr/>
        </p:nvSpPr>
        <p:spPr>
          <a:xfrm rot="-9290112">
            <a:off x="7044262" y="190893"/>
            <a:ext cx="759011" cy="83463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1"/>
          <p:cNvSpPr/>
          <p:nvPr/>
        </p:nvSpPr>
        <p:spPr>
          <a:xfrm rot="831478">
            <a:off x="1743246" y="4434137"/>
            <a:ext cx="957279" cy="859458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1"/>
          <p:cNvSpPr/>
          <p:nvPr/>
        </p:nvSpPr>
        <p:spPr>
          <a:xfrm rot="-1232764">
            <a:off x="623232" y="2763432"/>
            <a:ext cx="215203" cy="2321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1"/>
          <p:cNvSpPr/>
          <p:nvPr/>
        </p:nvSpPr>
        <p:spPr>
          <a:xfrm rot="-2062359">
            <a:off x="255900" y="2566548"/>
            <a:ext cx="280423" cy="718672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1"/>
          <p:cNvSpPr/>
          <p:nvPr/>
        </p:nvSpPr>
        <p:spPr>
          <a:xfrm>
            <a:off x="947845" y="293861"/>
            <a:ext cx="447347" cy="341714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1"/>
          <p:cNvSpPr/>
          <p:nvPr/>
        </p:nvSpPr>
        <p:spPr>
          <a:xfrm rot="-7406442">
            <a:off x="403221" y="4030923"/>
            <a:ext cx="490399" cy="753856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1"/>
          <p:cNvSpPr/>
          <p:nvPr/>
        </p:nvSpPr>
        <p:spPr>
          <a:xfrm>
            <a:off x="6664726" y="4642200"/>
            <a:ext cx="766865" cy="689932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93" name="Google Shape;293;p11"/>
          <p:cNvSpPr/>
          <p:nvPr/>
        </p:nvSpPr>
        <p:spPr>
          <a:xfrm rot="1151678">
            <a:off x="8450738" y="3960294"/>
            <a:ext cx="326039" cy="573820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94" name="Google Shape;294;p11"/>
          <p:cNvSpPr/>
          <p:nvPr/>
        </p:nvSpPr>
        <p:spPr>
          <a:xfrm rot="4358289">
            <a:off x="3897685" y="4812891"/>
            <a:ext cx="473413" cy="555582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95" name="Google Shape;295;p11"/>
          <p:cNvSpPr/>
          <p:nvPr/>
        </p:nvSpPr>
        <p:spPr>
          <a:xfrm rot="-2801932">
            <a:off x="8482195" y="996713"/>
            <a:ext cx="597297" cy="937661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96" name="Google Shape;296;p11"/>
          <p:cNvSpPr/>
          <p:nvPr/>
        </p:nvSpPr>
        <p:spPr>
          <a:xfrm rot="5200625">
            <a:off x="4975084" y="-222517"/>
            <a:ext cx="701626" cy="765527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97" name="Google Shape;297;p11"/>
          <p:cNvSpPr/>
          <p:nvPr/>
        </p:nvSpPr>
        <p:spPr>
          <a:xfrm rot="942660">
            <a:off x="4585376" y="4393088"/>
            <a:ext cx="833403" cy="485179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98" name="Google Shape;298;p11"/>
          <p:cNvSpPr/>
          <p:nvPr/>
        </p:nvSpPr>
        <p:spPr>
          <a:xfrm rot="-5506349">
            <a:off x="8198666" y="3597357"/>
            <a:ext cx="274487" cy="281012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1"/>
          <p:cNvSpPr/>
          <p:nvPr/>
        </p:nvSpPr>
        <p:spPr>
          <a:xfrm rot="-5506848">
            <a:off x="8197826" y="3625742"/>
            <a:ext cx="179267" cy="193412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1"/>
          <p:cNvSpPr/>
          <p:nvPr/>
        </p:nvSpPr>
        <p:spPr>
          <a:xfrm rot="-10292983">
            <a:off x="8081725" y="3802439"/>
            <a:ext cx="215214" cy="23219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1">
  <p:cSld name="BLANK_1">
    <p:bg>
      <p:bgPr>
        <a:solidFill>
          <a:schemeClr val="accent1"/>
        </a:solid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03" name="Google Shape;303;p12"/>
          <p:cNvSpPr/>
          <p:nvPr/>
        </p:nvSpPr>
        <p:spPr>
          <a:xfrm rot="1319053">
            <a:off x="-51439" y="1007787"/>
            <a:ext cx="601219" cy="941593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2"/>
          <p:cNvSpPr/>
          <p:nvPr/>
        </p:nvSpPr>
        <p:spPr>
          <a:xfrm>
            <a:off x="2597036" y="-234941"/>
            <a:ext cx="817717" cy="835985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2"/>
          <p:cNvSpPr/>
          <p:nvPr/>
        </p:nvSpPr>
        <p:spPr>
          <a:xfrm rot="-5330471">
            <a:off x="8178192" y="2569786"/>
            <a:ext cx="748134" cy="56024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2"/>
          <p:cNvSpPr/>
          <p:nvPr/>
        </p:nvSpPr>
        <p:spPr>
          <a:xfrm rot="-9290112">
            <a:off x="7044262" y="190893"/>
            <a:ext cx="759011" cy="83463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2"/>
          <p:cNvSpPr/>
          <p:nvPr/>
        </p:nvSpPr>
        <p:spPr>
          <a:xfrm rot="831478">
            <a:off x="1743246" y="4434137"/>
            <a:ext cx="957279" cy="859458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2"/>
          <p:cNvSpPr/>
          <p:nvPr/>
        </p:nvSpPr>
        <p:spPr>
          <a:xfrm rot="-1232764">
            <a:off x="623232" y="2763432"/>
            <a:ext cx="215203" cy="2321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2"/>
          <p:cNvSpPr/>
          <p:nvPr/>
        </p:nvSpPr>
        <p:spPr>
          <a:xfrm rot="-2062359">
            <a:off x="255900" y="2566548"/>
            <a:ext cx="280423" cy="718672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2"/>
          <p:cNvSpPr/>
          <p:nvPr/>
        </p:nvSpPr>
        <p:spPr>
          <a:xfrm>
            <a:off x="947845" y="293861"/>
            <a:ext cx="447347" cy="341714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2"/>
          <p:cNvSpPr/>
          <p:nvPr/>
        </p:nvSpPr>
        <p:spPr>
          <a:xfrm rot="-7406442">
            <a:off x="403221" y="4030923"/>
            <a:ext cx="490399" cy="753856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2"/>
          <p:cNvSpPr/>
          <p:nvPr/>
        </p:nvSpPr>
        <p:spPr>
          <a:xfrm>
            <a:off x="6664726" y="4642200"/>
            <a:ext cx="766865" cy="689932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313" name="Google Shape;313;p12"/>
          <p:cNvSpPr/>
          <p:nvPr/>
        </p:nvSpPr>
        <p:spPr>
          <a:xfrm rot="1151678">
            <a:off x="8450738" y="3960294"/>
            <a:ext cx="326039" cy="573820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314" name="Google Shape;314;p12"/>
          <p:cNvSpPr/>
          <p:nvPr/>
        </p:nvSpPr>
        <p:spPr>
          <a:xfrm rot="4358289">
            <a:off x="3897685" y="4812891"/>
            <a:ext cx="473413" cy="555582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315" name="Google Shape;315;p12"/>
          <p:cNvSpPr/>
          <p:nvPr/>
        </p:nvSpPr>
        <p:spPr>
          <a:xfrm rot="-2801932">
            <a:off x="8482195" y="996713"/>
            <a:ext cx="597297" cy="937661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316" name="Google Shape;316;p12"/>
          <p:cNvSpPr/>
          <p:nvPr/>
        </p:nvSpPr>
        <p:spPr>
          <a:xfrm rot="5200625">
            <a:off x="4975084" y="-222517"/>
            <a:ext cx="701626" cy="765527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317" name="Google Shape;317;p12"/>
          <p:cNvSpPr/>
          <p:nvPr/>
        </p:nvSpPr>
        <p:spPr>
          <a:xfrm rot="942660">
            <a:off x="4585376" y="4393088"/>
            <a:ext cx="833403" cy="485179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318" name="Google Shape;318;p12"/>
          <p:cNvSpPr/>
          <p:nvPr/>
        </p:nvSpPr>
        <p:spPr>
          <a:xfrm rot="-5506848">
            <a:off x="8197826" y="3625742"/>
            <a:ext cx="179267" cy="193412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2"/>
          <p:cNvSpPr/>
          <p:nvPr/>
        </p:nvSpPr>
        <p:spPr>
          <a:xfrm rot="-10292983">
            <a:off x="8081725" y="3802439"/>
            <a:ext cx="215214" cy="23219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5984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28750"/>
            <a:ext cx="5984700" cy="31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5" r:id="rId5"/>
    <p:sldLayoutId id="2147483657" r:id="rId6"/>
    <p:sldLayoutId id="2147483658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err="1"/>
              <a:t>Evaluasi</a:t>
            </a:r>
            <a:r>
              <a:t>  </a:t>
            </a:r>
            <a:r>
              <a:rPr dirty="0"/>
              <a:t/>
            </a:r>
            <a:br>
              <a:rPr dirty="0"/>
            </a:br>
            <a:r>
              <a:rPr lang="id-ID" dirty="0"/>
              <a:t>Kelompok 2 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3886E422-4006-8C14-328F-69415C134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Nama Anggota </a:t>
            </a: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FCC8E734-4092-5D1B-4F08-12D975D0668D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232649060"/>
              </p:ext>
            </p:extLst>
          </p:nvPr>
        </p:nvGraphicFramePr>
        <p:xfrm>
          <a:off x="584790" y="1477926"/>
          <a:ext cx="5857110" cy="2697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sp>
        <p:nvSpPr>
          <p:cNvPr id="356" name="Google Shape;356;p17"/>
          <p:cNvSpPr txBox="1">
            <a:spLocks noGrp="1"/>
          </p:cNvSpPr>
          <p:nvPr>
            <p:ph type="ctrTitle" idx="4294967295"/>
          </p:nvPr>
        </p:nvSpPr>
        <p:spPr>
          <a:xfrm>
            <a:off x="1371600" y="2493003"/>
            <a:ext cx="6594475" cy="8985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6000" dirty="0">
                <a:solidFill>
                  <a:srgbClr val="FF7B59"/>
                </a:solidFill>
              </a:rPr>
              <a:t>Mojimoji Rainbow </a:t>
            </a:r>
            <a:endParaRPr sz="6000" dirty="0">
              <a:solidFill>
                <a:srgbClr val="FF7B59"/>
              </a:solidFill>
            </a:endParaRPr>
          </a:p>
        </p:txBody>
      </p:sp>
      <p:sp>
        <p:nvSpPr>
          <p:cNvPr id="357" name="Google Shape;357;p17"/>
          <p:cNvSpPr txBox="1">
            <a:spLocks noGrp="1"/>
          </p:cNvSpPr>
          <p:nvPr>
            <p:ph type="subTitle" idx="4294967295"/>
          </p:nvPr>
        </p:nvSpPr>
        <p:spPr>
          <a:xfrm>
            <a:off x="1562986" y="3613261"/>
            <a:ext cx="6594475" cy="898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sz="1800" b="1" dirty="0" err="1">
                <a:latin typeface="Freehand521 BT" panose="03080802030307080304" pitchFamily="66" charset="0"/>
              </a:rPr>
              <a:t>Segernya</a:t>
            </a:r>
            <a:r>
              <a:rPr sz="1800" b="1" dirty="0">
                <a:latin typeface="Freehand521 BT" panose="03080802030307080304" pitchFamily="66" charset="0"/>
              </a:rPr>
              <a:t> </a:t>
            </a:r>
            <a:r>
              <a:rPr sz="1800" b="1" dirty="0" err="1">
                <a:latin typeface="Freehand521 BT" panose="03080802030307080304" pitchFamily="66" charset="0"/>
              </a:rPr>
              <a:t>bener-bener</a:t>
            </a:r>
            <a:r>
              <a:rPr sz="1800" b="1" dirty="0">
                <a:latin typeface="Freehand521 BT" panose="03080802030307080304" pitchFamily="66" charset="0"/>
              </a:rPr>
              <a:t> </a:t>
            </a:r>
            <a:r>
              <a:rPr sz="1800" b="1" dirty="0" err="1">
                <a:latin typeface="Freehand521 BT" panose="03080802030307080304" pitchFamily="66" charset="0"/>
              </a:rPr>
              <a:t>nyesss</a:t>
            </a:r>
            <a:r>
              <a:rPr sz="1800" b="1" dirty="0">
                <a:latin typeface="Freehand521 BT" panose="03080802030307080304" pitchFamily="66" charset="0"/>
              </a:rPr>
              <a:t>!</a:t>
            </a:r>
          </a:p>
        </p:txBody>
      </p:sp>
      <p:pic>
        <p:nvPicPr>
          <p:cNvPr id="358" name="Google Shape;358;p17"/>
          <p:cNvPicPr preferRelativeResize="0"/>
          <p:nvPr/>
        </p:nvPicPr>
        <p:blipFill rotWithShape="1">
          <a:blip r:embed="rId3">
            <a:alphaModFix/>
          </a:blip>
          <a:srcRect t="16666" b="16666"/>
          <a:stretch/>
        </p:blipFill>
        <p:spPr>
          <a:xfrm>
            <a:off x="3612600" y="399975"/>
            <a:ext cx="1918800" cy="1918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6616857-A728-58DA-81D5-E76B30B894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5662" y="399975"/>
            <a:ext cx="2072676" cy="1918800"/>
          </a:xfrm>
          <a:prstGeom prst="ellipse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2ECDA06-E055-CBA2-5DC5-1335D052C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458" y="252547"/>
            <a:ext cx="3240575" cy="39972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5"/>
          <p:cNvSpPr txBox="1">
            <a:spLocks noGrp="1"/>
          </p:cNvSpPr>
          <p:nvPr>
            <p:ph type="title"/>
          </p:nvPr>
        </p:nvSpPr>
        <p:spPr>
          <a:xfrm>
            <a:off x="685799" y="137120"/>
            <a:ext cx="6405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err="1"/>
              <a:t>Perkiraan</a:t>
            </a:r>
            <a:r>
              <a:rPr dirty="0"/>
              <a:t> Profit</a:t>
            </a:r>
          </a:p>
        </p:txBody>
      </p:sp>
      <p:sp>
        <p:nvSpPr>
          <p:cNvPr id="344" name="Google Shape;344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5545BBE6-9F33-5AD8-39CD-5FFBB23EA3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13331426"/>
              </p:ext>
            </p:extLst>
          </p:nvPr>
        </p:nvGraphicFramePr>
        <p:xfrm>
          <a:off x="691375" y="1106130"/>
          <a:ext cx="5937250" cy="1804831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341630">
                  <a:extLst>
                    <a:ext uri="{9D8B030D-6E8A-4147-A177-3AD203B41FA5}">
                      <a16:colId xmlns="" xmlns:a16="http://schemas.microsoft.com/office/drawing/2014/main" val="1145920997"/>
                    </a:ext>
                  </a:extLst>
                </a:gridCol>
                <a:gridCol w="2797810">
                  <a:extLst>
                    <a:ext uri="{9D8B030D-6E8A-4147-A177-3AD203B41FA5}">
                      <a16:colId xmlns="" xmlns:a16="http://schemas.microsoft.com/office/drawing/2014/main" val="2551105489"/>
                    </a:ext>
                  </a:extLst>
                </a:gridCol>
                <a:gridCol w="2797810">
                  <a:extLst>
                    <a:ext uri="{9D8B030D-6E8A-4147-A177-3AD203B41FA5}">
                      <a16:colId xmlns="" xmlns:a16="http://schemas.microsoft.com/office/drawing/2014/main" val="34769395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dirty="0">
                          <a:effectLst/>
                        </a:rPr>
                        <a:t>No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dirty="0">
                          <a:effectLst/>
                        </a:rPr>
                        <a:t>Bahan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>
                          <a:effectLst/>
                        </a:rPr>
                        <a:t>Harga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70534776"/>
                  </a:ext>
                </a:extLst>
              </a:tr>
              <a:tr h="1903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dirty="0">
                          <a:effectLst/>
                        </a:rPr>
                        <a:t> 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dirty="0">
                          <a:solidFill>
                            <a:srgbClr val="000000"/>
                          </a:solidFill>
                          <a:effectLst/>
                        </a:rPr>
                        <a:t>Sprite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dirty="0">
                          <a:solidFill>
                            <a:srgbClr val="000000"/>
                          </a:solidFill>
                          <a:effectLst/>
                        </a:rPr>
                        <a:t>Rp. 15.000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058734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id-ID" sz="11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dirty="0">
                          <a:solidFill>
                            <a:srgbClr val="000000"/>
                          </a:solidFill>
                          <a:effectLst/>
                        </a:rPr>
                        <a:t>1 Sirup melon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dirty="0">
                          <a:solidFill>
                            <a:srgbClr val="000000"/>
                          </a:solidFill>
                          <a:effectLst/>
                        </a:rPr>
                        <a:t>Rp. 24.000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3984248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id-ID" sz="1100" dirty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>
                          <a:solidFill>
                            <a:srgbClr val="000000"/>
                          </a:solidFill>
                          <a:effectLst/>
                        </a:rPr>
                        <a:t>1 Sirup jeruk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dirty="0">
                          <a:solidFill>
                            <a:srgbClr val="000000"/>
                          </a:solidFill>
                          <a:effectLst/>
                        </a:rPr>
                        <a:t>Rp. 13.000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51459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id-ID" sz="1100" dirty="0">
                          <a:effectLst/>
                        </a:rPr>
                        <a:t>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Fanta Stroberi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dirty="0">
                          <a:solidFill>
                            <a:srgbClr val="000000"/>
                          </a:solidFill>
                          <a:effectLst/>
                        </a:rPr>
                        <a:t>Rp. 8.000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738938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id-ID" sz="1100" dirty="0">
                          <a:effectLst/>
                        </a:rPr>
                        <a:t>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dirty="0">
                          <a:solidFill>
                            <a:srgbClr val="000000"/>
                          </a:solidFill>
                          <a:effectLst/>
                        </a:rPr>
                        <a:t>Plastik Zip lock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dirty="0">
                          <a:solidFill>
                            <a:srgbClr val="000000"/>
                          </a:solidFill>
                          <a:effectLst/>
                        </a:rPr>
                        <a:t>Rp. 20.000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7591013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id-ID" sz="1100" dirty="0">
                          <a:effectLst/>
                        </a:rPr>
                        <a:t>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>
                          <a:solidFill>
                            <a:srgbClr val="000000"/>
                          </a:solidFill>
                          <a:effectLst/>
                        </a:rPr>
                        <a:t>1 pack Sedotan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>
                          <a:solidFill>
                            <a:srgbClr val="000000"/>
                          </a:solidFill>
                          <a:effectLst/>
                        </a:rPr>
                        <a:t>Rp. 5.000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5701759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id-ID" sz="1100" dirty="0">
                          <a:effectLst/>
                        </a:rPr>
                        <a:t>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Stiker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dirty="0">
                          <a:solidFill>
                            <a:srgbClr val="000000"/>
                          </a:solidFill>
                          <a:effectLst/>
                        </a:rPr>
                        <a:t>Rp. 3.000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509591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id-ID" sz="1100">
                          <a:effectLst/>
                        </a:rPr>
                        <a:t>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dirty="0">
                          <a:solidFill>
                            <a:srgbClr val="000000"/>
                          </a:solidFill>
                          <a:effectLst/>
                        </a:rPr>
                        <a:t>Es batu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dirty="0">
                          <a:solidFill>
                            <a:srgbClr val="000000"/>
                          </a:solidFill>
                          <a:effectLst/>
                        </a:rPr>
                        <a:t>Buat sendiri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442985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dirty="0">
                          <a:solidFill>
                            <a:srgbClr val="000000"/>
                          </a:solidFill>
                          <a:effectLst/>
                        </a:rPr>
                        <a:t>Total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dirty="0">
                          <a:solidFill>
                            <a:srgbClr val="000000"/>
                          </a:solidFill>
                          <a:effectLst/>
                        </a:rPr>
                        <a:t>Rp. 88.000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24057868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A1B918F-A9C3-217A-A95D-D90083D4A08D}"/>
              </a:ext>
            </a:extLst>
          </p:cNvPr>
          <p:cNvSpPr txBox="1"/>
          <p:nvPr/>
        </p:nvSpPr>
        <p:spPr>
          <a:xfrm>
            <a:off x="685799" y="2989723"/>
            <a:ext cx="6309911" cy="1897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id-ID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 terjual : 25 pcs</a:t>
            </a:r>
          </a:p>
          <a:p>
            <a:pPr>
              <a:spcAft>
                <a:spcPts val="800"/>
              </a:spcAft>
            </a:pPr>
            <a:r>
              <a:rPr lang="id-ID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Bahan sisa = 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d-ID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Plastik Zip lock 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d-ID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Fanta stroberi s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d-ID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Sprite </a:t>
            </a:r>
          </a:p>
          <a:p>
            <a:pPr>
              <a:spcAft>
                <a:spcPts val="800"/>
              </a:spcAft>
            </a:pPr>
            <a:r>
              <a:rPr lang="id-ID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Keuntungan : 25 x Rp. 5000 = Rp. 125.000 – Rp. 88.000 = Rp. 37.000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87FABB2-5004-85BF-DB72-557D0F98A301}"/>
              </a:ext>
            </a:extLst>
          </p:cNvPr>
          <p:cNvSpPr txBox="1"/>
          <p:nvPr/>
        </p:nvSpPr>
        <p:spPr>
          <a:xfrm>
            <a:off x="603398" y="603858"/>
            <a:ext cx="4651744" cy="28604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d-ID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Evaluasi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d-ID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Stok sirup kurang dibandingkan dengan fanta sehingga tidak bisa menjual lebih banyak lagi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d-ID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Sedotan kurang sehingga membeli sedotan dari kelompok lain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id-ID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id-ID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p53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sz="6000" b="1" dirty="0" err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Terima</a:t>
            </a:r>
            <a:r>
              <a:rPr sz="6000" b="1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Kasih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umerle template">
  <a:themeElements>
    <a:clrScheme name="Custom 347">
      <a:dk1>
        <a:srgbClr val="65677F"/>
      </a:dk1>
      <a:lt1>
        <a:srgbClr val="FFFFFF"/>
      </a:lt1>
      <a:dk2>
        <a:srgbClr val="CDCFE5"/>
      </a:dk2>
      <a:lt2>
        <a:srgbClr val="EDEEF8"/>
      </a:lt2>
      <a:accent1>
        <a:srgbClr val="FFA105"/>
      </a:accent1>
      <a:accent2>
        <a:srgbClr val="FFD03C"/>
      </a:accent2>
      <a:accent3>
        <a:srgbClr val="D2F264"/>
      </a:accent3>
      <a:accent4>
        <a:srgbClr val="AAED97"/>
      </a:accent4>
      <a:accent5>
        <a:srgbClr val="96B5F5"/>
      </a:accent5>
      <a:accent6>
        <a:srgbClr val="7A7D99"/>
      </a:accent6>
      <a:hlink>
        <a:srgbClr val="FF7B5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1356</TotalTime>
  <Words>133</Words>
  <Application>Microsoft Office PowerPoint</Application>
  <PresentationFormat>On-screen Show (16:9)</PresentationFormat>
  <Paragraphs>53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Shadows Into Light Two</vt:lpstr>
      <vt:lpstr>Chivo Light</vt:lpstr>
      <vt:lpstr>Freehand521 BT</vt:lpstr>
      <vt:lpstr>Calibri</vt:lpstr>
      <vt:lpstr>Times New Roman</vt:lpstr>
      <vt:lpstr>Montserrat</vt:lpstr>
      <vt:lpstr>Aumerle template</vt:lpstr>
      <vt:lpstr>Evaluasi   Kelompok 2 </vt:lpstr>
      <vt:lpstr>Nama Anggota </vt:lpstr>
      <vt:lpstr>Mojimoji Rainbow </vt:lpstr>
      <vt:lpstr>Slide 4</vt:lpstr>
      <vt:lpstr>Perkiraan Profit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Bussines Plan  Kelompok 2</dc:title>
  <dc:creator>Lenovo</dc:creator>
  <cp:lastModifiedBy>Owner</cp:lastModifiedBy>
  <cp:revision>10</cp:revision>
  <dcterms:modified xsi:type="dcterms:W3CDTF">2022-10-13T07:43:41Z</dcterms:modified>
</cp:coreProperties>
</file>