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9753600" cy="7315200"/>
  <p:notesSz cx="9753600" cy="73152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31520" y="2267712"/>
            <a:ext cx="8290560" cy="15361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63040" y="4096512"/>
            <a:ext cx="6827520" cy="182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87680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023104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7680" y="292608"/>
            <a:ext cx="8778240" cy="11704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7680" y="1682496"/>
            <a:ext cx="8778240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316224" y="6803136"/>
            <a:ext cx="3121152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87680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022592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Aziyatun25890</dc:creator>
  <cp:keywords>DAFMrs-FRyA,BADcbzNBb3E</cp:keywords>
  <dc:title>Colorful Soft Hand-Drawn and Playful Children's Toys Marketing Presentation</dc:title>
  <dcterms:created xsi:type="dcterms:W3CDTF">2022-09-19T15:08:25Z</dcterms:created>
  <dcterms:modified xsi:type="dcterms:W3CDTF">2022-09-19T15:08:25Z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2022-09-19T00:00:00Z</vt:filetime>
  </property>
  <property fmtid="{D5CDD505-2E9C-101B-9397-08002B2CF9AE}" pid="3" name="Creator">
    <vt:lpwstr>Canva</vt:lpwstr>
  </property>
  <property fmtid="{D5CDD505-2E9C-101B-9397-08002B2CF9AE}" pid="4" name="LastSaved">
    <vt:filetime>2022-09-19T00:00:00Z</vt:filetime>
  </property>
</Properties>
</file>