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64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52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0371F9-6FE4-4DD9-A49C-51496A58A2AD}" type="datetimeFigureOut">
              <a:rPr lang="en-US" smtClean="0"/>
              <a:pPr/>
              <a:t>11/5/2020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1FABCF-1FCC-41D1-BD4F-8CEAD3D7CCC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79D4A3E-49EB-489B-8539-49C69D62DBBE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05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d-ID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29D5C34-E42E-44CD-9B9C-21A29F813949}" type="datetimeFigureOut">
              <a:rPr lang="en-US" smtClean="0"/>
              <a:pPr/>
              <a:t>11/5/2020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D76010A-6CB5-4E7F-93DA-54346114C3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9D5C34-E42E-44CD-9B9C-21A29F813949}" type="datetimeFigureOut">
              <a:rPr lang="en-US" smtClean="0"/>
              <a:pPr/>
              <a:t>11/5/2020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76010A-6CB5-4E7F-93DA-54346114C3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9D5C34-E42E-44CD-9B9C-21A29F813949}" type="datetimeFigureOut">
              <a:rPr lang="en-US" smtClean="0"/>
              <a:pPr/>
              <a:t>11/5/2020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76010A-6CB5-4E7F-93DA-54346114C3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9D5C34-E42E-44CD-9B9C-21A29F813949}" type="datetimeFigureOut">
              <a:rPr lang="en-US" smtClean="0"/>
              <a:pPr/>
              <a:t>11/5/2020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76010A-6CB5-4E7F-93DA-54346114C32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9D5C34-E42E-44CD-9B9C-21A29F813949}" type="datetimeFigureOut">
              <a:rPr lang="en-US" smtClean="0"/>
              <a:pPr/>
              <a:t>11/5/2020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76010A-6CB5-4E7F-93DA-54346114C32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9D5C34-E42E-44CD-9B9C-21A29F813949}" type="datetimeFigureOut">
              <a:rPr lang="en-US" smtClean="0"/>
              <a:pPr/>
              <a:t>11/5/2020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76010A-6CB5-4E7F-93DA-54346114C32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9D5C34-E42E-44CD-9B9C-21A29F813949}" type="datetimeFigureOut">
              <a:rPr lang="en-US" smtClean="0"/>
              <a:pPr/>
              <a:t>11/5/2020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76010A-6CB5-4E7F-93DA-54346114C3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9D5C34-E42E-44CD-9B9C-21A29F813949}" type="datetimeFigureOut">
              <a:rPr lang="en-US" smtClean="0"/>
              <a:pPr/>
              <a:t>11/5/2020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76010A-6CB5-4E7F-93DA-54346114C32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9D5C34-E42E-44CD-9B9C-21A29F813949}" type="datetimeFigureOut">
              <a:rPr lang="en-US" smtClean="0"/>
              <a:pPr/>
              <a:t>11/5/2020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76010A-6CB5-4E7F-93DA-54346114C3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029D5C34-E42E-44CD-9B9C-21A29F813949}" type="datetimeFigureOut">
              <a:rPr lang="en-US" smtClean="0"/>
              <a:pPr/>
              <a:t>11/5/2020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76010A-6CB5-4E7F-93DA-54346114C3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29D5C34-E42E-44CD-9B9C-21A29F813949}" type="datetimeFigureOut">
              <a:rPr lang="en-US" smtClean="0"/>
              <a:pPr/>
              <a:t>11/5/2020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D76010A-6CB5-4E7F-93DA-54346114C32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029D5C34-E42E-44CD-9B9C-21A29F813949}" type="datetimeFigureOut">
              <a:rPr lang="en-US" smtClean="0"/>
              <a:pPr/>
              <a:t>11/5/2020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D76010A-6CB5-4E7F-93DA-54346114C32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857356" y="1071546"/>
            <a:ext cx="6980237" cy="147002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 smtClean="0"/>
              <a:t>HUKUM PERADILAN TATA USAHA NEGARA</a:t>
            </a:r>
            <a:br>
              <a:rPr lang="en-US" dirty="0" smtClean="0"/>
            </a:br>
            <a:endParaRPr lang="en-US" dirty="0" smtClean="0"/>
          </a:p>
        </p:txBody>
      </p:sp>
      <p:pic>
        <p:nvPicPr>
          <p:cNvPr id="6148" name="Picture 5" descr="A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557338"/>
            <a:ext cx="1600200" cy="5300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9" name="Picture 6" descr="UNILA3~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16002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s-ES" dirty="0"/>
              <a:t>UU RI </a:t>
            </a:r>
            <a:r>
              <a:rPr lang="es-ES" dirty="0" err="1"/>
              <a:t>Nomor</a:t>
            </a:r>
            <a:r>
              <a:rPr lang="es-ES" dirty="0"/>
              <a:t> 5 </a:t>
            </a:r>
            <a:r>
              <a:rPr lang="es-ES" dirty="0" err="1"/>
              <a:t>Tahun</a:t>
            </a:r>
            <a:r>
              <a:rPr lang="es-ES" dirty="0"/>
              <a:t> </a:t>
            </a:r>
            <a:r>
              <a:rPr lang="es-ES" dirty="0" smtClean="0"/>
              <a:t>1986 </a:t>
            </a:r>
            <a:r>
              <a:rPr lang="en-US" dirty="0" smtClean="0"/>
              <a:t>Jo</a:t>
            </a:r>
            <a:r>
              <a:rPr lang="en-US" dirty="0"/>
              <a:t>. UU RI </a:t>
            </a:r>
            <a:r>
              <a:rPr lang="en-US" dirty="0" err="1"/>
              <a:t>Nomor</a:t>
            </a:r>
            <a:r>
              <a:rPr lang="en-US" dirty="0"/>
              <a:t> 9 </a:t>
            </a:r>
            <a:r>
              <a:rPr lang="en-US" dirty="0" err="1"/>
              <a:t>Tahun</a:t>
            </a:r>
            <a:r>
              <a:rPr lang="en-US" dirty="0"/>
              <a:t> 2004 Jo. UU </a:t>
            </a:r>
            <a:r>
              <a:rPr lang="en-US" dirty="0" smtClean="0"/>
              <a:t>RI </a:t>
            </a:r>
            <a:r>
              <a:rPr lang="en-US" dirty="0" err="1" smtClean="0"/>
              <a:t>Nomor</a:t>
            </a:r>
            <a:r>
              <a:rPr lang="en-US" dirty="0" smtClean="0"/>
              <a:t> </a:t>
            </a:r>
            <a:r>
              <a:rPr lang="en-US" dirty="0"/>
              <a:t>51 </a:t>
            </a:r>
            <a:r>
              <a:rPr lang="en-US" dirty="0" err="1"/>
              <a:t>tahun</a:t>
            </a:r>
            <a:r>
              <a:rPr lang="en-US" dirty="0"/>
              <a:t> 2009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Peradilan</a:t>
            </a:r>
            <a:r>
              <a:rPr lang="en-US" dirty="0"/>
              <a:t> </a:t>
            </a:r>
            <a:r>
              <a:rPr lang="en-US" dirty="0" smtClean="0"/>
              <a:t>Tata </a:t>
            </a:r>
            <a:r>
              <a:rPr lang="es-ES" dirty="0" err="1" smtClean="0"/>
              <a:t>Usaha</a:t>
            </a:r>
            <a:r>
              <a:rPr lang="es-ES" dirty="0" smtClean="0"/>
              <a:t> </a:t>
            </a:r>
            <a:r>
              <a:rPr lang="es-ES" dirty="0"/>
              <a:t>Negara </a:t>
            </a:r>
            <a:r>
              <a:rPr lang="es-ES" dirty="0" err="1"/>
              <a:t>berdasarkan</a:t>
            </a:r>
            <a:r>
              <a:rPr lang="es-ES" dirty="0"/>
              <a:t> </a:t>
            </a:r>
            <a:r>
              <a:rPr lang="es-ES" i="1" dirty="0" err="1"/>
              <a:t>Memorie</a:t>
            </a:r>
            <a:r>
              <a:rPr lang="es-ES" i="1" dirty="0"/>
              <a:t> </a:t>
            </a:r>
            <a:r>
              <a:rPr lang="es-ES" i="1" dirty="0" smtClean="0"/>
              <a:t>Van </a:t>
            </a:r>
            <a:r>
              <a:rPr lang="en-US" i="1" dirty="0" err="1" smtClean="0"/>
              <a:t>Toelichting</a:t>
            </a:r>
            <a:r>
              <a:rPr lang="en-US" i="1" dirty="0" smtClean="0"/>
              <a:t> </a:t>
            </a:r>
            <a:r>
              <a:rPr lang="en-US" i="1" dirty="0"/>
              <a:t>(</a:t>
            </a:r>
            <a:r>
              <a:rPr lang="en-US" i="1" dirty="0" err="1"/>
              <a:t>Memori</a:t>
            </a:r>
            <a:r>
              <a:rPr lang="en-US" i="1" dirty="0"/>
              <a:t> </a:t>
            </a:r>
            <a:r>
              <a:rPr lang="en-US" i="1" dirty="0" err="1"/>
              <a:t>Penjelasan</a:t>
            </a:r>
            <a:r>
              <a:rPr lang="en-US" i="1" dirty="0"/>
              <a:t>) </a:t>
            </a:r>
            <a:r>
              <a:rPr lang="en-US" i="1" dirty="0" err="1" smtClean="0"/>
              <a:t>sebagai</a:t>
            </a:r>
            <a:r>
              <a:rPr lang="es-ES" dirty="0" err="1" smtClean="0"/>
              <a:t>riwayat</a:t>
            </a:r>
            <a:r>
              <a:rPr lang="es-ES" dirty="0" smtClean="0"/>
              <a:t> </a:t>
            </a:r>
            <a:r>
              <a:rPr lang="es-ES" dirty="0" err="1"/>
              <a:t>terbitnya</a:t>
            </a:r>
            <a:r>
              <a:rPr lang="es-ES" dirty="0"/>
              <a:t> UU </a:t>
            </a:r>
            <a:r>
              <a:rPr lang="es-ES" dirty="0" err="1"/>
              <a:t>Peratun</a:t>
            </a:r>
            <a:r>
              <a:rPr lang="es-ES" dirty="0"/>
              <a:t>, yang </a:t>
            </a:r>
            <a:r>
              <a:rPr lang="es-ES" dirty="0" err="1" smtClean="0"/>
              <a:t>intinya</a:t>
            </a:r>
            <a:r>
              <a:rPr lang="es-ES" dirty="0" smtClean="0"/>
              <a:t> </a:t>
            </a:r>
            <a:r>
              <a:rPr lang="it-IT" dirty="0" smtClean="0"/>
              <a:t>menjelaskan </a:t>
            </a:r>
            <a:r>
              <a:rPr lang="it-IT" dirty="0"/>
              <a:t>bahwa </a:t>
            </a:r>
            <a:r>
              <a:rPr lang="it-IT" i="1" dirty="0"/>
              <a:t>dismissal procedure </a:t>
            </a:r>
            <a:r>
              <a:rPr lang="it-IT" i="1" dirty="0" smtClean="0"/>
              <a:t>ini </a:t>
            </a:r>
            <a:r>
              <a:rPr lang="en-US" dirty="0" err="1" smtClean="0"/>
              <a:t>bertujuan</a:t>
            </a:r>
            <a:r>
              <a:rPr lang="en-US" dirty="0" smtClean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mengimbangi</a:t>
            </a:r>
            <a:r>
              <a:rPr lang="en-US" dirty="0"/>
              <a:t> </a:t>
            </a:r>
            <a:r>
              <a:rPr lang="en-US" dirty="0" err="1"/>
              <a:t>subjek</a:t>
            </a:r>
            <a:r>
              <a:rPr lang="en-US" dirty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yang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Penggugat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 smtClean="0"/>
              <a:t>orangperorangan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yang </a:t>
            </a:r>
            <a:r>
              <a:rPr lang="en-US" dirty="0" err="1" smtClean="0"/>
              <a:t>menggugat</a:t>
            </a:r>
            <a:r>
              <a:rPr lang="en-US" dirty="0" smtClean="0"/>
              <a:t> </a:t>
            </a:r>
            <a:r>
              <a:rPr lang="en-US" dirty="0" err="1" smtClean="0"/>
              <a:t>Pejabat</a:t>
            </a:r>
            <a:r>
              <a:rPr lang="en-US" dirty="0" smtClean="0"/>
              <a:t> TUN </a:t>
            </a:r>
            <a:r>
              <a:rPr lang="en-US" dirty="0"/>
              <a:t>yang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 smtClean="0"/>
              <a:t>organisatoris</a:t>
            </a:r>
            <a:r>
              <a:rPr lang="en-US" dirty="0" smtClean="0"/>
              <a:t> </a:t>
            </a:r>
            <a:r>
              <a:rPr lang="en-US" dirty="0" err="1" smtClean="0"/>
              <a:t>dianggap</a:t>
            </a:r>
            <a:r>
              <a:rPr lang="en-US" dirty="0" smtClean="0"/>
              <a:t> </a:t>
            </a:r>
            <a:r>
              <a:rPr lang="en-US" dirty="0" err="1"/>
              <a:t>mapan</a:t>
            </a:r>
            <a:r>
              <a:rPr lang="en-US" dirty="0"/>
              <a:t> </a:t>
            </a:r>
            <a:r>
              <a:rPr lang="en-US" dirty="0" err="1"/>
              <a:t>dibanding</a:t>
            </a:r>
            <a:r>
              <a:rPr lang="en-US" dirty="0"/>
              <a:t> </a:t>
            </a:r>
            <a:r>
              <a:rPr lang="en-US" dirty="0" err="1"/>
              <a:t>Penggugat</a:t>
            </a:r>
            <a:r>
              <a:rPr lang="en-US" dirty="0"/>
              <a:t> </a:t>
            </a:r>
            <a:r>
              <a:rPr lang="en-US" dirty="0" err="1" smtClean="0"/>
              <a:t>sehingga</a:t>
            </a:r>
            <a:r>
              <a:rPr lang="it-IT" dirty="0" smtClean="0"/>
              <a:t>Pengadilan </a:t>
            </a:r>
            <a:r>
              <a:rPr lang="it-IT" dirty="0"/>
              <a:t>Tata Usaha Negara </a:t>
            </a:r>
            <a:r>
              <a:rPr lang="it-IT" dirty="0" smtClean="0"/>
              <a:t>disini </a:t>
            </a:r>
            <a:r>
              <a:rPr lang="sv-SE" dirty="0" smtClean="0"/>
              <a:t>memfasilitasi </a:t>
            </a:r>
            <a:r>
              <a:rPr lang="sv-SE" dirty="0"/>
              <a:t>Penggugat untuk membela </a:t>
            </a:r>
            <a:r>
              <a:rPr lang="sv-SE" dirty="0" smtClean="0"/>
              <a:t>hakhaknya </a:t>
            </a:r>
            <a:r>
              <a:rPr lang="en-US" dirty="0" smtClean="0"/>
              <a:t>yang </a:t>
            </a:r>
            <a:r>
              <a:rPr lang="en-US" dirty="0" err="1"/>
              <a:t>dirugikan</a:t>
            </a:r>
            <a:r>
              <a:rPr lang="en-US" dirty="0"/>
              <a:t> </a:t>
            </a:r>
            <a:r>
              <a:rPr lang="en-US" dirty="0" err="1"/>
              <a:t>akibat</a:t>
            </a:r>
            <a:r>
              <a:rPr lang="en-US" dirty="0"/>
              <a:t> </a:t>
            </a:r>
            <a:r>
              <a:rPr lang="en-US" dirty="0" err="1" smtClean="0"/>
              <a:t>dikeluarkannya</a:t>
            </a:r>
            <a:r>
              <a:rPr lang="fi-FI" dirty="0" smtClean="0"/>
              <a:t>Keputusan </a:t>
            </a:r>
            <a:r>
              <a:rPr lang="fi-FI" dirty="0"/>
              <a:t>Tata Usaha Negara oleh </a:t>
            </a:r>
            <a:r>
              <a:rPr lang="fi-FI" dirty="0" smtClean="0"/>
              <a:t>Pejabat </a:t>
            </a:r>
            <a:r>
              <a:rPr lang="en-US" dirty="0" smtClean="0"/>
              <a:t>TUN</a:t>
            </a:r>
            <a:r>
              <a:rPr lang="en-US" dirty="0"/>
              <a:t>.</a:t>
            </a:r>
            <a:endParaRPr lang="en-US" altLang="en-US" dirty="0" smtClean="0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smtClean="0"/>
              <a:t>PROSES DISMISSAL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pertimbangan</a:t>
            </a:r>
            <a:r>
              <a:rPr lang="en-US" dirty="0"/>
              <a:t> </a:t>
            </a:r>
            <a:r>
              <a:rPr lang="en-US" dirty="0" err="1"/>
              <a:t>putusan</a:t>
            </a:r>
            <a:r>
              <a:rPr lang="en-US" dirty="0"/>
              <a:t> </a:t>
            </a:r>
            <a:r>
              <a:rPr lang="en-US" dirty="0" err="1" smtClean="0"/>
              <a:t>Pengadilan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/>
              <a:t>rapat</a:t>
            </a:r>
            <a:r>
              <a:rPr lang="en-US" dirty="0"/>
              <a:t> </a:t>
            </a:r>
            <a:r>
              <a:rPr lang="en-US" dirty="0" err="1"/>
              <a:t>permusyawaratan</a:t>
            </a:r>
            <a:r>
              <a:rPr lang="en-US" dirty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menyatakan</a:t>
            </a:r>
            <a:r>
              <a:rPr lang="en-US" dirty="0" smtClean="0"/>
              <a:t> </a:t>
            </a:r>
            <a:r>
              <a:rPr lang="en-US" dirty="0" err="1"/>
              <a:t>gugatan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diterima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berdasar</a:t>
            </a:r>
            <a:r>
              <a:rPr lang="en-US" dirty="0" smtClean="0"/>
              <a:t> </a:t>
            </a:r>
            <a:r>
              <a:rPr lang="en-US" dirty="0" err="1"/>
              <a:t>ialah</a:t>
            </a:r>
            <a:r>
              <a:rPr lang="en-US" dirty="0"/>
              <a:t> (</a:t>
            </a:r>
            <a:r>
              <a:rPr lang="en-US" dirty="0" err="1"/>
              <a:t>Pasal</a:t>
            </a:r>
            <a:r>
              <a:rPr lang="en-US" dirty="0"/>
              <a:t> 62 </a:t>
            </a:r>
            <a:r>
              <a:rPr lang="en-US" dirty="0" err="1"/>
              <a:t>ayat</a:t>
            </a:r>
            <a:r>
              <a:rPr lang="en-US" dirty="0"/>
              <a:t> 1) :</a:t>
            </a:r>
            <a:r>
              <a:rPr lang="en-US" b="1" dirty="0"/>
              <a:t> </a:t>
            </a:r>
          </a:p>
          <a:p>
            <a:r>
              <a:rPr lang="sv-SE" dirty="0"/>
              <a:t>a) Jika pokok gugatan nyata-nyata </a:t>
            </a:r>
            <a:r>
              <a:rPr lang="sv-SE" dirty="0" smtClean="0"/>
              <a:t>tidak 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wewenang</a:t>
            </a:r>
            <a:r>
              <a:rPr lang="en-US" dirty="0"/>
              <a:t> </a:t>
            </a:r>
            <a:r>
              <a:rPr lang="en-US" dirty="0" err="1" smtClean="0"/>
              <a:t>pengadilan</a:t>
            </a:r>
            <a:r>
              <a:rPr lang="en-US" dirty="0" smtClean="0"/>
              <a:t> </a:t>
            </a:r>
            <a:r>
              <a:rPr lang="sv-SE" dirty="0" smtClean="0"/>
              <a:t>maka </a:t>
            </a:r>
            <a:r>
              <a:rPr lang="sv-SE" dirty="0"/>
              <a:t>gugatan dinyatakan tidak </a:t>
            </a:r>
            <a:r>
              <a:rPr lang="sv-SE" dirty="0" smtClean="0"/>
              <a:t>dapat </a:t>
            </a:r>
            <a:r>
              <a:rPr lang="en-US" dirty="0" err="1" smtClean="0"/>
              <a:t>diterima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i="1" dirty="0" err="1"/>
              <a:t>niet</a:t>
            </a:r>
            <a:r>
              <a:rPr lang="en-US" i="1" dirty="0"/>
              <a:t> </a:t>
            </a:r>
            <a:r>
              <a:rPr lang="en-US" i="1" dirty="0" err="1" smtClean="0"/>
              <a:t>onvankelijk</a:t>
            </a:r>
            <a:r>
              <a:rPr lang="en-US" i="1" dirty="0" smtClean="0"/>
              <a:t> </a:t>
            </a:r>
            <a:r>
              <a:rPr lang="en-US" i="1" dirty="0" err="1" smtClean="0"/>
              <a:t>verklaard</a:t>
            </a:r>
            <a:r>
              <a:rPr lang="en-US" i="1" dirty="0" smtClean="0"/>
              <a:t>) </a:t>
            </a:r>
            <a:r>
              <a:rPr lang="en-US" dirty="0" smtClean="0"/>
              <a:t>(</a:t>
            </a:r>
            <a:r>
              <a:rPr lang="en-US" dirty="0" err="1"/>
              <a:t>Pasal</a:t>
            </a:r>
            <a:r>
              <a:rPr lang="en-US" dirty="0"/>
              <a:t> 62 </a:t>
            </a:r>
            <a:r>
              <a:rPr lang="en-US" dirty="0" err="1"/>
              <a:t>ayat</a:t>
            </a:r>
            <a:r>
              <a:rPr lang="en-US" dirty="0"/>
              <a:t> 1 sub a</a:t>
            </a:r>
            <a:r>
              <a:rPr lang="en-US" dirty="0" smtClean="0"/>
              <a:t>).“</a:t>
            </a:r>
            <a:r>
              <a:rPr lang="en-US" dirty="0" err="1"/>
              <a:t>Pokok</a:t>
            </a:r>
            <a:r>
              <a:rPr lang="en-US" dirty="0"/>
              <a:t> </a:t>
            </a:r>
            <a:r>
              <a:rPr lang="en-US" dirty="0" err="1"/>
              <a:t>gugatan</a:t>
            </a:r>
            <a:r>
              <a:rPr lang="en-US" dirty="0"/>
              <a:t>” yang </a:t>
            </a:r>
            <a:r>
              <a:rPr lang="en-US" dirty="0" err="1"/>
              <a:t>dimaksud</a:t>
            </a:r>
            <a:r>
              <a:rPr lang="en-US" dirty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fakta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dijadikan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gugatan</a:t>
            </a:r>
            <a:r>
              <a:rPr lang="en-US" dirty="0"/>
              <a:t> </a:t>
            </a:r>
            <a:r>
              <a:rPr lang="en-US" dirty="0" smtClean="0"/>
              <a:t>yang </a:t>
            </a:r>
            <a:r>
              <a:rPr lang="sv-SE" dirty="0" smtClean="0"/>
              <a:t>kemudian </a:t>
            </a:r>
            <a:r>
              <a:rPr lang="sv-SE" dirty="0"/>
              <a:t>atas dasar fakta </a:t>
            </a:r>
            <a:r>
              <a:rPr lang="sv-SE" dirty="0" smtClean="0"/>
              <a:t>tersebut. </a:t>
            </a:r>
            <a:r>
              <a:rPr lang="en-US" dirty="0" err="1" smtClean="0"/>
              <a:t>Penggugat</a:t>
            </a:r>
            <a:r>
              <a:rPr lang="en-US" dirty="0" smtClean="0"/>
              <a:t> </a:t>
            </a:r>
            <a:r>
              <a:rPr lang="en-US" dirty="0" err="1"/>
              <a:t>mendalilkan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karenanya</a:t>
            </a:r>
            <a:r>
              <a:rPr lang="en-US" dirty="0" smtClean="0"/>
              <a:t> </a:t>
            </a:r>
            <a:r>
              <a:rPr lang="en-US" dirty="0" err="1"/>
              <a:t>mengajukan</a:t>
            </a:r>
            <a:r>
              <a:rPr lang="en-US" dirty="0"/>
              <a:t> </a:t>
            </a:r>
            <a:r>
              <a:rPr lang="en-US" dirty="0" err="1"/>
              <a:t>tuntutannya</a:t>
            </a:r>
            <a:r>
              <a:rPr lang="en-US" dirty="0"/>
              <a:t>.</a:t>
            </a:r>
          </a:p>
          <a:p>
            <a:endParaRPr lang="en-US" b="1" dirty="0"/>
          </a:p>
          <a:p>
            <a:r>
              <a:rPr lang="en-US" dirty="0"/>
              <a:t>b)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syarat</a:t>
            </a:r>
            <a:r>
              <a:rPr lang="en-US" dirty="0"/>
              <a:t> </a:t>
            </a:r>
            <a:r>
              <a:rPr lang="en-US" dirty="0" err="1"/>
              <a:t>formil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56 </a:t>
            </a:r>
            <a:r>
              <a:rPr lang="en-US" dirty="0" err="1"/>
              <a:t>ayat</a:t>
            </a:r>
            <a:r>
              <a:rPr lang="en-US" dirty="0"/>
              <a:t> 1 </a:t>
            </a:r>
            <a:r>
              <a:rPr lang="en-US" dirty="0" smtClean="0"/>
              <a:t>a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smtClean="0"/>
              <a:t>b ,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dipenuhi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 smtClean="0"/>
              <a:t>penggugat</a:t>
            </a:r>
            <a:r>
              <a:rPr lang="en-US" dirty="0" smtClean="0"/>
              <a:t>, </a:t>
            </a:r>
            <a:r>
              <a:rPr lang="sv-SE" dirty="0" smtClean="0"/>
              <a:t>maka </a:t>
            </a:r>
            <a:r>
              <a:rPr lang="sv-SE" dirty="0"/>
              <a:t>gugatan dinyatakan tidak </a:t>
            </a:r>
            <a:r>
              <a:rPr lang="sv-SE" dirty="0" smtClean="0"/>
              <a:t>dapat </a:t>
            </a:r>
            <a:r>
              <a:rPr lang="en-US" dirty="0" err="1" smtClean="0"/>
              <a:t>diterima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i="1" dirty="0" err="1"/>
              <a:t>niet</a:t>
            </a:r>
            <a:r>
              <a:rPr lang="en-US" i="1" dirty="0"/>
              <a:t> </a:t>
            </a:r>
            <a:r>
              <a:rPr lang="en-US" i="1" dirty="0" err="1"/>
              <a:t>onvenkelijk</a:t>
            </a:r>
            <a:r>
              <a:rPr lang="en-US" i="1" dirty="0"/>
              <a:t> </a:t>
            </a:r>
            <a:r>
              <a:rPr lang="en-US" i="1" dirty="0" err="1"/>
              <a:t>verklaard</a:t>
            </a:r>
            <a:r>
              <a:rPr lang="en-US" i="1" dirty="0" smtClean="0"/>
              <a:t>), </a:t>
            </a:r>
            <a:r>
              <a:rPr lang="sv-SE" dirty="0" smtClean="0"/>
              <a:t>dan </a:t>
            </a:r>
            <a:r>
              <a:rPr lang="sv-SE" dirty="0"/>
              <a:t>jika syarat materiil dalam Pasal </a:t>
            </a:r>
            <a:r>
              <a:rPr lang="sv-SE" dirty="0" smtClean="0"/>
              <a:t>56 </a:t>
            </a:r>
            <a:r>
              <a:rPr lang="en-US" dirty="0" err="1" smtClean="0"/>
              <a:t>ayat</a:t>
            </a:r>
            <a:r>
              <a:rPr lang="en-US" dirty="0" smtClean="0"/>
              <a:t> </a:t>
            </a:r>
            <a:r>
              <a:rPr lang="en-US" dirty="0"/>
              <a:t>1 sub </a:t>
            </a:r>
            <a:r>
              <a:rPr lang="en-US" dirty="0" smtClean="0"/>
              <a:t>c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/>
              <a:t>memenuhi</a:t>
            </a:r>
            <a:r>
              <a:rPr lang="en-US" dirty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nn-NO" dirty="0" smtClean="0"/>
              <a:t>gugatan </a:t>
            </a:r>
            <a:r>
              <a:rPr lang="nn-NO" dirty="0"/>
              <a:t>dinyatakan tidak berdasar (</a:t>
            </a:r>
            <a:r>
              <a:rPr lang="nn-NO" i="1" dirty="0" smtClean="0"/>
              <a:t>niet </a:t>
            </a:r>
            <a:r>
              <a:rPr lang="nl-NL" i="1" dirty="0" smtClean="0"/>
              <a:t>gegrond</a:t>
            </a:r>
            <a:r>
              <a:rPr lang="nl-NL" i="1" dirty="0"/>
              <a:t>) (Pasal 62 ayat 1 sub b).</a:t>
            </a:r>
          </a:p>
          <a:p>
            <a:endParaRPr lang="en-US" b="1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ALASAN-ALASAN GUGATAN DISMISSAL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/>
          </a:bodyPr>
          <a:lstStyle/>
          <a:p>
            <a:r>
              <a:rPr lang="sv-SE" dirty="0" smtClean="0"/>
              <a:t>c) Jika </a:t>
            </a:r>
            <a:r>
              <a:rPr lang="sv-SE" dirty="0"/>
              <a:t>gugatan tidak didasarkan pada </a:t>
            </a:r>
            <a:r>
              <a:rPr lang="en-US" dirty="0" err="1" smtClean="0"/>
              <a:t>alasan-alasan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layak</a:t>
            </a:r>
            <a:r>
              <a:rPr lang="en-US" dirty="0"/>
              <a:t> (</a:t>
            </a:r>
            <a:r>
              <a:rPr lang="en-US" dirty="0" err="1"/>
              <a:t>Pasal</a:t>
            </a:r>
            <a:r>
              <a:rPr lang="en-US" dirty="0"/>
              <a:t> 53 </a:t>
            </a:r>
            <a:r>
              <a:rPr lang="en-US" dirty="0" err="1" smtClean="0"/>
              <a:t>ayat</a:t>
            </a:r>
            <a:r>
              <a:rPr lang="sv-SE" dirty="0" smtClean="0"/>
              <a:t>2</a:t>
            </a:r>
            <a:r>
              <a:rPr lang="sv-SE" dirty="0"/>
              <a:t>), maka gugatan dinyatakan </a:t>
            </a:r>
            <a:r>
              <a:rPr lang="sv-SE" dirty="0" smtClean="0"/>
              <a:t>tidak </a:t>
            </a:r>
            <a:r>
              <a:rPr lang="nl-NL" dirty="0" smtClean="0"/>
              <a:t>berdasar </a:t>
            </a:r>
            <a:r>
              <a:rPr lang="nl-NL" dirty="0"/>
              <a:t>(</a:t>
            </a:r>
            <a:r>
              <a:rPr lang="nl-NL" i="1" dirty="0"/>
              <a:t>niet gegrond) (Pasal 62 ayat </a:t>
            </a:r>
            <a:r>
              <a:rPr lang="nl-NL" i="1" dirty="0" smtClean="0"/>
              <a:t>1</a:t>
            </a:r>
            <a:r>
              <a:rPr lang="en-US" dirty="0" smtClean="0"/>
              <a:t>sub </a:t>
            </a:r>
            <a:r>
              <a:rPr lang="en-US" dirty="0"/>
              <a:t>c</a:t>
            </a:r>
            <a:r>
              <a:rPr lang="en-US" dirty="0" smtClean="0"/>
              <a:t>).</a:t>
            </a:r>
            <a:endParaRPr lang="en-US" b="1" dirty="0"/>
          </a:p>
          <a:p>
            <a:r>
              <a:rPr lang="en-US" dirty="0"/>
              <a:t>d)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dituntut</a:t>
            </a:r>
            <a:r>
              <a:rPr lang="en-US" dirty="0"/>
              <a:t> </a:t>
            </a:r>
            <a:r>
              <a:rPr lang="en-US" dirty="0" err="1"/>
              <a:t>sebenarnya</a:t>
            </a:r>
            <a:r>
              <a:rPr lang="en-US" dirty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fi-FI" dirty="0" smtClean="0"/>
              <a:t>terpenuhi </a:t>
            </a:r>
            <a:r>
              <a:rPr lang="fi-FI" dirty="0"/>
              <a:t>oleh keputusan tata </a:t>
            </a:r>
            <a:r>
              <a:rPr lang="fi-FI" dirty="0" smtClean="0"/>
              <a:t>usaha </a:t>
            </a:r>
            <a:r>
              <a:rPr lang="sv-SE" dirty="0" smtClean="0"/>
              <a:t>negara </a:t>
            </a:r>
            <a:r>
              <a:rPr lang="sv-SE" dirty="0"/>
              <a:t>yang digugat, maka </a:t>
            </a:r>
            <a:r>
              <a:rPr lang="sv-SE" dirty="0" smtClean="0"/>
              <a:t>gugatan </a:t>
            </a:r>
            <a:r>
              <a:rPr lang="en-US" dirty="0" err="1" smtClean="0"/>
              <a:t>dinyatakan</a:t>
            </a:r>
            <a:r>
              <a:rPr lang="en-US" dirty="0" smtClean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diterima</a:t>
            </a:r>
            <a:r>
              <a:rPr lang="en-US" dirty="0"/>
              <a:t> (</a:t>
            </a:r>
            <a:r>
              <a:rPr lang="en-US" dirty="0" smtClean="0"/>
              <a:t>Pasal62 </a:t>
            </a:r>
            <a:r>
              <a:rPr lang="en-US" dirty="0" err="1"/>
              <a:t>ayat</a:t>
            </a:r>
            <a:r>
              <a:rPr lang="en-US" dirty="0"/>
              <a:t> 1 sub d</a:t>
            </a:r>
            <a:r>
              <a:rPr lang="en-US" dirty="0" smtClean="0"/>
              <a:t>).</a:t>
            </a:r>
          </a:p>
          <a:p>
            <a:r>
              <a:rPr lang="en-US" dirty="0" err="1" smtClean="0"/>
              <a:t>Gugatan</a:t>
            </a:r>
            <a:r>
              <a:rPr lang="en-US" dirty="0" smtClean="0"/>
              <a:t> </a:t>
            </a:r>
            <a:r>
              <a:rPr lang="en-US" dirty="0" err="1" smtClean="0"/>
              <a:t>diajukan</a:t>
            </a:r>
            <a:r>
              <a:rPr lang="en-US" dirty="0" smtClean="0"/>
              <a:t> 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waktunya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lewat</a:t>
            </a:r>
            <a:r>
              <a:rPr lang="en-US" dirty="0" smtClean="0"/>
              <a:t> </a:t>
            </a:r>
            <a:r>
              <a:rPr lang="en-US" dirty="0" err="1" smtClean="0"/>
              <a:t>waktunya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 smtClean="0"/>
              <a:t>Pasal</a:t>
            </a:r>
            <a:r>
              <a:rPr lang="en-US" dirty="0" smtClean="0"/>
              <a:t> 62 UU PERATUN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terperinci</a:t>
            </a:r>
            <a:r>
              <a:rPr lang="en-US" dirty="0" smtClean="0"/>
              <a:t>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mekanisme</a:t>
            </a:r>
            <a:r>
              <a:rPr lang="en-US" dirty="0" smtClean="0"/>
              <a:t> </a:t>
            </a:r>
            <a:r>
              <a:rPr lang="en-US" dirty="0" err="1" smtClean="0"/>
              <a:t>pemeriksaan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gugatan</a:t>
            </a:r>
            <a:r>
              <a:rPr lang="en-US" dirty="0" smtClean="0"/>
              <a:t> yang </a:t>
            </a:r>
            <a:r>
              <a:rPr lang="en-US" dirty="0" err="1" smtClean="0"/>
              <a:t>masuk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dismissal.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mengisi</a:t>
            </a:r>
            <a:r>
              <a:rPr lang="en-US" dirty="0" smtClean="0"/>
              <a:t> </a:t>
            </a:r>
            <a:r>
              <a:rPr lang="en-US" dirty="0" err="1" smtClean="0"/>
              <a:t>kekosongan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acaranya</a:t>
            </a:r>
            <a:r>
              <a:rPr lang="en-US" dirty="0" smtClean="0"/>
              <a:t>, </a:t>
            </a:r>
            <a:r>
              <a:rPr lang="en-US" dirty="0" err="1" smtClean="0"/>
              <a:t>Mahkamah</a:t>
            </a:r>
            <a:r>
              <a:rPr lang="en-US" dirty="0" smtClean="0"/>
              <a:t> </a:t>
            </a:r>
            <a:r>
              <a:rPr lang="en-US" dirty="0" err="1" smtClean="0"/>
              <a:t>Agung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SEMA No.2 </a:t>
            </a:r>
            <a:r>
              <a:rPr lang="en-US" dirty="0" err="1" smtClean="0"/>
              <a:t>Tahun</a:t>
            </a:r>
            <a:r>
              <a:rPr lang="en-US" dirty="0" smtClean="0"/>
              <a:t> 1991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Petunjuk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Di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Nomor</a:t>
            </a:r>
            <a:r>
              <a:rPr lang="en-US" dirty="0" smtClean="0"/>
              <a:t> 5 </a:t>
            </a:r>
            <a:r>
              <a:rPr lang="en-US" dirty="0" err="1" smtClean="0"/>
              <a:t>Tahun</a:t>
            </a:r>
            <a:r>
              <a:rPr lang="en-US" dirty="0" smtClean="0"/>
              <a:t> 1986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Peradilan</a:t>
            </a:r>
            <a:r>
              <a:rPr lang="en-US" dirty="0" smtClean="0"/>
              <a:t> Tata Usaha Negara, </a:t>
            </a:r>
            <a:r>
              <a:rPr lang="en-US" dirty="0" err="1" smtClean="0"/>
              <a:t>Romawi</a:t>
            </a:r>
            <a:r>
              <a:rPr lang="en-US" dirty="0" smtClean="0"/>
              <a:t> II, </a:t>
            </a:r>
            <a:r>
              <a:rPr lang="en-US" dirty="0" err="1" smtClean="0"/>
              <a:t>antara</a:t>
            </a:r>
            <a:r>
              <a:rPr lang="en-US" dirty="0" smtClean="0"/>
              <a:t> lain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 :</a:t>
            </a:r>
          </a:p>
          <a:p>
            <a:r>
              <a:rPr lang="en-US" dirty="0" smtClean="0"/>
              <a:t>a.      </a:t>
            </a:r>
            <a:r>
              <a:rPr lang="en-US" dirty="0" err="1" smtClean="0"/>
              <a:t>Prosedur</a:t>
            </a:r>
            <a:r>
              <a:rPr lang="en-US" dirty="0" smtClean="0"/>
              <a:t> dismissal </a:t>
            </a:r>
            <a:r>
              <a:rPr lang="en-US" dirty="0" err="1" smtClean="0"/>
              <a:t>dilaksanakan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Ketua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menunjuk</a:t>
            </a:r>
            <a:r>
              <a:rPr lang="en-US" dirty="0" smtClean="0"/>
              <a:t> </a:t>
            </a:r>
            <a:r>
              <a:rPr lang="en-US" dirty="0" err="1" smtClean="0"/>
              <a:t>seorang</a:t>
            </a:r>
            <a:r>
              <a:rPr lang="en-US" dirty="0" smtClean="0"/>
              <a:t> Hakim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reporteur</a:t>
            </a:r>
            <a:r>
              <a:rPr lang="en-US" dirty="0" smtClean="0"/>
              <a:t> (</a:t>
            </a:r>
            <a:r>
              <a:rPr lang="en-US" dirty="0" err="1" smtClean="0"/>
              <a:t>raportir</a:t>
            </a:r>
            <a:r>
              <a:rPr lang="en-US" dirty="0" smtClean="0"/>
              <a:t>).</a:t>
            </a:r>
          </a:p>
          <a:p>
            <a:r>
              <a:rPr lang="en-US" dirty="0" smtClean="0"/>
              <a:t>b.      </a:t>
            </a:r>
            <a:r>
              <a:rPr lang="en-US" dirty="0" err="1" smtClean="0"/>
              <a:t>Pemeriksaan</a:t>
            </a:r>
            <a:r>
              <a:rPr lang="en-US" dirty="0" smtClean="0"/>
              <a:t> </a:t>
            </a:r>
            <a:r>
              <a:rPr lang="en-US" dirty="0" err="1" smtClean="0"/>
              <a:t>dilaksanakan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rapat</a:t>
            </a:r>
            <a:r>
              <a:rPr lang="en-US" dirty="0" smtClean="0"/>
              <a:t> </a:t>
            </a:r>
            <a:r>
              <a:rPr lang="en-US" dirty="0" err="1" smtClean="0"/>
              <a:t>permusyawaratan</a:t>
            </a:r>
            <a:r>
              <a:rPr lang="en-US" dirty="0" smtClean="0"/>
              <a:t> (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kamar</a:t>
            </a:r>
            <a:r>
              <a:rPr lang="en-US" dirty="0" smtClean="0"/>
              <a:t> </a:t>
            </a:r>
            <a:r>
              <a:rPr lang="en-US" dirty="0" err="1" smtClean="0"/>
              <a:t>Ketua</a:t>
            </a:r>
            <a:r>
              <a:rPr lang="en-US" dirty="0" smtClean="0"/>
              <a:t>)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dilaksanakan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singkat</a:t>
            </a:r>
            <a:r>
              <a:rPr lang="en-US" dirty="0" smtClean="0"/>
              <a:t>.</a:t>
            </a:r>
          </a:p>
          <a:p>
            <a:r>
              <a:rPr lang="en-US" dirty="0" smtClean="0"/>
              <a:t>c.      </a:t>
            </a:r>
            <a:r>
              <a:rPr lang="en-US" dirty="0" err="1" smtClean="0"/>
              <a:t>Ketua</a:t>
            </a:r>
            <a:r>
              <a:rPr lang="en-US" dirty="0" smtClean="0"/>
              <a:t> </a:t>
            </a:r>
            <a:r>
              <a:rPr lang="en-US" dirty="0" err="1" smtClean="0"/>
              <a:t>Pengadilan</a:t>
            </a:r>
            <a:r>
              <a:rPr lang="en-US" dirty="0" smtClean="0"/>
              <a:t> </a:t>
            </a:r>
            <a:r>
              <a:rPr lang="en-US" dirty="0" err="1" smtClean="0"/>
              <a:t>berwenang</a:t>
            </a:r>
            <a:r>
              <a:rPr lang="en-US" dirty="0" smtClean="0"/>
              <a:t> </a:t>
            </a:r>
            <a:r>
              <a:rPr lang="en-US" dirty="0" err="1" smtClean="0"/>
              <a:t>memanggil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mendengarkan</a:t>
            </a:r>
            <a:r>
              <a:rPr lang="en-US" dirty="0" smtClean="0"/>
              <a:t> </a:t>
            </a:r>
            <a:r>
              <a:rPr lang="en-US" dirty="0" err="1" smtClean="0"/>
              <a:t>keterangan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Penetapan</a:t>
            </a:r>
            <a:r>
              <a:rPr lang="en-US" dirty="0" smtClean="0"/>
              <a:t> Dismissal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dianggap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Proses</a:t>
            </a:r>
            <a:r>
              <a:rPr lang="en-US" dirty="0" smtClean="0"/>
              <a:t> Dismissal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d.      </a:t>
            </a:r>
            <a:r>
              <a:rPr lang="en-US" dirty="0" err="1" smtClean="0"/>
              <a:t>Penetapan</a:t>
            </a:r>
            <a:r>
              <a:rPr lang="en-US" dirty="0" smtClean="0"/>
              <a:t> Dismissal </a:t>
            </a:r>
            <a:r>
              <a:rPr lang="en-US" dirty="0" err="1" smtClean="0"/>
              <a:t>berisi</a:t>
            </a:r>
            <a:r>
              <a:rPr lang="en-US" dirty="0" smtClean="0"/>
              <a:t> </a:t>
            </a:r>
            <a:r>
              <a:rPr lang="en-US" dirty="0" err="1" smtClean="0"/>
              <a:t>gugatan</a:t>
            </a:r>
            <a:r>
              <a:rPr lang="en-US" dirty="0" smtClean="0"/>
              <a:t> </a:t>
            </a:r>
            <a:r>
              <a:rPr lang="en-US" dirty="0" err="1" smtClean="0"/>
              <a:t>dinyatakan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diterima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berdasar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Penetapan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ditandatangani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Ketua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Panitera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/</a:t>
            </a:r>
            <a:r>
              <a:rPr lang="en-US" dirty="0" err="1" smtClean="0"/>
              <a:t>Wakil</a:t>
            </a:r>
            <a:r>
              <a:rPr lang="en-US" dirty="0" smtClean="0"/>
              <a:t> </a:t>
            </a:r>
            <a:r>
              <a:rPr lang="en-US" dirty="0" err="1" smtClean="0"/>
              <a:t>Panitera</a:t>
            </a:r>
            <a:r>
              <a:rPr lang="en-US" dirty="0" smtClean="0"/>
              <a:t>. </a:t>
            </a:r>
            <a:r>
              <a:rPr lang="en-US" dirty="0" err="1" smtClean="0"/>
              <a:t>Wakil</a:t>
            </a:r>
            <a:r>
              <a:rPr lang="en-US" dirty="0" smtClean="0"/>
              <a:t> </a:t>
            </a:r>
            <a:r>
              <a:rPr lang="en-US" dirty="0" err="1" smtClean="0"/>
              <a:t>Ketua</a:t>
            </a:r>
            <a:r>
              <a:rPr lang="en-US" dirty="0" smtClean="0"/>
              <a:t> </a:t>
            </a:r>
            <a:r>
              <a:rPr lang="en-US" dirty="0" err="1" smtClean="0"/>
              <a:t>Pengadilan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pula </a:t>
            </a:r>
            <a:r>
              <a:rPr lang="en-US" dirty="0" err="1" smtClean="0"/>
              <a:t>menandatangani</a:t>
            </a:r>
            <a:r>
              <a:rPr lang="en-US" dirty="0" smtClean="0"/>
              <a:t> </a:t>
            </a:r>
            <a:r>
              <a:rPr lang="en-US" dirty="0" err="1" smtClean="0"/>
              <a:t>Penetapan</a:t>
            </a:r>
            <a:r>
              <a:rPr lang="en-US" dirty="0" smtClean="0"/>
              <a:t> Dismissal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Ketua</a:t>
            </a:r>
            <a:r>
              <a:rPr lang="en-US" dirty="0" smtClean="0"/>
              <a:t> </a:t>
            </a:r>
            <a:r>
              <a:rPr lang="en-US" dirty="0" err="1" smtClean="0"/>
              <a:t>Pengadilan</a:t>
            </a:r>
            <a:r>
              <a:rPr lang="en-US" dirty="0" smtClean="0"/>
              <a:t> </a:t>
            </a:r>
            <a:r>
              <a:rPr lang="en-US" dirty="0" err="1" smtClean="0"/>
              <a:t>berhalangan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e.      </a:t>
            </a:r>
            <a:r>
              <a:rPr lang="en-US" dirty="0" err="1" smtClean="0"/>
              <a:t>Penetapan</a:t>
            </a:r>
            <a:r>
              <a:rPr lang="en-US" dirty="0" smtClean="0"/>
              <a:t> Dismissal </a:t>
            </a:r>
            <a:r>
              <a:rPr lang="en-US" dirty="0" err="1" smtClean="0"/>
              <a:t>diucapkan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rapat</a:t>
            </a:r>
            <a:r>
              <a:rPr lang="en-US" dirty="0" smtClean="0"/>
              <a:t> </a:t>
            </a:r>
            <a:r>
              <a:rPr lang="en-US" dirty="0" err="1" smtClean="0"/>
              <a:t>permusyawaratan</a:t>
            </a:r>
            <a:r>
              <a:rPr lang="en-US" dirty="0" smtClean="0"/>
              <a:t> 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hari</a:t>
            </a:r>
            <a:r>
              <a:rPr lang="en-US" dirty="0" smtClean="0"/>
              <a:t> </a:t>
            </a:r>
            <a:r>
              <a:rPr lang="en-US" dirty="0" err="1" smtClean="0"/>
              <a:t>persidangan</a:t>
            </a:r>
            <a:r>
              <a:rPr lang="en-US" dirty="0" smtClean="0"/>
              <a:t> </a:t>
            </a:r>
            <a:r>
              <a:rPr lang="en-US" dirty="0" err="1" smtClean="0"/>
              <a:t>ditentukan</a:t>
            </a:r>
            <a:r>
              <a:rPr lang="en-US" dirty="0" smtClean="0"/>
              <a:t>,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memanggil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 </a:t>
            </a:r>
            <a:r>
              <a:rPr lang="en-US" dirty="0" err="1" smtClean="0"/>
              <a:t>belah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mendengarkan</a:t>
            </a:r>
            <a:r>
              <a:rPr lang="en-US" dirty="0" smtClean="0"/>
              <a:t>.</a:t>
            </a:r>
          </a:p>
          <a:p>
            <a:r>
              <a:rPr lang="en-US" dirty="0" smtClean="0"/>
              <a:t>f.      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petitum</a:t>
            </a:r>
            <a:r>
              <a:rPr lang="en-US" dirty="0" smtClean="0"/>
              <a:t> </a:t>
            </a:r>
            <a:r>
              <a:rPr lang="en-US" dirty="0" err="1" smtClean="0"/>
              <a:t>gugatan</a:t>
            </a:r>
            <a:r>
              <a:rPr lang="en-US" dirty="0" smtClean="0"/>
              <a:t> yang </a:t>
            </a:r>
            <a:r>
              <a:rPr lang="en-US" dirty="0" err="1" smtClean="0"/>
              <a:t>nyata-nyata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dikabulkan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dimungkinkan</a:t>
            </a:r>
            <a:r>
              <a:rPr lang="en-US" dirty="0" smtClean="0"/>
              <a:t> </a:t>
            </a:r>
            <a:r>
              <a:rPr lang="en-US" dirty="0" err="1" smtClean="0"/>
              <a:t>ditetapkan</a:t>
            </a:r>
            <a:r>
              <a:rPr lang="en-US" dirty="0" smtClean="0"/>
              <a:t> dismissal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petitum</a:t>
            </a:r>
            <a:r>
              <a:rPr lang="en-US" dirty="0" smtClean="0"/>
              <a:t> </a:t>
            </a:r>
            <a:r>
              <a:rPr lang="en-US" dirty="0" err="1" smtClean="0"/>
              <a:t>gugatan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(dismissal </a:t>
            </a:r>
            <a:r>
              <a:rPr lang="en-US" dirty="0" err="1" smtClean="0"/>
              <a:t>parsial</a:t>
            </a:r>
            <a:r>
              <a:rPr lang="en-US" dirty="0" smtClean="0"/>
              <a:t>).</a:t>
            </a:r>
          </a:p>
          <a:p>
            <a:r>
              <a:rPr lang="en-US" dirty="0" smtClean="0"/>
              <a:t>g.     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ditetapkan</a:t>
            </a:r>
            <a:r>
              <a:rPr lang="en-US" dirty="0" smtClean="0"/>
              <a:t> dismissal </a:t>
            </a:r>
            <a:r>
              <a:rPr lang="en-US" dirty="0" err="1" smtClean="0"/>
              <a:t>parsial</a:t>
            </a:r>
            <a:r>
              <a:rPr lang="en-US" dirty="0" smtClean="0"/>
              <a:t>,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perlawanan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Penetapan</a:t>
            </a:r>
            <a:r>
              <a:rPr lang="en-US" dirty="0" smtClean="0"/>
              <a:t> Dismissal </a:t>
            </a:r>
            <a:r>
              <a:rPr lang="en-US" dirty="0" err="1" smtClean="0"/>
              <a:t>berlaku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.</a:t>
            </a:r>
          </a:p>
          <a:p>
            <a:r>
              <a:rPr lang="en-US" dirty="0" smtClean="0"/>
              <a:t>h.      Di </a:t>
            </a:r>
            <a:r>
              <a:rPr lang="en-US" dirty="0" err="1" smtClean="0"/>
              <a:t>dalam</a:t>
            </a:r>
            <a:r>
              <a:rPr lang="en-US" dirty="0" smtClean="0"/>
              <a:t> “</a:t>
            </a:r>
            <a:r>
              <a:rPr lang="en-US" dirty="0" err="1" smtClean="0"/>
              <a:t>mendismissal</a:t>
            </a:r>
            <a:r>
              <a:rPr lang="en-US" dirty="0" smtClean="0"/>
              <a:t> </a:t>
            </a:r>
            <a:r>
              <a:rPr lang="en-US" dirty="0" err="1" smtClean="0"/>
              <a:t>gugatan</a:t>
            </a:r>
            <a:r>
              <a:rPr lang="en-US" dirty="0" smtClean="0"/>
              <a:t>” </a:t>
            </a:r>
            <a:r>
              <a:rPr lang="en-US" dirty="0" err="1" smtClean="0"/>
              <a:t>hendaknya</a:t>
            </a:r>
            <a:r>
              <a:rPr lang="en-US" dirty="0" smtClean="0"/>
              <a:t> </a:t>
            </a:r>
            <a:r>
              <a:rPr lang="en-US" dirty="0" err="1" smtClean="0"/>
              <a:t>Ketua</a:t>
            </a:r>
            <a:r>
              <a:rPr lang="en-US" dirty="0" smtClean="0"/>
              <a:t> </a:t>
            </a:r>
            <a:r>
              <a:rPr lang="en-US" dirty="0" err="1" smtClean="0"/>
              <a:t>Pengadilan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terlalu</a:t>
            </a:r>
            <a:r>
              <a:rPr lang="en-US" dirty="0" smtClean="0"/>
              <a:t> </a:t>
            </a:r>
            <a:r>
              <a:rPr lang="en-US" dirty="0" err="1" smtClean="0"/>
              <a:t>mudah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62 </a:t>
            </a:r>
            <a:r>
              <a:rPr lang="en-US" dirty="0" err="1" smtClean="0"/>
              <a:t>tersebut</a:t>
            </a:r>
            <a:r>
              <a:rPr lang="en-US" dirty="0" smtClean="0"/>
              <a:t>, </a:t>
            </a:r>
            <a:r>
              <a:rPr lang="en-US" dirty="0" err="1" smtClean="0"/>
              <a:t>kecuali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62 </a:t>
            </a:r>
            <a:r>
              <a:rPr lang="en-US" dirty="0" err="1" smtClean="0"/>
              <a:t>ayat</a:t>
            </a:r>
            <a:r>
              <a:rPr lang="en-US" dirty="0" smtClean="0"/>
              <a:t> (1) </a:t>
            </a:r>
            <a:r>
              <a:rPr lang="en-US" dirty="0" err="1" smtClean="0"/>
              <a:t>butir</a:t>
            </a:r>
            <a:r>
              <a:rPr lang="en-US" dirty="0" smtClean="0"/>
              <a:t> a </a:t>
            </a:r>
            <a:r>
              <a:rPr lang="en-US" dirty="0" err="1" smtClean="0"/>
              <a:t>dan</a:t>
            </a:r>
            <a:r>
              <a:rPr lang="en-US" dirty="0" smtClean="0"/>
              <a:t> 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Perlawanan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Penetapan</a:t>
            </a:r>
            <a:r>
              <a:rPr lang="en-US" dirty="0" smtClean="0"/>
              <a:t> Dismissal </a:t>
            </a:r>
            <a:r>
              <a:rPr lang="en-US" dirty="0" err="1" smtClean="0"/>
              <a:t>diatur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62 </a:t>
            </a:r>
            <a:r>
              <a:rPr lang="en-US" dirty="0" err="1" smtClean="0"/>
              <a:t>ayat</a:t>
            </a:r>
            <a:r>
              <a:rPr lang="en-US" dirty="0" smtClean="0"/>
              <a:t> (3), (4), (5) </a:t>
            </a:r>
            <a:r>
              <a:rPr lang="en-US" dirty="0" err="1" smtClean="0"/>
              <a:t>dan</a:t>
            </a:r>
            <a:r>
              <a:rPr lang="en-US" dirty="0" smtClean="0"/>
              <a:t> (6) UU PERATUN, </a:t>
            </a:r>
            <a:r>
              <a:rPr lang="en-US" dirty="0" err="1" smtClean="0"/>
              <a:t>selengkapnya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 :</a:t>
            </a:r>
          </a:p>
          <a:p>
            <a:r>
              <a:rPr lang="en-US" dirty="0" smtClean="0"/>
              <a:t>(3)    a.  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Penetapan</a:t>
            </a:r>
            <a:r>
              <a:rPr lang="en-US" dirty="0" smtClean="0"/>
              <a:t> </a:t>
            </a:r>
            <a:r>
              <a:rPr lang="en-US" dirty="0" err="1" smtClean="0"/>
              <a:t>sebagaimana</a:t>
            </a:r>
            <a:r>
              <a:rPr lang="en-US" dirty="0" smtClean="0"/>
              <a:t> </a:t>
            </a:r>
            <a:r>
              <a:rPr lang="en-US" dirty="0" err="1" smtClean="0"/>
              <a:t>dimaksud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ayat</a:t>
            </a:r>
            <a:r>
              <a:rPr lang="en-US" dirty="0" smtClean="0"/>
              <a:t> (1)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diajukan</a:t>
            </a:r>
            <a:r>
              <a:rPr lang="en-US" dirty="0" smtClean="0"/>
              <a:t> </a:t>
            </a:r>
            <a:r>
              <a:rPr lang="en-US" dirty="0" err="1" smtClean="0"/>
              <a:t>perlawanan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Pengadilan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tenggang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14 </a:t>
            </a:r>
            <a:r>
              <a:rPr lang="en-US" dirty="0" err="1" smtClean="0"/>
              <a:t>hari</a:t>
            </a:r>
            <a:r>
              <a:rPr lang="en-US" dirty="0" smtClean="0"/>
              <a:t>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ditetapkan</a:t>
            </a:r>
            <a:r>
              <a:rPr lang="en-US" dirty="0" smtClean="0"/>
              <a:t> ;</a:t>
            </a:r>
          </a:p>
          <a:p>
            <a:r>
              <a:rPr lang="en-US" dirty="0" smtClean="0"/>
              <a:t>b.   </a:t>
            </a:r>
            <a:r>
              <a:rPr lang="en-US" dirty="0" err="1" smtClean="0"/>
              <a:t>Perlawanan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diajukan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sebagaimana</a:t>
            </a:r>
            <a:r>
              <a:rPr lang="en-US" dirty="0" smtClean="0"/>
              <a:t> </a:t>
            </a:r>
            <a:r>
              <a:rPr lang="en-US" dirty="0" err="1" smtClean="0"/>
              <a:t>dimaksud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56.</a:t>
            </a:r>
          </a:p>
          <a:p>
            <a:r>
              <a:rPr lang="en-US" dirty="0" smtClean="0"/>
              <a:t>(4)    </a:t>
            </a:r>
            <a:r>
              <a:rPr lang="en-US" dirty="0" err="1" smtClean="0"/>
              <a:t>Perlawanan</a:t>
            </a:r>
            <a:r>
              <a:rPr lang="en-US" dirty="0" smtClean="0"/>
              <a:t> </a:t>
            </a:r>
            <a:r>
              <a:rPr lang="en-US" dirty="0" err="1" smtClean="0"/>
              <a:t>sebagaimana</a:t>
            </a:r>
            <a:r>
              <a:rPr lang="en-US" dirty="0" smtClean="0"/>
              <a:t> </a:t>
            </a:r>
            <a:r>
              <a:rPr lang="en-US" dirty="0" err="1" smtClean="0"/>
              <a:t>dimaksud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ayat</a:t>
            </a:r>
            <a:r>
              <a:rPr lang="en-US" dirty="0" smtClean="0"/>
              <a:t> (3) </a:t>
            </a:r>
            <a:r>
              <a:rPr lang="en-US" dirty="0" err="1" smtClean="0"/>
              <a:t>diperiksa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diputus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Pengadilan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acara</a:t>
            </a:r>
            <a:r>
              <a:rPr lang="en-US" dirty="0" smtClean="0"/>
              <a:t> </a:t>
            </a:r>
            <a:r>
              <a:rPr lang="en-US" dirty="0" err="1" smtClean="0"/>
              <a:t>singkat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PERLAWANAN TERHADAP GUGATAN DISMISSAL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(5)   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perlawanan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dibenarkan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Pengadilan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Penetapan</a:t>
            </a:r>
            <a:r>
              <a:rPr lang="en-US" dirty="0" smtClean="0"/>
              <a:t> </a:t>
            </a:r>
            <a:r>
              <a:rPr lang="en-US" dirty="0" err="1" smtClean="0"/>
              <a:t>sebagaimana</a:t>
            </a:r>
            <a:r>
              <a:rPr lang="en-US" dirty="0" smtClean="0"/>
              <a:t> </a:t>
            </a:r>
            <a:r>
              <a:rPr lang="en-US" dirty="0" err="1" smtClean="0"/>
              <a:t>dimaksud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ayat</a:t>
            </a:r>
            <a:r>
              <a:rPr lang="en-US" dirty="0" smtClean="0"/>
              <a:t> (1) </a:t>
            </a:r>
            <a:r>
              <a:rPr lang="en-US" dirty="0" err="1" smtClean="0"/>
              <a:t>gugur</a:t>
            </a:r>
            <a:r>
              <a:rPr lang="en-US" dirty="0" smtClean="0"/>
              <a:t> </a:t>
            </a:r>
            <a:r>
              <a:rPr lang="en-US" dirty="0" err="1" smtClean="0"/>
              <a:t>demi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pokok</a:t>
            </a:r>
            <a:r>
              <a:rPr lang="en-US" dirty="0" smtClean="0"/>
              <a:t> </a:t>
            </a:r>
            <a:r>
              <a:rPr lang="en-US" dirty="0" err="1" smtClean="0"/>
              <a:t>gugatan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diperiksa</a:t>
            </a:r>
            <a:r>
              <a:rPr lang="en-US" dirty="0" smtClean="0"/>
              <a:t>, </a:t>
            </a:r>
            <a:r>
              <a:rPr lang="en-US" dirty="0" err="1" smtClean="0"/>
              <a:t>diputus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diselesaikan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biasa</a:t>
            </a:r>
            <a:r>
              <a:rPr lang="en-US" dirty="0" smtClean="0"/>
              <a:t>.</a:t>
            </a:r>
          </a:p>
          <a:p>
            <a:r>
              <a:rPr lang="en-US" dirty="0" smtClean="0"/>
              <a:t>(6)   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putusan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perlawanan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upaya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Isi</a:t>
            </a:r>
            <a:r>
              <a:rPr lang="en-US" dirty="0" smtClean="0"/>
              <a:t> </a:t>
            </a:r>
            <a:r>
              <a:rPr lang="en-US" dirty="0" err="1" smtClean="0"/>
              <a:t>perlawanan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pokoknya</a:t>
            </a:r>
            <a:r>
              <a:rPr lang="en-US" dirty="0" smtClean="0"/>
              <a:t> </a:t>
            </a:r>
            <a:r>
              <a:rPr lang="en-US" dirty="0" err="1" smtClean="0"/>
              <a:t>menyatakan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gugatan</a:t>
            </a:r>
            <a:r>
              <a:rPr lang="en-US" dirty="0" smtClean="0"/>
              <a:t> </a:t>
            </a:r>
            <a:r>
              <a:rPr lang="en-US" dirty="0" err="1" smtClean="0"/>
              <a:t>Penggugat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sempurna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benar-benar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fakta-fakta</a:t>
            </a:r>
            <a:r>
              <a:rPr lang="en-US" dirty="0" smtClean="0"/>
              <a:t> yang </a:t>
            </a:r>
            <a:r>
              <a:rPr lang="en-US" dirty="0" err="1" smtClean="0"/>
              <a:t>didalilkan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gugatan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62 </a:t>
            </a:r>
            <a:r>
              <a:rPr lang="en-US" dirty="0" err="1" smtClean="0"/>
              <a:t>ayat</a:t>
            </a:r>
            <a:r>
              <a:rPr lang="en-US" dirty="0" smtClean="0"/>
              <a:t> (1) </a:t>
            </a:r>
            <a:r>
              <a:rPr lang="en-US" dirty="0" err="1" smtClean="0"/>
              <a:t>huruf</a:t>
            </a:r>
            <a:r>
              <a:rPr lang="en-US" dirty="0" smtClean="0"/>
              <a:t> a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huruf</a:t>
            </a:r>
            <a:r>
              <a:rPr lang="en-US" dirty="0" smtClean="0"/>
              <a:t> e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Nomor</a:t>
            </a:r>
            <a:r>
              <a:rPr lang="en-US" dirty="0" smtClean="0"/>
              <a:t> 5 </a:t>
            </a:r>
            <a:r>
              <a:rPr lang="en-US" dirty="0" err="1" smtClean="0"/>
              <a:t>Tahun</a:t>
            </a:r>
            <a:r>
              <a:rPr lang="en-US" dirty="0" smtClean="0"/>
              <a:t> 1986.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28</TotalTime>
  <Words>429</Words>
  <Application>Microsoft Office PowerPoint</Application>
  <PresentationFormat>On-screen Show (4:3)</PresentationFormat>
  <Paragraphs>31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Concourse</vt:lpstr>
      <vt:lpstr>HUKUM PERADILAN TATA USAHA NEGARA </vt:lpstr>
      <vt:lpstr>PROSES DISMISSAL</vt:lpstr>
      <vt:lpstr>ALASAN-ALASAN GUGATAN DISMISSAL</vt:lpstr>
      <vt:lpstr>Slide 4</vt:lpstr>
      <vt:lpstr>Proses Dismissal</vt:lpstr>
      <vt:lpstr>Slide 6</vt:lpstr>
      <vt:lpstr>PERLAWANAN TERHADAP GUGATAN DISMISSAL</vt:lpstr>
      <vt:lpstr>Slide 8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USER</cp:lastModifiedBy>
  <cp:revision>4</cp:revision>
  <dcterms:created xsi:type="dcterms:W3CDTF">2020-09-28T01:31:51Z</dcterms:created>
  <dcterms:modified xsi:type="dcterms:W3CDTF">2020-11-05T06:47:05Z</dcterms:modified>
</cp:coreProperties>
</file>