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80135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002" y="-90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C2A42-9542-4B7A-A70C-F0254F0C9D4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6F22DAA7-376D-4A03-B9CB-BC70DC0ACD09}">
      <dgm:prSet phldrT="[Text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Memiliki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Kekuasaan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Eksekutif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Yang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Kuat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2685F76F-261D-4450-B76E-0DB2AAD038EA}" type="parTrans" cxnId="{289DEA06-A49F-4B4F-99F2-AFC45A5A2F01}">
      <dgm:prSet/>
      <dgm:spPr/>
      <dgm:t>
        <a:bodyPr/>
        <a:lstStyle/>
        <a:p>
          <a:endParaRPr lang="id-ID"/>
        </a:p>
      </dgm:t>
    </dgm:pt>
    <dgm:pt modelId="{E0BDF7F7-EECE-4445-96F0-7952B5300687}" type="sibTrans" cxnId="{289DEA06-A49F-4B4F-99F2-AFC45A5A2F01}">
      <dgm:prSet/>
      <dgm:spPr/>
      <dgm:t>
        <a:bodyPr/>
        <a:lstStyle/>
        <a:p>
          <a:endParaRPr lang="id-ID"/>
        </a:p>
      </dgm:t>
    </dgm:pt>
    <dgm:pt modelId="{CE2F0B55-B7A8-47D5-BFBB-3384D6A1B8F7}">
      <dgm:prSet phldrT="[Text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Bersifat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Koordinasi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Subordinasi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.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C6D72D95-E7C2-4BC7-B9F7-3232D99F6C46}" type="parTrans" cxnId="{2177DE7F-5671-474B-BCC7-E265A5B9AC76}">
      <dgm:prSet/>
      <dgm:spPr/>
      <dgm:t>
        <a:bodyPr/>
        <a:lstStyle/>
        <a:p>
          <a:endParaRPr lang="id-ID"/>
        </a:p>
      </dgm:t>
    </dgm:pt>
    <dgm:pt modelId="{4BBEF3D0-6EA2-41FE-84CC-F29021E2A936}" type="sibTrans" cxnId="{2177DE7F-5671-474B-BCC7-E265A5B9AC76}">
      <dgm:prSet/>
      <dgm:spPr/>
      <dgm:t>
        <a:bodyPr/>
        <a:lstStyle/>
        <a:p>
          <a:endParaRPr lang="id-ID"/>
        </a:p>
      </dgm:t>
    </dgm:pt>
    <dgm:pt modelId="{7D9E58D1-5F51-4051-8C8F-BF0DE55744CE}">
      <dgm:prSet phldrT="[Text]"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Memiliki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Lembaga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Legislatif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Yudikatif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, Dan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Polisional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.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A246569-C82E-4FA4-A8F3-917F2D43D3B1}" type="parTrans" cxnId="{BDC8F384-C347-4FD2-9E7F-9DB9BE0389F1}">
      <dgm:prSet/>
      <dgm:spPr/>
      <dgm:t>
        <a:bodyPr/>
        <a:lstStyle/>
        <a:p>
          <a:endParaRPr lang="id-ID"/>
        </a:p>
      </dgm:t>
    </dgm:pt>
    <dgm:pt modelId="{60BD7D69-5580-49E7-A664-D625A10C6F53}" type="sibTrans" cxnId="{BDC8F384-C347-4FD2-9E7F-9DB9BE0389F1}">
      <dgm:prSet/>
      <dgm:spPr/>
      <dgm:t>
        <a:bodyPr/>
        <a:lstStyle/>
        <a:p>
          <a:endParaRPr lang="id-ID"/>
        </a:p>
      </dgm:t>
    </dgm:pt>
    <dgm:pt modelId="{BFA9C366-7139-4947-B196-50F33BD94BA8}">
      <dgm:prSet/>
      <dgm:spPr/>
      <dgm:t>
        <a:bodyPr/>
        <a:lstStyle/>
        <a:p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Bisa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Memaksakan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Kehendak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Masyarakat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Internasional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BFF0E790-2C12-4243-8262-0D4D71FCC3BC}" type="parTrans" cxnId="{CAD004C9-4688-47DB-97DB-308F01C9D6C7}">
      <dgm:prSet/>
      <dgm:spPr/>
    </dgm:pt>
    <dgm:pt modelId="{1FCF2B0C-9188-4323-9016-FC47895A4D52}" type="sibTrans" cxnId="{CAD004C9-4688-47DB-97DB-308F01C9D6C7}">
      <dgm:prSet/>
      <dgm:spPr/>
    </dgm:pt>
    <dgm:pt modelId="{01FE2012-65E3-43DC-8511-0398BCE1AF30}" type="pres">
      <dgm:prSet presAssocID="{D78C2A42-9542-4B7A-A70C-F0254F0C9D43}" presName="linear" presStyleCnt="0">
        <dgm:presLayoutVars>
          <dgm:dir/>
          <dgm:animLvl val="lvl"/>
          <dgm:resizeHandles val="exact"/>
        </dgm:presLayoutVars>
      </dgm:prSet>
      <dgm:spPr/>
    </dgm:pt>
    <dgm:pt modelId="{19342C68-6407-42EE-A11E-0DD2B75B415F}" type="pres">
      <dgm:prSet presAssocID="{6F22DAA7-376D-4A03-B9CB-BC70DC0ACD09}" presName="parentLin" presStyleCnt="0"/>
      <dgm:spPr/>
    </dgm:pt>
    <dgm:pt modelId="{E37F426C-85CD-45A2-9FA3-724D7F627475}" type="pres">
      <dgm:prSet presAssocID="{6F22DAA7-376D-4A03-B9CB-BC70DC0ACD09}" presName="parentLeftMargin" presStyleLbl="node1" presStyleIdx="0" presStyleCnt="4"/>
      <dgm:spPr/>
    </dgm:pt>
    <dgm:pt modelId="{E9BBA1FE-5049-4578-A7D5-CFF7834CB984}" type="pres">
      <dgm:prSet presAssocID="{6F22DAA7-376D-4A03-B9CB-BC70DC0ACD0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EB04CFD-A6A6-47D2-8ED6-57E5A84C560A}" type="pres">
      <dgm:prSet presAssocID="{6F22DAA7-376D-4A03-B9CB-BC70DC0ACD09}" presName="negativeSpace" presStyleCnt="0"/>
      <dgm:spPr/>
    </dgm:pt>
    <dgm:pt modelId="{98E9CF18-B9FA-40E4-B384-0BBD5187B7FB}" type="pres">
      <dgm:prSet presAssocID="{6F22DAA7-376D-4A03-B9CB-BC70DC0ACD09}" presName="childText" presStyleLbl="conFgAcc1" presStyleIdx="0" presStyleCnt="4">
        <dgm:presLayoutVars>
          <dgm:bulletEnabled val="1"/>
        </dgm:presLayoutVars>
      </dgm:prSet>
      <dgm:spPr/>
    </dgm:pt>
    <dgm:pt modelId="{805C90C0-0CC9-44EB-9A89-9289B8B7FDC8}" type="pres">
      <dgm:prSet presAssocID="{E0BDF7F7-EECE-4445-96F0-7952B5300687}" presName="spaceBetweenRectangles" presStyleCnt="0"/>
      <dgm:spPr/>
    </dgm:pt>
    <dgm:pt modelId="{DB67C796-B137-4B55-A459-2FA8C3BD0A4C}" type="pres">
      <dgm:prSet presAssocID="{CE2F0B55-B7A8-47D5-BFBB-3384D6A1B8F7}" presName="parentLin" presStyleCnt="0"/>
      <dgm:spPr/>
    </dgm:pt>
    <dgm:pt modelId="{E7B4DA83-9EFC-44D3-B43D-E827B4DBDC36}" type="pres">
      <dgm:prSet presAssocID="{CE2F0B55-B7A8-47D5-BFBB-3384D6A1B8F7}" presName="parentLeftMargin" presStyleLbl="node1" presStyleIdx="0" presStyleCnt="4"/>
      <dgm:spPr/>
    </dgm:pt>
    <dgm:pt modelId="{CB45E5EE-128F-4007-ACDB-B10291773886}" type="pres">
      <dgm:prSet presAssocID="{CE2F0B55-B7A8-47D5-BFBB-3384D6A1B8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681CC05-E5CA-4CE9-A891-99C4DE31F718}" type="pres">
      <dgm:prSet presAssocID="{CE2F0B55-B7A8-47D5-BFBB-3384D6A1B8F7}" presName="negativeSpace" presStyleCnt="0"/>
      <dgm:spPr/>
    </dgm:pt>
    <dgm:pt modelId="{C47EA708-7088-4513-8551-DD305FEEE17E}" type="pres">
      <dgm:prSet presAssocID="{CE2F0B55-B7A8-47D5-BFBB-3384D6A1B8F7}" presName="childText" presStyleLbl="conFgAcc1" presStyleIdx="1" presStyleCnt="4">
        <dgm:presLayoutVars>
          <dgm:bulletEnabled val="1"/>
        </dgm:presLayoutVars>
      </dgm:prSet>
      <dgm:spPr/>
    </dgm:pt>
    <dgm:pt modelId="{BA42F63D-AD4A-404F-8F7A-9153FA96F05C}" type="pres">
      <dgm:prSet presAssocID="{4BBEF3D0-6EA2-41FE-84CC-F29021E2A936}" presName="spaceBetweenRectangles" presStyleCnt="0"/>
      <dgm:spPr/>
    </dgm:pt>
    <dgm:pt modelId="{65AB4D1A-2E4B-4E7E-9133-EB9CAC9DA8E2}" type="pres">
      <dgm:prSet presAssocID="{7D9E58D1-5F51-4051-8C8F-BF0DE55744CE}" presName="parentLin" presStyleCnt="0"/>
      <dgm:spPr/>
    </dgm:pt>
    <dgm:pt modelId="{FBAFF622-B4A6-4868-AB5F-CABAAC15CDBC}" type="pres">
      <dgm:prSet presAssocID="{7D9E58D1-5F51-4051-8C8F-BF0DE55744CE}" presName="parentLeftMargin" presStyleLbl="node1" presStyleIdx="1" presStyleCnt="4"/>
      <dgm:spPr/>
    </dgm:pt>
    <dgm:pt modelId="{D2E41F17-0B33-4869-901B-7AF1566E9E28}" type="pres">
      <dgm:prSet presAssocID="{7D9E58D1-5F51-4051-8C8F-BF0DE55744CE}" presName="parentText" presStyleLbl="node1" presStyleIdx="2" presStyleCnt="4" custLinFactNeighborX="-3632" custLinFactNeighborY="-501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9C4BD03-BE0E-4AB3-B702-8CF14FE5BCAC}" type="pres">
      <dgm:prSet presAssocID="{7D9E58D1-5F51-4051-8C8F-BF0DE55744CE}" presName="negativeSpace" presStyleCnt="0"/>
      <dgm:spPr/>
    </dgm:pt>
    <dgm:pt modelId="{D2D3CCBC-8E3B-42A0-8111-72B57A2E4F80}" type="pres">
      <dgm:prSet presAssocID="{7D9E58D1-5F51-4051-8C8F-BF0DE55744CE}" presName="childText" presStyleLbl="conFgAcc1" presStyleIdx="2" presStyleCnt="4">
        <dgm:presLayoutVars>
          <dgm:bulletEnabled val="1"/>
        </dgm:presLayoutVars>
      </dgm:prSet>
      <dgm:spPr/>
    </dgm:pt>
    <dgm:pt modelId="{901358BF-BA95-4F2F-B14E-8AAC56BA667B}" type="pres">
      <dgm:prSet presAssocID="{60BD7D69-5580-49E7-A664-D625A10C6F53}" presName="spaceBetweenRectangles" presStyleCnt="0"/>
      <dgm:spPr/>
    </dgm:pt>
    <dgm:pt modelId="{547EFB43-E008-4A6D-ADE6-8C2A2F096973}" type="pres">
      <dgm:prSet presAssocID="{BFA9C366-7139-4947-B196-50F33BD94BA8}" presName="parentLin" presStyleCnt="0"/>
      <dgm:spPr/>
    </dgm:pt>
    <dgm:pt modelId="{D9C7D923-8AD8-4413-821A-C96E5DBB0555}" type="pres">
      <dgm:prSet presAssocID="{BFA9C366-7139-4947-B196-50F33BD94BA8}" presName="parentLeftMargin" presStyleLbl="node1" presStyleIdx="2" presStyleCnt="4"/>
      <dgm:spPr/>
    </dgm:pt>
    <dgm:pt modelId="{D53A9757-CD2F-417A-ABC1-750F03EA254A}" type="pres">
      <dgm:prSet presAssocID="{BFA9C366-7139-4947-B196-50F33BD94BA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231FE27-9669-4783-A220-FF5E634D8BA8}" type="pres">
      <dgm:prSet presAssocID="{BFA9C366-7139-4947-B196-50F33BD94BA8}" presName="negativeSpace" presStyleCnt="0"/>
      <dgm:spPr/>
    </dgm:pt>
    <dgm:pt modelId="{430026D5-C97F-402C-A52B-A0063DC4B9F7}" type="pres">
      <dgm:prSet presAssocID="{BFA9C366-7139-4947-B196-50F33BD94BA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AD004C9-4688-47DB-97DB-308F01C9D6C7}" srcId="{D78C2A42-9542-4B7A-A70C-F0254F0C9D43}" destId="{BFA9C366-7139-4947-B196-50F33BD94BA8}" srcOrd="3" destOrd="0" parTransId="{BFF0E790-2C12-4243-8262-0D4D71FCC3BC}" sibTransId="{1FCF2B0C-9188-4323-9016-FC47895A4D52}"/>
    <dgm:cxn modelId="{BDC8F384-C347-4FD2-9E7F-9DB9BE0389F1}" srcId="{D78C2A42-9542-4B7A-A70C-F0254F0C9D43}" destId="{7D9E58D1-5F51-4051-8C8F-BF0DE55744CE}" srcOrd="2" destOrd="0" parTransId="{DA246569-C82E-4FA4-A8F3-917F2D43D3B1}" sibTransId="{60BD7D69-5580-49E7-A664-D625A10C6F53}"/>
    <dgm:cxn modelId="{EAD88C4D-F345-433B-8735-69B937072394}" type="presOf" srcId="{7D9E58D1-5F51-4051-8C8F-BF0DE55744CE}" destId="{FBAFF622-B4A6-4868-AB5F-CABAAC15CDBC}" srcOrd="0" destOrd="0" presId="urn:microsoft.com/office/officeart/2005/8/layout/list1"/>
    <dgm:cxn modelId="{54BA72CC-8B6C-4A0F-AA13-D7F69EDF195F}" type="presOf" srcId="{7D9E58D1-5F51-4051-8C8F-BF0DE55744CE}" destId="{D2E41F17-0B33-4869-901B-7AF1566E9E28}" srcOrd="1" destOrd="0" presId="urn:microsoft.com/office/officeart/2005/8/layout/list1"/>
    <dgm:cxn modelId="{2D4F8E38-1789-424F-A8CD-EC75D9AFE463}" type="presOf" srcId="{CE2F0B55-B7A8-47D5-BFBB-3384D6A1B8F7}" destId="{CB45E5EE-128F-4007-ACDB-B10291773886}" srcOrd="1" destOrd="0" presId="urn:microsoft.com/office/officeart/2005/8/layout/list1"/>
    <dgm:cxn modelId="{C64B5844-5006-4FE7-8CDF-C4008415CB42}" type="presOf" srcId="{BFA9C366-7139-4947-B196-50F33BD94BA8}" destId="{D53A9757-CD2F-417A-ABC1-750F03EA254A}" srcOrd="1" destOrd="0" presId="urn:microsoft.com/office/officeart/2005/8/layout/list1"/>
    <dgm:cxn modelId="{2177DE7F-5671-474B-BCC7-E265A5B9AC76}" srcId="{D78C2A42-9542-4B7A-A70C-F0254F0C9D43}" destId="{CE2F0B55-B7A8-47D5-BFBB-3384D6A1B8F7}" srcOrd="1" destOrd="0" parTransId="{C6D72D95-E7C2-4BC7-B9F7-3232D99F6C46}" sibTransId="{4BBEF3D0-6EA2-41FE-84CC-F29021E2A936}"/>
    <dgm:cxn modelId="{33A9F0A0-46E1-4775-9DD7-A2999A0E718C}" type="presOf" srcId="{6F22DAA7-376D-4A03-B9CB-BC70DC0ACD09}" destId="{E9BBA1FE-5049-4578-A7D5-CFF7834CB984}" srcOrd="1" destOrd="0" presId="urn:microsoft.com/office/officeart/2005/8/layout/list1"/>
    <dgm:cxn modelId="{06ACD053-02A2-4E48-897E-66D76EDCFDF1}" type="presOf" srcId="{CE2F0B55-B7A8-47D5-BFBB-3384D6A1B8F7}" destId="{E7B4DA83-9EFC-44D3-B43D-E827B4DBDC36}" srcOrd="0" destOrd="0" presId="urn:microsoft.com/office/officeart/2005/8/layout/list1"/>
    <dgm:cxn modelId="{8C5D5B55-946E-47AB-961D-85502EE218D0}" type="presOf" srcId="{6F22DAA7-376D-4A03-B9CB-BC70DC0ACD09}" destId="{E37F426C-85CD-45A2-9FA3-724D7F627475}" srcOrd="0" destOrd="0" presId="urn:microsoft.com/office/officeart/2005/8/layout/list1"/>
    <dgm:cxn modelId="{DF8C1CB5-4142-48B8-A508-1E99D002FD94}" type="presOf" srcId="{D78C2A42-9542-4B7A-A70C-F0254F0C9D43}" destId="{01FE2012-65E3-43DC-8511-0398BCE1AF30}" srcOrd="0" destOrd="0" presId="urn:microsoft.com/office/officeart/2005/8/layout/list1"/>
    <dgm:cxn modelId="{289DEA06-A49F-4B4F-99F2-AFC45A5A2F01}" srcId="{D78C2A42-9542-4B7A-A70C-F0254F0C9D43}" destId="{6F22DAA7-376D-4A03-B9CB-BC70DC0ACD09}" srcOrd="0" destOrd="0" parTransId="{2685F76F-261D-4450-B76E-0DB2AAD038EA}" sibTransId="{E0BDF7F7-EECE-4445-96F0-7952B5300687}"/>
    <dgm:cxn modelId="{2C4D6B9F-51B7-4AEB-9069-CCFA37A5DF3B}" type="presOf" srcId="{BFA9C366-7139-4947-B196-50F33BD94BA8}" destId="{D9C7D923-8AD8-4413-821A-C96E5DBB0555}" srcOrd="0" destOrd="0" presId="urn:microsoft.com/office/officeart/2005/8/layout/list1"/>
    <dgm:cxn modelId="{77FE6524-59DA-4E38-A8CE-62CBDD79361D}" type="presParOf" srcId="{01FE2012-65E3-43DC-8511-0398BCE1AF30}" destId="{19342C68-6407-42EE-A11E-0DD2B75B415F}" srcOrd="0" destOrd="0" presId="urn:microsoft.com/office/officeart/2005/8/layout/list1"/>
    <dgm:cxn modelId="{47C2FB83-D84A-46FE-BE53-EB584F1EF97C}" type="presParOf" srcId="{19342C68-6407-42EE-A11E-0DD2B75B415F}" destId="{E37F426C-85CD-45A2-9FA3-724D7F627475}" srcOrd="0" destOrd="0" presId="urn:microsoft.com/office/officeart/2005/8/layout/list1"/>
    <dgm:cxn modelId="{D4523681-CE2C-4BFE-876D-0490D6403413}" type="presParOf" srcId="{19342C68-6407-42EE-A11E-0DD2B75B415F}" destId="{E9BBA1FE-5049-4578-A7D5-CFF7834CB984}" srcOrd="1" destOrd="0" presId="urn:microsoft.com/office/officeart/2005/8/layout/list1"/>
    <dgm:cxn modelId="{254F52E6-5EF7-4568-83E3-BFBB33D84F63}" type="presParOf" srcId="{01FE2012-65E3-43DC-8511-0398BCE1AF30}" destId="{4EB04CFD-A6A6-47D2-8ED6-57E5A84C560A}" srcOrd="1" destOrd="0" presId="urn:microsoft.com/office/officeart/2005/8/layout/list1"/>
    <dgm:cxn modelId="{5BE212A8-713A-4B61-9E7B-0C0F5CB4B44B}" type="presParOf" srcId="{01FE2012-65E3-43DC-8511-0398BCE1AF30}" destId="{98E9CF18-B9FA-40E4-B384-0BBD5187B7FB}" srcOrd="2" destOrd="0" presId="urn:microsoft.com/office/officeart/2005/8/layout/list1"/>
    <dgm:cxn modelId="{5723C148-EA6E-4FA6-BFC0-B09F2290A99B}" type="presParOf" srcId="{01FE2012-65E3-43DC-8511-0398BCE1AF30}" destId="{805C90C0-0CC9-44EB-9A89-9289B8B7FDC8}" srcOrd="3" destOrd="0" presId="urn:microsoft.com/office/officeart/2005/8/layout/list1"/>
    <dgm:cxn modelId="{7E02044C-B7D8-46C3-82D4-EF35407FC71B}" type="presParOf" srcId="{01FE2012-65E3-43DC-8511-0398BCE1AF30}" destId="{DB67C796-B137-4B55-A459-2FA8C3BD0A4C}" srcOrd="4" destOrd="0" presId="urn:microsoft.com/office/officeart/2005/8/layout/list1"/>
    <dgm:cxn modelId="{F2845A14-2CFE-4EEE-A5D7-7E0DAA2F326A}" type="presParOf" srcId="{DB67C796-B137-4B55-A459-2FA8C3BD0A4C}" destId="{E7B4DA83-9EFC-44D3-B43D-E827B4DBDC36}" srcOrd="0" destOrd="0" presId="urn:microsoft.com/office/officeart/2005/8/layout/list1"/>
    <dgm:cxn modelId="{E66C89C3-0B93-42C2-821D-24107BCD4EEC}" type="presParOf" srcId="{DB67C796-B137-4B55-A459-2FA8C3BD0A4C}" destId="{CB45E5EE-128F-4007-ACDB-B10291773886}" srcOrd="1" destOrd="0" presId="urn:microsoft.com/office/officeart/2005/8/layout/list1"/>
    <dgm:cxn modelId="{482B2373-38BC-4297-979B-0B53439EC5D2}" type="presParOf" srcId="{01FE2012-65E3-43DC-8511-0398BCE1AF30}" destId="{1681CC05-E5CA-4CE9-A891-99C4DE31F718}" srcOrd="5" destOrd="0" presId="urn:microsoft.com/office/officeart/2005/8/layout/list1"/>
    <dgm:cxn modelId="{4515BBAF-CA5B-483C-A8C9-3DD6BA304910}" type="presParOf" srcId="{01FE2012-65E3-43DC-8511-0398BCE1AF30}" destId="{C47EA708-7088-4513-8551-DD305FEEE17E}" srcOrd="6" destOrd="0" presId="urn:microsoft.com/office/officeart/2005/8/layout/list1"/>
    <dgm:cxn modelId="{2CD5D557-E1A0-4D7E-BB98-D0E1A5E970F9}" type="presParOf" srcId="{01FE2012-65E3-43DC-8511-0398BCE1AF30}" destId="{BA42F63D-AD4A-404F-8F7A-9153FA96F05C}" srcOrd="7" destOrd="0" presId="urn:microsoft.com/office/officeart/2005/8/layout/list1"/>
    <dgm:cxn modelId="{E1268464-186C-4C86-813C-38C5D8D06F8B}" type="presParOf" srcId="{01FE2012-65E3-43DC-8511-0398BCE1AF30}" destId="{65AB4D1A-2E4B-4E7E-9133-EB9CAC9DA8E2}" srcOrd="8" destOrd="0" presId="urn:microsoft.com/office/officeart/2005/8/layout/list1"/>
    <dgm:cxn modelId="{A89A959B-F9C4-4690-9C63-2F8EAC0ED3AD}" type="presParOf" srcId="{65AB4D1A-2E4B-4E7E-9133-EB9CAC9DA8E2}" destId="{FBAFF622-B4A6-4868-AB5F-CABAAC15CDBC}" srcOrd="0" destOrd="0" presId="urn:microsoft.com/office/officeart/2005/8/layout/list1"/>
    <dgm:cxn modelId="{01A9070D-40C1-441F-8853-D0705C9B47E4}" type="presParOf" srcId="{65AB4D1A-2E4B-4E7E-9133-EB9CAC9DA8E2}" destId="{D2E41F17-0B33-4869-901B-7AF1566E9E28}" srcOrd="1" destOrd="0" presId="urn:microsoft.com/office/officeart/2005/8/layout/list1"/>
    <dgm:cxn modelId="{56051985-24B1-41FC-8452-FA2E712F00CC}" type="presParOf" srcId="{01FE2012-65E3-43DC-8511-0398BCE1AF30}" destId="{F9C4BD03-BE0E-4AB3-B702-8CF14FE5BCAC}" srcOrd="9" destOrd="0" presId="urn:microsoft.com/office/officeart/2005/8/layout/list1"/>
    <dgm:cxn modelId="{32ECC105-B923-4CBA-B890-56E35D5ABB75}" type="presParOf" srcId="{01FE2012-65E3-43DC-8511-0398BCE1AF30}" destId="{D2D3CCBC-8E3B-42A0-8111-72B57A2E4F80}" srcOrd="10" destOrd="0" presId="urn:microsoft.com/office/officeart/2005/8/layout/list1"/>
    <dgm:cxn modelId="{3276635A-A1AA-4C47-9F3A-68149F5C90B9}" type="presParOf" srcId="{01FE2012-65E3-43DC-8511-0398BCE1AF30}" destId="{901358BF-BA95-4F2F-B14E-8AAC56BA667B}" srcOrd="11" destOrd="0" presId="urn:microsoft.com/office/officeart/2005/8/layout/list1"/>
    <dgm:cxn modelId="{3834C1E0-9FA3-4049-8D99-23CBAC2EA818}" type="presParOf" srcId="{01FE2012-65E3-43DC-8511-0398BCE1AF30}" destId="{547EFB43-E008-4A6D-ADE6-8C2A2F096973}" srcOrd="12" destOrd="0" presId="urn:microsoft.com/office/officeart/2005/8/layout/list1"/>
    <dgm:cxn modelId="{DDF29C6E-411A-4AFA-8E1C-72FEF6635D13}" type="presParOf" srcId="{547EFB43-E008-4A6D-ADE6-8C2A2F096973}" destId="{D9C7D923-8AD8-4413-821A-C96E5DBB0555}" srcOrd="0" destOrd="0" presId="urn:microsoft.com/office/officeart/2005/8/layout/list1"/>
    <dgm:cxn modelId="{3453BCB1-1D38-4096-A7C0-E485B7F606B5}" type="presParOf" srcId="{547EFB43-E008-4A6D-ADE6-8C2A2F096973}" destId="{D53A9757-CD2F-417A-ABC1-750F03EA254A}" srcOrd="1" destOrd="0" presId="urn:microsoft.com/office/officeart/2005/8/layout/list1"/>
    <dgm:cxn modelId="{D6309DCD-89D2-4AD3-AC48-E4C16195453C}" type="presParOf" srcId="{01FE2012-65E3-43DC-8511-0398BCE1AF30}" destId="{A231FE27-9669-4783-A220-FF5E634D8BA8}" srcOrd="13" destOrd="0" presId="urn:microsoft.com/office/officeart/2005/8/layout/list1"/>
    <dgm:cxn modelId="{4DC3A354-678E-48B0-BFC5-7A1FD1117F8A}" type="presParOf" srcId="{01FE2012-65E3-43DC-8511-0398BCE1AF30}" destId="{430026D5-C97F-402C-A52B-A0063DC4B9F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DC1B0F-530C-4A27-9DFE-7D85AE059B7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27BE566-F23C-4213-995C-20DFB58009FF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Mazhab Hukum Alam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07A45851-94B4-4F06-8E1F-A8CE8E269846}" type="parTrans" cxnId="{58CDA886-AACD-4E87-9E26-38EDC1746992}">
      <dgm:prSet/>
      <dgm:spPr/>
      <dgm:t>
        <a:bodyPr/>
        <a:lstStyle/>
        <a:p>
          <a:endParaRPr lang="id-ID"/>
        </a:p>
      </dgm:t>
    </dgm:pt>
    <dgm:pt modelId="{19C00212-8292-4FA0-AD7F-4A401EC64D1D}" type="sibTrans" cxnId="{58CDA886-AACD-4E87-9E26-38EDC1746992}">
      <dgm:prSet/>
      <dgm:spPr/>
      <dgm:t>
        <a:bodyPr/>
        <a:lstStyle/>
        <a:p>
          <a:endParaRPr lang="id-ID"/>
        </a:p>
      </dgm:t>
    </dgm:pt>
    <dgm:pt modelId="{8EF5B16C-4D46-456E-BEDA-E3C9C8946046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Hukum Internasional Mengikat Karena Ia Adalah Bagian Dari “Hukum Alam” 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FAE00617-64D3-4A6E-98E5-88AB1422B4F2}" type="parTrans" cxnId="{51137587-86F5-4785-8218-CC1AB3843FF3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27F3D313-F560-439D-85EE-1AC5A9C35B45}" type="sibTrans" cxnId="{51137587-86F5-4785-8218-CC1AB3843FF3}">
      <dgm:prSet/>
      <dgm:spPr/>
      <dgm:t>
        <a:bodyPr/>
        <a:lstStyle/>
        <a:p>
          <a:endParaRPr lang="id-ID"/>
        </a:p>
      </dgm:t>
    </dgm:pt>
    <dgm:pt modelId="{89EA6F5E-20B1-4DEF-9C69-7B381A34F2C2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Tokoh-tokoh Dari Mazhab Ini, Antara Lain, Hugo Grotius (Hugo De Groot), Emmeric Vattel, Dll.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E67D95AE-97EC-48A5-8D2D-35A58EE9019B}" type="parTrans" cxnId="{E4C2A2CC-1F4C-4C84-B60A-E4403FBF252C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F9BFC7BA-C8FE-40D0-BB66-4902B08DF7EF}" type="sibTrans" cxnId="{E4C2A2CC-1F4C-4C84-B60A-E4403FBF252C}">
      <dgm:prSet/>
      <dgm:spPr/>
      <dgm:t>
        <a:bodyPr/>
        <a:lstStyle/>
        <a:p>
          <a:endParaRPr lang="id-ID"/>
        </a:p>
      </dgm:t>
    </dgm:pt>
    <dgm:pt modelId="{0A43F262-D8CD-464D-92F7-9FD7B429D6AA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Mazhab Hukum</a:t>
          </a:r>
        </a:p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Positif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67AB8CC3-1712-48D8-B9C2-4B28355F6BCC}" type="parTrans" cxnId="{972C52CD-E982-45D4-89BF-4C9CC9ED0293}">
      <dgm:prSet/>
      <dgm:spPr/>
      <dgm:t>
        <a:bodyPr/>
        <a:lstStyle/>
        <a:p>
          <a:endParaRPr lang="id-ID"/>
        </a:p>
      </dgm:t>
    </dgm:pt>
    <dgm:pt modelId="{AFC0BE7F-33BE-440E-8F7C-93002338D064}" type="sibTrans" cxnId="{972C52CD-E982-45D4-89BF-4C9CC9ED0293}">
      <dgm:prSet/>
      <dgm:spPr/>
      <dgm:t>
        <a:bodyPr/>
        <a:lstStyle/>
        <a:p>
          <a:endParaRPr lang="id-ID"/>
        </a:p>
      </dgm:t>
    </dgm:pt>
    <dgm:pt modelId="{E558922F-5AE5-41F0-B0F9-1E4F442D9C24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Mazhab/Teori Kehendak Negara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97DD0DDE-D048-4E54-A2EB-618F2E865A34}" type="parTrans" cxnId="{570E8B1F-5287-4C30-84D0-C2E0437DEDE5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C8931B22-8C92-453D-AC84-349AC1E36117}" type="sibTrans" cxnId="{570E8B1F-5287-4C30-84D0-C2E0437DEDE5}">
      <dgm:prSet/>
      <dgm:spPr/>
      <dgm:t>
        <a:bodyPr/>
        <a:lstStyle/>
        <a:p>
          <a:endParaRPr lang="id-ID"/>
        </a:p>
      </dgm:t>
    </dgm:pt>
    <dgm:pt modelId="{C5792B74-A071-4A1B-BE6B-04491D8DB0BC}">
      <dgm:prSet phldrT="[Text]"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Teori Kehendak Bersama Negara-negara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F2B2E056-FAC5-4D6D-A1DE-424D7922E2BD}" type="parTrans" cxnId="{B0DEA3B6-A539-47BA-80BA-FF97D0830275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692B724D-51AB-4B10-A8AB-90B29E524C44}" type="sibTrans" cxnId="{B0DEA3B6-A539-47BA-80BA-FF97D0830275}">
      <dgm:prSet/>
      <dgm:spPr/>
      <dgm:t>
        <a:bodyPr/>
        <a:lstStyle/>
        <a:p>
          <a:endParaRPr lang="id-ID"/>
        </a:p>
      </dgm:t>
    </dgm:pt>
    <dgm:pt modelId="{8F8292F4-395B-4B68-BD90-F3E375AB7EDA}">
      <dgm:prSet/>
      <dgm:spPr/>
      <dgm:t>
        <a:bodyPr/>
        <a:lstStyle/>
        <a:p>
          <a:r>
            <a:rPr lang="en-US" b="1" i="0" dirty="0" err="1" smtClean="0">
              <a:latin typeface="Times New Roman" pitchFamily="18" charset="0"/>
              <a:cs typeface="Times New Roman" pitchFamily="18" charset="0"/>
            </a:rPr>
            <a:t>Mazhab</a:t>
          </a:r>
          <a:r>
            <a:rPr lang="en-US" b="1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b="1" i="0" dirty="0" err="1" smtClean="0">
              <a:latin typeface="Times New Roman" pitchFamily="18" charset="0"/>
              <a:cs typeface="Times New Roman" pitchFamily="18" charset="0"/>
            </a:rPr>
            <a:t>Wina</a:t>
          </a:r>
          <a:r>
            <a:rPr lang="en-US" b="1" i="0" dirty="0" smtClean="0">
              <a:latin typeface="Times New Roman" pitchFamily="18" charset="0"/>
              <a:cs typeface="Times New Roman" pitchFamily="18" charset="0"/>
            </a:rPr>
            <a:t> (Vienna School Of Thought</a:t>
          </a:r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)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3C9590CB-3335-4B5E-93B8-A7BCB532181C}" type="parTrans" cxnId="{A3440C4F-C312-4E59-AE6A-525B64B82DB9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61E7560B-7924-4DE5-8019-A7DCFEC373B6}" type="sibTrans" cxnId="{A3440C4F-C312-4E59-AE6A-525B64B82DB9}">
      <dgm:prSet/>
      <dgm:spPr/>
      <dgm:t>
        <a:bodyPr/>
        <a:lstStyle/>
        <a:p>
          <a:endParaRPr lang="id-ID"/>
        </a:p>
      </dgm:t>
    </dgm:pt>
    <dgm:pt modelId="{D00A3965-A47B-4D7F-8CBA-0EDB614F2A05}">
      <dgm:prSet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Mazhab Perancis 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52E8242E-1012-4742-86B7-1F6F37F2B6E2}" type="parTrans" cxnId="{84D52D7A-8022-440E-B14C-6E4410397B20}">
      <dgm:prSet/>
      <dgm:spPr/>
      <dgm:t>
        <a:bodyPr/>
        <a:lstStyle/>
        <a:p>
          <a:endParaRPr lang="id-ID"/>
        </a:p>
      </dgm:t>
    </dgm:pt>
    <dgm:pt modelId="{0EC1164C-0F7A-492E-A665-BE42E911767F}" type="sibTrans" cxnId="{84D52D7A-8022-440E-B14C-6E4410397B20}">
      <dgm:prSet/>
      <dgm:spPr/>
      <dgm:t>
        <a:bodyPr/>
        <a:lstStyle/>
        <a:p>
          <a:endParaRPr lang="id-ID"/>
        </a:p>
      </dgm:t>
    </dgm:pt>
    <dgm:pt modelId="{6D8CB5FD-35C8-43AD-B5FC-41CDBC093DEE}">
      <dgm:prSet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Sebagaimana Halnya Dasar Mengikatnya Setiap Hukum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610F8006-D207-4650-8607-E978C80581C6}" type="parTrans" cxnId="{5DAB4B64-B682-4109-B846-176A1CBEFDEB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C1CDCC40-1029-4086-B234-1DBA8FF8DC8A}" type="sibTrans" cxnId="{5DAB4B64-B682-4109-B846-176A1CBEFDEB}">
      <dgm:prSet/>
      <dgm:spPr/>
      <dgm:t>
        <a:bodyPr/>
        <a:lstStyle/>
        <a:p>
          <a:endParaRPr lang="id-ID"/>
        </a:p>
      </dgm:t>
    </dgm:pt>
    <dgm:pt modelId="{4C689B6E-03AB-4185-86B5-797270A862E8}">
      <dgm:prSet/>
      <dgm:spPr/>
      <dgm:t>
        <a:bodyPr/>
        <a:lstStyle/>
        <a:p>
          <a:r>
            <a:rPr lang="id-ID" b="1" i="0" dirty="0" smtClean="0">
              <a:latin typeface="Times New Roman" pitchFamily="18" charset="0"/>
              <a:cs typeface="Times New Roman" pitchFamily="18" charset="0"/>
            </a:rPr>
            <a:t>K</a:t>
          </a:r>
          <a:r>
            <a:rPr lang="fi-FI" b="1" i="0" dirty="0" smtClean="0">
              <a:latin typeface="Times New Roman" pitchFamily="18" charset="0"/>
              <a:cs typeface="Times New Roman" pitchFamily="18" charset="0"/>
            </a:rPr>
            <a:t>ebutuhan Manusia Untuk Hidup Bermasyarakat.</a:t>
          </a:r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C0C1D99A-D37B-43D4-AF15-FA2D42BBFF2B}" type="parTrans" cxnId="{6A33132B-340D-4388-98ED-22D1E952BD8C}">
      <dgm:prSet/>
      <dgm:spPr/>
      <dgm:t>
        <a:bodyPr/>
        <a:lstStyle/>
        <a:p>
          <a:endParaRPr lang="id-ID" b="1" i="0" dirty="0">
            <a:latin typeface="Times New Roman" pitchFamily="18" charset="0"/>
            <a:cs typeface="Times New Roman" pitchFamily="18" charset="0"/>
          </a:endParaRPr>
        </a:p>
      </dgm:t>
    </dgm:pt>
    <dgm:pt modelId="{AF0444DE-3401-4B3B-BCF0-6DBD54C314D8}" type="sibTrans" cxnId="{6A33132B-340D-4388-98ED-22D1E952BD8C}">
      <dgm:prSet/>
      <dgm:spPr/>
      <dgm:t>
        <a:bodyPr/>
        <a:lstStyle/>
        <a:p>
          <a:endParaRPr lang="id-ID"/>
        </a:p>
      </dgm:t>
    </dgm:pt>
    <dgm:pt modelId="{2845A3C3-CA0A-4CA3-9343-04A7A947A591}" type="pres">
      <dgm:prSet presAssocID="{1ADC1B0F-530C-4A27-9DFE-7D85AE059B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ACACB2-E0DC-447E-A8EE-B466802BDBFC}" type="pres">
      <dgm:prSet presAssocID="{E27BE566-F23C-4213-995C-20DFB58009FF}" presName="root" presStyleCnt="0"/>
      <dgm:spPr/>
    </dgm:pt>
    <dgm:pt modelId="{A7C6A6B1-7039-453B-AB84-D2DB27E172DC}" type="pres">
      <dgm:prSet presAssocID="{E27BE566-F23C-4213-995C-20DFB58009FF}" presName="rootComposite" presStyleCnt="0"/>
      <dgm:spPr/>
    </dgm:pt>
    <dgm:pt modelId="{B8279311-51A6-4CF6-8445-9547829A5F68}" type="pres">
      <dgm:prSet presAssocID="{E27BE566-F23C-4213-995C-20DFB58009FF}" presName="rootText" presStyleLbl="node1" presStyleIdx="0" presStyleCnt="3"/>
      <dgm:spPr/>
      <dgm:t>
        <a:bodyPr/>
        <a:lstStyle/>
        <a:p>
          <a:endParaRPr lang="id-ID"/>
        </a:p>
      </dgm:t>
    </dgm:pt>
    <dgm:pt modelId="{1FE7784A-913E-4B7B-949A-C19BEC404C99}" type="pres">
      <dgm:prSet presAssocID="{E27BE566-F23C-4213-995C-20DFB58009FF}" presName="rootConnector" presStyleLbl="node1" presStyleIdx="0" presStyleCnt="3"/>
      <dgm:spPr/>
    </dgm:pt>
    <dgm:pt modelId="{F4D486E4-F643-4146-B05D-8B277493EB30}" type="pres">
      <dgm:prSet presAssocID="{E27BE566-F23C-4213-995C-20DFB58009FF}" presName="childShape" presStyleCnt="0"/>
      <dgm:spPr/>
    </dgm:pt>
    <dgm:pt modelId="{CC339ED8-0C0E-49D3-86D1-E624DC19C2B0}" type="pres">
      <dgm:prSet presAssocID="{FAE00617-64D3-4A6E-98E5-88AB1422B4F2}" presName="Name13" presStyleLbl="parChTrans1D2" presStyleIdx="0" presStyleCnt="7"/>
      <dgm:spPr/>
    </dgm:pt>
    <dgm:pt modelId="{DD9B91BC-7357-4637-9A8B-F3E33E8ABFB2}" type="pres">
      <dgm:prSet presAssocID="{8EF5B16C-4D46-456E-BEDA-E3C9C8946046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360AFE3-2E4F-4F9A-AE7D-185510F633B5}" type="pres">
      <dgm:prSet presAssocID="{E67D95AE-97EC-48A5-8D2D-35A58EE9019B}" presName="Name13" presStyleLbl="parChTrans1D2" presStyleIdx="1" presStyleCnt="7"/>
      <dgm:spPr/>
    </dgm:pt>
    <dgm:pt modelId="{F605A64C-A706-4084-9ABF-8EB1375CA341}" type="pres">
      <dgm:prSet presAssocID="{89EA6F5E-20B1-4DEF-9C69-7B381A34F2C2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5108CB4-330B-4204-A722-DD237C0010D8}" type="pres">
      <dgm:prSet presAssocID="{0A43F262-D8CD-464D-92F7-9FD7B429D6AA}" presName="root" presStyleCnt="0"/>
      <dgm:spPr/>
    </dgm:pt>
    <dgm:pt modelId="{ED8AB21C-6F2F-4283-80CE-CDA16B5F08BD}" type="pres">
      <dgm:prSet presAssocID="{0A43F262-D8CD-464D-92F7-9FD7B429D6AA}" presName="rootComposite" presStyleCnt="0"/>
      <dgm:spPr/>
    </dgm:pt>
    <dgm:pt modelId="{E4E991E0-EC70-4621-B108-19AAC2777A3A}" type="pres">
      <dgm:prSet presAssocID="{0A43F262-D8CD-464D-92F7-9FD7B429D6AA}" presName="rootText" presStyleLbl="node1" presStyleIdx="1" presStyleCnt="3"/>
      <dgm:spPr/>
      <dgm:t>
        <a:bodyPr/>
        <a:lstStyle/>
        <a:p>
          <a:endParaRPr lang="id-ID"/>
        </a:p>
      </dgm:t>
    </dgm:pt>
    <dgm:pt modelId="{C1D18991-6FD3-436E-BA5E-AE8A12EF80AE}" type="pres">
      <dgm:prSet presAssocID="{0A43F262-D8CD-464D-92F7-9FD7B429D6AA}" presName="rootConnector" presStyleLbl="node1" presStyleIdx="1" presStyleCnt="3"/>
      <dgm:spPr/>
    </dgm:pt>
    <dgm:pt modelId="{04F8C326-5AC0-4AAE-B136-C24EC6D58194}" type="pres">
      <dgm:prSet presAssocID="{0A43F262-D8CD-464D-92F7-9FD7B429D6AA}" presName="childShape" presStyleCnt="0"/>
      <dgm:spPr/>
    </dgm:pt>
    <dgm:pt modelId="{6E1851CD-F171-4072-B4F8-EB2D4CF572DC}" type="pres">
      <dgm:prSet presAssocID="{97DD0DDE-D048-4E54-A2EB-618F2E865A34}" presName="Name13" presStyleLbl="parChTrans1D2" presStyleIdx="2" presStyleCnt="7"/>
      <dgm:spPr/>
    </dgm:pt>
    <dgm:pt modelId="{1C1FE95D-8675-4AAC-B542-C4D1D6D49247}" type="pres">
      <dgm:prSet presAssocID="{E558922F-5AE5-41F0-B0F9-1E4F442D9C24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9AA4A28-EC33-4DBC-9836-975BB6C784FE}" type="pres">
      <dgm:prSet presAssocID="{F2B2E056-FAC5-4D6D-A1DE-424D7922E2BD}" presName="Name13" presStyleLbl="parChTrans1D2" presStyleIdx="3" presStyleCnt="7"/>
      <dgm:spPr/>
    </dgm:pt>
    <dgm:pt modelId="{BB90C5F9-9621-48C6-8695-BA41308E1E60}" type="pres">
      <dgm:prSet presAssocID="{C5792B74-A071-4A1B-BE6B-04491D8DB0BC}" presName="childText" presStyleLbl="bgAcc1" presStyleIdx="3" presStyleCnt="7" custLinFactNeighborX="1202" custLinFactNeighborY="-266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6A22B77-58CD-494A-BED5-CD64043BCE48}" type="pres">
      <dgm:prSet presAssocID="{3C9590CB-3335-4B5E-93B8-A7BCB532181C}" presName="Name13" presStyleLbl="parChTrans1D2" presStyleIdx="4" presStyleCnt="7"/>
      <dgm:spPr/>
    </dgm:pt>
    <dgm:pt modelId="{021964B4-B931-4A19-87E9-E92B61EBB375}" type="pres">
      <dgm:prSet presAssocID="{8F8292F4-395B-4B68-BD90-F3E375AB7EDA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E837DD5-23B0-48FD-9704-53E80FC3594D}" type="pres">
      <dgm:prSet presAssocID="{D00A3965-A47B-4D7F-8CBA-0EDB614F2A05}" presName="root" presStyleCnt="0"/>
      <dgm:spPr/>
    </dgm:pt>
    <dgm:pt modelId="{7B8B7343-FACC-4918-BBF6-A9373FEEC15C}" type="pres">
      <dgm:prSet presAssocID="{D00A3965-A47B-4D7F-8CBA-0EDB614F2A05}" presName="rootComposite" presStyleCnt="0"/>
      <dgm:spPr/>
    </dgm:pt>
    <dgm:pt modelId="{508A8588-E2EF-44A4-883A-7A647B62140E}" type="pres">
      <dgm:prSet presAssocID="{D00A3965-A47B-4D7F-8CBA-0EDB614F2A05}" presName="rootText" presStyleLbl="node1" presStyleIdx="2" presStyleCnt="3" custLinFactNeighborX="414" custLinFactNeighborY="-117"/>
      <dgm:spPr/>
      <dgm:t>
        <a:bodyPr/>
        <a:lstStyle/>
        <a:p>
          <a:endParaRPr lang="id-ID"/>
        </a:p>
      </dgm:t>
    </dgm:pt>
    <dgm:pt modelId="{65658122-B2B7-4875-ADB9-A48ACE78BF9E}" type="pres">
      <dgm:prSet presAssocID="{D00A3965-A47B-4D7F-8CBA-0EDB614F2A05}" presName="rootConnector" presStyleLbl="node1" presStyleIdx="2" presStyleCnt="3"/>
      <dgm:spPr/>
    </dgm:pt>
    <dgm:pt modelId="{4589FCCC-7269-40A4-8D65-B377E3440068}" type="pres">
      <dgm:prSet presAssocID="{D00A3965-A47B-4D7F-8CBA-0EDB614F2A05}" presName="childShape" presStyleCnt="0"/>
      <dgm:spPr/>
    </dgm:pt>
    <dgm:pt modelId="{3835A3B7-98F7-4AEC-B06C-BA50F0957950}" type="pres">
      <dgm:prSet presAssocID="{610F8006-D207-4650-8607-E978C80581C6}" presName="Name13" presStyleLbl="parChTrans1D2" presStyleIdx="5" presStyleCnt="7"/>
      <dgm:spPr/>
    </dgm:pt>
    <dgm:pt modelId="{CCC70727-5FF7-407B-B070-AA02A6439297}" type="pres">
      <dgm:prSet presAssocID="{6D8CB5FD-35C8-43AD-B5FC-41CDBC093DEE}" presName="childText" presStyleLbl="bgAcc1" presStyleIdx="5" presStyleCnt="7" custLinFactNeighborX="3013" custLinFactNeighborY="5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C0286A9-F174-41C7-8143-FBDBA35FC7ED}" type="pres">
      <dgm:prSet presAssocID="{C0C1D99A-D37B-43D4-AF15-FA2D42BBFF2B}" presName="Name13" presStyleLbl="parChTrans1D2" presStyleIdx="6" presStyleCnt="7"/>
      <dgm:spPr/>
    </dgm:pt>
    <dgm:pt modelId="{670BD895-A7E1-4002-83B7-C867E6F41E29}" type="pres">
      <dgm:prSet presAssocID="{4C689B6E-03AB-4185-86B5-797270A862E8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FA055D4E-9965-4E4B-89B8-98E336DD5B28}" type="presOf" srcId="{97DD0DDE-D048-4E54-A2EB-618F2E865A34}" destId="{6E1851CD-F171-4072-B4F8-EB2D4CF572DC}" srcOrd="0" destOrd="0" presId="urn:microsoft.com/office/officeart/2005/8/layout/hierarchy3"/>
    <dgm:cxn modelId="{F404DBAE-E114-440C-8019-A6B9F007F4B5}" type="presOf" srcId="{89EA6F5E-20B1-4DEF-9C69-7B381A34F2C2}" destId="{F605A64C-A706-4084-9ABF-8EB1375CA341}" srcOrd="0" destOrd="0" presId="urn:microsoft.com/office/officeart/2005/8/layout/hierarchy3"/>
    <dgm:cxn modelId="{70C15EC2-C67D-4F34-87C9-024C5273B8B0}" type="presOf" srcId="{D00A3965-A47B-4D7F-8CBA-0EDB614F2A05}" destId="{508A8588-E2EF-44A4-883A-7A647B62140E}" srcOrd="0" destOrd="0" presId="urn:microsoft.com/office/officeart/2005/8/layout/hierarchy3"/>
    <dgm:cxn modelId="{A3440C4F-C312-4E59-AE6A-525B64B82DB9}" srcId="{0A43F262-D8CD-464D-92F7-9FD7B429D6AA}" destId="{8F8292F4-395B-4B68-BD90-F3E375AB7EDA}" srcOrd="2" destOrd="0" parTransId="{3C9590CB-3335-4B5E-93B8-A7BCB532181C}" sibTransId="{61E7560B-7924-4DE5-8019-A7DCFEC373B6}"/>
    <dgm:cxn modelId="{972C52CD-E982-45D4-89BF-4C9CC9ED0293}" srcId="{1ADC1B0F-530C-4A27-9DFE-7D85AE059B7A}" destId="{0A43F262-D8CD-464D-92F7-9FD7B429D6AA}" srcOrd="1" destOrd="0" parTransId="{67AB8CC3-1712-48D8-B9C2-4B28355F6BCC}" sibTransId="{AFC0BE7F-33BE-440E-8F7C-93002338D064}"/>
    <dgm:cxn modelId="{F473B005-8D47-4C90-A2B4-75C05761B358}" type="presOf" srcId="{8F8292F4-395B-4B68-BD90-F3E375AB7EDA}" destId="{021964B4-B931-4A19-87E9-E92B61EBB375}" srcOrd="0" destOrd="0" presId="urn:microsoft.com/office/officeart/2005/8/layout/hierarchy3"/>
    <dgm:cxn modelId="{1B659EA7-8C0C-449F-B0F9-31A03DA8DFA3}" type="presOf" srcId="{C5792B74-A071-4A1B-BE6B-04491D8DB0BC}" destId="{BB90C5F9-9621-48C6-8695-BA41308E1E60}" srcOrd="0" destOrd="0" presId="urn:microsoft.com/office/officeart/2005/8/layout/hierarchy3"/>
    <dgm:cxn modelId="{570E8B1F-5287-4C30-84D0-C2E0437DEDE5}" srcId="{0A43F262-D8CD-464D-92F7-9FD7B429D6AA}" destId="{E558922F-5AE5-41F0-B0F9-1E4F442D9C24}" srcOrd="0" destOrd="0" parTransId="{97DD0DDE-D048-4E54-A2EB-618F2E865A34}" sibTransId="{C8931B22-8C92-453D-AC84-349AC1E36117}"/>
    <dgm:cxn modelId="{03248970-5595-492D-8A9A-C711B1C1C82E}" type="presOf" srcId="{0A43F262-D8CD-464D-92F7-9FD7B429D6AA}" destId="{E4E991E0-EC70-4621-B108-19AAC2777A3A}" srcOrd="0" destOrd="0" presId="urn:microsoft.com/office/officeart/2005/8/layout/hierarchy3"/>
    <dgm:cxn modelId="{BE99C604-931B-4161-AA47-5C90B7BAEAB5}" type="presOf" srcId="{F2B2E056-FAC5-4D6D-A1DE-424D7922E2BD}" destId="{89AA4A28-EC33-4DBC-9836-975BB6C784FE}" srcOrd="0" destOrd="0" presId="urn:microsoft.com/office/officeart/2005/8/layout/hierarchy3"/>
    <dgm:cxn modelId="{D06759C8-EBCE-4B10-8F52-3934DF8B64DA}" type="presOf" srcId="{8EF5B16C-4D46-456E-BEDA-E3C9C8946046}" destId="{DD9B91BC-7357-4637-9A8B-F3E33E8ABFB2}" srcOrd="0" destOrd="0" presId="urn:microsoft.com/office/officeart/2005/8/layout/hierarchy3"/>
    <dgm:cxn modelId="{7AEAD285-91AF-4888-8BE8-3F006F3F0706}" type="presOf" srcId="{FAE00617-64D3-4A6E-98E5-88AB1422B4F2}" destId="{CC339ED8-0C0E-49D3-86D1-E624DC19C2B0}" srcOrd="0" destOrd="0" presId="urn:microsoft.com/office/officeart/2005/8/layout/hierarchy3"/>
    <dgm:cxn modelId="{58CDA886-AACD-4E87-9E26-38EDC1746992}" srcId="{1ADC1B0F-530C-4A27-9DFE-7D85AE059B7A}" destId="{E27BE566-F23C-4213-995C-20DFB58009FF}" srcOrd="0" destOrd="0" parTransId="{07A45851-94B4-4F06-8E1F-A8CE8E269846}" sibTransId="{19C00212-8292-4FA0-AD7F-4A401EC64D1D}"/>
    <dgm:cxn modelId="{61B1D945-283A-4102-9AFF-9B6449287C66}" type="presOf" srcId="{1ADC1B0F-530C-4A27-9DFE-7D85AE059B7A}" destId="{2845A3C3-CA0A-4CA3-9343-04A7A947A591}" srcOrd="0" destOrd="0" presId="urn:microsoft.com/office/officeart/2005/8/layout/hierarchy3"/>
    <dgm:cxn modelId="{3A60183A-193B-4AFF-B0EF-C562FD3AA09E}" type="presOf" srcId="{C0C1D99A-D37B-43D4-AF15-FA2D42BBFF2B}" destId="{EC0286A9-F174-41C7-8143-FBDBA35FC7ED}" srcOrd="0" destOrd="0" presId="urn:microsoft.com/office/officeart/2005/8/layout/hierarchy3"/>
    <dgm:cxn modelId="{74B33504-8D86-45B4-9345-9784CABBE8F6}" type="presOf" srcId="{4C689B6E-03AB-4185-86B5-797270A862E8}" destId="{670BD895-A7E1-4002-83B7-C867E6F41E29}" srcOrd="0" destOrd="0" presId="urn:microsoft.com/office/officeart/2005/8/layout/hierarchy3"/>
    <dgm:cxn modelId="{A47B33EA-4EAB-4966-8F44-7584CD5E3E7F}" type="presOf" srcId="{D00A3965-A47B-4D7F-8CBA-0EDB614F2A05}" destId="{65658122-B2B7-4875-ADB9-A48ACE78BF9E}" srcOrd="1" destOrd="0" presId="urn:microsoft.com/office/officeart/2005/8/layout/hierarchy3"/>
    <dgm:cxn modelId="{BD2C1EE5-ADE5-4E4A-9C31-669E9A090504}" type="presOf" srcId="{610F8006-D207-4650-8607-E978C80581C6}" destId="{3835A3B7-98F7-4AEC-B06C-BA50F0957950}" srcOrd="0" destOrd="0" presId="urn:microsoft.com/office/officeart/2005/8/layout/hierarchy3"/>
    <dgm:cxn modelId="{FD1D766E-943D-4FA0-9E51-65E84477E4D4}" type="presOf" srcId="{E67D95AE-97EC-48A5-8D2D-35A58EE9019B}" destId="{6360AFE3-2E4F-4F9A-AE7D-185510F633B5}" srcOrd="0" destOrd="0" presId="urn:microsoft.com/office/officeart/2005/8/layout/hierarchy3"/>
    <dgm:cxn modelId="{ADBC6FDE-89A6-4E80-98E0-E9A9729463DC}" type="presOf" srcId="{6D8CB5FD-35C8-43AD-B5FC-41CDBC093DEE}" destId="{CCC70727-5FF7-407B-B070-AA02A6439297}" srcOrd="0" destOrd="0" presId="urn:microsoft.com/office/officeart/2005/8/layout/hierarchy3"/>
    <dgm:cxn modelId="{A14EAF39-BB82-4ABC-831E-AAE872E9F134}" type="presOf" srcId="{3C9590CB-3335-4B5E-93B8-A7BCB532181C}" destId="{F6A22B77-58CD-494A-BED5-CD64043BCE48}" srcOrd="0" destOrd="0" presId="urn:microsoft.com/office/officeart/2005/8/layout/hierarchy3"/>
    <dgm:cxn modelId="{5DAB4B64-B682-4109-B846-176A1CBEFDEB}" srcId="{D00A3965-A47B-4D7F-8CBA-0EDB614F2A05}" destId="{6D8CB5FD-35C8-43AD-B5FC-41CDBC093DEE}" srcOrd="0" destOrd="0" parTransId="{610F8006-D207-4650-8607-E978C80581C6}" sibTransId="{C1CDCC40-1029-4086-B234-1DBA8FF8DC8A}"/>
    <dgm:cxn modelId="{84D52D7A-8022-440E-B14C-6E4410397B20}" srcId="{1ADC1B0F-530C-4A27-9DFE-7D85AE059B7A}" destId="{D00A3965-A47B-4D7F-8CBA-0EDB614F2A05}" srcOrd="2" destOrd="0" parTransId="{52E8242E-1012-4742-86B7-1F6F37F2B6E2}" sibTransId="{0EC1164C-0F7A-492E-A665-BE42E911767F}"/>
    <dgm:cxn modelId="{93AC564B-2578-4317-B049-4353EB25D9F8}" type="presOf" srcId="{E27BE566-F23C-4213-995C-20DFB58009FF}" destId="{1FE7784A-913E-4B7B-949A-C19BEC404C99}" srcOrd="1" destOrd="0" presId="urn:microsoft.com/office/officeart/2005/8/layout/hierarchy3"/>
    <dgm:cxn modelId="{0CBD3303-D8B3-4285-AE89-CFDAF003D424}" type="presOf" srcId="{E558922F-5AE5-41F0-B0F9-1E4F442D9C24}" destId="{1C1FE95D-8675-4AAC-B542-C4D1D6D49247}" srcOrd="0" destOrd="0" presId="urn:microsoft.com/office/officeart/2005/8/layout/hierarchy3"/>
    <dgm:cxn modelId="{6A33132B-340D-4388-98ED-22D1E952BD8C}" srcId="{D00A3965-A47B-4D7F-8CBA-0EDB614F2A05}" destId="{4C689B6E-03AB-4185-86B5-797270A862E8}" srcOrd="1" destOrd="0" parTransId="{C0C1D99A-D37B-43D4-AF15-FA2D42BBFF2B}" sibTransId="{AF0444DE-3401-4B3B-BCF0-6DBD54C314D8}"/>
    <dgm:cxn modelId="{51137587-86F5-4785-8218-CC1AB3843FF3}" srcId="{E27BE566-F23C-4213-995C-20DFB58009FF}" destId="{8EF5B16C-4D46-456E-BEDA-E3C9C8946046}" srcOrd="0" destOrd="0" parTransId="{FAE00617-64D3-4A6E-98E5-88AB1422B4F2}" sibTransId="{27F3D313-F560-439D-85EE-1AC5A9C35B45}"/>
    <dgm:cxn modelId="{B0DEA3B6-A539-47BA-80BA-FF97D0830275}" srcId="{0A43F262-D8CD-464D-92F7-9FD7B429D6AA}" destId="{C5792B74-A071-4A1B-BE6B-04491D8DB0BC}" srcOrd="1" destOrd="0" parTransId="{F2B2E056-FAC5-4D6D-A1DE-424D7922E2BD}" sibTransId="{692B724D-51AB-4B10-A8AB-90B29E524C44}"/>
    <dgm:cxn modelId="{B2463F4E-2BC8-494B-BB60-ABF0901823F6}" type="presOf" srcId="{0A43F262-D8CD-464D-92F7-9FD7B429D6AA}" destId="{C1D18991-6FD3-436E-BA5E-AE8A12EF80AE}" srcOrd="1" destOrd="0" presId="urn:microsoft.com/office/officeart/2005/8/layout/hierarchy3"/>
    <dgm:cxn modelId="{E4C2A2CC-1F4C-4C84-B60A-E4403FBF252C}" srcId="{E27BE566-F23C-4213-995C-20DFB58009FF}" destId="{89EA6F5E-20B1-4DEF-9C69-7B381A34F2C2}" srcOrd="1" destOrd="0" parTransId="{E67D95AE-97EC-48A5-8D2D-35A58EE9019B}" sibTransId="{F9BFC7BA-C8FE-40D0-BB66-4902B08DF7EF}"/>
    <dgm:cxn modelId="{235ECBF1-8D85-43D7-BB27-3DBD7EFE47AB}" type="presOf" srcId="{E27BE566-F23C-4213-995C-20DFB58009FF}" destId="{B8279311-51A6-4CF6-8445-9547829A5F68}" srcOrd="0" destOrd="0" presId="urn:microsoft.com/office/officeart/2005/8/layout/hierarchy3"/>
    <dgm:cxn modelId="{0A8509D6-45C9-430A-87F3-7AA60BCE4A82}" type="presParOf" srcId="{2845A3C3-CA0A-4CA3-9343-04A7A947A591}" destId="{E6ACACB2-E0DC-447E-A8EE-B466802BDBFC}" srcOrd="0" destOrd="0" presId="urn:microsoft.com/office/officeart/2005/8/layout/hierarchy3"/>
    <dgm:cxn modelId="{0467A860-A67D-46DC-A3A7-BA57C59D3F6A}" type="presParOf" srcId="{E6ACACB2-E0DC-447E-A8EE-B466802BDBFC}" destId="{A7C6A6B1-7039-453B-AB84-D2DB27E172DC}" srcOrd="0" destOrd="0" presId="urn:microsoft.com/office/officeart/2005/8/layout/hierarchy3"/>
    <dgm:cxn modelId="{2D926459-9A6C-43EA-9828-C5DD436B160E}" type="presParOf" srcId="{A7C6A6B1-7039-453B-AB84-D2DB27E172DC}" destId="{B8279311-51A6-4CF6-8445-9547829A5F68}" srcOrd="0" destOrd="0" presId="urn:microsoft.com/office/officeart/2005/8/layout/hierarchy3"/>
    <dgm:cxn modelId="{94D75C04-A6DC-40BC-A276-8AA821EE1AA7}" type="presParOf" srcId="{A7C6A6B1-7039-453B-AB84-D2DB27E172DC}" destId="{1FE7784A-913E-4B7B-949A-C19BEC404C99}" srcOrd="1" destOrd="0" presId="urn:microsoft.com/office/officeart/2005/8/layout/hierarchy3"/>
    <dgm:cxn modelId="{636A04D2-C6F5-45F0-998B-F3BCD73347BC}" type="presParOf" srcId="{E6ACACB2-E0DC-447E-A8EE-B466802BDBFC}" destId="{F4D486E4-F643-4146-B05D-8B277493EB30}" srcOrd="1" destOrd="0" presId="urn:microsoft.com/office/officeart/2005/8/layout/hierarchy3"/>
    <dgm:cxn modelId="{398E6F6C-199A-4CA2-8D1E-8DB406301BDD}" type="presParOf" srcId="{F4D486E4-F643-4146-B05D-8B277493EB30}" destId="{CC339ED8-0C0E-49D3-86D1-E624DC19C2B0}" srcOrd="0" destOrd="0" presId="urn:microsoft.com/office/officeart/2005/8/layout/hierarchy3"/>
    <dgm:cxn modelId="{1FA8EE5E-227F-4B91-B346-3D9A5B758E1F}" type="presParOf" srcId="{F4D486E4-F643-4146-B05D-8B277493EB30}" destId="{DD9B91BC-7357-4637-9A8B-F3E33E8ABFB2}" srcOrd="1" destOrd="0" presId="urn:microsoft.com/office/officeart/2005/8/layout/hierarchy3"/>
    <dgm:cxn modelId="{AB61B207-1ABB-423C-BB5B-DB869B31C54A}" type="presParOf" srcId="{F4D486E4-F643-4146-B05D-8B277493EB30}" destId="{6360AFE3-2E4F-4F9A-AE7D-185510F633B5}" srcOrd="2" destOrd="0" presId="urn:microsoft.com/office/officeart/2005/8/layout/hierarchy3"/>
    <dgm:cxn modelId="{9CCEC7DA-76FD-4859-9155-17615397F3A4}" type="presParOf" srcId="{F4D486E4-F643-4146-B05D-8B277493EB30}" destId="{F605A64C-A706-4084-9ABF-8EB1375CA341}" srcOrd="3" destOrd="0" presId="urn:microsoft.com/office/officeart/2005/8/layout/hierarchy3"/>
    <dgm:cxn modelId="{1216A7AD-36B6-411A-A7C5-AB979C981CB1}" type="presParOf" srcId="{2845A3C3-CA0A-4CA3-9343-04A7A947A591}" destId="{95108CB4-330B-4204-A722-DD237C0010D8}" srcOrd="1" destOrd="0" presId="urn:microsoft.com/office/officeart/2005/8/layout/hierarchy3"/>
    <dgm:cxn modelId="{008C6956-558B-4B40-B3AD-20E72A6B0B4C}" type="presParOf" srcId="{95108CB4-330B-4204-A722-DD237C0010D8}" destId="{ED8AB21C-6F2F-4283-80CE-CDA16B5F08BD}" srcOrd="0" destOrd="0" presId="urn:microsoft.com/office/officeart/2005/8/layout/hierarchy3"/>
    <dgm:cxn modelId="{2E1F68F5-6D0C-4E99-86BC-1C3AE5C3FF72}" type="presParOf" srcId="{ED8AB21C-6F2F-4283-80CE-CDA16B5F08BD}" destId="{E4E991E0-EC70-4621-B108-19AAC2777A3A}" srcOrd="0" destOrd="0" presId="urn:microsoft.com/office/officeart/2005/8/layout/hierarchy3"/>
    <dgm:cxn modelId="{50F28F5B-AF8B-4387-8C36-E459D754A4D6}" type="presParOf" srcId="{ED8AB21C-6F2F-4283-80CE-CDA16B5F08BD}" destId="{C1D18991-6FD3-436E-BA5E-AE8A12EF80AE}" srcOrd="1" destOrd="0" presId="urn:microsoft.com/office/officeart/2005/8/layout/hierarchy3"/>
    <dgm:cxn modelId="{854830F3-5E71-4956-9982-FE70A02A72D0}" type="presParOf" srcId="{95108CB4-330B-4204-A722-DD237C0010D8}" destId="{04F8C326-5AC0-4AAE-B136-C24EC6D58194}" srcOrd="1" destOrd="0" presId="urn:microsoft.com/office/officeart/2005/8/layout/hierarchy3"/>
    <dgm:cxn modelId="{CE658D62-D8DA-4923-A298-28525C926A36}" type="presParOf" srcId="{04F8C326-5AC0-4AAE-B136-C24EC6D58194}" destId="{6E1851CD-F171-4072-B4F8-EB2D4CF572DC}" srcOrd="0" destOrd="0" presId="urn:microsoft.com/office/officeart/2005/8/layout/hierarchy3"/>
    <dgm:cxn modelId="{66914396-BAAE-43D2-B578-5CADE0DF050E}" type="presParOf" srcId="{04F8C326-5AC0-4AAE-B136-C24EC6D58194}" destId="{1C1FE95D-8675-4AAC-B542-C4D1D6D49247}" srcOrd="1" destOrd="0" presId="urn:microsoft.com/office/officeart/2005/8/layout/hierarchy3"/>
    <dgm:cxn modelId="{5B19EA3A-2BF0-4D9B-A8FC-BF530FE30DCA}" type="presParOf" srcId="{04F8C326-5AC0-4AAE-B136-C24EC6D58194}" destId="{89AA4A28-EC33-4DBC-9836-975BB6C784FE}" srcOrd="2" destOrd="0" presId="urn:microsoft.com/office/officeart/2005/8/layout/hierarchy3"/>
    <dgm:cxn modelId="{2C32278A-B82C-4161-AD4A-E5DF3B3F68E2}" type="presParOf" srcId="{04F8C326-5AC0-4AAE-B136-C24EC6D58194}" destId="{BB90C5F9-9621-48C6-8695-BA41308E1E60}" srcOrd="3" destOrd="0" presId="urn:microsoft.com/office/officeart/2005/8/layout/hierarchy3"/>
    <dgm:cxn modelId="{E4ACF388-3C36-4C59-9762-BAA78E1FC879}" type="presParOf" srcId="{04F8C326-5AC0-4AAE-B136-C24EC6D58194}" destId="{F6A22B77-58CD-494A-BED5-CD64043BCE48}" srcOrd="4" destOrd="0" presId="urn:microsoft.com/office/officeart/2005/8/layout/hierarchy3"/>
    <dgm:cxn modelId="{86AEF312-6B19-4BE6-B65D-2CC3A136F511}" type="presParOf" srcId="{04F8C326-5AC0-4AAE-B136-C24EC6D58194}" destId="{021964B4-B931-4A19-87E9-E92B61EBB375}" srcOrd="5" destOrd="0" presId="urn:microsoft.com/office/officeart/2005/8/layout/hierarchy3"/>
    <dgm:cxn modelId="{2AC32412-F1DD-468E-B876-72C26DA1DA6C}" type="presParOf" srcId="{2845A3C3-CA0A-4CA3-9343-04A7A947A591}" destId="{6E837DD5-23B0-48FD-9704-53E80FC3594D}" srcOrd="2" destOrd="0" presId="urn:microsoft.com/office/officeart/2005/8/layout/hierarchy3"/>
    <dgm:cxn modelId="{A05902DA-5F8B-4589-A0D3-F6C63CB7A520}" type="presParOf" srcId="{6E837DD5-23B0-48FD-9704-53E80FC3594D}" destId="{7B8B7343-FACC-4918-BBF6-A9373FEEC15C}" srcOrd="0" destOrd="0" presId="urn:microsoft.com/office/officeart/2005/8/layout/hierarchy3"/>
    <dgm:cxn modelId="{87BA2B69-F59A-45CD-8BAB-09EF20C50ED4}" type="presParOf" srcId="{7B8B7343-FACC-4918-BBF6-A9373FEEC15C}" destId="{508A8588-E2EF-44A4-883A-7A647B62140E}" srcOrd="0" destOrd="0" presId="urn:microsoft.com/office/officeart/2005/8/layout/hierarchy3"/>
    <dgm:cxn modelId="{81ECC274-CB7C-4987-AEE9-3FEE968BDD95}" type="presParOf" srcId="{7B8B7343-FACC-4918-BBF6-A9373FEEC15C}" destId="{65658122-B2B7-4875-ADB9-A48ACE78BF9E}" srcOrd="1" destOrd="0" presId="urn:microsoft.com/office/officeart/2005/8/layout/hierarchy3"/>
    <dgm:cxn modelId="{8BC4F452-1846-4DD1-B816-3977E7AA66A4}" type="presParOf" srcId="{6E837DD5-23B0-48FD-9704-53E80FC3594D}" destId="{4589FCCC-7269-40A4-8D65-B377E3440068}" srcOrd="1" destOrd="0" presId="urn:microsoft.com/office/officeart/2005/8/layout/hierarchy3"/>
    <dgm:cxn modelId="{BFA94830-14C1-438A-93A8-CE02A91FA580}" type="presParOf" srcId="{4589FCCC-7269-40A4-8D65-B377E3440068}" destId="{3835A3B7-98F7-4AEC-B06C-BA50F0957950}" srcOrd="0" destOrd="0" presId="urn:microsoft.com/office/officeart/2005/8/layout/hierarchy3"/>
    <dgm:cxn modelId="{3D056160-1D8A-421D-8B92-AC75C0857A1A}" type="presParOf" srcId="{4589FCCC-7269-40A4-8D65-B377E3440068}" destId="{CCC70727-5FF7-407B-B070-AA02A6439297}" srcOrd="1" destOrd="0" presId="urn:microsoft.com/office/officeart/2005/8/layout/hierarchy3"/>
    <dgm:cxn modelId="{3F22C9AA-3EC5-4CE0-9868-6A7B8B96C06A}" type="presParOf" srcId="{4589FCCC-7269-40A4-8D65-B377E3440068}" destId="{EC0286A9-F174-41C7-8143-FBDBA35FC7ED}" srcOrd="2" destOrd="0" presId="urn:microsoft.com/office/officeart/2005/8/layout/hierarchy3"/>
    <dgm:cxn modelId="{A007B9DC-7D5A-412E-9A0E-9711E438842D}" type="presParOf" srcId="{4589FCCC-7269-40A4-8D65-B377E3440068}" destId="{670BD895-A7E1-4002-83B7-C867E6F41E2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C44CA3-4C07-4FDB-9AFA-38D7F78476E2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5E694234-EB6B-4880-AF22-BF90D4AFED17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Aliran Dualisme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86F990DD-D57C-4D24-A775-ED75DC33CF4E}" type="parTrans" cxnId="{DBCC00B3-495A-4F45-B517-9770FABB5F13}">
      <dgm:prSet/>
      <dgm:spPr/>
      <dgm:t>
        <a:bodyPr/>
        <a:lstStyle/>
        <a:p>
          <a:endParaRPr lang="id-ID"/>
        </a:p>
      </dgm:t>
    </dgm:pt>
    <dgm:pt modelId="{A767D740-BAB6-4F44-BADB-13ED77DEEA95}" type="sibTrans" cxnId="{DBCC00B3-495A-4F45-B517-9770FABB5F13}">
      <dgm:prSet/>
      <dgm:spPr/>
      <dgm:t>
        <a:bodyPr/>
        <a:lstStyle/>
        <a:p>
          <a:endParaRPr lang="id-ID"/>
        </a:p>
      </dgm:t>
    </dgm:pt>
    <dgm:pt modelId="{C69BA6FC-9A13-4F8F-A141-C44AE3080FD9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daya ikat hukum internasional bersumber pada kemauan negara,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902EF7B1-EF43-4541-87CB-4A3F4701F9AC}" type="parTrans" cxnId="{E0EE2CE9-0406-4070-B5DF-ACA03BE12310}">
      <dgm:prSet/>
      <dgm:spPr/>
      <dgm:t>
        <a:bodyPr/>
        <a:lstStyle/>
        <a:p>
          <a:endParaRPr lang="id-ID"/>
        </a:p>
      </dgm:t>
    </dgm:pt>
    <dgm:pt modelId="{4BAC8226-A1A0-44FB-9236-DA602CAE99A9}" type="sibTrans" cxnId="{E0EE2CE9-0406-4070-B5DF-ACA03BE12310}">
      <dgm:prSet/>
      <dgm:spPr/>
      <dgm:t>
        <a:bodyPr/>
        <a:lstStyle/>
        <a:p>
          <a:endParaRPr lang="id-ID"/>
        </a:p>
      </dgm:t>
    </dgm:pt>
    <dgm:pt modelId="{4E982E1C-ED5E-4EF1-8DC8-D11269826454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Faham Monisme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32AC19CD-538C-4481-942C-959ABB38CA8B}" type="parTrans" cxnId="{BE705135-4F00-420F-8643-35CF01B60829}">
      <dgm:prSet/>
      <dgm:spPr/>
      <dgm:t>
        <a:bodyPr/>
        <a:lstStyle/>
        <a:p>
          <a:endParaRPr lang="id-ID"/>
        </a:p>
      </dgm:t>
    </dgm:pt>
    <dgm:pt modelId="{3BAD541B-36AA-417B-8251-FB8D7BC4C737}" type="sibTrans" cxnId="{BE705135-4F00-420F-8643-35CF01B60829}">
      <dgm:prSet/>
      <dgm:spPr/>
      <dgm:t>
        <a:bodyPr/>
        <a:lstStyle/>
        <a:p>
          <a:endParaRPr lang="id-ID"/>
        </a:p>
      </dgm:t>
    </dgm:pt>
    <dgm:pt modelId="{7973ABDB-4358-498C-8F84-ABEE722E2293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internasional dan hukum nasional merupakan dua bagian yang dari satu kesatuan yang lebih besar yaitu hukum yang mengatur kehidupan manusi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2F64EAD-17D5-43CA-AA6A-96314A91DDC4}" type="parTrans" cxnId="{D4BFF705-7979-499C-A2F3-814DF8FF734E}">
      <dgm:prSet/>
      <dgm:spPr/>
      <dgm:t>
        <a:bodyPr/>
        <a:lstStyle/>
        <a:p>
          <a:endParaRPr lang="id-ID"/>
        </a:p>
      </dgm:t>
    </dgm:pt>
    <dgm:pt modelId="{D66FBF31-3ED7-4F16-A078-EFF4187DFD59}" type="sibTrans" cxnId="{D4BFF705-7979-499C-A2F3-814DF8FF734E}">
      <dgm:prSet/>
      <dgm:spPr/>
      <dgm:t>
        <a:bodyPr/>
        <a:lstStyle/>
        <a:p>
          <a:endParaRPr lang="id-ID"/>
        </a:p>
      </dgm:t>
    </dgm:pt>
    <dgm:pt modelId="{5F29ABEE-6169-4DD3-8E15-48DEE11B2D95}" type="pres">
      <dgm:prSet presAssocID="{37C44CA3-4C07-4FDB-9AFA-38D7F78476E2}" presName="Name0" presStyleCnt="0">
        <dgm:presLayoutVars>
          <dgm:dir/>
          <dgm:resizeHandles val="exact"/>
        </dgm:presLayoutVars>
      </dgm:prSet>
      <dgm:spPr/>
    </dgm:pt>
    <dgm:pt modelId="{EA811618-A488-40D7-B2AF-8CF234123C3D}" type="pres">
      <dgm:prSet presAssocID="{5E694234-EB6B-4880-AF22-BF90D4AFED1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F2413A3-E5FC-41DD-B08C-E6A28A8F7C47}" type="pres">
      <dgm:prSet presAssocID="{A767D740-BAB6-4F44-BADB-13ED77DEEA95}" presName="sibTrans" presStyleCnt="0"/>
      <dgm:spPr/>
    </dgm:pt>
    <dgm:pt modelId="{780D9C18-7AAB-4056-A254-8CA08B1A413B}" type="pres">
      <dgm:prSet presAssocID="{4E982E1C-ED5E-4EF1-8DC8-D1126982645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8ADCB227-5A88-48CF-ADA5-6A2D3CB17582}" type="presOf" srcId="{37C44CA3-4C07-4FDB-9AFA-38D7F78476E2}" destId="{5F29ABEE-6169-4DD3-8E15-48DEE11B2D95}" srcOrd="0" destOrd="0" presId="urn:microsoft.com/office/officeart/2005/8/layout/hList6"/>
    <dgm:cxn modelId="{D4BFF705-7979-499C-A2F3-814DF8FF734E}" srcId="{4E982E1C-ED5E-4EF1-8DC8-D11269826454}" destId="{7973ABDB-4358-498C-8F84-ABEE722E2293}" srcOrd="0" destOrd="0" parTransId="{02F64EAD-17D5-43CA-AA6A-96314A91DDC4}" sibTransId="{D66FBF31-3ED7-4F16-A078-EFF4187DFD59}"/>
    <dgm:cxn modelId="{6A21AA2C-77DF-418F-A2DD-19F75599F1D7}" type="presOf" srcId="{C69BA6FC-9A13-4F8F-A141-C44AE3080FD9}" destId="{EA811618-A488-40D7-B2AF-8CF234123C3D}" srcOrd="0" destOrd="1" presId="urn:microsoft.com/office/officeart/2005/8/layout/hList6"/>
    <dgm:cxn modelId="{04C73E73-BCE4-4D01-9BDD-361DB5C0538E}" type="presOf" srcId="{4E982E1C-ED5E-4EF1-8DC8-D11269826454}" destId="{780D9C18-7AAB-4056-A254-8CA08B1A413B}" srcOrd="0" destOrd="0" presId="urn:microsoft.com/office/officeart/2005/8/layout/hList6"/>
    <dgm:cxn modelId="{DBCC00B3-495A-4F45-B517-9770FABB5F13}" srcId="{37C44CA3-4C07-4FDB-9AFA-38D7F78476E2}" destId="{5E694234-EB6B-4880-AF22-BF90D4AFED17}" srcOrd="0" destOrd="0" parTransId="{86F990DD-D57C-4D24-A775-ED75DC33CF4E}" sibTransId="{A767D740-BAB6-4F44-BADB-13ED77DEEA95}"/>
    <dgm:cxn modelId="{9ADDF4F4-46BC-407F-A0ED-706055E43DBE}" type="presOf" srcId="{5E694234-EB6B-4880-AF22-BF90D4AFED17}" destId="{EA811618-A488-40D7-B2AF-8CF234123C3D}" srcOrd="0" destOrd="0" presId="urn:microsoft.com/office/officeart/2005/8/layout/hList6"/>
    <dgm:cxn modelId="{BE705135-4F00-420F-8643-35CF01B60829}" srcId="{37C44CA3-4C07-4FDB-9AFA-38D7F78476E2}" destId="{4E982E1C-ED5E-4EF1-8DC8-D11269826454}" srcOrd="1" destOrd="0" parTransId="{32AC19CD-538C-4481-942C-959ABB38CA8B}" sibTransId="{3BAD541B-36AA-417B-8251-FB8D7BC4C737}"/>
    <dgm:cxn modelId="{5ED57D9F-51DE-4EC2-A0A8-E2678697629F}" type="presOf" srcId="{7973ABDB-4358-498C-8F84-ABEE722E2293}" destId="{780D9C18-7AAB-4056-A254-8CA08B1A413B}" srcOrd="0" destOrd="1" presId="urn:microsoft.com/office/officeart/2005/8/layout/hList6"/>
    <dgm:cxn modelId="{E0EE2CE9-0406-4070-B5DF-ACA03BE12310}" srcId="{5E694234-EB6B-4880-AF22-BF90D4AFED17}" destId="{C69BA6FC-9A13-4F8F-A141-C44AE3080FD9}" srcOrd="0" destOrd="0" parTransId="{902EF7B1-EF43-4541-87CB-4A3F4701F9AC}" sibTransId="{4BAC8226-A1A0-44FB-9236-DA602CAE99A9}"/>
    <dgm:cxn modelId="{F1E3E2DE-EB0C-486B-85FB-AF2B4FB1E94F}" type="presParOf" srcId="{5F29ABEE-6169-4DD3-8E15-48DEE11B2D95}" destId="{EA811618-A488-40D7-B2AF-8CF234123C3D}" srcOrd="0" destOrd="0" presId="urn:microsoft.com/office/officeart/2005/8/layout/hList6"/>
    <dgm:cxn modelId="{AEC3797D-356D-4232-AEE9-D0B5F74A0CE6}" type="presParOf" srcId="{5F29ABEE-6169-4DD3-8E15-48DEE11B2D95}" destId="{4F2413A3-E5FC-41DD-B08C-E6A28A8F7C47}" srcOrd="1" destOrd="0" presId="urn:microsoft.com/office/officeart/2005/8/layout/hList6"/>
    <dgm:cxn modelId="{D16D5B1C-EC8A-4F9B-B7B0-263E5959E02B}" type="presParOf" srcId="{5F29ABEE-6169-4DD3-8E15-48DEE11B2D95}" destId="{780D9C18-7AAB-4056-A254-8CA08B1A413B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D6E17A-CD8F-483A-A9DA-8B16C3E939A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D498D99-E6D4-4B2F-8F5B-C46F28741536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Teori Dualisme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209E7B5-3BF3-4AD6-B3A4-CB2D469C09A2}" type="parTrans" cxnId="{EBC6F0EC-DFFB-4C5F-984D-7CEB0E0CD494}">
      <dgm:prSet/>
      <dgm:spPr/>
      <dgm:t>
        <a:bodyPr/>
        <a:lstStyle/>
        <a:p>
          <a:endParaRPr lang="id-ID"/>
        </a:p>
      </dgm:t>
    </dgm:pt>
    <dgm:pt modelId="{B6BB083E-48C1-40DD-A056-AF8D8BC11C9B}" type="sibTrans" cxnId="{EBC6F0EC-DFFB-4C5F-984D-7CEB0E0CD494}">
      <dgm:prSet/>
      <dgm:spPr/>
      <dgm:t>
        <a:bodyPr/>
        <a:lstStyle/>
        <a:p>
          <a:endParaRPr lang="id-ID"/>
        </a:p>
      </dgm:t>
    </dgm:pt>
    <dgm:pt modelId="{BC7C1162-BCDE-4C30-8F3E-A2D555F3D9D0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Tirepel (1899): </a:t>
          </a:r>
          <a:r>
            <a:rPr lang="id-ID" dirty="0" smtClean="0">
              <a:latin typeface="Times New Roman" pitchFamily="18" charset="0"/>
              <a:cs typeface="Times New Roman" pitchFamily="18" charset="0"/>
            </a:rPr>
            <a:t>perbedaan dari sumber dan subyeknya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AA9DB75-1765-48B8-945B-64432721811A}" type="parTrans" cxnId="{914785EA-708A-433D-99F5-48A4BB020EFC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5D83AED7-4B77-46AC-A4D0-D06F3DC32400}" type="sibTrans" cxnId="{914785EA-708A-433D-99F5-48A4BB020EFC}">
      <dgm:prSet/>
      <dgm:spPr/>
      <dgm:t>
        <a:bodyPr/>
        <a:lstStyle/>
        <a:p>
          <a:endParaRPr lang="id-ID"/>
        </a:p>
      </dgm:t>
    </dgm:pt>
    <dgm:pt modelId="{FF9BDCC4-927B-4AAE-B06E-29648D839672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Anzilotti (1928): </a:t>
          </a:r>
          <a:r>
            <a:rPr lang="id-ID" dirty="0" smtClean="0">
              <a:latin typeface="Times New Roman" pitchFamily="18" charset="0"/>
              <a:cs typeface="Times New Roman" pitchFamily="18" charset="0"/>
            </a:rPr>
            <a:t>perbedaan dari azas fundamental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B5112F74-AE08-4094-93F3-DBDE3056FA31}" type="parTrans" cxnId="{1A2BC43C-C8B4-4A84-A7E3-7D562B79BDCC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EC9302AE-E4A9-4D50-9005-41291CF9386A}" type="sibTrans" cxnId="{1A2BC43C-C8B4-4A84-A7E3-7D562B79BDCC}">
      <dgm:prSet/>
      <dgm:spPr/>
      <dgm:t>
        <a:bodyPr/>
        <a:lstStyle/>
        <a:p>
          <a:endParaRPr lang="id-ID"/>
        </a:p>
      </dgm:t>
    </dgm:pt>
    <dgm:pt modelId="{E23120FF-768F-443D-AD5D-B2D3DDE1E3D4}" type="pres">
      <dgm:prSet presAssocID="{DDD6E17A-CD8F-483A-A9DA-8B16C3E939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913BCA-2DFC-4270-B70F-24D97515823F}" type="pres">
      <dgm:prSet presAssocID="{CD498D99-E6D4-4B2F-8F5B-C46F28741536}" presName="root" presStyleCnt="0"/>
      <dgm:spPr/>
    </dgm:pt>
    <dgm:pt modelId="{A37AF0C0-7F57-4535-8D68-9BE3392D3779}" type="pres">
      <dgm:prSet presAssocID="{CD498D99-E6D4-4B2F-8F5B-C46F28741536}" presName="rootComposite" presStyleCnt="0"/>
      <dgm:spPr/>
    </dgm:pt>
    <dgm:pt modelId="{CA6BCDD9-5822-4AF4-ADDA-1450D422F668}" type="pres">
      <dgm:prSet presAssocID="{CD498D99-E6D4-4B2F-8F5B-C46F28741536}" presName="rootText" presStyleLbl="node1" presStyleIdx="0" presStyleCnt="1"/>
      <dgm:spPr/>
      <dgm:t>
        <a:bodyPr/>
        <a:lstStyle/>
        <a:p>
          <a:endParaRPr lang="id-ID"/>
        </a:p>
      </dgm:t>
    </dgm:pt>
    <dgm:pt modelId="{269DC8E4-D5C9-480E-9B9C-10199C4AD792}" type="pres">
      <dgm:prSet presAssocID="{CD498D99-E6D4-4B2F-8F5B-C46F28741536}" presName="rootConnector" presStyleLbl="node1" presStyleIdx="0" presStyleCnt="1"/>
      <dgm:spPr/>
    </dgm:pt>
    <dgm:pt modelId="{1B9A63B6-7FD7-4E40-B6CA-E1047B4CD02A}" type="pres">
      <dgm:prSet presAssocID="{CD498D99-E6D4-4B2F-8F5B-C46F28741536}" presName="childShape" presStyleCnt="0"/>
      <dgm:spPr/>
    </dgm:pt>
    <dgm:pt modelId="{0FE9DA45-8437-474F-AB4F-F7538167D4DE}" type="pres">
      <dgm:prSet presAssocID="{DAA9DB75-1765-48B8-945B-64432721811A}" presName="Name13" presStyleLbl="parChTrans1D2" presStyleIdx="0" presStyleCnt="2"/>
      <dgm:spPr/>
    </dgm:pt>
    <dgm:pt modelId="{78EB8BDE-E926-4BA1-AFBC-1DDDD0F4F437}" type="pres">
      <dgm:prSet presAssocID="{BC7C1162-BCDE-4C30-8F3E-A2D555F3D9D0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034EC03-FBC8-4909-885B-2E159FB607FF}" type="pres">
      <dgm:prSet presAssocID="{B5112F74-AE08-4094-93F3-DBDE3056FA31}" presName="Name13" presStyleLbl="parChTrans1D2" presStyleIdx="1" presStyleCnt="2"/>
      <dgm:spPr/>
    </dgm:pt>
    <dgm:pt modelId="{EE6C6157-1F7C-4895-8980-BAF7D701FFAD}" type="pres">
      <dgm:prSet presAssocID="{FF9BDCC4-927B-4AAE-B06E-29648D839672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A2BC43C-C8B4-4A84-A7E3-7D562B79BDCC}" srcId="{CD498D99-E6D4-4B2F-8F5B-C46F28741536}" destId="{FF9BDCC4-927B-4AAE-B06E-29648D839672}" srcOrd="1" destOrd="0" parTransId="{B5112F74-AE08-4094-93F3-DBDE3056FA31}" sibTransId="{EC9302AE-E4A9-4D50-9005-41291CF9386A}"/>
    <dgm:cxn modelId="{914785EA-708A-433D-99F5-48A4BB020EFC}" srcId="{CD498D99-E6D4-4B2F-8F5B-C46F28741536}" destId="{BC7C1162-BCDE-4C30-8F3E-A2D555F3D9D0}" srcOrd="0" destOrd="0" parTransId="{DAA9DB75-1765-48B8-945B-64432721811A}" sibTransId="{5D83AED7-4B77-46AC-A4D0-D06F3DC32400}"/>
    <dgm:cxn modelId="{78382ADC-59DB-4907-9C96-B39B17141B82}" type="presOf" srcId="{DAA9DB75-1765-48B8-945B-64432721811A}" destId="{0FE9DA45-8437-474F-AB4F-F7538167D4DE}" srcOrd="0" destOrd="0" presId="urn:microsoft.com/office/officeart/2005/8/layout/hierarchy3"/>
    <dgm:cxn modelId="{BAB9D50C-78CB-496B-873F-6E201F61B43D}" type="presOf" srcId="{CD498D99-E6D4-4B2F-8F5B-C46F28741536}" destId="{CA6BCDD9-5822-4AF4-ADDA-1450D422F668}" srcOrd="0" destOrd="0" presId="urn:microsoft.com/office/officeart/2005/8/layout/hierarchy3"/>
    <dgm:cxn modelId="{E9621D25-0E75-4B27-91C8-060D6203B16F}" type="presOf" srcId="{FF9BDCC4-927B-4AAE-B06E-29648D839672}" destId="{EE6C6157-1F7C-4895-8980-BAF7D701FFAD}" srcOrd="0" destOrd="0" presId="urn:microsoft.com/office/officeart/2005/8/layout/hierarchy3"/>
    <dgm:cxn modelId="{BEBFFC23-F003-4EFF-AA9B-A60B31B48B3E}" type="presOf" srcId="{BC7C1162-BCDE-4C30-8F3E-A2D555F3D9D0}" destId="{78EB8BDE-E926-4BA1-AFBC-1DDDD0F4F437}" srcOrd="0" destOrd="0" presId="urn:microsoft.com/office/officeart/2005/8/layout/hierarchy3"/>
    <dgm:cxn modelId="{9C6A8273-7EEF-4319-A945-8AFEDEDB2E96}" type="presOf" srcId="{DDD6E17A-CD8F-483A-A9DA-8B16C3E939A6}" destId="{E23120FF-768F-443D-AD5D-B2D3DDE1E3D4}" srcOrd="0" destOrd="0" presId="urn:microsoft.com/office/officeart/2005/8/layout/hierarchy3"/>
    <dgm:cxn modelId="{EBC6F0EC-DFFB-4C5F-984D-7CEB0E0CD494}" srcId="{DDD6E17A-CD8F-483A-A9DA-8B16C3E939A6}" destId="{CD498D99-E6D4-4B2F-8F5B-C46F28741536}" srcOrd="0" destOrd="0" parTransId="{1209E7B5-3BF3-4AD6-B3A4-CB2D469C09A2}" sibTransId="{B6BB083E-48C1-40DD-A056-AF8D8BC11C9B}"/>
    <dgm:cxn modelId="{45E7F023-26CC-432C-84E2-FD54C75AF7D2}" type="presOf" srcId="{B5112F74-AE08-4094-93F3-DBDE3056FA31}" destId="{7034EC03-FBC8-4909-885B-2E159FB607FF}" srcOrd="0" destOrd="0" presId="urn:microsoft.com/office/officeart/2005/8/layout/hierarchy3"/>
    <dgm:cxn modelId="{37928642-A4EE-42E2-9319-E0029B3E89BD}" type="presOf" srcId="{CD498D99-E6D4-4B2F-8F5B-C46F28741536}" destId="{269DC8E4-D5C9-480E-9B9C-10199C4AD792}" srcOrd="1" destOrd="0" presId="urn:microsoft.com/office/officeart/2005/8/layout/hierarchy3"/>
    <dgm:cxn modelId="{EAA59201-9280-4F4C-B462-B03D67C4CF31}" type="presParOf" srcId="{E23120FF-768F-443D-AD5D-B2D3DDE1E3D4}" destId="{6C913BCA-2DFC-4270-B70F-24D97515823F}" srcOrd="0" destOrd="0" presId="urn:microsoft.com/office/officeart/2005/8/layout/hierarchy3"/>
    <dgm:cxn modelId="{AE3DD692-5286-434F-BB90-A8C2ABB80080}" type="presParOf" srcId="{6C913BCA-2DFC-4270-B70F-24D97515823F}" destId="{A37AF0C0-7F57-4535-8D68-9BE3392D3779}" srcOrd="0" destOrd="0" presId="urn:microsoft.com/office/officeart/2005/8/layout/hierarchy3"/>
    <dgm:cxn modelId="{27425878-14C9-4296-A66E-7078ECE084C5}" type="presParOf" srcId="{A37AF0C0-7F57-4535-8D68-9BE3392D3779}" destId="{CA6BCDD9-5822-4AF4-ADDA-1450D422F668}" srcOrd="0" destOrd="0" presId="urn:microsoft.com/office/officeart/2005/8/layout/hierarchy3"/>
    <dgm:cxn modelId="{FEECD2D7-5612-4D7E-928C-74C99BD0168D}" type="presParOf" srcId="{A37AF0C0-7F57-4535-8D68-9BE3392D3779}" destId="{269DC8E4-D5C9-480E-9B9C-10199C4AD792}" srcOrd="1" destOrd="0" presId="urn:microsoft.com/office/officeart/2005/8/layout/hierarchy3"/>
    <dgm:cxn modelId="{163E921B-3999-4640-AC72-CA054CB4361B}" type="presParOf" srcId="{6C913BCA-2DFC-4270-B70F-24D97515823F}" destId="{1B9A63B6-7FD7-4E40-B6CA-E1047B4CD02A}" srcOrd="1" destOrd="0" presId="urn:microsoft.com/office/officeart/2005/8/layout/hierarchy3"/>
    <dgm:cxn modelId="{2ED8D1CA-3FA2-4FC5-A4EF-D4C0C555442E}" type="presParOf" srcId="{1B9A63B6-7FD7-4E40-B6CA-E1047B4CD02A}" destId="{0FE9DA45-8437-474F-AB4F-F7538167D4DE}" srcOrd="0" destOrd="0" presId="urn:microsoft.com/office/officeart/2005/8/layout/hierarchy3"/>
    <dgm:cxn modelId="{C2CA18CE-E005-45E3-989B-E5813A29A6A8}" type="presParOf" srcId="{1B9A63B6-7FD7-4E40-B6CA-E1047B4CD02A}" destId="{78EB8BDE-E926-4BA1-AFBC-1DDDD0F4F437}" srcOrd="1" destOrd="0" presId="urn:microsoft.com/office/officeart/2005/8/layout/hierarchy3"/>
    <dgm:cxn modelId="{2636487E-DD42-4D3F-A032-6117EAA43A87}" type="presParOf" srcId="{1B9A63B6-7FD7-4E40-B6CA-E1047B4CD02A}" destId="{7034EC03-FBC8-4909-885B-2E159FB607FF}" srcOrd="2" destOrd="0" presId="urn:microsoft.com/office/officeart/2005/8/layout/hierarchy3"/>
    <dgm:cxn modelId="{5A006069-6ED2-466A-9F3C-13595A284016}" type="presParOf" srcId="{1B9A63B6-7FD7-4E40-B6CA-E1047B4CD02A}" destId="{EE6C6157-1F7C-4895-8980-BAF7D701FFA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0E27CC-D01E-4FBB-B789-DE11A4366ED6}" type="doc">
      <dgm:prSet loTypeId="urn:microsoft.com/office/officeart/2005/8/layout/hList9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A3E413B7-DCE9-4F5E-91D2-6DBAB8ADD104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Primat Hukum Nasional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23989DF5-C340-4644-9CF5-5504AA9298F8}" type="parTrans" cxnId="{BC5C77FF-D3F1-456B-A5CD-2E5573BDBFAF}">
      <dgm:prSet/>
      <dgm:spPr/>
      <dgm:t>
        <a:bodyPr/>
        <a:lstStyle/>
        <a:p>
          <a:endParaRPr lang="id-ID"/>
        </a:p>
      </dgm:t>
    </dgm:pt>
    <dgm:pt modelId="{E4A67420-513B-452C-96C9-FBCE4581EDD1}" type="sibTrans" cxnId="{BC5C77FF-D3F1-456B-A5CD-2E5573BDBFAF}">
      <dgm:prSet/>
      <dgm:spPr/>
      <dgm:t>
        <a:bodyPr/>
        <a:lstStyle/>
        <a:p>
          <a:endParaRPr lang="id-ID"/>
        </a:p>
      </dgm:t>
    </dgm:pt>
    <dgm:pt modelId="{007B760C-2900-41B3-91F9-0BF00EE8B9A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Internasional Adalah Bersumber Dari Hukum Nasional.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9703EF11-76F0-4A2A-AAAC-6D21F4F9960E}" type="parTrans" cxnId="{B2782394-31FD-4EF4-A4FC-415E2158DCE9}">
      <dgm:prSet/>
      <dgm:spPr/>
      <dgm:t>
        <a:bodyPr/>
        <a:lstStyle/>
        <a:p>
          <a:endParaRPr lang="id-ID"/>
        </a:p>
      </dgm:t>
    </dgm:pt>
    <dgm:pt modelId="{AE7EAB84-9302-473C-ACA2-688D0C15EC38}" type="sibTrans" cxnId="{B2782394-31FD-4EF4-A4FC-415E2158DCE9}">
      <dgm:prSet/>
      <dgm:spPr/>
      <dgm:t>
        <a:bodyPr/>
        <a:lstStyle/>
        <a:p>
          <a:endParaRPr lang="id-ID"/>
        </a:p>
      </dgm:t>
    </dgm:pt>
    <dgm:pt modelId="{7A067E68-5C34-46D8-80BF-F29BEF56464E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Penganutnya Dinamakan </a:t>
          </a:r>
          <a:r>
            <a:rPr lang="id-ID" b="1" i="1" dirty="0" smtClean="0">
              <a:latin typeface="Times New Roman" pitchFamily="18" charset="0"/>
              <a:cs typeface="Times New Roman" pitchFamily="18" charset="0"/>
            </a:rPr>
            <a:t>Mazhab Bonn Yang Salah Satu</a:t>
          </a:r>
        </a:p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Pelopornya Adalah Max Wenzel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69EAEBE-F0AB-4905-8A5D-E6E83E3BBFC5}" type="parTrans" cxnId="{FF375161-A374-4A98-BCB1-6EDF04768CC6}">
      <dgm:prSet/>
      <dgm:spPr/>
      <dgm:t>
        <a:bodyPr/>
        <a:lstStyle/>
        <a:p>
          <a:endParaRPr lang="id-ID"/>
        </a:p>
      </dgm:t>
    </dgm:pt>
    <dgm:pt modelId="{4FCDA22F-45BB-432E-AA58-1E0737326AA5}" type="sibTrans" cxnId="{FF375161-A374-4A98-BCB1-6EDF04768CC6}">
      <dgm:prSet/>
      <dgm:spPr/>
      <dgm:t>
        <a:bodyPr/>
        <a:lstStyle/>
        <a:p>
          <a:endParaRPr lang="id-ID"/>
        </a:p>
      </dgm:t>
    </dgm:pt>
    <dgm:pt modelId="{FEE485B2-483D-459D-85CE-FB29820A4874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Primat Hukum Internasional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EBDCBA37-5326-4948-AA9F-4D635BD71592}" type="parTrans" cxnId="{BCEC6DF6-C320-476D-95CB-44EFD4962F2A}">
      <dgm:prSet/>
      <dgm:spPr/>
      <dgm:t>
        <a:bodyPr/>
        <a:lstStyle/>
        <a:p>
          <a:endParaRPr lang="id-ID"/>
        </a:p>
      </dgm:t>
    </dgm:pt>
    <dgm:pt modelId="{13210698-4421-4B88-AB43-B54EB0309EF2}" type="sibTrans" cxnId="{BCEC6DF6-C320-476D-95CB-44EFD4962F2A}">
      <dgm:prSet/>
      <dgm:spPr/>
      <dgm:t>
        <a:bodyPr/>
        <a:lstStyle/>
        <a:p>
          <a:endParaRPr lang="id-ID"/>
        </a:p>
      </dgm:t>
    </dgm:pt>
    <dgm:pt modelId="{70D79C8E-AC35-4E15-9EFD-7D753CB8BE69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Hukum Nasional Bersumber Dari Hukum Internasional Yang Secara</a:t>
          </a:r>
        </a:p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Hirarkis Lebih Tinggi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ACEDED9-BD91-4F0F-9B10-9690781EC268}" type="parTrans" cxnId="{41248DFC-5645-4C81-8DFF-3C184C0B41E2}">
      <dgm:prSet/>
      <dgm:spPr/>
      <dgm:t>
        <a:bodyPr/>
        <a:lstStyle/>
        <a:p>
          <a:endParaRPr lang="id-ID"/>
        </a:p>
      </dgm:t>
    </dgm:pt>
    <dgm:pt modelId="{C2F56041-684E-45E5-ABB7-CEC562D93EE4}" type="sibTrans" cxnId="{41248DFC-5645-4C81-8DFF-3C184C0B41E2}">
      <dgm:prSet/>
      <dgm:spPr/>
      <dgm:t>
        <a:bodyPr/>
        <a:lstStyle/>
        <a:p>
          <a:endParaRPr lang="id-ID"/>
        </a:p>
      </dgm:t>
    </dgm:pt>
    <dgm:pt modelId="{D3F0C40F-4FF5-476D-B18D-DFAFD5F97569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Penganut Teori Ini Disebut Dengan Mazhab Vienna.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490D5337-BAA0-43DA-BB5A-E740E962F39C}" type="parTrans" cxnId="{6631EF5D-2EDC-4044-82A5-AD948CFCBF51}">
      <dgm:prSet/>
      <dgm:spPr/>
      <dgm:t>
        <a:bodyPr/>
        <a:lstStyle/>
        <a:p>
          <a:endParaRPr lang="id-ID"/>
        </a:p>
      </dgm:t>
    </dgm:pt>
    <dgm:pt modelId="{683FAA22-0BE0-496D-976A-4067FE693CF2}" type="sibTrans" cxnId="{6631EF5D-2EDC-4044-82A5-AD948CFCBF51}">
      <dgm:prSet/>
      <dgm:spPr/>
      <dgm:t>
        <a:bodyPr/>
        <a:lstStyle/>
        <a:p>
          <a:endParaRPr lang="id-ID"/>
        </a:p>
      </dgm:t>
    </dgm:pt>
    <dgm:pt modelId="{1A73165E-24C3-419A-81A8-C4C4BF0ADE7D}" type="pres">
      <dgm:prSet presAssocID="{960E27CC-D01E-4FBB-B789-DE11A4366ED6}" presName="list" presStyleCnt="0">
        <dgm:presLayoutVars>
          <dgm:dir/>
          <dgm:animLvl val="lvl"/>
        </dgm:presLayoutVars>
      </dgm:prSet>
      <dgm:spPr/>
    </dgm:pt>
    <dgm:pt modelId="{B4CA4FBE-BEAD-4310-AE41-B1D0191984AF}" type="pres">
      <dgm:prSet presAssocID="{A3E413B7-DCE9-4F5E-91D2-6DBAB8ADD104}" presName="posSpace" presStyleCnt="0"/>
      <dgm:spPr/>
    </dgm:pt>
    <dgm:pt modelId="{C3E2E108-6F9B-4E72-8EFB-B4997E9CC163}" type="pres">
      <dgm:prSet presAssocID="{A3E413B7-DCE9-4F5E-91D2-6DBAB8ADD104}" presName="vertFlow" presStyleCnt="0"/>
      <dgm:spPr/>
    </dgm:pt>
    <dgm:pt modelId="{37218045-3FA1-4CE3-B62F-04CAD85FD0FF}" type="pres">
      <dgm:prSet presAssocID="{A3E413B7-DCE9-4F5E-91D2-6DBAB8ADD104}" presName="topSpace" presStyleCnt="0"/>
      <dgm:spPr/>
    </dgm:pt>
    <dgm:pt modelId="{DB05B084-DEF8-4025-86D2-D455D51855BC}" type="pres">
      <dgm:prSet presAssocID="{A3E413B7-DCE9-4F5E-91D2-6DBAB8ADD104}" presName="firstComp" presStyleCnt="0"/>
      <dgm:spPr/>
    </dgm:pt>
    <dgm:pt modelId="{9964F8D5-82FF-449A-BEF9-44F7B188D220}" type="pres">
      <dgm:prSet presAssocID="{A3E413B7-DCE9-4F5E-91D2-6DBAB8ADD104}" presName="firstChild" presStyleLbl="bgAccFollowNode1" presStyleIdx="0" presStyleCnt="4"/>
      <dgm:spPr/>
      <dgm:t>
        <a:bodyPr/>
        <a:lstStyle/>
        <a:p>
          <a:endParaRPr lang="id-ID"/>
        </a:p>
      </dgm:t>
    </dgm:pt>
    <dgm:pt modelId="{138B05FE-7A01-4028-B5CC-1FB5FE029A1A}" type="pres">
      <dgm:prSet presAssocID="{A3E413B7-DCE9-4F5E-91D2-6DBAB8ADD104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A3D7C91-42E4-4CE6-95AE-93203D9E0B94}" type="pres">
      <dgm:prSet presAssocID="{7A067E68-5C34-46D8-80BF-F29BEF56464E}" presName="comp" presStyleCnt="0"/>
      <dgm:spPr/>
    </dgm:pt>
    <dgm:pt modelId="{9F2F1B77-106F-4C27-9249-C8E6C332E4D4}" type="pres">
      <dgm:prSet presAssocID="{7A067E68-5C34-46D8-80BF-F29BEF56464E}" presName="child" presStyleLbl="bgAccFollowNode1" presStyleIdx="1" presStyleCnt="4"/>
      <dgm:spPr/>
      <dgm:t>
        <a:bodyPr/>
        <a:lstStyle/>
        <a:p>
          <a:endParaRPr lang="id-ID"/>
        </a:p>
      </dgm:t>
    </dgm:pt>
    <dgm:pt modelId="{E7C6DB50-7D1A-43DD-B63F-72AC64CF5BDD}" type="pres">
      <dgm:prSet presAssocID="{7A067E68-5C34-46D8-80BF-F29BEF56464E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1589FDF-3B50-4CEE-8515-AE279A7B73EC}" type="pres">
      <dgm:prSet presAssocID="{A3E413B7-DCE9-4F5E-91D2-6DBAB8ADD104}" presName="negSpace" presStyleCnt="0"/>
      <dgm:spPr/>
    </dgm:pt>
    <dgm:pt modelId="{367376DD-59EF-4AF0-89EB-CB9D7F031FC9}" type="pres">
      <dgm:prSet presAssocID="{A3E413B7-DCE9-4F5E-91D2-6DBAB8ADD104}" presName="circle" presStyleLbl="node1" presStyleIdx="0" presStyleCnt="2"/>
      <dgm:spPr/>
      <dgm:t>
        <a:bodyPr/>
        <a:lstStyle/>
        <a:p>
          <a:endParaRPr lang="id-ID"/>
        </a:p>
      </dgm:t>
    </dgm:pt>
    <dgm:pt modelId="{D82CE30B-9638-422F-A157-0527A6644C6D}" type="pres">
      <dgm:prSet presAssocID="{E4A67420-513B-452C-96C9-FBCE4581EDD1}" presName="transSpace" presStyleCnt="0"/>
      <dgm:spPr/>
    </dgm:pt>
    <dgm:pt modelId="{1E0AB1CB-019B-4992-9A00-DF31BC5B1824}" type="pres">
      <dgm:prSet presAssocID="{FEE485B2-483D-459D-85CE-FB29820A4874}" presName="posSpace" presStyleCnt="0"/>
      <dgm:spPr/>
    </dgm:pt>
    <dgm:pt modelId="{EB94F59E-92ED-45A8-B85C-D500F28639F9}" type="pres">
      <dgm:prSet presAssocID="{FEE485B2-483D-459D-85CE-FB29820A4874}" presName="vertFlow" presStyleCnt="0"/>
      <dgm:spPr/>
    </dgm:pt>
    <dgm:pt modelId="{6F756DBD-6199-4275-9AAB-67AD5B6FD2A5}" type="pres">
      <dgm:prSet presAssocID="{FEE485B2-483D-459D-85CE-FB29820A4874}" presName="topSpace" presStyleCnt="0"/>
      <dgm:spPr/>
    </dgm:pt>
    <dgm:pt modelId="{EF22EF61-C2DE-4351-96B4-9089AD85C336}" type="pres">
      <dgm:prSet presAssocID="{FEE485B2-483D-459D-85CE-FB29820A4874}" presName="firstComp" presStyleCnt="0"/>
      <dgm:spPr/>
    </dgm:pt>
    <dgm:pt modelId="{3B72A2D2-6132-4472-9983-7A208572AD15}" type="pres">
      <dgm:prSet presAssocID="{FEE485B2-483D-459D-85CE-FB29820A4874}" presName="firstChild" presStyleLbl="bgAccFollowNode1" presStyleIdx="2" presStyleCnt="4"/>
      <dgm:spPr/>
      <dgm:t>
        <a:bodyPr/>
        <a:lstStyle/>
        <a:p>
          <a:endParaRPr lang="id-ID"/>
        </a:p>
      </dgm:t>
    </dgm:pt>
    <dgm:pt modelId="{68959E86-5896-4574-86B4-5E3508EE35D7}" type="pres">
      <dgm:prSet presAssocID="{FEE485B2-483D-459D-85CE-FB29820A4874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6EC306-3B97-4BA0-A2C5-7FF5634B64DD}" type="pres">
      <dgm:prSet presAssocID="{D3F0C40F-4FF5-476D-B18D-DFAFD5F97569}" presName="comp" presStyleCnt="0"/>
      <dgm:spPr/>
    </dgm:pt>
    <dgm:pt modelId="{730CD446-E2C7-49BF-8AA2-E783B6E47201}" type="pres">
      <dgm:prSet presAssocID="{D3F0C40F-4FF5-476D-B18D-DFAFD5F97569}" presName="child" presStyleLbl="bgAccFollowNode1" presStyleIdx="3" presStyleCnt="4"/>
      <dgm:spPr/>
      <dgm:t>
        <a:bodyPr/>
        <a:lstStyle/>
        <a:p>
          <a:endParaRPr lang="id-ID"/>
        </a:p>
      </dgm:t>
    </dgm:pt>
    <dgm:pt modelId="{B07B275B-B7CE-404A-884B-97B54C56E87B}" type="pres">
      <dgm:prSet presAssocID="{D3F0C40F-4FF5-476D-B18D-DFAFD5F97569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737254E-9660-487B-879C-8E424831837D}" type="pres">
      <dgm:prSet presAssocID="{FEE485B2-483D-459D-85CE-FB29820A4874}" presName="negSpace" presStyleCnt="0"/>
      <dgm:spPr/>
    </dgm:pt>
    <dgm:pt modelId="{A186DEBD-EEB6-4842-ADAE-F0E32B5CC090}" type="pres">
      <dgm:prSet presAssocID="{FEE485B2-483D-459D-85CE-FB29820A4874}" presName="circle" presStyleLbl="node1" presStyleIdx="1" presStyleCnt="2"/>
      <dgm:spPr/>
      <dgm:t>
        <a:bodyPr/>
        <a:lstStyle/>
        <a:p>
          <a:endParaRPr lang="id-ID"/>
        </a:p>
      </dgm:t>
    </dgm:pt>
  </dgm:ptLst>
  <dgm:cxnLst>
    <dgm:cxn modelId="{BC5C77FF-D3F1-456B-A5CD-2E5573BDBFAF}" srcId="{960E27CC-D01E-4FBB-B789-DE11A4366ED6}" destId="{A3E413B7-DCE9-4F5E-91D2-6DBAB8ADD104}" srcOrd="0" destOrd="0" parTransId="{23989DF5-C340-4644-9CF5-5504AA9298F8}" sibTransId="{E4A67420-513B-452C-96C9-FBCE4581EDD1}"/>
    <dgm:cxn modelId="{F89B73FC-81D6-4A91-89DE-0DB72D2FC657}" type="presOf" srcId="{7A067E68-5C34-46D8-80BF-F29BEF56464E}" destId="{E7C6DB50-7D1A-43DD-B63F-72AC64CF5BDD}" srcOrd="1" destOrd="0" presId="urn:microsoft.com/office/officeart/2005/8/layout/hList9"/>
    <dgm:cxn modelId="{77EEB4FF-127D-42CC-89A0-E4EC54FEC115}" type="presOf" srcId="{70D79C8E-AC35-4E15-9EFD-7D753CB8BE69}" destId="{68959E86-5896-4574-86B4-5E3508EE35D7}" srcOrd="1" destOrd="0" presId="urn:microsoft.com/office/officeart/2005/8/layout/hList9"/>
    <dgm:cxn modelId="{FACD8E2A-9B4B-4CF2-9651-D032BCC7F9BF}" type="presOf" srcId="{A3E413B7-DCE9-4F5E-91D2-6DBAB8ADD104}" destId="{367376DD-59EF-4AF0-89EB-CB9D7F031FC9}" srcOrd="0" destOrd="0" presId="urn:microsoft.com/office/officeart/2005/8/layout/hList9"/>
    <dgm:cxn modelId="{B2782394-31FD-4EF4-A4FC-415E2158DCE9}" srcId="{A3E413B7-DCE9-4F5E-91D2-6DBAB8ADD104}" destId="{007B760C-2900-41B3-91F9-0BF00EE8B9A8}" srcOrd="0" destOrd="0" parTransId="{9703EF11-76F0-4A2A-AAAC-6D21F4F9960E}" sibTransId="{AE7EAB84-9302-473C-ACA2-688D0C15EC38}"/>
    <dgm:cxn modelId="{68302D1B-4EC2-4403-B4C9-E05C398000BE}" type="presOf" srcId="{960E27CC-D01E-4FBB-B789-DE11A4366ED6}" destId="{1A73165E-24C3-419A-81A8-C4C4BF0ADE7D}" srcOrd="0" destOrd="0" presId="urn:microsoft.com/office/officeart/2005/8/layout/hList9"/>
    <dgm:cxn modelId="{8B77DC0C-E820-4356-8FDE-D69361E16F2C}" type="presOf" srcId="{007B760C-2900-41B3-91F9-0BF00EE8B9A8}" destId="{138B05FE-7A01-4028-B5CC-1FB5FE029A1A}" srcOrd="1" destOrd="0" presId="urn:microsoft.com/office/officeart/2005/8/layout/hList9"/>
    <dgm:cxn modelId="{31155AAB-6B60-4F2C-8303-5E59A1133B54}" type="presOf" srcId="{FEE485B2-483D-459D-85CE-FB29820A4874}" destId="{A186DEBD-EEB6-4842-ADAE-F0E32B5CC090}" srcOrd="0" destOrd="0" presId="urn:microsoft.com/office/officeart/2005/8/layout/hList9"/>
    <dgm:cxn modelId="{BCEC6DF6-C320-476D-95CB-44EFD4962F2A}" srcId="{960E27CC-D01E-4FBB-B789-DE11A4366ED6}" destId="{FEE485B2-483D-459D-85CE-FB29820A4874}" srcOrd="1" destOrd="0" parTransId="{EBDCBA37-5326-4948-AA9F-4D635BD71592}" sibTransId="{13210698-4421-4B88-AB43-B54EB0309EF2}"/>
    <dgm:cxn modelId="{30C5FD6E-740F-466F-9C4E-D9571C2AEC1A}" type="presOf" srcId="{007B760C-2900-41B3-91F9-0BF00EE8B9A8}" destId="{9964F8D5-82FF-449A-BEF9-44F7B188D220}" srcOrd="0" destOrd="0" presId="urn:microsoft.com/office/officeart/2005/8/layout/hList9"/>
    <dgm:cxn modelId="{3EB4008B-51FF-4E21-AB88-7074062A0CA5}" type="presOf" srcId="{70D79C8E-AC35-4E15-9EFD-7D753CB8BE69}" destId="{3B72A2D2-6132-4472-9983-7A208572AD15}" srcOrd="0" destOrd="0" presId="urn:microsoft.com/office/officeart/2005/8/layout/hList9"/>
    <dgm:cxn modelId="{FAA5B3F5-D32D-41AD-B21C-A8B7A7D75F63}" type="presOf" srcId="{7A067E68-5C34-46D8-80BF-F29BEF56464E}" destId="{9F2F1B77-106F-4C27-9249-C8E6C332E4D4}" srcOrd="0" destOrd="0" presId="urn:microsoft.com/office/officeart/2005/8/layout/hList9"/>
    <dgm:cxn modelId="{41248DFC-5645-4C81-8DFF-3C184C0B41E2}" srcId="{FEE485B2-483D-459D-85CE-FB29820A4874}" destId="{70D79C8E-AC35-4E15-9EFD-7D753CB8BE69}" srcOrd="0" destOrd="0" parTransId="{5ACEDED9-BD91-4F0F-9B10-9690781EC268}" sibTransId="{C2F56041-684E-45E5-ABB7-CEC562D93EE4}"/>
    <dgm:cxn modelId="{FF375161-A374-4A98-BCB1-6EDF04768CC6}" srcId="{A3E413B7-DCE9-4F5E-91D2-6DBAB8ADD104}" destId="{7A067E68-5C34-46D8-80BF-F29BEF56464E}" srcOrd="1" destOrd="0" parTransId="{069EAEBE-F0AB-4905-8A5D-E6E83E3BBFC5}" sibTransId="{4FCDA22F-45BB-432E-AA58-1E0737326AA5}"/>
    <dgm:cxn modelId="{BD19B712-7D37-43FF-9AD3-35B4855C2C94}" type="presOf" srcId="{D3F0C40F-4FF5-476D-B18D-DFAFD5F97569}" destId="{730CD446-E2C7-49BF-8AA2-E783B6E47201}" srcOrd="0" destOrd="0" presId="urn:microsoft.com/office/officeart/2005/8/layout/hList9"/>
    <dgm:cxn modelId="{6631EF5D-2EDC-4044-82A5-AD948CFCBF51}" srcId="{FEE485B2-483D-459D-85CE-FB29820A4874}" destId="{D3F0C40F-4FF5-476D-B18D-DFAFD5F97569}" srcOrd="1" destOrd="0" parTransId="{490D5337-BAA0-43DA-BB5A-E740E962F39C}" sibTransId="{683FAA22-0BE0-496D-976A-4067FE693CF2}"/>
    <dgm:cxn modelId="{F3EF2981-681B-4394-8342-07F4677D40B3}" type="presOf" srcId="{D3F0C40F-4FF5-476D-B18D-DFAFD5F97569}" destId="{B07B275B-B7CE-404A-884B-97B54C56E87B}" srcOrd="1" destOrd="0" presId="urn:microsoft.com/office/officeart/2005/8/layout/hList9"/>
    <dgm:cxn modelId="{9DEB1767-0126-4647-86B5-F733E9C9402B}" type="presParOf" srcId="{1A73165E-24C3-419A-81A8-C4C4BF0ADE7D}" destId="{B4CA4FBE-BEAD-4310-AE41-B1D0191984AF}" srcOrd="0" destOrd="0" presId="urn:microsoft.com/office/officeart/2005/8/layout/hList9"/>
    <dgm:cxn modelId="{2129269A-E514-400D-AC2F-56CBCE164605}" type="presParOf" srcId="{1A73165E-24C3-419A-81A8-C4C4BF0ADE7D}" destId="{C3E2E108-6F9B-4E72-8EFB-B4997E9CC163}" srcOrd="1" destOrd="0" presId="urn:microsoft.com/office/officeart/2005/8/layout/hList9"/>
    <dgm:cxn modelId="{E36DDDC7-4B2A-445E-8C77-F88DAAFCBCFC}" type="presParOf" srcId="{C3E2E108-6F9B-4E72-8EFB-B4997E9CC163}" destId="{37218045-3FA1-4CE3-B62F-04CAD85FD0FF}" srcOrd="0" destOrd="0" presId="urn:microsoft.com/office/officeart/2005/8/layout/hList9"/>
    <dgm:cxn modelId="{4DFC11CC-4E7A-4585-A84D-E73187A568F6}" type="presParOf" srcId="{C3E2E108-6F9B-4E72-8EFB-B4997E9CC163}" destId="{DB05B084-DEF8-4025-86D2-D455D51855BC}" srcOrd="1" destOrd="0" presId="urn:microsoft.com/office/officeart/2005/8/layout/hList9"/>
    <dgm:cxn modelId="{7349DC03-3D59-48DB-AC06-C595E3319201}" type="presParOf" srcId="{DB05B084-DEF8-4025-86D2-D455D51855BC}" destId="{9964F8D5-82FF-449A-BEF9-44F7B188D220}" srcOrd="0" destOrd="0" presId="urn:microsoft.com/office/officeart/2005/8/layout/hList9"/>
    <dgm:cxn modelId="{9EEF1B85-F4DD-4408-92BA-2E780B1DEFA9}" type="presParOf" srcId="{DB05B084-DEF8-4025-86D2-D455D51855BC}" destId="{138B05FE-7A01-4028-B5CC-1FB5FE029A1A}" srcOrd="1" destOrd="0" presId="urn:microsoft.com/office/officeart/2005/8/layout/hList9"/>
    <dgm:cxn modelId="{0B0C85D0-3FC6-4C1F-BA4D-3E096E776BD6}" type="presParOf" srcId="{C3E2E108-6F9B-4E72-8EFB-B4997E9CC163}" destId="{2A3D7C91-42E4-4CE6-95AE-93203D9E0B94}" srcOrd="2" destOrd="0" presId="urn:microsoft.com/office/officeart/2005/8/layout/hList9"/>
    <dgm:cxn modelId="{B0E2968C-EC84-4F92-A618-ABDC6C25171C}" type="presParOf" srcId="{2A3D7C91-42E4-4CE6-95AE-93203D9E0B94}" destId="{9F2F1B77-106F-4C27-9249-C8E6C332E4D4}" srcOrd="0" destOrd="0" presId="urn:microsoft.com/office/officeart/2005/8/layout/hList9"/>
    <dgm:cxn modelId="{A8F9776E-F196-4836-9B99-3DD44A79CE90}" type="presParOf" srcId="{2A3D7C91-42E4-4CE6-95AE-93203D9E0B94}" destId="{E7C6DB50-7D1A-43DD-B63F-72AC64CF5BDD}" srcOrd="1" destOrd="0" presId="urn:microsoft.com/office/officeart/2005/8/layout/hList9"/>
    <dgm:cxn modelId="{A9263FA1-065F-4B36-B056-0A3D9FDB644F}" type="presParOf" srcId="{1A73165E-24C3-419A-81A8-C4C4BF0ADE7D}" destId="{81589FDF-3B50-4CEE-8515-AE279A7B73EC}" srcOrd="2" destOrd="0" presId="urn:microsoft.com/office/officeart/2005/8/layout/hList9"/>
    <dgm:cxn modelId="{7205CE2D-32BA-4C16-ABFF-3A9DB725E050}" type="presParOf" srcId="{1A73165E-24C3-419A-81A8-C4C4BF0ADE7D}" destId="{367376DD-59EF-4AF0-89EB-CB9D7F031FC9}" srcOrd="3" destOrd="0" presId="urn:microsoft.com/office/officeart/2005/8/layout/hList9"/>
    <dgm:cxn modelId="{1585404D-398A-4B20-9615-B852006EE116}" type="presParOf" srcId="{1A73165E-24C3-419A-81A8-C4C4BF0ADE7D}" destId="{D82CE30B-9638-422F-A157-0527A6644C6D}" srcOrd="4" destOrd="0" presId="urn:microsoft.com/office/officeart/2005/8/layout/hList9"/>
    <dgm:cxn modelId="{AE94A836-A3B3-49D5-9A74-0F37B100F3FC}" type="presParOf" srcId="{1A73165E-24C3-419A-81A8-C4C4BF0ADE7D}" destId="{1E0AB1CB-019B-4992-9A00-DF31BC5B1824}" srcOrd="5" destOrd="0" presId="urn:microsoft.com/office/officeart/2005/8/layout/hList9"/>
    <dgm:cxn modelId="{EFAD4C4B-3BE3-42A6-B2BA-E61D98AAA8D2}" type="presParOf" srcId="{1A73165E-24C3-419A-81A8-C4C4BF0ADE7D}" destId="{EB94F59E-92ED-45A8-B85C-D500F28639F9}" srcOrd="6" destOrd="0" presId="urn:microsoft.com/office/officeart/2005/8/layout/hList9"/>
    <dgm:cxn modelId="{7A841DB4-69E0-432A-8E74-82F537DD5966}" type="presParOf" srcId="{EB94F59E-92ED-45A8-B85C-D500F28639F9}" destId="{6F756DBD-6199-4275-9AAB-67AD5B6FD2A5}" srcOrd="0" destOrd="0" presId="urn:microsoft.com/office/officeart/2005/8/layout/hList9"/>
    <dgm:cxn modelId="{EE5DE970-19BA-44CC-8DF6-DB3CB32CD6AF}" type="presParOf" srcId="{EB94F59E-92ED-45A8-B85C-D500F28639F9}" destId="{EF22EF61-C2DE-4351-96B4-9089AD85C336}" srcOrd="1" destOrd="0" presId="urn:microsoft.com/office/officeart/2005/8/layout/hList9"/>
    <dgm:cxn modelId="{14406B3C-7FA1-46D7-A407-22E1A55B023D}" type="presParOf" srcId="{EF22EF61-C2DE-4351-96B4-9089AD85C336}" destId="{3B72A2D2-6132-4472-9983-7A208572AD15}" srcOrd="0" destOrd="0" presId="urn:microsoft.com/office/officeart/2005/8/layout/hList9"/>
    <dgm:cxn modelId="{5743C3F0-59F5-4736-B45B-A96FC0B57B87}" type="presParOf" srcId="{EF22EF61-C2DE-4351-96B4-9089AD85C336}" destId="{68959E86-5896-4574-86B4-5E3508EE35D7}" srcOrd="1" destOrd="0" presId="urn:microsoft.com/office/officeart/2005/8/layout/hList9"/>
    <dgm:cxn modelId="{2BB42040-A071-465A-8379-E75ABFEB1E01}" type="presParOf" srcId="{EB94F59E-92ED-45A8-B85C-D500F28639F9}" destId="{2B6EC306-3B97-4BA0-A2C5-7FF5634B64DD}" srcOrd="2" destOrd="0" presId="urn:microsoft.com/office/officeart/2005/8/layout/hList9"/>
    <dgm:cxn modelId="{BC1C142C-C278-44D6-8DCA-7D3F908A0FC6}" type="presParOf" srcId="{2B6EC306-3B97-4BA0-A2C5-7FF5634B64DD}" destId="{730CD446-E2C7-49BF-8AA2-E783B6E47201}" srcOrd="0" destOrd="0" presId="urn:microsoft.com/office/officeart/2005/8/layout/hList9"/>
    <dgm:cxn modelId="{AA173CA2-DFF1-4C36-AD2E-5421C81F6DF1}" type="presParOf" srcId="{2B6EC306-3B97-4BA0-A2C5-7FF5634B64DD}" destId="{B07B275B-B7CE-404A-884B-97B54C56E87B}" srcOrd="1" destOrd="0" presId="urn:microsoft.com/office/officeart/2005/8/layout/hList9"/>
    <dgm:cxn modelId="{FAB44B92-B6FE-4E03-BB74-38447C3219D4}" type="presParOf" srcId="{1A73165E-24C3-419A-81A8-C4C4BF0ADE7D}" destId="{3737254E-9660-487B-879C-8E424831837D}" srcOrd="7" destOrd="0" presId="urn:microsoft.com/office/officeart/2005/8/layout/hList9"/>
    <dgm:cxn modelId="{75E835D4-5D7A-4D0F-862C-D7FC30C3D8C0}" type="presParOf" srcId="{1A73165E-24C3-419A-81A8-C4C4BF0ADE7D}" destId="{A186DEBD-EEB6-4842-ADAE-F0E32B5CC09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E9CF18-B9FA-40E4-B384-0BBD5187B7FB}">
      <dsp:nvSpPr>
        <dsp:cNvPr id="0" name=""/>
        <dsp:cNvSpPr/>
      </dsp:nvSpPr>
      <dsp:spPr>
        <a:xfrm>
          <a:off x="0" y="431481"/>
          <a:ext cx="97218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BBA1FE-5049-4578-A7D5-CFF7834CB984}">
      <dsp:nvSpPr>
        <dsp:cNvPr id="0" name=""/>
        <dsp:cNvSpPr/>
      </dsp:nvSpPr>
      <dsp:spPr>
        <a:xfrm>
          <a:off x="486092" y="62481"/>
          <a:ext cx="6805295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24" tIns="0" rIns="257224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Memiliki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Kekuasaan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Eksekutif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Yang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Kuat</a:t>
          </a:r>
          <a:endParaRPr lang="id-ID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092" y="62481"/>
        <a:ext cx="6805295" cy="738000"/>
      </dsp:txXfrm>
    </dsp:sp>
    <dsp:sp modelId="{C47EA708-7088-4513-8551-DD305FEEE17E}">
      <dsp:nvSpPr>
        <dsp:cNvPr id="0" name=""/>
        <dsp:cNvSpPr/>
      </dsp:nvSpPr>
      <dsp:spPr>
        <a:xfrm>
          <a:off x="0" y="1565481"/>
          <a:ext cx="97218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5E5EE-128F-4007-ACDB-B10291773886}">
      <dsp:nvSpPr>
        <dsp:cNvPr id="0" name=""/>
        <dsp:cNvSpPr/>
      </dsp:nvSpPr>
      <dsp:spPr>
        <a:xfrm>
          <a:off x="486092" y="1196481"/>
          <a:ext cx="6805295" cy="7380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24" tIns="0" rIns="257224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Bersifat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Koordinasi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Subordinasi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id-ID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092" y="1196481"/>
        <a:ext cx="6805295" cy="738000"/>
      </dsp:txXfrm>
    </dsp:sp>
    <dsp:sp modelId="{D2D3CCBC-8E3B-42A0-8111-72B57A2E4F80}">
      <dsp:nvSpPr>
        <dsp:cNvPr id="0" name=""/>
        <dsp:cNvSpPr/>
      </dsp:nvSpPr>
      <dsp:spPr>
        <a:xfrm>
          <a:off x="0" y="2699481"/>
          <a:ext cx="97218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E41F17-0B33-4869-901B-7AF1566E9E28}">
      <dsp:nvSpPr>
        <dsp:cNvPr id="0" name=""/>
        <dsp:cNvSpPr/>
      </dsp:nvSpPr>
      <dsp:spPr>
        <a:xfrm>
          <a:off x="468437" y="2293507"/>
          <a:ext cx="6805295" cy="7380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24" tIns="0" rIns="257224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Memiliki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Lembaga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Legislatif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Yudikatif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, Dan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Polisional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id-ID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8437" y="2293507"/>
        <a:ext cx="6805295" cy="738000"/>
      </dsp:txXfrm>
    </dsp:sp>
    <dsp:sp modelId="{430026D5-C97F-402C-A52B-A0063DC4B9F7}">
      <dsp:nvSpPr>
        <dsp:cNvPr id="0" name=""/>
        <dsp:cNvSpPr/>
      </dsp:nvSpPr>
      <dsp:spPr>
        <a:xfrm>
          <a:off x="0" y="3833481"/>
          <a:ext cx="97218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3A9757-CD2F-417A-ABC1-750F03EA254A}">
      <dsp:nvSpPr>
        <dsp:cNvPr id="0" name=""/>
        <dsp:cNvSpPr/>
      </dsp:nvSpPr>
      <dsp:spPr>
        <a:xfrm>
          <a:off x="486092" y="3464481"/>
          <a:ext cx="6805295" cy="7380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24" tIns="0" rIns="257224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Tidak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Bisa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Memaksakan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Kehendak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Masyarakat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err="1" smtClean="0">
              <a:latin typeface="Times New Roman" pitchFamily="18" charset="0"/>
              <a:cs typeface="Times New Roman" pitchFamily="18" charset="0"/>
            </a:rPr>
            <a:t>Internasional</a:t>
          </a:r>
          <a:endParaRPr lang="id-ID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092" y="3464481"/>
        <a:ext cx="6805295" cy="738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279311-51A6-4CF6-8445-9547829A5F68}">
      <dsp:nvSpPr>
        <dsp:cNvPr id="0" name=""/>
        <dsp:cNvSpPr/>
      </dsp:nvSpPr>
      <dsp:spPr>
        <a:xfrm>
          <a:off x="1390383" y="1342"/>
          <a:ext cx="2291595" cy="1145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Times New Roman" pitchFamily="18" charset="0"/>
              <a:cs typeface="Times New Roman" pitchFamily="18" charset="0"/>
            </a:rPr>
            <a:t>Mazhab Hukum Alam</a:t>
          </a:r>
          <a:endParaRPr lang="id-ID" sz="23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90383" y="1342"/>
        <a:ext cx="2291595" cy="1145797"/>
      </dsp:txXfrm>
    </dsp:sp>
    <dsp:sp modelId="{CC339ED8-0C0E-49D3-86D1-E624DC19C2B0}">
      <dsp:nvSpPr>
        <dsp:cNvPr id="0" name=""/>
        <dsp:cNvSpPr/>
      </dsp:nvSpPr>
      <dsp:spPr>
        <a:xfrm>
          <a:off x="1619543" y="1147140"/>
          <a:ext cx="229159" cy="859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348"/>
              </a:lnTo>
              <a:lnTo>
                <a:pt x="229159" y="859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9B91BC-7357-4637-9A8B-F3E33E8ABFB2}">
      <dsp:nvSpPr>
        <dsp:cNvPr id="0" name=""/>
        <dsp:cNvSpPr/>
      </dsp:nvSpPr>
      <dsp:spPr>
        <a:xfrm>
          <a:off x="1848702" y="1433589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Hukum Internasional Mengikat Karena Ia Adalah Bagian Dari “Hukum Alam” 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48702" y="1433589"/>
        <a:ext cx="1833276" cy="1145797"/>
      </dsp:txXfrm>
    </dsp:sp>
    <dsp:sp modelId="{6360AFE3-2E4F-4F9A-AE7D-185510F633B5}">
      <dsp:nvSpPr>
        <dsp:cNvPr id="0" name=""/>
        <dsp:cNvSpPr/>
      </dsp:nvSpPr>
      <dsp:spPr>
        <a:xfrm>
          <a:off x="1619543" y="1147140"/>
          <a:ext cx="229159" cy="229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1595"/>
              </a:lnTo>
              <a:lnTo>
                <a:pt x="229159" y="22915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5A64C-A706-4084-9ABF-8EB1375CA341}">
      <dsp:nvSpPr>
        <dsp:cNvPr id="0" name=""/>
        <dsp:cNvSpPr/>
      </dsp:nvSpPr>
      <dsp:spPr>
        <a:xfrm>
          <a:off x="1848702" y="2865836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Tokoh-tokoh Dari Mazhab Ini, Antara Lain, Hugo Grotius (Hugo De Groot), Emmeric Vattel, Dll.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48702" y="2865836"/>
        <a:ext cx="1833276" cy="1145797"/>
      </dsp:txXfrm>
    </dsp:sp>
    <dsp:sp modelId="{E4E991E0-EC70-4621-B108-19AAC2777A3A}">
      <dsp:nvSpPr>
        <dsp:cNvPr id="0" name=""/>
        <dsp:cNvSpPr/>
      </dsp:nvSpPr>
      <dsp:spPr>
        <a:xfrm>
          <a:off x="4254877" y="1342"/>
          <a:ext cx="2291595" cy="1145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Times New Roman" pitchFamily="18" charset="0"/>
              <a:cs typeface="Times New Roman" pitchFamily="18" charset="0"/>
            </a:rPr>
            <a:t>Mazhab Hukum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Times New Roman" pitchFamily="18" charset="0"/>
              <a:cs typeface="Times New Roman" pitchFamily="18" charset="0"/>
            </a:rPr>
            <a:t>Positif</a:t>
          </a:r>
          <a:endParaRPr lang="id-ID" sz="23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4877" y="1342"/>
        <a:ext cx="2291595" cy="1145797"/>
      </dsp:txXfrm>
    </dsp:sp>
    <dsp:sp modelId="{6E1851CD-F171-4072-B4F8-EB2D4CF572DC}">
      <dsp:nvSpPr>
        <dsp:cNvPr id="0" name=""/>
        <dsp:cNvSpPr/>
      </dsp:nvSpPr>
      <dsp:spPr>
        <a:xfrm>
          <a:off x="4484036" y="1147140"/>
          <a:ext cx="229159" cy="859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348"/>
              </a:lnTo>
              <a:lnTo>
                <a:pt x="229159" y="8593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FE95D-8675-4AAC-B542-C4D1D6D49247}">
      <dsp:nvSpPr>
        <dsp:cNvPr id="0" name=""/>
        <dsp:cNvSpPr/>
      </dsp:nvSpPr>
      <dsp:spPr>
        <a:xfrm>
          <a:off x="4713196" y="1433589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Mazhab/Teori Kehendak Negara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13196" y="1433589"/>
        <a:ext cx="1833276" cy="1145797"/>
      </dsp:txXfrm>
    </dsp:sp>
    <dsp:sp modelId="{89AA4A28-EC33-4DBC-9836-975BB6C784FE}">
      <dsp:nvSpPr>
        <dsp:cNvPr id="0" name=""/>
        <dsp:cNvSpPr/>
      </dsp:nvSpPr>
      <dsp:spPr>
        <a:xfrm>
          <a:off x="4484036" y="1147140"/>
          <a:ext cx="251195" cy="2261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059"/>
              </a:lnTo>
              <a:lnTo>
                <a:pt x="251195" y="22610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0C5F9-9621-48C6-8695-BA41308E1E60}">
      <dsp:nvSpPr>
        <dsp:cNvPr id="0" name=""/>
        <dsp:cNvSpPr/>
      </dsp:nvSpPr>
      <dsp:spPr>
        <a:xfrm>
          <a:off x="4735232" y="2835301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Teori Kehendak Bersama Negara-negara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35232" y="2835301"/>
        <a:ext cx="1833276" cy="1145797"/>
      </dsp:txXfrm>
    </dsp:sp>
    <dsp:sp modelId="{F6A22B77-58CD-494A-BED5-CD64043BCE48}">
      <dsp:nvSpPr>
        <dsp:cNvPr id="0" name=""/>
        <dsp:cNvSpPr/>
      </dsp:nvSpPr>
      <dsp:spPr>
        <a:xfrm>
          <a:off x="4484036" y="1147140"/>
          <a:ext cx="229159" cy="3723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3841"/>
              </a:lnTo>
              <a:lnTo>
                <a:pt x="229159" y="37238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964B4-B931-4A19-87E9-E92B61EBB375}">
      <dsp:nvSpPr>
        <dsp:cNvPr id="0" name=""/>
        <dsp:cNvSpPr/>
      </dsp:nvSpPr>
      <dsp:spPr>
        <a:xfrm>
          <a:off x="4713196" y="4298083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i="0" kern="1200" dirty="0" err="1" smtClean="0">
              <a:latin typeface="Times New Roman" pitchFamily="18" charset="0"/>
              <a:cs typeface="Times New Roman" pitchFamily="18" charset="0"/>
            </a:rPr>
            <a:t>Mazhab</a:t>
          </a:r>
          <a:r>
            <a:rPr lang="en-US" sz="1500" b="1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b="1" i="0" kern="1200" dirty="0" err="1" smtClean="0">
              <a:latin typeface="Times New Roman" pitchFamily="18" charset="0"/>
              <a:cs typeface="Times New Roman" pitchFamily="18" charset="0"/>
            </a:rPr>
            <a:t>Wina</a:t>
          </a:r>
          <a:r>
            <a:rPr lang="en-US" sz="1500" b="1" i="0" kern="1200" dirty="0" smtClean="0">
              <a:latin typeface="Times New Roman" pitchFamily="18" charset="0"/>
              <a:cs typeface="Times New Roman" pitchFamily="18" charset="0"/>
            </a:rPr>
            <a:t> (Vienna School Of Thought</a:t>
          </a: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13196" y="4298083"/>
        <a:ext cx="1833276" cy="1145797"/>
      </dsp:txXfrm>
    </dsp:sp>
    <dsp:sp modelId="{508A8588-E2EF-44A4-883A-7A647B62140E}">
      <dsp:nvSpPr>
        <dsp:cNvPr id="0" name=""/>
        <dsp:cNvSpPr/>
      </dsp:nvSpPr>
      <dsp:spPr>
        <a:xfrm>
          <a:off x="7128858" y="2"/>
          <a:ext cx="2291595" cy="1145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Times New Roman" pitchFamily="18" charset="0"/>
              <a:cs typeface="Times New Roman" pitchFamily="18" charset="0"/>
            </a:rPr>
            <a:t>Mazhab Perancis </a:t>
          </a:r>
          <a:endParaRPr lang="id-ID" sz="23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28858" y="2"/>
        <a:ext cx="2291595" cy="1145797"/>
      </dsp:txXfrm>
    </dsp:sp>
    <dsp:sp modelId="{3835A3B7-98F7-4AEC-B06C-BA50F0957950}">
      <dsp:nvSpPr>
        <dsp:cNvPr id="0" name=""/>
        <dsp:cNvSpPr/>
      </dsp:nvSpPr>
      <dsp:spPr>
        <a:xfrm>
          <a:off x="7358017" y="1145799"/>
          <a:ext cx="274908" cy="867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7254"/>
              </a:lnTo>
              <a:lnTo>
                <a:pt x="274908" y="8672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70727-5FF7-407B-B070-AA02A6439297}">
      <dsp:nvSpPr>
        <dsp:cNvPr id="0" name=""/>
        <dsp:cNvSpPr/>
      </dsp:nvSpPr>
      <dsp:spPr>
        <a:xfrm>
          <a:off x="7632926" y="1440155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Sebagaimana Halnya Dasar Mengikatnya Setiap Hukum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632926" y="1440155"/>
        <a:ext cx="1833276" cy="1145797"/>
      </dsp:txXfrm>
    </dsp:sp>
    <dsp:sp modelId="{EC0286A9-F174-41C7-8143-FBDBA35FC7ED}">
      <dsp:nvSpPr>
        <dsp:cNvPr id="0" name=""/>
        <dsp:cNvSpPr/>
      </dsp:nvSpPr>
      <dsp:spPr>
        <a:xfrm>
          <a:off x="7358017" y="1145799"/>
          <a:ext cx="219672" cy="2292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2935"/>
              </a:lnTo>
              <a:lnTo>
                <a:pt x="219672" y="22929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BD895-A7E1-4002-83B7-C867E6F41E29}">
      <dsp:nvSpPr>
        <dsp:cNvPr id="0" name=""/>
        <dsp:cNvSpPr/>
      </dsp:nvSpPr>
      <dsp:spPr>
        <a:xfrm>
          <a:off x="7577690" y="2865836"/>
          <a:ext cx="1833276" cy="1145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b="1" i="0" kern="1200" dirty="0" smtClean="0">
              <a:latin typeface="Times New Roman" pitchFamily="18" charset="0"/>
              <a:cs typeface="Times New Roman" pitchFamily="18" charset="0"/>
            </a:rPr>
            <a:t>K</a:t>
          </a:r>
          <a:r>
            <a:rPr lang="fi-FI" sz="1500" b="1" i="0" kern="1200" dirty="0" smtClean="0">
              <a:latin typeface="Times New Roman" pitchFamily="18" charset="0"/>
              <a:cs typeface="Times New Roman" pitchFamily="18" charset="0"/>
            </a:rPr>
            <a:t>ebutuhan Manusia Untuk Hidup Bermasyarakat.</a:t>
          </a:r>
          <a:endParaRPr lang="id-ID" sz="1500" b="1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77690" y="2865836"/>
        <a:ext cx="1833276" cy="114579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811618-A488-40D7-B2AF-8CF234123C3D}">
      <dsp:nvSpPr>
        <dsp:cNvPr id="0" name=""/>
        <dsp:cNvSpPr/>
      </dsp:nvSpPr>
      <dsp:spPr>
        <a:xfrm rot="16200000">
          <a:off x="664609" y="-659689"/>
          <a:ext cx="3412976" cy="4732355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0" tIns="0" rIns="184741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b="1" kern="1200" dirty="0" smtClean="0">
              <a:latin typeface="Times New Roman" pitchFamily="18" charset="0"/>
              <a:cs typeface="Times New Roman" pitchFamily="18" charset="0"/>
            </a:rPr>
            <a:t>Aliran Dualisme</a:t>
          </a:r>
          <a:endParaRPr lang="id-ID" sz="29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daya ikat hukum internasional bersumber pada kemauan negara,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664609" y="-659689"/>
        <a:ext cx="3412976" cy="4732355"/>
      </dsp:txXfrm>
    </dsp:sp>
    <dsp:sp modelId="{780D9C18-7AAB-4056-A254-8CA08B1A413B}">
      <dsp:nvSpPr>
        <dsp:cNvPr id="0" name=""/>
        <dsp:cNvSpPr/>
      </dsp:nvSpPr>
      <dsp:spPr>
        <a:xfrm rot="16200000">
          <a:off x="5751891" y="-659689"/>
          <a:ext cx="3412976" cy="4732355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0" tIns="0" rIns="184741" bIns="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b="1" kern="1200" dirty="0" smtClean="0">
              <a:latin typeface="Times New Roman" pitchFamily="18" charset="0"/>
              <a:cs typeface="Times New Roman" pitchFamily="18" charset="0"/>
            </a:rPr>
            <a:t>Faham Monisme</a:t>
          </a:r>
          <a:endParaRPr lang="id-ID" sz="29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300" kern="1200" dirty="0" smtClean="0">
              <a:latin typeface="Times New Roman" pitchFamily="18" charset="0"/>
              <a:cs typeface="Times New Roman" pitchFamily="18" charset="0"/>
            </a:rPr>
            <a:t>hukum internasional dan hukum nasional merupakan dua bagian yang dari satu kesatuan yang lebih besar yaitu hukum yang mengatur kehidupan manusi</a:t>
          </a:r>
          <a:endParaRPr lang="id-ID" sz="2300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5751891" y="-659689"/>
        <a:ext cx="3412976" cy="473235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6BCDD9-5822-4AF4-ADDA-1450D422F668}">
      <dsp:nvSpPr>
        <dsp:cNvPr id="0" name=""/>
        <dsp:cNvSpPr/>
      </dsp:nvSpPr>
      <dsp:spPr>
        <a:xfrm>
          <a:off x="3569741" y="3410"/>
          <a:ext cx="2582366" cy="12911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200" b="1" kern="1200" dirty="0" smtClean="0">
              <a:latin typeface="Times New Roman" pitchFamily="18" charset="0"/>
              <a:cs typeface="Times New Roman" pitchFamily="18" charset="0"/>
            </a:rPr>
            <a:t>Teori Dualisme</a:t>
          </a:r>
          <a:endParaRPr lang="id-ID" sz="4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69741" y="3410"/>
        <a:ext cx="2582366" cy="1291183"/>
      </dsp:txXfrm>
    </dsp:sp>
    <dsp:sp modelId="{0FE9DA45-8437-474F-AB4F-F7538167D4DE}">
      <dsp:nvSpPr>
        <dsp:cNvPr id="0" name=""/>
        <dsp:cNvSpPr/>
      </dsp:nvSpPr>
      <dsp:spPr>
        <a:xfrm>
          <a:off x="3827978" y="1294594"/>
          <a:ext cx="258236" cy="968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387"/>
              </a:lnTo>
              <a:lnTo>
                <a:pt x="258236" y="9683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B8BDE-E926-4BA1-AFBC-1DDDD0F4F437}">
      <dsp:nvSpPr>
        <dsp:cNvPr id="0" name=""/>
        <dsp:cNvSpPr/>
      </dsp:nvSpPr>
      <dsp:spPr>
        <a:xfrm>
          <a:off x="4086215" y="1617389"/>
          <a:ext cx="2065893" cy="12911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b="1" kern="1200" dirty="0" smtClean="0">
              <a:latin typeface="Times New Roman" pitchFamily="18" charset="0"/>
              <a:cs typeface="Times New Roman" pitchFamily="18" charset="0"/>
            </a:rPr>
            <a:t>Tirepel (1899): </a:t>
          </a:r>
          <a:r>
            <a:rPr lang="id-ID" sz="2100" kern="1200" dirty="0" smtClean="0">
              <a:latin typeface="Times New Roman" pitchFamily="18" charset="0"/>
              <a:cs typeface="Times New Roman" pitchFamily="18" charset="0"/>
            </a:rPr>
            <a:t>perbedaan dari sumber dan subyeknya</a:t>
          </a:r>
          <a:endParaRPr lang="id-ID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6215" y="1617389"/>
        <a:ext cx="2065893" cy="1291183"/>
      </dsp:txXfrm>
    </dsp:sp>
    <dsp:sp modelId="{7034EC03-FBC8-4909-885B-2E159FB607FF}">
      <dsp:nvSpPr>
        <dsp:cNvPr id="0" name=""/>
        <dsp:cNvSpPr/>
      </dsp:nvSpPr>
      <dsp:spPr>
        <a:xfrm>
          <a:off x="3827978" y="1294594"/>
          <a:ext cx="258236" cy="258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2366"/>
              </a:lnTo>
              <a:lnTo>
                <a:pt x="258236" y="25823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C6157-1F7C-4895-8980-BAF7D701FFAD}">
      <dsp:nvSpPr>
        <dsp:cNvPr id="0" name=""/>
        <dsp:cNvSpPr/>
      </dsp:nvSpPr>
      <dsp:spPr>
        <a:xfrm>
          <a:off x="4086215" y="3231368"/>
          <a:ext cx="2065893" cy="12911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b="1" kern="1200" dirty="0" smtClean="0">
              <a:latin typeface="Times New Roman" pitchFamily="18" charset="0"/>
              <a:cs typeface="Times New Roman" pitchFamily="18" charset="0"/>
            </a:rPr>
            <a:t>Anzilotti (1928): </a:t>
          </a:r>
          <a:r>
            <a:rPr lang="id-ID" sz="2100" kern="1200" dirty="0" smtClean="0">
              <a:latin typeface="Times New Roman" pitchFamily="18" charset="0"/>
              <a:cs typeface="Times New Roman" pitchFamily="18" charset="0"/>
            </a:rPr>
            <a:t>perbedaan dari azas fundamental </a:t>
          </a:r>
          <a:endParaRPr lang="id-ID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6215" y="3231368"/>
        <a:ext cx="2065893" cy="129118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64F8D5-82FF-449A-BEF9-44F7B188D220}">
      <dsp:nvSpPr>
        <dsp:cNvPr id="0" name=""/>
        <dsp:cNvSpPr/>
      </dsp:nvSpPr>
      <dsp:spPr>
        <a:xfrm>
          <a:off x="1845632" y="754392"/>
          <a:ext cx="2826836" cy="188550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Hukum Internasional Adalah Bersumber Dari Hukum Nasional.</a:t>
          </a:r>
          <a:endParaRPr lang="id-ID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7926" y="754392"/>
        <a:ext cx="2374542" cy="1885500"/>
      </dsp:txXfrm>
    </dsp:sp>
    <dsp:sp modelId="{9F2F1B77-106F-4C27-9249-C8E6C332E4D4}">
      <dsp:nvSpPr>
        <dsp:cNvPr id="0" name=""/>
        <dsp:cNvSpPr/>
      </dsp:nvSpPr>
      <dsp:spPr>
        <a:xfrm>
          <a:off x="1845632" y="2639893"/>
          <a:ext cx="2826836" cy="1885500"/>
        </a:xfrm>
        <a:prstGeom prst="rect">
          <a:avLst/>
        </a:prstGeom>
        <a:solidFill>
          <a:schemeClr val="accent5">
            <a:tint val="40000"/>
            <a:alpha val="90000"/>
            <a:hueOff val="-3580161"/>
            <a:satOff val="16084"/>
            <a:lumOff val="110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3580161"/>
              <a:satOff val="16084"/>
              <a:lumOff val="11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Penganutnya Dinamakan </a:t>
          </a:r>
          <a:r>
            <a:rPr lang="id-ID" sz="1900" b="1" i="1" kern="1200" dirty="0" smtClean="0">
              <a:latin typeface="Times New Roman" pitchFamily="18" charset="0"/>
              <a:cs typeface="Times New Roman" pitchFamily="18" charset="0"/>
            </a:rPr>
            <a:t>Mazhab Bonn Yang Salah Satu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Pelopornya Adalah Max Wenzel</a:t>
          </a:r>
          <a:endParaRPr lang="id-ID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7926" y="2639893"/>
        <a:ext cx="2374542" cy="1885500"/>
      </dsp:txXfrm>
    </dsp:sp>
    <dsp:sp modelId="{367376DD-59EF-4AF0-89EB-CB9D7F031FC9}">
      <dsp:nvSpPr>
        <dsp:cNvPr id="0" name=""/>
        <dsp:cNvSpPr/>
      </dsp:nvSpPr>
      <dsp:spPr>
        <a:xfrm>
          <a:off x="337986" y="569"/>
          <a:ext cx="1884557" cy="188455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Times New Roman" pitchFamily="18" charset="0"/>
              <a:cs typeface="Times New Roman" pitchFamily="18" charset="0"/>
            </a:rPr>
            <a:t>Primat Hukum Nasional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7986" y="569"/>
        <a:ext cx="1884557" cy="1884557"/>
      </dsp:txXfrm>
    </dsp:sp>
    <dsp:sp modelId="{3B72A2D2-6132-4472-9983-7A208572AD15}">
      <dsp:nvSpPr>
        <dsp:cNvPr id="0" name=""/>
        <dsp:cNvSpPr/>
      </dsp:nvSpPr>
      <dsp:spPr>
        <a:xfrm>
          <a:off x="6557027" y="754392"/>
          <a:ext cx="2826836" cy="1885500"/>
        </a:xfrm>
        <a:prstGeom prst="rect">
          <a:avLst/>
        </a:prstGeom>
        <a:solidFill>
          <a:schemeClr val="accent5">
            <a:tint val="40000"/>
            <a:alpha val="90000"/>
            <a:hueOff val="-7160321"/>
            <a:satOff val="32169"/>
            <a:lumOff val="221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7160321"/>
              <a:satOff val="32169"/>
              <a:lumOff val="22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Hukum Nasional Bersumber Dari Hukum Internasional Yang Secara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Hirarkis Lebih Tinggi</a:t>
          </a:r>
          <a:endParaRPr lang="id-ID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09320" y="754392"/>
        <a:ext cx="2374542" cy="1885500"/>
      </dsp:txXfrm>
    </dsp:sp>
    <dsp:sp modelId="{730CD446-E2C7-49BF-8AA2-E783B6E47201}">
      <dsp:nvSpPr>
        <dsp:cNvPr id="0" name=""/>
        <dsp:cNvSpPr/>
      </dsp:nvSpPr>
      <dsp:spPr>
        <a:xfrm>
          <a:off x="6557027" y="2639893"/>
          <a:ext cx="2826836" cy="188550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>
              <a:latin typeface="Times New Roman" pitchFamily="18" charset="0"/>
              <a:cs typeface="Times New Roman" pitchFamily="18" charset="0"/>
            </a:rPr>
            <a:t>Penganut Teori Ini Disebut Dengan Mazhab Vienna.</a:t>
          </a:r>
          <a:endParaRPr lang="id-ID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09320" y="2639893"/>
        <a:ext cx="2374542" cy="1885500"/>
      </dsp:txXfrm>
    </dsp:sp>
    <dsp:sp modelId="{A186DEBD-EEB6-4842-ADAE-F0E32B5CC090}">
      <dsp:nvSpPr>
        <dsp:cNvPr id="0" name=""/>
        <dsp:cNvSpPr/>
      </dsp:nvSpPr>
      <dsp:spPr>
        <a:xfrm>
          <a:off x="5049380" y="569"/>
          <a:ext cx="1884557" cy="188455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Times New Roman" pitchFamily="18" charset="0"/>
              <a:cs typeface="Times New Roman" pitchFamily="18" charset="0"/>
            </a:rPr>
            <a:t>Primat Hukum Internasional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49380" y="569"/>
        <a:ext cx="1884557" cy="1884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2130426"/>
            <a:ext cx="918114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0532" y="274639"/>
            <a:ext cx="287098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7579" y="274639"/>
            <a:ext cx="843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4406901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580" y="1600201"/>
            <a:ext cx="5651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559" y="1600201"/>
            <a:ext cx="5651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6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6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273051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8" y="1435101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600201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12366-852D-4529-BA5A-996AF0E45990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0461" y="6356351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09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C89B-AF38-4510-A6DE-8BBEDE6CF35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z="48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z="36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276872"/>
            <a:ext cx="2304331" cy="115212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HI</a:t>
            </a:r>
            <a:endParaRPr lang="id-ID" sz="20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Equal 4"/>
          <p:cNvSpPr/>
          <p:nvPr/>
        </p:nvSpPr>
        <p:spPr>
          <a:xfrm>
            <a:off x="2304331" y="2492896"/>
            <a:ext cx="1440160" cy="792088"/>
          </a:xfrm>
          <a:prstGeom prst="mathEqual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0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6499" y="2348880"/>
            <a:ext cx="2736304" cy="100811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BERSIFAT KOORDINASI</a:t>
            </a:r>
            <a:endParaRPr lang="id-ID" sz="20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Not Equal 6"/>
          <p:cNvSpPr/>
          <p:nvPr/>
        </p:nvSpPr>
        <p:spPr>
          <a:xfrm>
            <a:off x="6696819" y="2348880"/>
            <a:ext cx="1296144" cy="115212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0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53003" y="2276872"/>
            <a:ext cx="2304331" cy="13681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BERSIFAT SUBORDINASI</a:t>
            </a:r>
            <a:endParaRPr lang="id-ID" sz="20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John Austin, Spinoza,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internasional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bukanlah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600200"/>
          <a:ext cx="9721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Teori-teori Dasar Kekuatan Mengikat Hukum Internasional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12776"/>
          <a:ext cx="10801350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 smtClean="0">
                <a:latin typeface="Times New Roman" pitchFamily="18" charset="0"/>
                <a:cs typeface="Times New Roman" pitchFamily="18" charset="0"/>
              </a:rPr>
              <a:t>Hubungan Antara HI dan HN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49" y="1600201"/>
          <a:ext cx="9829477" cy="3412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432123" y="5301208"/>
            <a:ext cx="316835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HI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qual 5"/>
          <p:cNvSpPr/>
          <p:nvPr/>
        </p:nvSpPr>
        <p:spPr>
          <a:xfrm>
            <a:off x="4176539" y="5805264"/>
            <a:ext cx="1800200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2803" y="5517232"/>
            <a:ext cx="324036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HN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 smtClean="0">
                <a:latin typeface="Times New Roman" pitchFamily="18" charset="0"/>
                <a:cs typeface="Times New Roman" pitchFamily="18" charset="0"/>
              </a:rPr>
              <a:t>Perbedaan antara HI dan HN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600200"/>
          <a:ext cx="9721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HIRARKI</a:t>
            </a:r>
            <a:endParaRPr lang="id-ID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9750" y="1600200"/>
          <a:ext cx="9721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235</Words>
  <Application>Microsoft Office PowerPoint</Application>
  <PresentationFormat>Custom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Hakikat Hukum Internasional</vt:lpstr>
      <vt:lpstr>Slide 2</vt:lpstr>
      <vt:lpstr>Menurut ahli seperti John Austin, Spinoza, dan lainnya, hukum internasional bukanlah hukum</vt:lpstr>
      <vt:lpstr>Teori-teori Dasar Kekuatan Mengikat Hukum Internasional</vt:lpstr>
      <vt:lpstr>Hubungan Antara HI dan HN</vt:lpstr>
      <vt:lpstr>Perbedaan antara HI dan HN</vt:lpstr>
      <vt:lpstr>HIRARKI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Hakikat Hukum Internasional</dc:title>
  <dc:creator>lia</dc:creator>
  <cp:lastModifiedBy>lia</cp:lastModifiedBy>
  <cp:revision>1</cp:revision>
  <dcterms:created xsi:type="dcterms:W3CDTF">2021-09-12T10:25:27Z</dcterms:created>
  <dcterms:modified xsi:type="dcterms:W3CDTF">2021-09-12T10:59:28Z</dcterms:modified>
</cp:coreProperties>
</file>