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9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7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0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544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72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69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9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18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8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9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65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6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4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2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4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7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8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62E4CC7-2099-49BC-9D75-6FC4AD6EC66E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A8C5C-D5BA-4AAF-AD55-5F270FE3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64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CA82C-BD5C-4254-9678-48B2AC70DC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Trilogi</a:t>
            </a:r>
            <a:r>
              <a:rPr lang="en-US" dirty="0"/>
              <a:t> </a:t>
            </a:r>
            <a:r>
              <a:rPr lang="en-US" dirty="0" err="1"/>
              <a:t>Ukhuwah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Islam</a:t>
            </a:r>
          </a:p>
        </p:txBody>
      </p:sp>
    </p:spTree>
    <p:extLst>
      <p:ext uri="{BB962C8B-B14F-4D97-AF65-F5344CB8AC3E}">
        <p14:creationId xmlns:p14="http://schemas.microsoft.com/office/powerpoint/2010/main" val="2106534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19A86-DDD4-4B4C-8EF9-303172DF4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7338"/>
          </a:xfrm>
        </p:spPr>
        <p:txBody>
          <a:bodyPr/>
          <a:lstStyle/>
          <a:p>
            <a:pPr algn="ctr"/>
            <a:r>
              <a:rPr lang="en-US" dirty="0" err="1"/>
              <a:t>Pendahuluan</a:t>
            </a:r>
            <a:br>
              <a:rPr lang="en-US" dirty="0"/>
            </a:br>
            <a:r>
              <a:rPr lang="en-US" dirty="0"/>
              <a:t>Islam </a:t>
            </a:r>
            <a:r>
              <a:rPr lang="en-US" dirty="0" err="1"/>
              <a:t>adalah</a:t>
            </a:r>
            <a:r>
              <a:rPr lang="en-US" dirty="0"/>
              <a:t> agama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persaudaraan</a:t>
            </a:r>
            <a:br>
              <a:rPr lang="en-US" dirty="0"/>
            </a:br>
            <a:r>
              <a:rPr lang="en-US" dirty="0" err="1"/>
              <a:t>Ukhuwah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umat</a:t>
            </a:r>
            <a:br>
              <a:rPr lang="en-US" dirty="0"/>
            </a:b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, </a:t>
            </a:r>
            <a:r>
              <a:rPr lang="en-US" dirty="0" err="1"/>
              <a:t>bangsa</a:t>
            </a:r>
            <a:r>
              <a:rPr lang="en-US" dirty="0"/>
              <a:t>, dan agama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meniadakan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kemanusiaan</a:t>
            </a:r>
            <a:br>
              <a:rPr lang="en-US" dirty="0"/>
            </a:br>
            <a:r>
              <a:rPr lang="en-US" dirty="0" err="1"/>
              <a:t>rilogi</a:t>
            </a:r>
            <a:r>
              <a:rPr lang="en-US" dirty="0"/>
              <a:t> </a:t>
            </a:r>
            <a:r>
              <a:rPr lang="en-US" dirty="0" err="1"/>
              <a:t>ukhuwah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keluasan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Islam</a:t>
            </a:r>
          </a:p>
        </p:txBody>
      </p:sp>
    </p:spTree>
    <p:extLst>
      <p:ext uri="{BB962C8B-B14F-4D97-AF65-F5344CB8AC3E}">
        <p14:creationId xmlns:p14="http://schemas.microsoft.com/office/powerpoint/2010/main" val="1770812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D1A05-D6B0-4142-85A8-AEE9B19D9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3634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Ukhuwah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F7BE16B-C3F9-4DEB-A75C-5008C1EF4E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4000" y="2351156"/>
            <a:ext cx="9962147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4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Ukhuwah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4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berasal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4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kata </a:t>
            </a:r>
            <a:r>
              <a:rPr kumimoji="0" lang="en-US" altLang="en-US" sz="4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akh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4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saudara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v-SE" sz="4000" dirty="0"/>
              <a:t>Makna ukhuwah: ikatan persaudaraan yang dilandasi kasih sayang dan kepedulian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4000" dirty="0" err="1"/>
              <a:t>Dalam</a:t>
            </a:r>
            <a:r>
              <a:rPr lang="en-US" sz="4000" dirty="0"/>
              <a:t> Islam, </a:t>
            </a:r>
            <a:r>
              <a:rPr lang="en-US" sz="4000" dirty="0" err="1"/>
              <a:t>ukhuwah</a:t>
            </a:r>
            <a:r>
              <a:rPr lang="en-US" sz="4000" dirty="0"/>
              <a:t> </a:t>
            </a:r>
            <a:r>
              <a:rPr lang="en-US" sz="4000" dirty="0" err="1"/>
              <a:t>bersifat</a:t>
            </a:r>
            <a:r>
              <a:rPr lang="en-US" sz="4000" dirty="0"/>
              <a:t> spiritual, </a:t>
            </a:r>
            <a:r>
              <a:rPr lang="en-US" sz="4000" dirty="0" err="1"/>
              <a:t>sosial</a:t>
            </a:r>
            <a:r>
              <a:rPr lang="en-US" sz="4000" dirty="0"/>
              <a:t>, dan </a:t>
            </a:r>
            <a:r>
              <a:rPr lang="en-US" sz="4000" dirty="0" err="1"/>
              <a:t>kemanusiaan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162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98CDC-A4B3-4B08-AB1C-9974AE8B5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1658"/>
          </a:xfrm>
        </p:spPr>
        <p:txBody>
          <a:bodyPr/>
          <a:lstStyle/>
          <a:p>
            <a:r>
              <a:rPr lang="en-US" dirty="0" err="1"/>
              <a:t>Trilogi</a:t>
            </a:r>
            <a:r>
              <a:rPr lang="en-US" dirty="0"/>
              <a:t> </a:t>
            </a:r>
            <a:r>
              <a:rPr lang="en-US" dirty="0" err="1"/>
              <a:t>Ukhuwah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Islam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729551-E407-4531-8187-7CE3936AD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34653"/>
            <a:ext cx="9144000" cy="3593431"/>
          </a:xfrm>
        </p:spPr>
        <p:txBody>
          <a:bodyPr/>
          <a:lstStyle/>
          <a:p>
            <a:r>
              <a:rPr lang="en-US" sz="4000" dirty="0" err="1"/>
              <a:t>Trilogi</a:t>
            </a:r>
            <a:r>
              <a:rPr lang="en-US" sz="4000" dirty="0"/>
              <a:t> </a:t>
            </a:r>
            <a:r>
              <a:rPr lang="en-US" sz="4000" dirty="0" err="1"/>
              <a:t>ukhuwah</a:t>
            </a:r>
            <a:r>
              <a:rPr lang="en-US" sz="4000" dirty="0"/>
              <a:t> </a:t>
            </a:r>
            <a:r>
              <a:rPr lang="en-US" sz="4000" dirty="0" err="1"/>
              <a:t>terdiri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:</a:t>
            </a:r>
          </a:p>
          <a:p>
            <a:pPr marL="457200" indent="-457200">
              <a:buAutoNum type="arabicPeriod"/>
            </a:pPr>
            <a:r>
              <a:rPr lang="en-US" sz="4000" dirty="0" err="1"/>
              <a:t>Ukhuwah</a:t>
            </a:r>
            <a:r>
              <a:rPr lang="en-US" sz="4000" dirty="0"/>
              <a:t> Islamiyah</a:t>
            </a:r>
          </a:p>
          <a:p>
            <a:pPr marL="457200" indent="-457200">
              <a:buAutoNum type="arabicPeriod"/>
            </a:pPr>
            <a:r>
              <a:rPr lang="en-US" sz="4000" dirty="0" err="1"/>
              <a:t>Ukhuwah</a:t>
            </a:r>
            <a:r>
              <a:rPr lang="en-US" sz="4000" dirty="0"/>
              <a:t> </a:t>
            </a:r>
            <a:r>
              <a:rPr lang="en-US" sz="4000" dirty="0" err="1"/>
              <a:t>wathaniyah</a:t>
            </a:r>
            <a:endParaRPr lang="en-US" sz="4000" dirty="0"/>
          </a:p>
          <a:p>
            <a:pPr marL="457200" indent="-457200">
              <a:buAutoNum type="arabicPeriod"/>
            </a:pPr>
            <a:r>
              <a:rPr lang="en-US" sz="4000" dirty="0" err="1"/>
              <a:t>Ukhuwah</a:t>
            </a:r>
            <a:r>
              <a:rPr lang="en-US" sz="4000" dirty="0"/>
              <a:t> </a:t>
            </a:r>
            <a:r>
              <a:rPr lang="en-US" sz="4000" dirty="0" err="1"/>
              <a:t>Bsayariyah</a:t>
            </a:r>
            <a:r>
              <a:rPr lang="en-US" sz="4000" dirty="0"/>
              <a:t> (</a:t>
            </a:r>
            <a:r>
              <a:rPr lang="en-US" sz="4000" dirty="0" err="1"/>
              <a:t>Insaniah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81060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6A7CB-E727-440F-9B29-9B1CDDD3F7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Relevansi Trilogi Ukhuwah di Era Modern</a:t>
            </a:r>
            <a:br>
              <a:rPr lang="it-IT" b="1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F891C-AC5C-430C-863C-8C3169EB7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70200"/>
            <a:ext cx="9144000" cy="2387600"/>
          </a:xfrm>
        </p:spPr>
        <p:txBody>
          <a:bodyPr>
            <a:noAutofit/>
          </a:bodyPr>
          <a:lstStyle/>
          <a:p>
            <a:r>
              <a:rPr lang="sv-SE" sz="4000" dirty="0"/>
              <a:t>Menjawab tantangan konflik dan intoleransi</a:t>
            </a:r>
          </a:p>
          <a:p>
            <a:r>
              <a:rPr lang="sv-SE" sz="4000" dirty="0"/>
              <a:t>Mewujudkan Islam sebagai rahmatan lil ‘alamin</a:t>
            </a:r>
          </a:p>
          <a:p>
            <a:r>
              <a:rPr lang="en-US" sz="4000" dirty="0" err="1"/>
              <a:t>Memperkuat</a:t>
            </a:r>
            <a:r>
              <a:rPr lang="en-US" sz="4000" dirty="0"/>
              <a:t> </a:t>
            </a:r>
            <a:r>
              <a:rPr lang="en-US" sz="4000" dirty="0" err="1"/>
              <a:t>harmoni</a:t>
            </a:r>
            <a:r>
              <a:rPr lang="en-US" sz="4000" dirty="0"/>
              <a:t> </a:t>
            </a:r>
            <a:r>
              <a:rPr lang="en-US" sz="4000" dirty="0" err="1"/>
              <a:t>sosial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masyarakat</a:t>
            </a:r>
            <a:r>
              <a:rPr lang="en-US" sz="4000" dirty="0"/>
              <a:t> </a:t>
            </a:r>
            <a:r>
              <a:rPr lang="en-US" sz="4000" dirty="0" err="1"/>
              <a:t>majemuk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0655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79F7-E2B3-4F48-B023-30FB0B244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67911"/>
          </a:xfrm>
        </p:spPr>
        <p:txBody>
          <a:bodyPr/>
          <a:lstStyle/>
          <a:p>
            <a:r>
              <a:rPr lang="en-US" dirty="0"/>
              <a:t>Kesimpulan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5138D5B-1C5F-4F09-B8C4-96B91030EC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4000" y="2268528"/>
            <a:ext cx="846482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Trilogi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ukhuwah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mencerminkan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ajaran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Islam yang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komprehensif</a:t>
            </a:r>
            <a:endParaRPr lang="en-US" altLang="en-US" sz="3600" dirty="0"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600" dirty="0" err="1"/>
              <a:t>Ukhuwah</a:t>
            </a:r>
            <a:r>
              <a:rPr lang="en-US" sz="3600" dirty="0"/>
              <a:t> Islamiyah, </a:t>
            </a:r>
            <a:r>
              <a:rPr lang="en-US" sz="3600" dirty="0" err="1"/>
              <a:t>Wathaniyah</a:t>
            </a:r>
            <a:r>
              <a:rPr lang="en-US" sz="3600" dirty="0"/>
              <a:t>, dan </a:t>
            </a:r>
            <a:r>
              <a:rPr lang="en-US" sz="3600" dirty="0" err="1"/>
              <a:t>Basyariyah</a:t>
            </a:r>
            <a:r>
              <a:rPr lang="en-US" sz="3600" dirty="0"/>
              <a:t> </a:t>
            </a:r>
            <a:r>
              <a:rPr lang="en-US" sz="3600" dirty="0" err="1"/>
              <a:t>saling</a:t>
            </a:r>
            <a:r>
              <a:rPr lang="en-US" sz="3600" dirty="0"/>
              <a:t> </a:t>
            </a:r>
            <a:r>
              <a:rPr lang="en-US" sz="3600" dirty="0" err="1"/>
              <a:t>melengkapi</a:t>
            </a:r>
            <a:endParaRPr lang="en-US" sz="3600" dirty="0"/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600" dirty="0" err="1"/>
              <a:t>Implementasi</a:t>
            </a:r>
            <a:r>
              <a:rPr lang="en-US" sz="3600" dirty="0"/>
              <a:t> </a:t>
            </a:r>
            <a:r>
              <a:rPr lang="en-US" sz="3600" dirty="0" err="1"/>
              <a:t>ukhuwah</a:t>
            </a:r>
            <a:r>
              <a:rPr lang="en-US" sz="3600" dirty="0"/>
              <a:t> </a:t>
            </a:r>
            <a:r>
              <a:rPr lang="en-US" sz="3600" dirty="0" err="1"/>
              <a:t>penting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perdamaian</a:t>
            </a:r>
            <a:r>
              <a:rPr lang="en-US" sz="3600" dirty="0"/>
              <a:t> dan </a:t>
            </a:r>
            <a:r>
              <a:rPr lang="en-US" sz="3600" dirty="0" err="1"/>
              <a:t>persatuan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35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138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Konsep Trilogi Ukhuwah dalam Islam</vt:lpstr>
      <vt:lpstr>Pendahuluan Islam adalah agama yang menekankan persaudaraan Ukhuwah menjadi fondasi persatuan umat Perbedaan suku, bangsa, dan agama tidak meniadakan nilai kemanusiaan rilogi ukhuwah menunjukkan keluasan ajaran Islam</vt:lpstr>
      <vt:lpstr>Pengertian Ukhuwah </vt:lpstr>
      <vt:lpstr>Trilogi Ukhuwah dalam Islam</vt:lpstr>
      <vt:lpstr>Relevansi Trilogi Ukhuwah di Era Modern 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Trilogi Ukhuwah dalam Islam</dc:title>
  <dc:creator>Muhisom Muhisom</dc:creator>
  <cp:lastModifiedBy>Muhisom Muhisom</cp:lastModifiedBy>
  <cp:revision>1</cp:revision>
  <dcterms:created xsi:type="dcterms:W3CDTF">2025-12-16T06:46:16Z</dcterms:created>
  <dcterms:modified xsi:type="dcterms:W3CDTF">2025-12-16T06:47:21Z</dcterms:modified>
</cp:coreProperties>
</file>