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diagrams/quickStyle4.xml" ContentType="application/vnd.openxmlformats-officedocument.drawingml.diagramStyl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theme/themeOverride1.xml" ContentType="application/vnd.openxmlformats-officedocument.themeOverr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diagrams/layout4.xml" ContentType="application/vnd.openxmlformats-officedocument.drawingml.diagramLayout+xml"/>
  <Override PartName="/ppt/diagrams/layout5.xml" ContentType="application/vnd.openxmlformats-officedocument.drawingml.diagramLayout+xml"/>
  <Override PartName="/ppt/diagrams/data6.xml" ContentType="application/vnd.openxmlformats-officedocument.drawingml.diagramData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data5.xml" ContentType="application/vnd.openxmlformats-officedocument.drawingml.diagramData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rawing5.xml" ContentType="application/vnd.ms-office.drawingml.diagramDrawing+xml"/>
  <Override PartName="/ppt/diagrams/quickStyle6.xml" ContentType="application/vnd.openxmlformats-officedocument.drawingml.diagramStyl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diagrams/colors2.xml" ContentType="application/vnd.openxmlformats-officedocument.drawingml.diagramColors+xml"/>
  <Override PartName="/ppt/diagrams/drawing3.xml" ContentType="application/vnd.ms-office.drawingml.diagramDrawing+xml"/>
  <Override PartName="/ppt/diagrams/quickStyle5.xml" ContentType="application/vnd.openxmlformats-officedocument.drawingml.diagramStyl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diagrams/layout6.xml" ContentType="application/vnd.openxmlformats-officedocument.drawingml.diagram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sldIdLst>
    <p:sldId id="293" r:id="rId2"/>
    <p:sldId id="285" r:id="rId3"/>
    <p:sldId id="257" r:id="rId4"/>
    <p:sldId id="258" r:id="rId5"/>
    <p:sldId id="286" r:id="rId6"/>
    <p:sldId id="287" r:id="rId7"/>
    <p:sldId id="288" r:id="rId8"/>
    <p:sldId id="289" r:id="rId9"/>
    <p:sldId id="290" r:id="rId10"/>
    <p:sldId id="291" r:id="rId11"/>
    <p:sldId id="292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23" d="100"/>
          <a:sy n="23" d="100"/>
        </p:scale>
        <p:origin x="-53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1043253-833A-5640-A749-3D064B52F561}" type="doc">
      <dgm:prSet loTypeId="urn:microsoft.com/office/officeart/2005/8/layout/vList2" loCatId="" qsTypeId="urn:microsoft.com/office/officeart/2005/8/quickstyle/simple4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5733BEAE-D989-6B4E-856D-8D46C5E5EF98}">
      <dgm:prSet/>
      <dgm:spPr/>
      <dgm:t>
        <a:bodyPr/>
        <a:lstStyle/>
        <a:p>
          <a:pPr rtl="0"/>
          <a:r>
            <a:rPr lang="fi-FI" smtClean="0"/>
            <a:t>Anggaran yang disusun untuk mengetahui biaya produksi yang akan dikeluarkan oleh perusahaan dalam memproduksi barang jadi. </a:t>
          </a:r>
          <a:endParaRPr lang="fi-FI"/>
        </a:p>
      </dgm:t>
    </dgm:pt>
    <dgm:pt modelId="{5BD77292-D0DE-F94E-A1D0-8675FD141FAF}" type="parTrans" cxnId="{ADCDC40C-4A1B-E143-BD8B-DED237C07B7F}">
      <dgm:prSet/>
      <dgm:spPr/>
      <dgm:t>
        <a:bodyPr/>
        <a:lstStyle/>
        <a:p>
          <a:endParaRPr lang="en-US"/>
        </a:p>
      </dgm:t>
    </dgm:pt>
    <dgm:pt modelId="{46AAB490-2498-D04E-A30B-52CA1303741D}" type="sibTrans" cxnId="{ADCDC40C-4A1B-E143-BD8B-DED237C07B7F}">
      <dgm:prSet/>
      <dgm:spPr/>
      <dgm:t>
        <a:bodyPr/>
        <a:lstStyle/>
        <a:p>
          <a:endParaRPr lang="en-US"/>
        </a:p>
      </dgm:t>
    </dgm:pt>
    <dgm:pt modelId="{5A70AB45-D0E1-FB4C-AE38-A1016FC1D242}" type="pres">
      <dgm:prSet presAssocID="{01043253-833A-5640-A749-3D064B52F561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5C84C0E9-F631-6B42-AD49-9F3E9BA9B233}" type="pres">
      <dgm:prSet presAssocID="{5733BEAE-D989-6B4E-856D-8D46C5E5EF98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ADCDC40C-4A1B-E143-BD8B-DED237C07B7F}" srcId="{01043253-833A-5640-A749-3D064B52F561}" destId="{5733BEAE-D989-6B4E-856D-8D46C5E5EF98}" srcOrd="0" destOrd="0" parTransId="{5BD77292-D0DE-F94E-A1D0-8675FD141FAF}" sibTransId="{46AAB490-2498-D04E-A30B-52CA1303741D}"/>
    <dgm:cxn modelId="{AB3328F3-AC0D-4244-A6B3-5C11AB06CCC5}" type="presOf" srcId="{01043253-833A-5640-A749-3D064B52F561}" destId="{5A70AB45-D0E1-FB4C-AE38-A1016FC1D242}" srcOrd="0" destOrd="0" presId="urn:microsoft.com/office/officeart/2005/8/layout/vList2"/>
    <dgm:cxn modelId="{63E33493-4E27-3443-9DAA-1552C28AA263}" type="presOf" srcId="{5733BEAE-D989-6B4E-856D-8D46C5E5EF98}" destId="{5C84C0E9-F631-6B42-AD49-9F3E9BA9B233}" srcOrd="0" destOrd="0" presId="urn:microsoft.com/office/officeart/2005/8/layout/vList2"/>
    <dgm:cxn modelId="{A47BE0B8-39FA-FA42-A86D-0F36683C8B69}" type="presParOf" srcId="{5A70AB45-D0E1-FB4C-AE38-A1016FC1D242}" destId="{5C84C0E9-F631-6B42-AD49-9F3E9BA9B233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38AE34F-5AF2-C24A-8D09-6366454D23CA}" type="doc">
      <dgm:prSet loTypeId="urn:microsoft.com/office/officeart/2005/8/layout/vList2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B7BEAAE2-0BB5-AE4A-9E89-94D0AFB466A8}">
      <dgm:prSet/>
      <dgm:spPr/>
      <dgm:t>
        <a:bodyPr/>
        <a:lstStyle/>
        <a:p>
          <a:pPr rtl="0"/>
          <a:r>
            <a:rPr lang="sv-SE" dirty="0" err="1" smtClean="0"/>
            <a:t>Setelah</a:t>
          </a:r>
          <a:r>
            <a:rPr lang="sv-SE" dirty="0" smtClean="0"/>
            <a:t> </a:t>
          </a:r>
          <a:r>
            <a:rPr lang="sv-SE" dirty="0" err="1" smtClean="0"/>
            <a:t>mempelajari</a:t>
          </a:r>
          <a:r>
            <a:rPr lang="sv-SE" dirty="0" smtClean="0"/>
            <a:t> </a:t>
          </a:r>
          <a:r>
            <a:rPr lang="sv-SE" dirty="0" err="1" smtClean="0"/>
            <a:t>bab</a:t>
          </a:r>
          <a:r>
            <a:rPr lang="sv-SE" dirty="0" smtClean="0"/>
            <a:t> IV, anda </a:t>
          </a:r>
          <a:r>
            <a:rPr lang="sv-SE" dirty="0" err="1" smtClean="0"/>
            <a:t>diharapkan</a:t>
          </a:r>
          <a:r>
            <a:rPr lang="sv-SE" dirty="0" smtClean="0"/>
            <a:t> </a:t>
          </a:r>
          <a:r>
            <a:rPr lang="sv-SE" dirty="0" err="1" smtClean="0"/>
            <a:t>dapat</a:t>
          </a:r>
          <a:r>
            <a:rPr lang="sv-SE" dirty="0" smtClean="0"/>
            <a:t> </a:t>
          </a:r>
          <a:r>
            <a:rPr lang="sv-SE" dirty="0" err="1" smtClean="0"/>
            <a:t>memahami</a:t>
          </a:r>
          <a:endParaRPr lang="sv-SE" dirty="0"/>
        </a:p>
      </dgm:t>
    </dgm:pt>
    <dgm:pt modelId="{6D70C918-7836-6B48-95D4-2F0AD138061C}" type="parTrans" cxnId="{E8A37DE3-27B4-1446-A445-BAD9B4E4DE27}">
      <dgm:prSet/>
      <dgm:spPr/>
      <dgm:t>
        <a:bodyPr/>
        <a:lstStyle/>
        <a:p>
          <a:endParaRPr lang="en-US"/>
        </a:p>
      </dgm:t>
    </dgm:pt>
    <dgm:pt modelId="{96D2E475-8FEC-5949-81A4-00FCE1481ACF}" type="sibTrans" cxnId="{E8A37DE3-27B4-1446-A445-BAD9B4E4DE27}">
      <dgm:prSet/>
      <dgm:spPr/>
      <dgm:t>
        <a:bodyPr/>
        <a:lstStyle/>
        <a:p>
          <a:endParaRPr lang="en-US"/>
        </a:p>
      </dgm:t>
    </dgm:pt>
    <dgm:pt modelId="{13B025B0-9519-9943-9B23-5DACF96B363F}">
      <dgm:prSet/>
      <dgm:spPr/>
      <dgm:t>
        <a:bodyPr/>
        <a:lstStyle/>
        <a:p>
          <a:pPr rtl="0"/>
          <a:r>
            <a:rPr lang="en-US" b="1" dirty="0" err="1" smtClean="0"/>
            <a:t>Penyusunan</a:t>
          </a:r>
          <a:r>
            <a:rPr lang="en-US" b="1" dirty="0" smtClean="0"/>
            <a:t> </a:t>
          </a:r>
          <a:r>
            <a:rPr lang="en-US" b="1" dirty="0" err="1" smtClean="0"/>
            <a:t>anggaran</a:t>
          </a:r>
          <a:r>
            <a:rPr lang="en-US" b="1" dirty="0" smtClean="0"/>
            <a:t> </a:t>
          </a:r>
          <a:r>
            <a:rPr lang="en-US" b="1" dirty="0" err="1" smtClean="0"/>
            <a:t>biaya</a:t>
          </a:r>
          <a:r>
            <a:rPr lang="en-US" b="1" dirty="0" smtClean="0"/>
            <a:t> </a:t>
          </a:r>
          <a:r>
            <a:rPr lang="en-US" b="1" dirty="0" err="1" smtClean="0"/>
            <a:t>produksi</a:t>
          </a:r>
          <a:r>
            <a:rPr lang="en-US" b="1" dirty="0" smtClean="0"/>
            <a:t> yang </a:t>
          </a:r>
          <a:r>
            <a:rPr lang="en-US" b="1" dirty="0" err="1" smtClean="0"/>
            <a:t>mencakup</a:t>
          </a:r>
          <a:r>
            <a:rPr lang="en-US" dirty="0" smtClean="0"/>
            <a:t>:</a:t>
          </a:r>
          <a:endParaRPr lang="fi-FI" dirty="0"/>
        </a:p>
      </dgm:t>
    </dgm:pt>
    <dgm:pt modelId="{2A25BD68-76B9-E045-9519-0B98FE2874E9}" type="parTrans" cxnId="{4E3FE925-954F-DC47-971B-153CAEB07C69}">
      <dgm:prSet/>
      <dgm:spPr/>
      <dgm:t>
        <a:bodyPr/>
        <a:lstStyle/>
        <a:p>
          <a:endParaRPr lang="en-US"/>
        </a:p>
      </dgm:t>
    </dgm:pt>
    <dgm:pt modelId="{110C2F1B-C20A-6840-8352-0647C52BCFBD}" type="sibTrans" cxnId="{4E3FE925-954F-DC47-971B-153CAEB07C69}">
      <dgm:prSet/>
      <dgm:spPr/>
      <dgm:t>
        <a:bodyPr/>
        <a:lstStyle/>
        <a:p>
          <a:endParaRPr lang="en-US"/>
        </a:p>
      </dgm:t>
    </dgm:pt>
    <dgm:pt modelId="{5FCD79F5-AA9D-5841-8743-5EE812C96A9B}">
      <dgm:prSet/>
      <dgm:spPr/>
      <dgm:t>
        <a:bodyPr/>
        <a:lstStyle/>
        <a:p>
          <a:r>
            <a:rPr lang="en-US" smtClean="0"/>
            <a:t>Anggaran pemakaian bahan baku</a:t>
          </a:r>
          <a:endParaRPr lang="en-US"/>
        </a:p>
      </dgm:t>
    </dgm:pt>
    <dgm:pt modelId="{A2FB208E-FD06-1E42-B8B8-F65D2D0DEA8A}" type="parTrans" cxnId="{0E138E32-4CC3-B74F-85AF-1776EEECD997}">
      <dgm:prSet/>
      <dgm:spPr/>
      <dgm:t>
        <a:bodyPr/>
        <a:lstStyle/>
        <a:p>
          <a:endParaRPr lang="en-US"/>
        </a:p>
      </dgm:t>
    </dgm:pt>
    <dgm:pt modelId="{10BFB839-41D0-244B-9AAF-E3C0546D22E3}" type="sibTrans" cxnId="{0E138E32-4CC3-B74F-85AF-1776EEECD997}">
      <dgm:prSet/>
      <dgm:spPr/>
      <dgm:t>
        <a:bodyPr/>
        <a:lstStyle/>
        <a:p>
          <a:endParaRPr lang="en-US"/>
        </a:p>
      </dgm:t>
    </dgm:pt>
    <dgm:pt modelId="{00569459-B6E0-1242-8521-3F5C1EF5FFFB}">
      <dgm:prSet/>
      <dgm:spPr/>
      <dgm:t>
        <a:bodyPr/>
        <a:lstStyle/>
        <a:p>
          <a:r>
            <a:rPr lang="en-US" dirty="0" err="1" smtClean="0"/>
            <a:t>Anggaran</a:t>
          </a:r>
          <a:r>
            <a:rPr lang="en-US" dirty="0" smtClean="0"/>
            <a:t> </a:t>
          </a:r>
          <a:r>
            <a:rPr lang="en-US" dirty="0" err="1" smtClean="0"/>
            <a:t>pembelian</a:t>
          </a:r>
          <a:r>
            <a:rPr lang="en-US" dirty="0" smtClean="0"/>
            <a:t> </a:t>
          </a:r>
          <a:r>
            <a:rPr lang="en-US" dirty="0" err="1" smtClean="0"/>
            <a:t>bahan</a:t>
          </a:r>
          <a:r>
            <a:rPr lang="en-US" dirty="0" smtClean="0"/>
            <a:t> </a:t>
          </a:r>
          <a:r>
            <a:rPr lang="en-US" dirty="0" err="1" smtClean="0"/>
            <a:t>baku</a:t>
          </a:r>
          <a:endParaRPr lang="en-US" dirty="0"/>
        </a:p>
      </dgm:t>
    </dgm:pt>
    <dgm:pt modelId="{E9AD2C3E-26A8-7946-A62A-CE5C1879CF1F}" type="parTrans" cxnId="{24232393-877F-2C42-AA34-930E7E9F115F}">
      <dgm:prSet/>
      <dgm:spPr/>
      <dgm:t>
        <a:bodyPr/>
        <a:lstStyle/>
        <a:p>
          <a:endParaRPr lang="en-US"/>
        </a:p>
      </dgm:t>
    </dgm:pt>
    <dgm:pt modelId="{5C511C45-F32B-EB47-9310-F38F49D62BBD}" type="sibTrans" cxnId="{24232393-877F-2C42-AA34-930E7E9F115F}">
      <dgm:prSet/>
      <dgm:spPr/>
      <dgm:t>
        <a:bodyPr/>
        <a:lstStyle/>
        <a:p>
          <a:endParaRPr lang="en-US"/>
        </a:p>
      </dgm:t>
    </dgm:pt>
    <dgm:pt modelId="{44F570ED-A226-7841-87F3-F1423D277394}">
      <dgm:prSet/>
      <dgm:spPr/>
      <dgm:t>
        <a:bodyPr/>
        <a:lstStyle/>
        <a:p>
          <a:r>
            <a:rPr lang="en-US" smtClean="0"/>
            <a:t>Anggaran biaya tenaga kerja langsung</a:t>
          </a:r>
          <a:endParaRPr lang="en-US"/>
        </a:p>
      </dgm:t>
    </dgm:pt>
    <dgm:pt modelId="{72671A7D-5DDF-2348-8B7D-2A8906A13599}" type="parTrans" cxnId="{32F5CAE5-D049-A846-86EF-627FE53E3610}">
      <dgm:prSet/>
      <dgm:spPr/>
      <dgm:t>
        <a:bodyPr/>
        <a:lstStyle/>
        <a:p>
          <a:endParaRPr lang="en-US"/>
        </a:p>
      </dgm:t>
    </dgm:pt>
    <dgm:pt modelId="{D30CE9B5-9995-5342-B159-332A715E1091}" type="sibTrans" cxnId="{32F5CAE5-D049-A846-86EF-627FE53E3610}">
      <dgm:prSet/>
      <dgm:spPr/>
      <dgm:t>
        <a:bodyPr/>
        <a:lstStyle/>
        <a:p>
          <a:endParaRPr lang="en-US"/>
        </a:p>
      </dgm:t>
    </dgm:pt>
    <dgm:pt modelId="{F3BFC8D0-1805-A244-98BD-6B1989764AE6}">
      <dgm:prSet/>
      <dgm:spPr/>
      <dgm:t>
        <a:bodyPr/>
        <a:lstStyle/>
        <a:p>
          <a:r>
            <a:rPr lang="en-US" smtClean="0"/>
            <a:t>Anggaran biaya overhead produksi </a:t>
          </a:r>
          <a:endParaRPr lang="en-US"/>
        </a:p>
      </dgm:t>
    </dgm:pt>
    <dgm:pt modelId="{968CF4FF-2736-C042-8CC2-29F528A0BB04}" type="parTrans" cxnId="{15A646F3-D872-A041-9358-BF667F67499D}">
      <dgm:prSet/>
      <dgm:spPr/>
      <dgm:t>
        <a:bodyPr/>
        <a:lstStyle/>
        <a:p>
          <a:endParaRPr lang="en-US"/>
        </a:p>
      </dgm:t>
    </dgm:pt>
    <dgm:pt modelId="{0483D71C-1A1D-5444-A81C-6EF75506F8AC}" type="sibTrans" cxnId="{15A646F3-D872-A041-9358-BF667F67499D}">
      <dgm:prSet/>
      <dgm:spPr/>
      <dgm:t>
        <a:bodyPr/>
        <a:lstStyle/>
        <a:p>
          <a:endParaRPr lang="en-US"/>
        </a:p>
      </dgm:t>
    </dgm:pt>
    <dgm:pt modelId="{9A1C70EA-E7C0-F14B-93A4-735C9EDBCAE3}">
      <dgm:prSet/>
      <dgm:spPr/>
      <dgm:t>
        <a:bodyPr/>
        <a:lstStyle/>
        <a:p>
          <a:r>
            <a:rPr lang="en-US" b="1" dirty="0" err="1" smtClean="0"/>
            <a:t>Menentuan</a:t>
          </a:r>
          <a:r>
            <a:rPr lang="en-US" b="1" dirty="0" smtClean="0"/>
            <a:t> </a:t>
          </a:r>
          <a:r>
            <a:rPr lang="en-US" b="1" dirty="0" err="1" smtClean="0"/>
            <a:t>biaya</a:t>
          </a:r>
          <a:r>
            <a:rPr lang="en-US" b="1" dirty="0" smtClean="0"/>
            <a:t> </a:t>
          </a:r>
          <a:r>
            <a:rPr lang="en-US" b="1" dirty="0" err="1" smtClean="0"/>
            <a:t>produksi</a:t>
          </a:r>
          <a:endParaRPr lang="en-US" b="1" dirty="0"/>
        </a:p>
      </dgm:t>
    </dgm:pt>
    <dgm:pt modelId="{48E04E14-FB76-4240-B031-70B604F63128}" type="parTrans" cxnId="{FF6DC304-A7E3-B545-B2B4-00B7F0CDE392}">
      <dgm:prSet/>
      <dgm:spPr/>
      <dgm:t>
        <a:bodyPr/>
        <a:lstStyle/>
        <a:p>
          <a:endParaRPr lang="en-US"/>
        </a:p>
      </dgm:t>
    </dgm:pt>
    <dgm:pt modelId="{2CBEC4D7-50EE-3D4E-B978-0C86A653760B}" type="sibTrans" cxnId="{FF6DC304-A7E3-B545-B2B4-00B7F0CDE392}">
      <dgm:prSet/>
      <dgm:spPr/>
      <dgm:t>
        <a:bodyPr/>
        <a:lstStyle/>
        <a:p>
          <a:endParaRPr lang="en-US"/>
        </a:p>
      </dgm:t>
    </dgm:pt>
    <dgm:pt modelId="{D709B2C7-5DB1-2F46-B620-FBBE05414D99}" type="pres">
      <dgm:prSet presAssocID="{738AE34F-5AF2-C24A-8D09-6366454D23CA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6655616E-B5DA-524C-9796-F6186DF523E2}" type="pres">
      <dgm:prSet presAssocID="{B7BEAAE2-0BB5-AE4A-9E89-94D0AFB466A8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A37292A-394A-CB40-8D2D-2BE0DF530EE9}" type="pres">
      <dgm:prSet presAssocID="{B7BEAAE2-0BB5-AE4A-9E89-94D0AFB466A8}" presName="childText" presStyleLbl="revTx" presStyleIdx="0" presStyleCnt="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A4689A12-1FF5-924C-A3B9-A32682CFF24D}" type="presOf" srcId="{738AE34F-5AF2-C24A-8D09-6366454D23CA}" destId="{D709B2C7-5DB1-2F46-B620-FBBE05414D99}" srcOrd="0" destOrd="0" presId="urn:microsoft.com/office/officeart/2005/8/layout/vList2"/>
    <dgm:cxn modelId="{F078D794-6FDC-664B-A0D4-C853B5DB9CD7}" type="presOf" srcId="{5FCD79F5-AA9D-5841-8743-5EE812C96A9B}" destId="{DA37292A-394A-CB40-8D2D-2BE0DF530EE9}" srcOrd="0" destOrd="1" presId="urn:microsoft.com/office/officeart/2005/8/layout/vList2"/>
    <dgm:cxn modelId="{4E3FE925-954F-DC47-971B-153CAEB07C69}" srcId="{B7BEAAE2-0BB5-AE4A-9E89-94D0AFB466A8}" destId="{13B025B0-9519-9943-9B23-5DACF96B363F}" srcOrd="0" destOrd="0" parTransId="{2A25BD68-76B9-E045-9519-0B98FE2874E9}" sibTransId="{110C2F1B-C20A-6840-8352-0647C52BCFBD}"/>
    <dgm:cxn modelId="{60AD3B04-AE3D-8F4A-B89F-4AF11F395D05}" type="presOf" srcId="{13B025B0-9519-9943-9B23-5DACF96B363F}" destId="{DA37292A-394A-CB40-8D2D-2BE0DF530EE9}" srcOrd="0" destOrd="0" presId="urn:microsoft.com/office/officeart/2005/8/layout/vList2"/>
    <dgm:cxn modelId="{2BB94075-C148-2744-BCD7-E3E491D1143B}" type="presOf" srcId="{9A1C70EA-E7C0-F14B-93A4-735C9EDBCAE3}" destId="{DA37292A-394A-CB40-8D2D-2BE0DF530EE9}" srcOrd="0" destOrd="5" presId="urn:microsoft.com/office/officeart/2005/8/layout/vList2"/>
    <dgm:cxn modelId="{15A646F3-D872-A041-9358-BF667F67499D}" srcId="{13B025B0-9519-9943-9B23-5DACF96B363F}" destId="{F3BFC8D0-1805-A244-98BD-6B1989764AE6}" srcOrd="3" destOrd="0" parTransId="{968CF4FF-2736-C042-8CC2-29F528A0BB04}" sibTransId="{0483D71C-1A1D-5444-A81C-6EF75506F8AC}"/>
    <dgm:cxn modelId="{E8A37DE3-27B4-1446-A445-BAD9B4E4DE27}" srcId="{738AE34F-5AF2-C24A-8D09-6366454D23CA}" destId="{B7BEAAE2-0BB5-AE4A-9E89-94D0AFB466A8}" srcOrd="0" destOrd="0" parTransId="{6D70C918-7836-6B48-95D4-2F0AD138061C}" sibTransId="{96D2E475-8FEC-5949-81A4-00FCE1481ACF}"/>
    <dgm:cxn modelId="{B551CCDB-5A71-2C4C-B2D5-85D18CA0EB37}" type="presOf" srcId="{B7BEAAE2-0BB5-AE4A-9E89-94D0AFB466A8}" destId="{6655616E-B5DA-524C-9796-F6186DF523E2}" srcOrd="0" destOrd="0" presId="urn:microsoft.com/office/officeart/2005/8/layout/vList2"/>
    <dgm:cxn modelId="{0E138E32-4CC3-B74F-85AF-1776EEECD997}" srcId="{13B025B0-9519-9943-9B23-5DACF96B363F}" destId="{5FCD79F5-AA9D-5841-8743-5EE812C96A9B}" srcOrd="0" destOrd="0" parTransId="{A2FB208E-FD06-1E42-B8B8-F65D2D0DEA8A}" sibTransId="{10BFB839-41D0-244B-9AAF-E3C0546D22E3}"/>
    <dgm:cxn modelId="{FF6DC304-A7E3-B545-B2B4-00B7F0CDE392}" srcId="{B7BEAAE2-0BB5-AE4A-9E89-94D0AFB466A8}" destId="{9A1C70EA-E7C0-F14B-93A4-735C9EDBCAE3}" srcOrd="1" destOrd="0" parTransId="{48E04E14-FB76-4240-B031-70B604F63128}" sibTransId="{2CBEC4D7-50EE-3D4E-B978-0C86A653760B}"/>
    <dgm:cxn modelId="{42040BA4-AF90-4346-91C4-49A1EEF5EE36}" type="presOf" srcId="{00569459-B6E0-1242-8521-3F5C1EF5FFFB}" destId="{DA37292A-394A-CB40-8D2D-2BE0DF530EE9}" srcOrd="0" destOrd="2" presId="urn:microsoft.com/office/officeart/2005/8/layout/vList2"/>
    <dgm:cxn modelId="{C3B6E6DD-1ACA-BD40-9B73-F594B5326A5D}" type="presOf" srcId="{44F570ED-A226-7841-87F3-F1423D277394}" destId="{DA37292A-394A-CB40-8D2D-2BE0DF530EE9}" srcOrd="0" destOrd="3" presId="urn:microsoft.com/office/officeart/2005/8/layout/vList2"/>
    <dgm:cxn modelId="{32F5CAE5-D049-A846-86EF-627FE53E3610}" srcId="{13B025B0-9519-9943-9B23-5DACF96B363F}" destId="{44F570ED-A226-7841-87F3-F1423D277394}" srcOrd="2" destOrd="0" parTransId="{72671A7D-5DDF-2348-8B7D-2A8906A13599}" sibTransId="{D30CE9B5-9995-5342-B159-332A715E1091}"/>
    <dgm:cxn modelId="{24232393-877F-2C42-AA34-930E7E9F115F}" srcId="{13B025B0-9519-9943-9B23-5DACF96B363F}" destId="{00569459-B6E0-1242-8521-3F5C1EF5FFFB}" srcOrd="1" destOrd="0" parTransId="{E9AD2C3E-26A8-7946-A62A-CE5C1879CF1F}" sibTransId="{5C511C45-F32B-EB47-9310-F38F49D62BBD}"/>
    <dgm:cxn modelId="{F01FA033-9238-6041-A569-A222FEC5EE4B}" type="presOf" srcId="{F3BFC8D0-1805-A244-98BD-6B1989764AE6}" destId="{DA37292A-394A-CB40-8D2D-2BE0DF530EE9}" srcOrd="0" destOrd="4" presId="urn:microsoft.com/office/officeart/2005/8/layout/vList2"/>
    <dgm:cxn modelId="{D08C4563-EA38-1D45-B65A-BCB13DA1C40F}" type="presParOf" srcId="{D709B2C7-5DB1-2F46-B620-FBBE05414D99}" destId="{6655616E-B5DA-524C-9796-F6186DF523E2}" srcOrd="0" destOrd="0" presId="urn:microsoft.com/office/officeart/2005/8/layout/vList2"/>
    <dgm:cxn modelId="{C59A638F-643C-BC4A-92FA-5DDD74458D47}" type="presParOf" srcId="{D709B2C7-5DB1-2F46-B620-FBBE05414D99}" destId="{DA37292A-394A-CB40-8D2D-2BE0DF530EE9}" srcOrd="1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18F424A9-C254-8E45-96FC-EC9C5F48F599}" type="doc">
      <dgm:prSet loTypeId="urn:microsoft.com/office/officeart/2005/8/layout/orgChart1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A6C4917E-62D8-584E-9673-E23131AF6350}">
      <dgm:prSet phldrT="[Text]"/>
      <dgm:spPr/>
      <dgm:t>
        <a:bodyPr/>
        <a:lstStyle/>
        <a:p>
          <a:r>
            <a:rPr lang="en-US" dirty="0" err="1" smtClean="0"/>
            <a:t>Anggaran</a:t>
          </a:r>
          <a:r>
            <a:rPr lang="en-US" dirty="0" smtClean="0"/>
            <a:t> </a:t>
          </a:r>
          <a:r>
            <a:rPr lang="en-US" dirty="0" err="1" smtClean="0"/>
            <a:t>Biaya</a:t>
          </a:r>
          <a:r>
            <a:rPr lang="en-US" dirty="0" smtClean="0"/>
            <a:t> </a:t>
          </a:r>
          <a:r>
            <a:rPr lang="en-US" dirty="0" err="1" smtClean="0"/>
            <a:t>Produksi</a:t>
          </a:r>
          <a:endParaRPr lang="en-US" dirty="0"/>
        </a:p>
      </dgm:t>
    </dgm:pt>
    <dgm:pt modelId="{A96D3565-B303-3643-B139-A0296E624A88}" type="parTrans" cxnId="{3DB243C8-0C4F-6C47-BBD7-E8A8867F3585}">
      <dgm:prSet/>
      <dgm:spPr/>
      <dgm:t>
        <a:bodyPr/>
        <a:lstStyle/>
        <a:p>
          <a:endParaRPr lang="en-US"/>
        </a:p>
      </dgm:t>
    </dgm:pt>
    <dgm:pt modelId="{0642C8F0-9364-6340-A37C-E54090F2707D}" type="sibTrans" cxnId="{3DB243C8-0C4F-6C47-BBD7-E8A8867F3585}">
      <dgm:prSet/>
      <dgm:spPr/>
      <dgm:t>
        <a:bodyPr/>
        <a:lstStyle/>
        <a:p>
          <a:endParaRPr lang="en-US"/>
        </a:p>
      </dgm:t>
    </dgm:pt>
    <dgm:pt modelId="{AD9C5507-5317-4644-A7F4-CE16E2E4FEEC}">
      <dgm:prSet phldrT="[Text]"/>
      <dgm:spPr/>
      <dgm:t>
        <a:bodyPr/>
        <a:lstStyle/>
        <a:p>
          <a:r>
            <a:rPr lang="en-US" dirty="0" err="1" smtClean="0"/>
            <a:t>Anggaran</a:t>
          </a:r>
          <a:r>
            <a:rPr lang="en-US" dirty="0" smtClean="0"/>
            <a:t> </a:t>
          </a:r>
          <a:r>
            <a:rPr lang="en-US" dirty="0" err="1" smtClean="0"/>
            <a:t>Biaya</a:t>
          </a:r>
          <a:r>
            <a:rPr lang="en-US" dirty="0" smtClean="0"/>
            <a:t> Overhead </a:t>
          </a:r>
          <a:r>
            <a:rPr lang="en-US" dirty="0" err="1" smtClean="0"/>
            <a:t>Produksi</a:t>
          </a:r>
          <a:endParaRPr lang="en-US" dirty="0"/>
        </a:p>
      </dgm:t>
    </dgm:pt>
    <dgm:pt modelId="{7DA50E1D-1EB5-5F45-8CE5-137302BC145E}" type="parTrans" cxnId="{61F7F61C-4D0A-3B44-BBF0-36D34C282C8F}">
      <dgm:prSet/>
      <dgm:spPr/>
      <dgm:t>
        <a:bodyPr/>
        <a:lstStyle/>
        <a:p>
          <a:endParaRPr lang="en-US"/>
        </a:p>
      </dgm:t>
    </dgm:pt>
    <dgm:pt modelId="{6990F96B-033A-7041-B3BE-9B96337FD889}" type="sibTrans" cxnId="{61F7F61C-4D0A-3B44-BBF0-36D34C282C8F}">
      <dgm:prSet/>
      <dgm:spPr/>
      <dgm:t>
        <a:bodyPr/>
        <a:lstStyle/>
        <a:p>
          <a:endParaRPr lang="en-US"/>
        </a:p>
      </dgm:t>
    </dgm:pt>
    <dgm:pt modelId="{87B23274-53FA-9D41-8486-C656332D9499}">
      <dgm:prSet phldrT="[Text]"/>
      <dgm:spPr/>
      <dgm:t>
        <a:bodyPr/>
        <a:lstStyle/>
        <a:p>
          <a:r>
            <a:rPr lang="en-US" dirty="0" err="1" smtClean="0"/>
            <a:t>Anggaran</a:t>
          </a:r>
          <a:r>
            <a:rPr lang="en-US" dirty="0" smtClean="0"/>
            <a:t> </a:t>
          </a:r>
          <a:r>
            <a:rPr lang="en-US" dirty="0" err="1" smtClean="0"/>
            <a:t>Tenaga</a:t>
          </a:r>
          <a:r>
            <a:rPr lang="en-US" dirty="0" smtClean="0"/>
            <a:t> </a:t>
          </a:r>
          <a:r>
            <a:rPr lang="en-US" dirty="0" err="1" smtClean="0"/>
            <a:t>Kerja</a:t>
          </a:r>
          <a:r>
            <a:rPr lang="en-US" dirty="0" smtClean="0"/>
            <a:t> </a:t>
          </a:r>
          <a:r>
            <a:rPr lang="en-US" dirty="0" err="1" smtClean="0"/>
            <a:t>Langsung</a:t>
          </a:r>
          <a:endParaRPr lang="en-US" dirty="0"/>
        </a:p>
      </dgm:t>
    </dgm:pt>
    <dgm:pt modelId="{25FC67D5-331A-D946-92BF-67554D78530D}" type="sibTrans" cxnId="{30F0E39F-B94A-E245-9A10-C2BC82EF48AE}">
      <dgm:prSet/>
      <dgm:spPr/>
      <dgm:t>
        <a:bodyPr/>
        <a:lstStyle/>
        <a:p>
          <a:endParaRPr lang="en-US"/>
        </a:p>
      </dgm:t>
    </dgm:pt>
    <dgm:pt modelId="{3908FD70-F323-394F-A48E-47EEB02529F8}" type="parTrans" cxnId="{30F0E39F-B94A-E245-9A10-C2BC82EF48AE}">
      <dgm:prSet/>
      <dgm:spPr/>
      <dgm:t>
        <a:bodyPr/>
        <a:lstStyle/>
        <a:p>
          <a:endParaRPr lang="en-US"/>
        </a:p>
      </dgm:t>
    </dgm:pt>
    <dgm:pt modelId="{93042B4E-33A3-724E-B81A-4EECFD14ECB5}">
      <dgm:prSet phldrT="[Text]"/>
      <dgm:spPr/>
      <dgm:t>
        <a:bodyPr/>
        <a:lstStyle/>
        <a:p>
          <a:r>
            <a:rPr lang="en-US" dirty="0" err="1" smtClean="0"/>
            <a:t>Anggaran</a:t>
          </a:r>
          <a:r>
            <a:rPr lang="en-US" dirty="0" smtClean="0"/>
            <a:t> </a:t>
          </a:r>
          <a:r>
            <a:rPr lang="en-US" dirty="0" err="1" smtClean="0"/>
            <a:t>Bahan</a:t>
          </a:r>
          <a:r>
            <a:rPr lang="en-US" dirty="0" smtClean="0"/>
            <a:t> Baku</a:t>
          </a:r>
          <a:endParaRPr lang="en-US" dirty="0"/>
        </a:p>
      </dgm:t>
    </dgm:pt>
    <dgm:pt modelId="{AE7F20BD-DCF7-CC4C-866D-FE2EFC2C4759}" type="sibTrans" cxnId="{53E7F032-55BE-814C-BF43-BE1BCEA8AE69}">
      <dgm:prSet/>
      <dgm:spPr/>
      <dgm:t>
        <a:bodyPr/>
        <a:lstStyle/>
        <a:p>
          <a:endParaRPr lang="en-US"/>
        </a:p>
      </dgm:t>
    </dgm:pt>
    <dgm:pt modelId="{EB9C86CD-B93B-9242-BD67-7D105CC8339C}" type="parTrans" cxnId="{53E7F032-55BE-814C-BF43-BE1BCEA8AE69}">
      <dgm:prSet/>
      <dgm:spPr/>
      <dgm:t>
        <a:bodyPr/>
        <a:lstStyle/>
        <a:p>
          <a:endParaRPr lang="en-US"/>
        </a:p>
      </dgm:t>
    </dgm:pt>
    <dgm:pt modelId="{B1965B13-DCA5-0943-A413-13415B36F230}" type="pres">
      <dgm:prSet presAssocID="{18F424A9-C254-8E45-96FC-EC9C5F48F599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8030BC69-1E1A-2A4B-845D-2D5D61CE987D}" type="pres">
      <dgm:prSet presAssocID="{A6C4917E-62D8-584E-9673-E23131AF6350}" presName="hierRoot1" presStyleCnt="0">
        <dgm:presLayoutVars>
          <dgm:hierBranch val="init"/>
        </dgm:presLayoutVars>
      </dgm:prSet>
      <dgm:spPr/>
    </dgm:pt>
    <dgm:pt modelId="{B1AFBE46-1125-404F-B13A-65E7670E6F75}" type="pres">
      <dgm:prSet presAssocID="{A6C4917E-62D8-584E-9673-E23131AF6350}" presName="rootComposite1" presStyleCnt="0"/>
      <dgm:spPr/>
    </dgm:pt>
    <dgm:pt modelId="{C2E383E6-7007-CA41-B48A-B5139371E09B}" type="pres">
      <dgm:prSet presAssocID="{A6C4917E-62D8-584E-9673-E23131AF6350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5932530B-233E-6F4A-86EE-78D0ACEFB2D3}" type="pres">
      <dgm:prSet presAssocID="{A6C4917E-62D8-584E-9673-E23131AF6350}" presName="rootConnector1" presStyleLbl="node1" presStyleIdx="0" presStyleCnt="0"/>
      <dgm:spPr/>
      <dgm:t>
        <a:bodyPr/>
        <a:lstStyle/>
        <a:p>
          <a:endParaRPr lang="en-US"/>
        </a:p>
      </dgm:t>
    </dgm:pt>
    <dgm:pt modelId="{2505C109-84A9-974E-9EB1-7232C0418CCF}" type="pres">
      <dgm:prSet presAssocID="{A6C4917E-62D8-584E-9673-E23131AF6350}" presName="hierChild2" presStyleCnt="0"/>
      <dgm:spPr/>
    </dgm:pt>
    <dgm:pt modelId="{FC9411C9-85A8-574A-AFD4-7F41901B14B7}" type="pres">
      <dgm:prSet presAssocID="{EB9C86CD-B93B-9242-BD67-7D105CC8339C}" presName="Name37" presStyleLbl="parChTrans1D2" presStyleIdx="0" presStyleCnt="3"/>
      <dgm:spPr/>
      <dgm:t>
        <a:bodyPr/>
        <a:lstStyle/>
        <a:p>
          <a:endParaRPr lang="en-US"/>
        </a:p>
      </dgm:t>
    </dgm:pt>
    <dgm:pt modelId="{0B26A7B8-E06B-DB4D-A846-647120456EBA}" type="pres">
      <dgm:prSet presAssocID="{93042B4E-33A3-724E-B81A-4EECFD14ECB5}" presName="hierRoot2" presStyleCnt="0">
        <dgm:presLayoutVars>
          <dgm:hierBranch val="init"/>
        </dgm:presLayoutVars>
      </dgm:prSet>
      <dgm:spPr/>
    </dgm:pt>
    <dgm:pt modelId="{E36FF41C-CF62-6D4A-BF56-2FE4ED039B99}" type="pres">
      <dgm:prSet presAssocID="{93042B4E-33A3-724E-B81A-4EECFD14ECB5}" presName="rootComposite" presStyleCnt="0"/>
      <dgm:spPr/>
    </dgm:pt>
    <dgm:pt modelId="{EB09E9FC-FE0A-C249-887D-01E5DA6224F7}" type="pres">
      <dgm:prSet presAssocID="{93042B4E-33A3-724E-B81A-4EECFD14ECB5}" presName="rootText" presStyleLbl="node2" presStyleIdx="0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920E409D-5A3D-CC41-AFB2-259A07DBB101}" type="pres">
      <dgm:prSet presAssocID="{93042B4E-33A3-724E-B81A-4EECFD14ECB5}" presName="rootConnector" presStyleLbl="node2" presStyleIdx="0" presStyleCnt="3"/>
      <dgm:spPr/>
      <dgm:t>
        <a:bodyPr/>
        <a:lstStyle/>
        <a:p>
          <a:endParaRPr lang="en-US"/>
        </a:p>
      </dgm:t>
    </dgm:pt>
    <dgm:pt modelId="{AC9BA943-F9DF-5242-BFAF-F743613A6AEE}" type="pres">
      <dgm:prSet presAssocID="{93042B4E-33A3-724E-B81A-4EECFD14ECB5}" presName="hierChild4" presStyleCnt="0"/>
      <dgm:spPr/>
    </dgm:pt>
    <dgm:pt modelId="{3D618D05-ABCD-3644-80F4-B6B57AD1A7C6}" type="pres">
      <dgm:prSet presAssocID="{93042B4E-33A3-724E-B81A-4EECFD14ECB5}" presName="hierChild5" presStyleCnt="0"/>
      <dgm:spPr/>
    </dgm:pt>
    <dgm:pt modelId="{DF0246FD-E4C3-2E43-8D5A-89F6AFD7A326}" type="pres">
      <dgm:prSet presAssocID="{3908FD70-F323-394F-A48E-47EEB02529F8}" presName="Name37" presStyleLbl="parChTrans1D2" presStyleIdx="1" presStyleCnt="3"/>
      <dgm:spPr/>
      <dgm:t>
        <a:bodyPr/>
        <a:lstStyle/>
        <a:p>
          <a:endParaRPr lang="en-US"/>
        </a:p>
      </dgm:t>
    </dgm:pt>
    <dgm:pt modelId="{3AAD5C41-98C7-3C4C-B2E9-659A6F4EBDE1}" type="pres">
      <dgm:prSet presAssocID="{87B23274-53FA-9D41-8486-C656332D9499}" presName="hierRoot2" presStyleCnt="0">
        <dgm:presLayoutVars>
          <dgm:hierBranch val="init"/>
        </dgm:presLayoutVars>
      </dgm:prSet>
      <dgm:spPr/>
    </dgm:pt>
    <dgm:pt modelId="{82D1B528-8E76-AB46-ACED-80D9B09590EB}" type="pres">
      <dgm:prSet presAssocID="{87B23274-53FA-9D41-8486-C656332D9499}" presName="rootComposite" presStyleCnt="0"/>
      <dgm:spPr/>
    </dgm:pt>
    <dgm:pt modelId="{C31FF12A-8586-FC48-B815-3C91ED9FEC64}" type="pres">
      <dgm:prSet presAssocID="{87B23274-53FA-9D41-8486-C656332D9499}" presName="rootText" presStyleLbl="node2" presStyleIdx="1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40547DCC-1408-6143-8A5D-078D0F3DAB7C}" type="pres">
      <dgm:prSet presAssocID="{87B23274-53FA-9D41-8486-C656332D9499}" presName="rootConnector" presStyleLbl="node2" presStyleIdx="1" presStyleCnt="3"/>
      <dgm:spPr/>
      <dgm:t>
        <a:bodyPr/>
        <a:lstStyle/>
        <a:p>
          <a:endParaRPr lang="en-US"/>
        </a:p>
      </dgm:t>
    </dgm:pt>
    <dgm:pt modelId="{EB192429-728C-FC4C-A18C-FAAA2DB8F422}" type="pres">
      <dgm:prSet presAssocID="{87B23274-53FA-9D41-8486-C656332D9499}" presName="hierChild4" presStyleCnt="0"/>
      <dgm:spPr/>
    </dgm:pt>
    <dgm:pt modelId="{3D7DF733-CCC6-5147-86FC-F6A0D9F11A0D}" type="pres">
      <dgm:prSet presAssocID="{87B23274-53FA-9D41-8486-C656332D9499}" presName="hierChild5" presStyleCnt="0"/>
      <dgm:spPr/>
    </dgm:pt>
    <dgm:pt modelId="{212BE23E-58DF-A540-BA49-1CF745B58653}" type="pres">
      <dgm:prSet presAssocID="{7DA50E1D-1EB5-5F45-8CE5-137302BC145E}" presName="Name37" presStyleLbl="parChTrans1D2" presStyleIdx="2" presStyleCnt="3"/>
      <dgm:spPr/>
      <dgm:t>
        <a:bodyPr/>
        <a:lstStyle/>
        <a:p>
          <a:endParaRPr lang="en-US"/>
        </a:p>
      </dgm:t>
    </dgm:pt>
    <dgm:pt modelId="{F1A60101-97D8-FF4F-97D0-211AB6E5D1B5}" type="pres">
      <dgm:prSet presAssocID="{AD9C5507-5317-4644-A7F4-CE16E2E4FEEC}" presName="hierRoot2" presStyleCnt="0">
        <dgm:presLayoutVars>
          <dgm:hierBranch val="init"/>
        </dgm:presLayoutVars>
      </dgm:prSet>
      <dgm:spPr/>
    </dgm:pt>
    <dgm:pt modelId="{5827887F-0585-4041-9964-DC52FBDC86C5}" type="pres">
      <dgm:prSet presAssocID="{AD9C5507-5317-4644-A7F4-CE16E2E4FEEC}" presName="rootComposite" presStyleCnt="0"/>
      <dgm:spPr/>
    </dgm:pt>
    <dgm:pt modelId="{AE05ACC6-6411-284D-AC4D-E83164DFB351}" type="pres">
      <dgm:prSet presAssocID="{AD9C5507-5317-4644-A7F4-CE16E2E4FEEC}" presName="rootText" presStyleLbl="node2" presStyleIdx="2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A8B14911-9B86-3545-AC20-31EAA7837BB6}" type="pres">
      <dgm:prSet presAssocID="{AD9C5507-5317-4644-A7F4-CE16E2E4FEEC}" presName="rootConnector" presStyleLbl="node2" presStyleIdx="2" presStyleCnt="3"/>
      <dgm:spPr/>
      <dgm:t>
        <a:bodyPr/>
        <a:lstStyle/>
        <a:p>
          <a:endParaRPr lang="en-US"/>
        </a:p>
      </dgm:t>
    </dgm:pt>
    <dgm:pt modelId="{75E1E390-B50A-4941-9DD8-D8F5D287F4C2}" type="pres">
      <dgm:prSet presAssocID="{AD9C5507-5317-4644-A7F4-CE16E2E4FEEC}" presName="hierChild4" presStyleCnt="0"/>
      <dgm:spPr/>
    </dgm:pt>
    <dgm:pt modelId="{81D34A91-3308-D144-B82F-64EF39A26A7A}" type="pres">
      <dgm:prSet presAssocID="{AD9C5507-5317-4644-A7F4-CE16E2E4FEEC}" presName="hierChild5" presStyleCnt="0"/>
      <dgm:spPr/>
    </dgm:pt>
    <dgm:pt modelId="{687D7030-B9C3-DA4D-9868-A055F4AA39A8}" type="pres">
      <dgm:prSet presAssocID="{A6C4917E-62D8-584E-9673-E23131AF6350}" presName="hierChild3" presStyleCnt="0"/>
      <dgm:spPr/>
    </dgm:pt>
  </dgm:ptLst>
  <dgm:cxnLst>
    <dgm:cxn modelId="{3DB243C8-0C4F-6C47-BBD7-E8A8867F3585}" srcId="{18F424A9-C254-8E45-96FC-EC9C5F48F599}" destId="{A6C4917E-62D8-584E-9673-E23131AF6350}" srcOrd="0" destOrd="0" parTransId="{A96D3565-B303-3643-B139-A0296E624A88}" sibTransId="{0642C8F0-9364-6340-A37C-E54090F2707D}"/>
    <dgm:cxn modelId="{BA5BD2D7-7AF2-EF4F-9F8D-3BED5DC86E85}" type="presOf" srcId="{93042B4E-33A3-724E-B81A-4EECFD14ECB5}" destId="{920E409D-5A3D-CC41-AFB2-259A07DBB101}" srcOrd="1" destOrd="0" presId="urn:microsoft.com/office/officeart/2005/8/layout/orgChart1"/>
    <dgm:cxn modelId="{C04E6246-FB2D-0E4D-8F4C-B7A862772F7A}" type="presOf" srcId="{A6C4917E-62D8-584E-9673-E23131AF6350}" destId="{C2E383E6-7007-CA41-B48A-B5139371E09B}" srcOrd="0" destOrd="0" presId="urn:microsoft.com/office/officeart/2005/8/layout/orgChart1"/>
    <dgm:cxn modelId="{E3319D40-2F18-444D-BED1-AF90BF9EE611}" type="presOf" srcId="{EB9C86CD-B93B-9242-BD67-7D105CC8339C}" destId="{FC9411C9-85A8-574A-AFD4-7F41901B14B7}" srcOrd="0" destOrd="0" presId="urn:microsoft.com/office/officeart/2005/8/layout/orgChart1"/>
    <dgm:cxn modelId="{30F0E39F-B94A-E245-9A10-C2BC82EF48AE}" srcId="{A6C4917E-62D8-584E-9673-E23131AF6350}" destId="{87B23274-53FA-9D41-8486-C656332D9499}" srcOrd="1" destOrd="0" parTransId="{3908FD70-F323-394F-A48E-47EEB02529F8}" sibTransId="{25FC67D5-331A-D946-92BF-67554D78530D}"/>
    <dgm:cxn modelId="{490EB4B4-5516-9946-823E-FDA06CBB181B}" type="presOf" srcId="{3908FD70-F323-394F-A48E-47EEB02529F8}" destId="{DF0246FD-E4C3-2E43-8D5A-89F6AFD7A326}" srcOrd="0" destOrd="0" presId="urn:microsoft.com/office/officeart/2005/8/layout/orgChart1"/>
    <dgm:cxn modelId="{53E7F032-55BE-814C-BF43-BE1BCEA8AE69}" srcId="{A6C4917E-62D8-584E-9673-E23131AF6350}" destId="{93042B4E-33A3-724E-B81A-4EECFD14ECB5}" srcOrd="0" destOrd="0" parTransId="{EB9C86CD-B93B-9242-BD67-7D105CC8339C}" sibTransId="{AE7F20BD-DCF7-CC4C-866D-FE2EFC2C4759}"/>
    <dgm:cxn modelId="{D5146516-9060-224E-9C4A-ED4722CAE705}" type="presOf" srcId="{18F424A9-C254-8E45-96FC-EC9C5F48F599}" destId="{B1965B13-DCA5-0943-A413-13415B36F230}" srcOrd="0" destOrd="0" presId="urn:microsoft.com/office/officeart/2005/8/layout/orgChart1"/>
    <dgm:cxn modelId="{5F27541B-83A0-AE45-B30F-1B456DA7EFBE}" type="presOf" srcId="{93042B4E-33A3-724E-B81A-4EECFD14ECB5}" destId="{EB09E9FC-FE0A-C249-887D-01E5DA6224F7}" srcOrd="0" destOrd="0" presId="urn:microsoft.com/office/officeart/2005/8/layout/orgChart1"/>
    <dgm:cxn modelId="{715F4A20-B747-8E42-8666-E1B0045F4B2B}" type="presOf" srcId="{7DA50E1D-1EB5-5F45-8CE5-137302BC145E}" destId="{212BE23E-58DF-A540-BA49-1CF745B58653}" srcOrd="0" destOrd="0" presId="urn:microsoft.com/office/officeart/2005/8/layout/orgChart1"/>
    <dgm:cxn modelId="{3B86DEB4-5D6D-394D-B1E6-D06221C5F3FE}" type="presOf" srcId="{A6C4917E-62D8-584E-9673-E23131AF6350}" destId="{5932530B-233E-6F4A-86EE-78D0ACEFB2D3}" srcOrd="1" destOrd="0" presId="urn:microsoft.com/office/officeart/2005/8/layout/orgChart1"/>
    <dgm:cxn modelId="{CECCE4C2-FCF5-EB4E-8A09-4DD4D4A16726}" type="presOf" srcId="{AD9C5507-5317-4644-A7F4-CE16E2E4FEEC}" destId="{AE05ACC6-6411-284D-AC4D-E83164DFB351}" srcOrd="0" destOrd="0" presId="urn:microsoft.com/office/officeart/2005/8/layout/orgChart1"/>
    <dgm:cxn modelId="{164B9180-CBB5-D04A-9B13-6E2375C63CD6}" type="presOf" srcId="{87B23274-53FA-9D41-8486-C656332D9499}" destId="{40547DCC-1408-6143-8A5D-078D0F3DAB7C}" srcOrd="1" destOrd="0" presId="urn:microsoft.com/office/officeart/2005/8/layout/orgChart1"/>
    <dgm:cxn modelId="{125C466C-6ABA-9242-8E39-F96BA98746C2}" type="presOf" srcId="{87B23274-53FA-9D41-8486-C656332D9499}" destId="{C31FF12A-8586-FC48-B815-3C91ED9FEC64}" srcOrd="0" destOrd="0" presId="urn:microsoft.com/office/officeart/2005/8/layout/orgChart1"/>
    <dgm:cxn modelId="{DB1F4892-A2D5-A24D-8C3F-81521D445D99}" type="presOf" srcId="{AD9C5507-5317-4644-A7F4-CE16E2E4FEEC}" destId="{A8B14911-9B86-3545-AC20-31EAA7837BB6}" srcOrd="1" destOrd="0" presId="urn:microsoft.com/office/officeart/2005/8/layout/orgChart1"/>
    <dgm:cxn modelId="{61F7F61C-4D0A-3B44-BBF0-36D34C282C8F}" srcId="{A6C4917E-62D8-584E-9673-E23131AF6350}" destId="{AD9C5507-5317-4644-A7F4-CE16E2E4FEEC}" srcOrd="2" destOrd="0" parTransId="{7DA50E1D-1EB5-5F45-8CE5-137302BC145E}" sibTransId="{6990F96B-033A-7041-B3BE-9B96337FD889}"/>
    <dgm:cxn modelId="{E78CB0AF-4E06-4446-90B3-A94C7AE47F4B}" type="presParOf" srcId="{B1965B13-DCA5-0943-A413-13415B36F230}" destId="{8030BC69-1E1A-2A4B-845D-2D5D61CE987D}" srcOrd="0" destOrd="0" presId="urn:microsoft.com/office/officeart/2005/8/layout/orgChart1"/>
    <dgm:cxn modelId="{6E2EB1DB-AE80-2346-90C2-7343E85FD2F5}" type="presParOf" srcId="{8030BC69-1E1A-2A4B-845D-2D5D61CE987D}" destId="{B1AFBE46-1125-404F-B13A-65E7670E6F75}" srcOrd="0" destOrd="0" presId="urn:microsoft.com/office/officeart/2005/8/layout/orgChart1"/>
    <dgm:cxn modelId="{CF7668E6-0706-4C47-A911-6B5616991223}" type="presParOf" srcId="{B1AFBE46-1125-404F-B13A-65E7670E6F75}" destId="{C2E383E6-7007-CA41-B48A-B5139371E09B}" srcOrd="0" destOrd="0" presId="urn:microsoft.com/office/officeart/2005/8/layout/orgChart1"/>
    <dgm:cxn modelId="{1F7F32E0-C948-CC4C-98EB-CD1E697A5A80}" type="presParOf" srcId="{B1AFBE46-1125-404F-B13A-65E7670E6F75}" destId="{5932530B-233E-6F4A-86EE-78D0ACEFB2D3}" srcOrd="1" destOrd="0" presId="urn:microsoft.com/office/officeart/2005/8/layout/orgChart1"/>
    <dgm:cxn modelId="{A59388C1-F62E-2D4A-8AAC-1237145D37C2}" type="presParOf" srcId="{8030BC69-1E1A-2A4B-845D-2D5D61CE987D}" destId="{2505C109-84A9-974E-9EB1-7232C0418CCF}" srcOrd="1" destOrd="0" presId="urn:microsoft.com/office/officeart/2005/8/layout/orgChart1"/>
    <dgm:cxn modelId="{6F19E2A3-C1A1-0F4A-8717-F1BBD2CEDFFA}" type="presParOf" srcId="{2505C109-84A9-974E-9EB1-7232C0418CCF}" destId="{FC9411C9-85A8-574A-AFD4-7F41901B14B7}" srcOrd="0" destOrd="0" presId="urn:microsoft.com/office/officeart/2005/8/layout/orgChart1"/>
    <dgm:cxn modelId="{53860367-A1AD-8E49-B178-77030DD91B55}" type="presParOf" srcId="{2505C109-84A9-974E-9EB1-7232C0418CCF}" destId="{0B26A7B8-E06B-DB4D-A846-647120456EBA}" srcOrd="1" destOrd="0" presId="urn:microsoft.com/office/officeart/2005/8/layout/orgChart1"/>
    <dgm:cxn modelId="{66B6A16D-0C5F-A24C-9A04-0816FA16294A}" type="presParOf" srcId="{0B26A7B8-E06B-DB4D-A846-647120456EBA}" destId="{E36FF41C-CF62-6D4A-BF56-2FE4ED039B99}" srcOrd="0" destOrd="0" presId="urn:microsoft.com/office/officeart/2005/8/layout/orgChart1"/>
    <dgm:cxn modelId="{8D057D1E-AE7C-9349-A397-C98325233FFF}" type="presParOf" srcId="{E36FF41C-CF62-6D4A-BF56-2FE4ED039B99}" destId="{EB09E9FC-FE0A-C249-887D-01E5DA6224F7}" srcOrd="0" destOrd="0" presId="urn:microsoft.com/office/officeart/2005/8/layout/orgChart1"/>
    <dgm:cxn modelId="{48972F5D-70BA-6A44-9F1A-D6E28401AA1F}" type="presParOf" srcId="{E36FF41C-CF62-6D4A-BF56-2FE4ED039B99}" destId="{920E409D-5A3D-CC41-AFB2-259A07DBB101}" srcOrd="1" destOrd="0" presId="urn:microsoft.com/office/officeart/2005/8/layout/orgChart1"/>
    <dgm:cxn modelId="{BE10747F-C9FD-B942-9229-3A1A3AE921F6}" type="presParOf" srcId="{0B26A7B8-E06B-DB4D-A846-647120456EBA}" destId="{AC9BA943-F9DF-5242-BFAF-F743613A6AEE}" srcOrd="1" destOrd="0" presId="urn:microsoft.com/office/officeart/2005/8/layout/orgChart1"/>
    <dgm:cxn modelId="{3E79D1A9-7182-A446-918B-F0FEDB2E4284}" type="presParOf" srcId="{0B26A7B8-E06B-DB4D-A846-647120456EBA}" destId="{3D618D05-ABCD-3644-80F4-B6B57AD1A7C6}" srcOrd="2" destOrd="0" presId="urn:microsoft.com/office/officeart/2005/8/layout/orgChart1"/>
    <dgm:cxn modelId="{5E4DB1E1-8A33-F745-BD38-FB65AD0EF682}" type="presParOf" srcId="{2505C109-84A9-974E-9EB1-7232C0418CCF}" destId="{DF0246FD-E4C3-2E43-8D5A-89F6AFD7A326}" srcOrd="2" destOrd="0" presId="urn:microsoft.com/office/officeart/2005/8/layout/orgChart1"/>
    <dgm:cxn modelId="{19402017-234C-0F4F-A6BF-3D80E3C54024}" type="presParOf" srcId="{2505C109-84A9-974E-9EB1-7232C0418CCF}" destId="{3AAD5C41-98C7-3C4C-B2E9-659A6F4EBDE1}" srcOrd="3" destOrd="0" presId="urn:microsoft.com/office/officeart/2005/8/layout/orgChart1"/>
    <dgm:cxn modelId="{6E8C515F-0C3D-5845-B5EE-7432DB41C997}" type="presParOf" srcId="{3AAD5C41-98C7-3C4C-B2E9-659A6F4EBDE1}" destId="{82D1B528-8E76-AB46-ACED-80D9B09590EB}" srcOrd="0" destOrd="0" presId="urn:microsoft.com/office/officeart/2005/8/layout/orgChart1"/>
    <dgm:cxn modelId="{51265CAF-2B03-1D48-BD34-DF0DF9612528}" type="presParOf" srcId="{82D1B528-8E76-AB46-ACED-80D9B09590EB}" destId="{C31FF12A-8586-FC48-B815-3C91ED9FEC64}" srcOrd="0" destOrd="0" presId="urn:microsoft.com/office/officeart/2005/8/layout/orgChart1"/>
    <dgm:cxn modelId="{0C534A8B-04AE-8A48-B193-E13CCCA9A32B}" type="presParOf" srcId="{82D1B528-8E76-AB46-ACED-80D9B09590EB}" destId="{40547DCC-1408-6143-8A5D-078D0F3DAB7C}" srcOrd="1" destOrd="0" presId="urn:microsoft.com/office/officeart/2005/8/layout/orgChart1"/>
    <dgm:cxn modelId="{F6EAEC7A-7D4C-474D-AF43-97EA8BD0F549}" type="presParOf" srcId="{3AAD5C41-98C7-3C4C-B2E9-659A6F4EBDE1}" destId="{EB192429-728C-FC4C-A18C-FAAA2DB8F422}" srcOrd="1" destOrd="0" presId="urn:microsoft.com/office/officeart/2005/8/layout/orgChart1"/>
    <dgm:cxn modelId="{719C663F-9619-8D48-BD82-C7E13536ECE4}" type="presParOf" srcId="{3AAD5C41-98C7-3C4C-B2E9-659A6F4EBDE1}" destId="{3D7DF733-CCC6-5147-86FC-F6A0D9F11A0D}" srcOrd="2" destOrd="0" presId="urn:microsoft.com/office/officeart/2005/8/layout/orgChart1"/>
    <dgm:cxn modelId="{C13B433E-BA14-3A42-81E9-044574A17CD8}" type="presParOf" srcId="{2505C109-84A9-974E-9EB1-7232C0418CCF}" destId="{212BE23E-58DF-A540-BA49-1CF745B58653}" srcOrd="4" destOrd="0" presId="urn:microsoft.com/office/officeart/2005/8/layout/orgChart1"/>
    <dgm:cxn modelId="{61A253D3-8EF3-2B47-A11C-2583666BF4D9}" type="presParOf" srcId="{2505C109-84A9-974E-9EB1-7232C0418CCF}" destId="{F1A60101-97D8-FF4F-97D0-211AB6E5D1B5}" srcOrd="5" destOrd="0" presId="urn:microsoft.com/office/officeart/2005/8/layout/orgChart1"/>
    <dgm:cxn modelId="{5131D057-648A-FD46-9FC7-D0F5D7E7664F}" type="presParOf" srcId="{F1A60101-97D8-FF4F-97D0-211AB6E5D1B5}" destId="{5827887F-0585-4041-9964-DC52FBDC86C5}" srcOrd="0" destOrd="0" presId="urn:microsoft.com/office/officeart/2005/8/layout/orgChart1"/>
    <dgm:cxn modelId="{33B535C7-E984-A343-919D-0649DAF96F6E}" type="presParOf" srcId="{5827887F-0585-4041-9964-DC52FBDC86C5}" destId="{AE05ACC6-6411-284D-AC4D-E83164DFB351}" srcOrd="0" destOrd="0" presId="urn:microsoft.com/office/officeart/2005/8/layout/orgChart1"/>
    <dgm:cxn modelId="{5ACAD973-1C79-3C47-B36B-59AA163147AB}" type="presParOf" srcId="{5827887F-0585-4041-9964-DC52FBDC86C5}" destId="{A8B14911-9B86-3545-AC20-31EAA7837BB6}" srcOrd="1" destOrd="0" presId="urn:microsoft.com/office/officeart/2005/8/layout/orgChart1"/>
    <dgm:cxn modelId="{695AF63B-62B7-B746-B6E1-C9F0FD1F4F46}" type="presParOf" srcId="{F1A60101-97D8-FF4F-97D0-211AB6E5D1B5}" destId="{75E1E390-B50A-4941-9DD8-D8F5D287F4C2}" srcOrd="1" destOrd="0" presId="urn:microsoft.com/office/officeart/2005/8/layout/orgChart1"/>
    <dgm:cxn modelId="{C54B6109-D7FB-0948-9BE7-63BF6DE3D584}" type="presParOf" srcId="{F1A60101-97D8-FF4F-97D0-211AB6E5D1B5}" destId="{81D34A91-3308-D144-B82F-64EF39A26A7A}" srcOrd="2" destOrd="0" presId="urn:microsoft.com/office/officeart/2005/8/layout/orgChart1"/>
    <dgm:cxn modelId="{51C18265-EF21-2A48-8FE8-8D46E2545246}" type="presParOf" srcId="{8030BC69-1E1A-2A4B-845D-2D5D61CE987D}" destId="{687D7030-B9C3-DA4D-9868-A055F4AA39A8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79C130C8-010F-4C4B-A5FE-AD9A52A2A673}" type="doc">
      <dgm:prSet loTypeId="urn:microsoft.com/office/officeart/2005/8/layout/lProcess2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554166B5-4A4F-A14A-A412-68056ECD43FF}">
      <dgm:prSet phldrT="[Text]"/>
      <dgm:spPr/>
      <dgm:t>
        <a:bodyPr/>
        <a:lstStyle/>
        <a:p>
          <a:r>
            <a:rPr lang="en-US" dirty="0" err="1" smtClean="0"/>
            <a:t>Anggaran</a:t>
          </a:r>
          <a:r>
            <a:rPr lang="en-US" dirty="0" smtClean="0"/>
            <a:t> </a:t>
          </a:r>
          <a:r>
            <a:rPr lang="en-US" dirty="0" err="1" smtClean="0"/>
            <a:t>Pemakaian</a:t>
          </a:r>
          <a:r>
            <a:rPr lang="en-US" dirty="0" smtClean="0"/>
            <a:t> </a:t>
          </a:r>
          <a:r>
            <a:rPr lang="en-US" dirty="0" err="1" smtClean="0"/>
            <a:t>Bahan</a:t>
          </a:r>
          <a:r>
            <a:rPr lang="en-US" dirty="0" smtClean="0"/>
            <a:t> Baku</a:t>
          </a:r>
          <a:endParaRPr lang="en-US" dirty="0"/>
        </a:p>
      </dgm:t>
    </dgm:pt>
    <dgm:pt modelId="{433BB0D3-CC66-A742-B9AC-DEF97C836E84}" type="parTrans" cxnId="{F6E9FC22-38A8-8544-9C28-88FD13E96D8E}">
      <dgm:prSet/>
      <dgm:spPr/>
      <dgm:t>
        <a:bodyPr/>
        <a:lstStyle/>
        <a:p>
          <a:endParaRPr lang="en-US"/>
        </a:p>
      </dgm:t>
    </dgm:pt>
    <dgm:pt modelId="{D72C874C-145D-4A4F-9A15-2304A9AEF853}" type="sibTrans" cxnId="{F6E9FC22-38A8-8544-9C28-88FD13E96D8E}">
      <dgm:prSet/>
      <dgm:spPr/>
      <dgm:t>
        <a:bodyPr/>
        <a:lstStyle/>
        <a:p>
          <a:endParaRPr lang="en-US"/>
        </a:p>
      </dgm:t>
    </dgm:pt>
    <dgm:pt modelId="{0AFB7387-429E-D844-B36D-D0EE24E548F0}">
      <dgm:prSet phldrT="[Text]"/>
      <dgm:spPr/>
      <dgm:t>
        <a:bodyPr/>
        <a:lstStyle/>
        <a:p>
          <a:r>
            <a:rPr lang="en-US" dirty="0" err="1" smtClean="0"/>
            <a:t>menentukan</a:t>
          </a:r>
          <a:r>
            <a:rPr lang="en-US" dirty="0" smtClean="0"/>
            <a:t> </a:t>
          </a:r>
          <a:r>
            <a:rPr lang="en-US" b="1" dirty="0" err="1" smtClean="0"/>
            <a:t>jumlah</a:t>
          </a:r>
          <a:r>
            <a:rPr lang="en-US" b="1" dirty="0" smtClean="0"/>
            <a:t> </a:t>
          </a:r>
          <a:r>
            <a:rPr lang="en-US" b="1" dirty="0" err="1" smtClean="0"/>
            <a:t>dan</a:t>
          </a:r>
          <a:r>
            <a:rPr lang="en-US" b="1" dirty="0" smtClean="0"/>
            <a:t> </a:t>
          </a:r>
          <a:r>
            <a:rPr lang="en-US" b="1" dirty="0" err="1" smtClean="0"/>
            <a:t>nilai</a:t>
          </a:r>
          <a:r>
            <a:rPr lang="en-US" b="1" dirty="0" smtClean="0"/>
            <a:t> </a:t>
          </a:r>
          <a:r>
            <a:rPr lang="en-US" b="1" dirty="0" err="1" smtClean="0"/>
            <a:t>bahan</a:t>
          </a:r>
          <a:r>
            <a:rPr lang="en-US" b="1" dirty="0" smtClean="0"/>
            <a:t> </a:t>
          </a:r>
          <a:r>
            <a:rPr lang="en-US" b="1" dirty="0" err="1" smtClean="0"/>
            <a:t>baku</a:t>
          </a:r>
          <a:r>
            <a:rPr lang="en-US" b="1" dirty="0" smtClean="0"/>
            <a:t> yang </a:t>
          </a:r>
          <a:r>
            <a:rPr lang="en-US" b="1" dirty="0" err="1" smtClean="0"/>
            <a:t>diperlukan</a:t>
          </a:r>
          <a:r>
            <a:rPr lang="en-US" b="1" dirty="0" smtClean="0"/>
            <a:t> </a:t>
          </a:r>
          <a:r>
            <a:rPr lang="en-US" dirty="0" err="1" smtClean="0"/>
            <a:t>untuk</a:t>
          </a:r>
          <a:r>
            <a:rPr lang="en-US" dirty="0" smtClean="0"/>
            <a:t> </a:t>
          </a:r>
          <a:r>
            <a:rPr lang="en-US" dirty="0" err="1" smtClean="0"/>
            <a:t>kegiatan</a:t>
          </a:r>
          <a:r>
            <a:rPr lang="en-US" dirty="0" smtClean="0"/>
            <a:t> </a:t>
          </a:r>
          <a:r>
            <a:rPr lang="en-US" dirty="0" err="1" smtClean="0"/>
            <a:t>produksi</a:t>
          </a:r>
          <a:r>
            <a:rPr lang="en-US" dirty="0" smtClean="0"/>
            <a:t> </a:t>
          </a:r>
          <a:r>
            <a:rPr lang="en-US" dirty="0" err="1" smtClean="0"/>
            <a:t>dalam</a:t>
          </a:r>
          <a:r>
            <a:rPr lang="en-US" dirty="0" smtClean="0"/>
            <a:t> </a:t>
          </a:r>
          <a:r>
            <a:rPr lang="en-US" dirty="0" err="1" smtClean="0"/>
            <a:t>satu</a:t>
          </a:r>
          <a:r>
            <a:rPr lang="en-US" dirty="0" smtClean="0"/>
            <a:t> </a:t>
          </a:r>
          <a:r>
            <a:rPr lang="en-US" dirty="0" err="1" smtClean="0"/>
            <a:t>periode</a:t>
          </a:r>
          <a:r>
            <a:rPr lang="en-US" dirty="0" smtClean="0"/>
            <a:t> </a:t>
          </a:r>
          <a:r>
            <a:rPr lang="en-US" dirty="0" err="1" smtClean="0"/>
            <a:t>anggaran</a:t>
          </a:r>
          <a:endParaRPr lang="en-US" dirty="0"/>
        </a:p>
      </dgm:t>
    </dgm:pt>
    <dgm:pt modelId="{0EE9FB91-D617-1940-8B49-D341B2864BBD}" type="parTrans" cxnId="{682504C1-8356-2544-9000-DC45DBDA3BD8}">
      <dgm:prSet/>
      <dgm:spPr/>
      <dgm:t>
        <a:bodyPr/>
        <a:lstStyle/>
        <a:p>
          <a:endParaRPr lang="en-US"/>
        </a:p>
      </dgm:t>
    </dgm:pt>
    <dgm:pt modelId="{51E0545B-C974-CD48-B721-5E1BAFB3C4DB}" type="sibTrans" cxnId="{682504C1-8356-2544-9000-DC45DBDA3BD8}">
      <dgm:prSet/>
      <dgm:spPr/>
      <dgm:t>
        <a:bodyPr/>
        <a:lstStyle/>
        <a:p>
          <a:endParaRPr lang="en-US"/>
        </a:p>
      </dgm:t>
    </dgm:pt>
    <dgm:pt modelId="{CA03701C-0BAF-2948-807A-E4F670BDF90C}">
      <dgm:prSet phldrT="[Text]"/>
      <dgm:spPr/>
      <dgm:t>
        <a:bodyPr/>
        <a:lstStyle/>
        <a:p>
          <a:r>
            <a:rPr lang="en-US" dirty="0" err="1" smtClean="0"/>
            <a:t>Anggaran</a:t>
          </a:r>
          <a:r>
            <a:rPr lang="en-US" dirty="0" smtClean="0"/>
            <a:t> </a:t>
          </a:r>
          <a:r>
            <a:rPr lang="en-US" dirty="0" err="1" smtClean="0"/>
            <a:t>Pembelian</a:t>
          </a:r>
          <a:r>
            <a:rPr lang="en-US" dirty="0" smtClean="0"/>
            <a:t> </a:t>
          </a:r>
          <a:r>
            <a:rPr lang="en-US" dirty="0" err="1" smtClean="0"/>
            <a:t>Bahan</a:t>
          </a:r>
          <a:r>
            <a:rPr lang="en-US" dirty="0" smtClean="0"/>
            <a:t> Baku</a:t>
          </a:r>
          <a:endParaRPr lang="en-US" dirty="0"/>
        </a:p>
      </dgm:t>
    </dgm:pt>
    <dgm:pt modelId="{3812EE55-14E3-7E43-A543-2DF95E318DEF}" type="parTrans" cxnId="{47C9E7CB-893A-C442-B05E-87BC44B68D34}">
      <dgm:prSet/>
      <dgm:spPr/>
      <dgm:t>
        <a:bodyPr/>
        <a:lstStyle/>
        <a:p>
          <a:endParaRPr lang="en-US"/>
        </a:p>
      </dgm:t>
    </dgm:pt>
    <dgm:pt modelId="{1E3CB16D-06C0-0F49-8F50-EBE779EA80C5}" type="sibTrans" cxnId="{47C9E7CB-893A-C442-B05E-87BC44B68D34}">
      <dgm:prSet/>
      <dgm:spPr/>
      <dgm:t>
        <a:bodyPr/>
        <a:lstStyle/>
        <a:p>
          <a:endParaRPr lang="en-US"/>
        </a:p>
      </dgm:t>
    </dgm:pt>
    <dgm:pt modelId="{D1FA7710-7E1B-274D-B08D-FB3876AA32D7}">
      <dgm:prSet phldrT="[Text]"/>
      <dgm:spPr/>
      <dgm:t>
        <a:bodyPr/>
        <a:lstStyle/>
        <a:p>
          <a:r>
            <a:rPr lang="en-US" dirty="0" err="1" smtClean="0"/>
            <a:t>menentukan</a:t>
          </a:r>
          <a:r>
            <a:rPr lang="en-US" dirty="0" smtClean="0"/>
            <a:t> </a:t>
          </a:r>
          <a:r>
            <a:rPr lang="en-US" b="1" dirty="0" err="1" smtClean="0"/>
            <a:t>jumlah</a:t>
          </a:r>
          <a:r>
            <a:rPr lang="en-US" b="1" dirty="0" smtClean="0"/>
            <a:t> </a:t>
          </a:r>
          <a:r>
            <a:rPr lang="en-US" b="1" dirty="0" err="1" smtClean="0"/>
            <a:t>bahan</a:t>
          </a:r>
          <a:r>
            <a:rPr lang="en-US" b="1" dirty="0" smtClean="0"/>
            <a:t> </a:t>
          </a:r>
          <a:r>
            <a:rPr lang="en-US" b="1" dirty="0" err="1" smtClean="0"/>
            <a:t>baku</a:t>
          </a:r>
          <a:r>
            <a:rPr lang="en-US" b="1" dirty="0" smtClean="0"/>
            <a:t> yang </a:t>
          </a:r>
          <a:r>
            <a:rPr lang="en-US" b="1" dirty="0" err="1" smtClean="0"/>
            <a:t>akan</a:t>
          </a:r>
          <a:r>
            <a:rPr lang="en-US" b="1" dirty="0" smtClean="0"/>
            <a:t> </a:t>
          </a:r>
          <a:r>
            <a:rPr lang="en-US" b="1" dirty="0" err="1" smtClean="0"/>
            <a:t>dibeli</a:t>
          </a:r>
          <a:r>
            <a:rPr lang="en-US" b="1" dirty="0" smtClean="0"/>
            <a:t> </a:t>
          </a:r>
          <a:r>
            <a:rPr lang="en-US" b="1" dirty="0" err="1" smtClean="0"/>
            <a:t>dan</a:t>
          </a:r>
          <a:r>
            <a:rPr lang="en-US" b="1" dirty="0" smtClean="0"/>
            <a:t> </a:t>
          </a:r>
          <a:r>
            <a:rPr lang="en-US" b="1" dirty="0" err="1" smtClean="0"/>
            <a:t>harga</a:t>
          </a:r>
          <a:r>
            <a:rPr lang="en-US" b="1" dirty="0" smtClean="0"/>
            <a:t> </a:t>
          </a:r>
          <a:r>
            <a:rPr lang="en-US" b="1" dirty="0" err="1" smtClean="0"/>
            <a:t>pembeliannya</a:t>
          </a:r>
          <a:r>
            <a:rPr lang="en-US" b="1" dirty="0" smtClean="0"/>
            <a:t> </a:t>
          </a:r>
          <a:r>
            <a:rPr lang="en-US" dirty="0" err="1" smtClean="0"/>
            <a:t>dalam</a:t>
          </a:r>
          <a:r>
            <a:rPr lang="en-US" dirty="0" smtClean="0"/>
            <a:t> </a:t>
          </a:r>
          <a:r>
            <a:rPr lang="en-US" dirty="0" err="1" smtClean="0"/>
            <a:t>satu</a:t>
          </a:r>
          <a:r>
            <a:rPr lang="en-US" dirty="0" smtClean="0"/>
            <a:t> </a:t>
          </a:r>
          <a:r>
            <a:rPr lang="en-US" dirty="0" err="1" smtClean="0"/>
            <a:t>periode</a:t>
          </a:r>
          <a:r>
            <a:rPr lang="en-US" dirty="0" smtClean="0"/>
            <a:t> </a:t>
          </a:r>
          <a:r>
            <a:rPr lang="en-US" dirty="0" err="1" smtClean="0"/>
            <a:t>anggaran</a:t>
          </a:r>
          <a:endParaRPr lang="en-US" dirty="0"/>
        </a:p>
      </dgm:t>
    </dgm:pt>
    <dgm:pt modelId="{F7870085-7AD4-7A47-AC18-529F76F872CB}" type="parTrans" cxnId="{6F50ABB9-A065-3B4B-9832-03D5AEEEFC39}">
      <dgm:prSet/>
      <dgm:spPr/>
      <dgm:t>
        <a:bodyPr/>
        <a:lstStyle/>
        <a:p>
          <a:endParaRPr lang="en-US"/>
        </a:p>
      </dgm:t>
    </dgm:pt>
    <dgm:pt modelId="{4293C7BC-B25D-3D49-B239-5B239A1E3229}" type="sibTrans" cxnId="{6F50ABB9-A065-3B4B-9832-03D5AEEEFC39}">
      <dgm:prSet/>
      <dgm:spPr/>
      <dgm:t>
        <a:bodyPr/>
        <a:lstStyle/>
        <a:p>
          <a:endParaRPr lang="en-US"/>
        </a:p>
      </dgm:t>
    </dgm:pt>
    <dgm:pt modelId="{9FE148D7-10D2-7242-BBB0-CEBF4F4D95FD}" type="pres">
      <dgm:prSet presAssocID="{79C130C8-010F-4C4B-A5FE-AD9A52A2A673}" presName="theList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3657A6A0-7DB3-4F42-9894-2C0FD9A997D7}" type="pres">
      <dgm:prSet presAssocID="{554166B5-4A4F-A14A-A412-68056ECD43FF}" presName="compNode" presStyleCnt="0"/>
      <dgm:spPr/>
    </dgm:pt>
    <dgm:pt modelId="{00C9EB9C-F402-1041-BB3B-311F780BBDEE}" type="pres">
      <dgm:prSet presAssocID="{554166B5-4A4F-A14A-A412-68056ECD43FF}" presName="aNode" presStyleLbl="bgShp" presStyleIdx="0" presStyleCnt="2"/>
      <dgm:spPr/>
      <dgm:t>
        <a:bodyPr/>
        <a:lstStyle/>
        <a:p>
          <a:endParaRPr lang="en-US"/>
        </a:p>
      </dgm:t>
    </dgm:pt>
    <dgm:pt modelId="{06DA511F-3819-4F43-B72E-913643D06A5F}" type="pres">
      <dgm:prSet presAssocID="{554166B5-4A4F-A14A-A412-68056ECD43FF}" presName="textNode" presStyleLbl="bgShp" presStyleIdx="0" presStyleCnt="2"/>
      <dgm:spPr/>
      <dgm:t>
        <a:bodyPr/>
        <a:lstStyle/>
        <a:p>
          <a:endParaRPr lang="en-US"/>
        </a:p>
      </dgm:t>
    </dgm:pt>
    <dgm:pt modelId="{65510D13-5127-A94B-8FC7-66F28D941B3E}" type="pres">
      <dgm:prSet presAssocID="{554166B5-4A4F-A14A-A412-68056ECD43FF}" presName="compChildNode" presStyleCnt="0"/>
      <dgm:spPr/>
    </dgm:pt>
    <dgm:pt modelId="{445E0B1B-8035-CD4D-8F8D-D80A7098E71F}" type="pres">
      <dgm:prSet presAssocID="{554166B5-4A4F-A14A-A412-68056ECD43FF}" presName="theInnerList" presStyleCnt="0"/>
      <dgm:spPr/>
    </dgm:pt>
    <dgm:pt modelId="{78417B1B-C94C-9049-9424-08A1C1967407}" type="pres">
      <dgm:prSet presAssocID="{0AFB7387-429E-D844-B36D-D0EE24E548F0}" presName="childNode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08775FC-A657-094D-9BD2-D9AABDDE095A}" type="pres">
      <dgm:prSet presAssocID="{554166B5-4A4F-A14A-A412-68056ECD43FF}" presName="aSpace" presStyleCnt="0"/>
      <dgm:spPr/>
    </dgm:pt>
    <dgm:pt modelId="{C1EF65DB-3029-C84F-94AA-B423E4DC7C93}" type="pres">
      <dgm:prSet presAssocID="{CA03701C-0BAF-2948-807A-E4F670BDF90C}" presName="compNode" presStyleCnt="0"/>
      <dgm:spPr/>
    </dgm:pt>
    <dgm:pt modelId="{DE6FF5B5-3366-2742-AB18-674E507EC6DD}" type="pres">
      <dgm:prSet presAssocID="{CA03701C-0BAF-2948-807A-E4F670BDF90C}" presName="aNode" presStyleLbl="bgShp" presStyleIdx="1" presStyleCnt="2"/>
      <dgm:spPr/>
      <dgm:t>
        <a:bodyPr/>
        <a:lstStyle/>
        <a:p>
          <a:endParaRPr lang="en-US"/>
        </a:p>
      </dgm:t>
    </dgm:pt>
    <dgm:pt modelId="{4ACA755F-2CEB-924F-B3D7-98BEE5908F78}" type="pres">
      <dgm:prSet presAssocID="{CA03701C-0BAF-2948-807A-E4F670BDF90C}" presName="textNode" presStyleLbl="bgShp" presStyleIdx="1" presStyleCnt="2"/>
      <dgm:spPr/>
      <dgm:t>
        <a:bodyPr/>
        <a:lstStyle/>
        <a:p>
          <a:endParaRPr lang="en-US"/>
        </a:p>
      </dgm:t>
    </dgm:pt>
    <dgm:pt modelId="{2A2AA560-D37A-EE45-ABBB-50F740C517C7}" type="pres">
      <dgm:prSet presAssocID="{CA03701C-0BAF-2948-807A-E4F670BDF90C}" presName="compChildNode" presStyleCnt="0"/>
      <dgm:spPr/>
    </dgm:pt>
    <dgm:pt modelId="{03B3594D-A315-5444-AA9B-CF37F84D47B4}" type="pres">
      <dgm:prSet presAssocID="{CA03701C-0BAF-2948-807A-E4F670BDF90C}" presName="theInnerList" presStyleCnt="0"/>
      <dgm:spPr/>
    </dgm:pt>
    <dgm:pt modelId="{B9016615-6F05-E749-AF85-2745873F97D3}" type="pres">
      <dgm:prSet presAssocID="{D1FA7710-7E1B-274D-B08D-FB3876AA32D7}" presName="childNode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B072BC11-3FAA-EB4F-B05C-1F3EFF7B2646}" type="presOf" srcId="{554166B5-4A4F-A14A-A412-68056ECD43FF}" destId="{06DA511F-3819-4F43-B72E-913643D06A5F}" srcOrd="1" destOrd="0" presId="urn:microsoft.com/office/officeart/2005/8/layout/lProcess2"/>
    <dgm:cxn modelId="{E1A0F773-F807-A443-AC35-EBA385F1214C}" type="presOf" srcId="{CA03701C-0BAF-2948-807A-E4F670BDF90C}" destId="{4ACA755F-2CEB-924F-B3D7-98BEE5908F78}" srcOrd="1" destOrd="0" presId="urn:microsoft.com/office/officeart/2005/8/layout/lProcess2"/>
    <dgm:cxn modelId="{1676354A-1A7B-5346-A841-282BDB50E51C}" type="presOf" srcId="{554166B5-4A4F-A14A-A412-68056ECD43FF}" destId="{00C9EB9C-F402-1041-BB3B-311F780BBDEE}" srcOrd="0" destOrd="0" presId="urn:microsoft.com/office/officeart/2005/8/layout/lProcess2"/>
    <dgm:cxn modelId="{8565DAC1-7C8E-0848-8DA4-58C536E420F9}" type="presOf" srcId="{CA03701C-0BAF-2948-807A-E4F670BDF90C}" destId="{DE6FF5B5-3366-2742-AB18-674E507EC6DD}" srcOrd="0" destOrd="0" presId="urn:microsoft.com/office/officeart/2005/8/layout/lProcess2"/>
    <dgm:cxn modelId="{83A4DCB5-D9FB-3743-9EBD-67504DF0123A}" type="presOf" srcId="{D1FA7710-7E1B-274D-B08D-FB3876AA32D7}" destId="{B9016615-6F05-E749-AF85-2745873F97D3}" srcOrd="0" destOrd="0" presId="urn:microsoft.com/office/officeart/2005/8/layout/lProcess2"/>
    <dgm:cxn modelId="{47C9E7CB-893A-C442-B05E-87BC44B68D34}" srcId="{79C130C8-010F-4C4B-A5FE-AD9A52A2A673}" destId="{CA03701C-0BAF-2948-807A-E4F670BDF90C}" srcOrd="1" destOrd="0" parTransId="{3812EE55-14E3-7E43-A543-2DF95E318DEF}" sibTransId="{1E3CB16D-06C0-0F49-8F50-EBE779EA80C5}"/>
    <dgm:cxn modelId="{765C7A30-992D-BD45-9576-B5DC48942559}" type="presOf" srcId="{0AFB7387-429E-D844-B36D-D0EE24E548F0}" destId="{78417B1B-C94C-9049-9424-08A1C1967407}" srcOrd="0" destOrd="0" presId="urn:microsoft.com/office/officeart/2005/8/layout/lProcess2"/>
    <dgm:cxn modelId="{682504C1-8356-2544-9000-DC45DBDA3BD8}" srcId="{554166B5-4A4F-A14A-A412-68056ECD43FF}" destId="{0AFB7387-429E-D844-B36D-D0EE24E548F0}" srcOrd="0" destOrd="0" parTransId="{0EE9FB91-D617-1940-8B49-D341B2864BBD}" sibTransId="{51E0545B-C974-CD48-B721-5E1BAFB3C4DB}"/>
    <dgm:cxn modelId="{F6E9FC22-38A8-8544-9C28-88FD13E96D8E}" srcId="{79C130C8-010F-4C4B-A5FE-AD9A52A2A673}" destId="{554166B5-4A4F-A14A-A412-68056ECD43FF}" srcOrd="0" destOrd="0" parTransId="{433BB0D3-CC66-A742-B9AC-DEF97C836E84}" sibTransId="{D72C874C-145D-4A4F-9A15-2304A9AEF853}"/>
    <dgm:cxn modelId="{6F50ABB9-A065-3B4B-9832-03D5AEEEFC39}" srcId="{CA03701C-0BAF-2948-807A-E4F670BDF90C}" destId="{D1FA7710-7E1B-274D-B08D-FB3876AA32D7}" srcOrd="0" destOrd="0" parTransId="{F7870085-7AD4-7A47-AC18-529F76F872CB}" sibTransId="{4293C7BC-B25D-3D49-B239-5B239A1E3229}"/>
    <dgm:cxn modelId="{36ABED79-4154-A043-B0D6-4D581801AE22}" type="presOf" srcId="{79C130C8-010F-4C4B-A5FE-AD9A52A2A673}" destId="{9FE148D7-10D2-7242-BBB0-CEBF4F4D95FD}" srcOrd="0" destOrd="0" presId="urn:microsoft.com/office/officeart/2005/8/layout/lProcess2"/>
    <dgm:cxn modelId="{7D282D05-FB12-2649-AF0E-C1823F316AF4}" type="presParOf" srcId="{9FE148D7-10D2-7242-BBB0-CEBF4F4D95FD}" destId="{3657A6A0-7DB3-4F42-9894-2C0FD9A997D7}" srcOrd="0" destOrd="0" presId="urn:microsoft.com/office/officeart/2005/8/layout/lProcess2"/>
    <dgm:cxn modelId="{D4E08741-175E-BA44-9380-880D2CEBFC43}" type="presParOf" srcId="{3657A6A0-7DB3-4F42-9894-2C0FD9A997D7}" destId="{00C9EB9C-F402-1041-BB3B-311F780BBDEE}" srcOrd="0" destOrd="0" presId="urn:microsoft.com/office/officeart/2005/8/layout/lProcess2"/>
    <dgm:cxn modelId="{E242EAA0-0872-0A4E-99CA-5769184C043C}" type="presParOf" srcId="{3657A6A0-7DB3-4F42-9894-2C0FD9A997D7}" destId="{06DA511F-3819-4F43-B72E-913643D06A5F}" srcOrd="1" destOrd="0" presId="urn:microsoft.com/office/officeart/2005/8/layout/lProcess2"/>
    <dgm:cxn modelId="{EBD6E316-913D-7A4F-9B04-0D79CDA6A63A}" type="presParOf" srcId="{3657A6A0-7DB3-4F42-9894-2C0FD9A997D7}" destId="{65510D13-5127-A94B-8FC7-66F28D941B3E}" srcOrd="2" destOrd="0" presId="urn:microsoft.com/office/officeart/2005/8/layout/lProcess2"/>
    <dgm:cxn modelId="{1C2638EF-4167-8146-87D5-B78A406BBF37}" type="presParOf" srcId="{65510D13-5127-A94B-8FC7-66F28D941B3E}" destId="{445E0B1B-8035-CD4D-8F8D-D80A7098E71F}" srcOrd="0" destOrd="0" presId="urn:microsoft.com/office/officeart/2005/8/layout/lProcess2"/>
    <dgm:cxn modelId="{55B03736-2C5B-D34B-AE06-52227A46D399}" type="presParOf" srcId="{445E0B1B-8035-CD4D-8F8D-D80A7098E71F}" destId="{78417B1B-C94C-9049-9424-08A1C1967407}" srcOrd="0" destOrd="0" presId="urn:microsoft.com/office/officeart/2005/8/layout/lProcess2"/>
    <dgm:cxn modelId="{65C35A08-F8E3-EB4A-82BC-597786F931C6}" type="presParOf" srcId="{9FE148D7-10D2-7242-BBB0-CEBF4F4D95FD}" destId="{208775FC-A657-094D-9BD2-D9AABDDE095A}" srcOrd="1" destOrd="0" presId="urn:microsoft.com/office/officeart/2005/8/layout/lProcess2"/>
    <dgm:cxn modelId="{15CE8DA4-53A1-6B4E-8D4E-B610F86C29E5}" type="presParOf" srcId="{9FE148D7-10D2-7242-BBB0-CEBF4F4D95FD}" destId="{C1EF65DB-3029-C84F-94AA-B423E4DC7C93}" srcOrd="2" destOrd="0" presId="urn:microsoft.com/office/officeart/2005/8/layout/lProcess2"/>
    <dgm:cxn modelId="{74CBE8B5-8BDE-A14E-90F3-4CC43329352E}" type="presParOf" srcId="{C1EF65DB-3029-C84F-94AA-B423E4DC7C93}" destId="{DE6FF5B5-3366-2742-AB18-674E507EC6DD}" srcOrd="0" destOrd="0" presId="urn:microsoft.com/office/officeart/2005/8/layout/lProcess2"/>
    <dgm:cxn modelId="{1F6AE1E0-5697-C14B-A57F-62224CC841CC}" type="presParOf" srcId="{C1EF65DB-3029-C84F-94AA-B423E4DC7C93}" destId="{4ACA755F-2CEB-924F-B3D7-98BEE5908F78}" srcOrd="1" destOrd="0" presId="urn:microsoft.com/office/officeart/2005/8/layout/lProcess2"/>
    <dgm:cxn modelId="{85D3C413-F49F-CB43-82EF-9232ED572A4D}" type="presParOf" srcId="{C1EF65DB-3029-C84F-94AA-B423E4DC7C93}" destId="{2A2AA560-D37A-EE45-ABBB-50F740C517C7}" srcOrd="2" destOrd="0" presId="urn:microsoft.com/office/officeart/2005/8/layout/lProcess2"/>
    <dgm:cxn modelId="{8824E1B7-0A4F-6142-B414-064C31EED6AE}" type="presParOf" srcId="{2A2AA560-D37A-EE45-ABBB-50F740C517C7}" destId="{03B3594D-A315-5444-AA9B-CF37F84D47B4}" srcOrd="0" destOrd="0" presId="urn:microsoft.com/office/officeart/2005/8/layout/lProcess2"/>
    <dgm:cxn modelId="{D8C5E265-A1E4-C442-BEFC-32EEFA830263}" type="presParOf" srcId="{03B3594D-A315-5444-AA9B-CF37F84D47B4}" destId="{B9016615-6F05-E749-AF85-2745873F97D3}" srcOrd="0" destOrd="0" presId="urn:microsoft.com/office/officeart/2005/8/layout/lProcess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FF38BB22-5D6D-F140-A86D-C5AA12A729F6}" type="doc">
      <dgm:prSet loTypeId="urn:microsoft.com/office/officeart/2005/8/layout/vList2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481C287-CE95-4046-A97B-086CBF1F69DC}">
      <dgm:prSet phldrT="[Text]"/>
      <dgm:spPr/>
      <dgm:t>
        <a:bodyPr/>
        <a:lstStyle/>
        <a:p>
          <a:r>
            <a:rPr lang="en-US" dirty="0" err="1" smtClean="0"/>
            <a:t>Informasi</a:t>
          </a:r>
          <a:r>
            <a:rPr lang="en-US" dirty="0" smtClean="0"/>
            <a:t> yang </a:t>
          </a:r>
          <a:r>
            <a:rPr lang="en-US" dirty="0" err="1" smtClean="0"/>
            <a:t>dibutuhkan</a:t>
          </a:r>
          <a:endParaRPr lang="en-US" dirty="0"/>
        </a:p>
      </dgm:t>
    </dgm:pt>
    <dgm:pt modelId="{D1E186F3-D911-114E-9BD4-F0F11BAEA5C7}" type="parTrans" cxnId="{B6CDCE4E-05E2-A242-ACFB-7DA0BCEFBA73}">
      <dgm:prSet/>
      <dgm:spPr/>
      <dgm:t>
        <a:bodyPr/>
        <a:lstStyle/>
        <a:p>
          <a:endParaRPr lang="en-US"/>
        </a:p>
      </dgm:t>
    </dgm:pt>
    <dgm:pt modelId="{68EDF4C0-783B-4E41-BF85-E0CE301D8F5B}" type="sibTrans" cxnId="{B6CDCE4E-05E2-A242-ACFB-7DA0BCEFBA73}">
      <dgm:prSet/>
      <dgm:spPr/>
      <dgm:t>
        <a:bodyPr/>
        <a:lstStyle/>
        <a:p>
          <a:endParaRPr lang="en-US"/>
        </a:p>
      </dgm:t>
    </dgm:pt>
    <dgm:pt modelId="{2B672B6E-CB60-4E42-BC74-DB2FB138C8A0}">
      <dgm:prSet phldrT="[Text]"/>
      <dgm:spPr/>
      <dgm:t>
        <a:bodyPr/>
        <a:lstStyle/>
        <a:p>
          <a:pPr algn="just"/>
          <a:r>
            <a:rPr lang="en-US" dirty="0" err="1" smtClean="0"/>
            <a:t>Jumlah</a:t>
          </a:r>
          <a:r>
            <a:rPr lang="en-US" dirty="0" smtClean="0"/>
            <a:t> </a:t>
          </a:r>
          <a:r>
            <a:rPr lang="en-US" dirty="0" err="1" smtClean="0"/>
            <a:t>produksi</a:t>
          </a:r>
          <a:r>
            <a:rPr lang="en-US" dirty="0" smtClean="0"/>
            <a:t> </a:t>
          </a:r>
          <a:r>
            <a:rPr lang="en-US" dirty="0" err="1" smtClean="0"/>
            <a:t>barang</a:t>
          </a:r>
          <a:r>
            <a:rPr lang="en-US" dirty="0" smtClean="0"/>
            <a:t> </a:t>
          </a:r>
          <a:r>
            <a:rPr lang="en-US" dirty="0" err="1" smtClean="0"/>
            <a:t>jadi</a:t>
          </a:r>
          <a:r>
            <a:rPr lang="en-US" dirty="0" smtClean="0"/>
            <a:t> (</a:t>
          </a:r>
          <a:r>
            <a:rPr lang="en-US" dirty="0" err="1" smtClean="0"/>
            <a:t>dari</a:t>
          </a:r>
          <a:r>
            <a:rPr lang="en-US" dirty="0" smtClean="0"/>
            <a:t> </a:t>
          </a:r>
          <a:r>
            <a:rPr lang="en-US" dirty="0" err="1" smtClean="0"/>
            <a:t>Anggaran</a:t>
          </a:r>
          <a:r>
            <a:rPr lang="en-US" dirty="0" smtClean="0"/>
            <a:t> </a:t>
          </a:r>
          <a:r>
            <a:rPr lang="en-US" dirty="0" err="1" smtClean="0"/>
            <a:t>Produksi</a:t>
          </a:r>
          <a:r>
            <a:rPr lang="en-US" dirty="0" smtClean="0"/>
            <a:t>.</a:t>
          </a:r>
          <a:endParaRPr lang="en-US" dirty="0"/>
        </a:p>
      </dgm:t>
    </dgm:pt>
    <dgm:pt modelId="{245484A5-2DE2-7C46-941A-6B0F260E7C41}" type="parTrans" cxnId="{F5C0B7EE-3C3E-1441-AF8C-2B5B4FF8C29B}">
      <dgm:prSet/>
      <dgm:spPr/>
      <dgm:t>
        <a:bodyPr/>
        <a:lstStyle/>
        <a:p>
          <a:endParaRPr lang="en-US"/>
        </a:p>
      </dgm:t>
    </dgm:pt>
    <dgm:pt modelId="{2AAAE766-FBE9-334D-A316-BB6110DFA2EA}" type="sibTrans" cxnId="{F5C0B7EE-3C3E-1441-AF8C-2B5B4FF8C29B}">
      <dgm:prSet/>
      <dgm:spPr/>
      <dgm:t>
        <a:bodyPr/>
        <a:lstStyle/>
        <a:p>
          <a:endParaRPr lang="en-US"/>
        </a:p>
      </dgm:t>
    </dgm:pt>
    <dgm:pt modelId="{B748723D-5B71-BF44-9B75-770EFA9F899B}">
      <dgm:prSet phldrT="[Text]"/>
      <dgm:spPr/>
      <dgm:t>
        <a:bodyPr/>
        <a:lstStyle/>
        <a:p>
          <a:pPr algn="just"/>
          <a:r>
            <a:rPr lang="en-US" b="0" i="0" dirty="0" err="1" smtClean="0"/>
            <a:t>Standar</a:t>
          </a:r>
          <a:r>
            <a:rPr lang="en-US" b="0" i="0" dirty="0" smtClean="0"/>
            <a:t> </a:t>
          </a:r>
          <a:r>
            <a:rPr lang="en-US" b="0" i="0" dirty="0" err="1" smtClean="0"/>
            <a:t>kebutuhan</a:t>
          </a:r>
          <a:r>
            <a:rPr lang="en-US" b="0" i="0" dirty="0" smtClean="0"/>
            <a:t> </a:t>
          </a:r>
          <a:r>
            <a:rPr lang="en-US" b="0" i="0" dirty="0" err="1" smtClean="0"/>
            <a:t>bahan</a:t>
          </a:r>
          <a:r>
            <a:rPr lang="en-US" b="0" i="0" dirty="0" smtClean="0"/>
            <a:t> </a:t>
          </a:r>
          <a:r>
            <a:rPr lang="en-US" b="0" i="0" dirty="0" err="1" smtClean="0"/>
            <a:t>baku</a:t>
          </a:r>
          <a:r>
            <a:rPr lang="en-US" b="0" i="0" dirty="0" smtClean="0"/>
            <a:t> per unit </a:t>
          </a:r>
          <a:r>
            <a:rPr lang="en-US" b="0" i="0" dirty="0" err="1" smtClean="0"/>
            <a:t>barang</a:t>
          </a:r>
          <a:r>
            <a:rPr lang="en-US" b="0" i="0" dirty="0" smtClean="0"/>
            <a:t> </a:t>
          </a:r>
          <a:r>
            <a:rPr lang="en-US" b="0" i="0" dirty="0" err="1" smtClean="0"/>
            <a:t>jadi</a:t>
          </a:r>
          <a:r>
            <a:rPr lang="en-US" b="0" i="0" dirty="0" smtClean="0"/>
            <a:t> yang </a:t>
          </a:r>
          <a:r>
            <a:rPr lang="en-US" b="0" i="0" dirty="0" err="1" smtClean="0"/>
            <a:t>ada</a:t>
          </a:r>
          <a:r>
            <a:rPr lang="en-US" b="0" i="0" dirty="0" smtClean="0"/>
            <a:t> di </a:t>
          </a:r>
          <a:r>
            <a:rPr lang="en-US" b="0" i="0" dirty="0" err="1" smtClean="0"/>
            <a:t>perusahaan</a:t>
          </a:r>
          <a:endParaRPr lang="en-US" b="0" i="0" dirty="0"/>
        </a:p>
      </dgm:t>
    </dgm:pt>
    <dgm:pt modelId="{3DE33CA3-2AA1-BC49-8B2F-F4D592295B2D}" type="parTrans" cxnId="{36B9B49E-8349-1547-A298-1A4BCB8D280A}">
      <dgm:prSet/>
      <dgm:spPr/>
      <dgm:t>
        <a:bodyPr/>
        <a:lstStyle/>
        <a:p>
          <a:endParaRPr lang="en-US"/>
        </a:p>
      </dgm:t>
    </dgm:pt>
    <dgm:pt modelId="{CE337641-B23D-E740-B8B3-C3413E07C01F}" type="sibTrans" cxnId="{36B9B49E-8349-1547-A298-1A4BCB8D280A}">
      <dgm:prSet/>
      <dgm:spPr/>
      <dgm:t>
        <a:bodyPr/>
        <a:lstStyle/>
        <a:p>
          <a:endParaRPr lang="en-US"/>
        </a:p>
      </dgm:t>
    </dgm:pt>
    <dgm:pt modelId="{BE276380-947E-C040-B6FB-484A246BF267}" type="pres">
      <dgm:prSet presAssocID="{FF38BB22-5D6D-F140-A86D-C5AA12A729F6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294A6271-26E2-B743-996B-4137B7D29AD8}" type="pres">
      <dgm:prSet presAssocID="{E481C287-CE95-4046-A97B-086CBF1F69DC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0D05099-785C-9444-A7E2-DD44DE9B1B66}" type="pres">
      <dgm:prSet presAssocID="{E481C287-CE95-4046-A97B-086CBF1F69DC}" presName="childText" presStyleLbl="revTx" presStyleIdx="0" presStyleCnt="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36B9B49E-8349-1547-A298-1A4BCB8D280A}" srcId="{E481C287-CE95-4046-A97B-086CBF1F69DC}" destId="{B748723D-5B71-BF44-9B75-770EFA9F899B}" srcOrd="1" destOrd="0" parTransId="{3DE33CA3-2AA1-BC49-8B2F-F4D592295B2D}" sibTransId="{CE337641-B23D-E740-B8B3-C3413E07C01F}"/>
    <dgm:cxn modelId="{B6CDCE4E-05E2-A242-ACFB-7DA0BCEFBA73}" srcId="{FF38BB22-5D6D-F140-A86D-C5AA12A729F6}" destId="{E481C287-CE95-4046-A97B-086CBF1F69DC}" srcOrd="0" destOrd="0" parTransId="{D1E186F3-D911-114E-9BD4-F0F11BAEA5C7}" sibTransId="{68EDF4C0-783B-4E41-BF85-E0CE301D8F5B}"/>
    <dgm:cxn modelId="{E8381FB9-25DD-9E40-82B3-664D926EE186}" type="presOf" srcId="{FF38BB22-5D6D-F140-A86D-C5AA12A729F6}" destId="{BE276380-947E-C040-B6FB-484A246BF267}" srcOrd="0" destOrd="0" presId="urn:microsoft.com/office/officeart/2005/8/layout/vList2"/>
    <dgm:cxn modelId="{A5549537-9B24-DB42-A855-D610A281407A}" type="presOf" srcId="{B748723D-5B71-BF44-9B75-770EFA9F899B}" destId="{00D05099-785C-9444-A7E2-DD44DE9B1B66}" srcOrd="0" destOrd="1" presId="urn:microsoft.com/office/officeart/2005/8/layout/vList2"/>
    <dgm:cxn modelId="{0E5D4A73-3145-CC41-89E3-822E8E84502D}" type="presOf" srcId="{E481C287-CE95-4046-A97B-086CBF1F69DC}" destId="{294A6271-26E2-B743-996B-4137B7D29AD8}" srcOrd="0" destOrd="0" presId="urn:microsoft.com/office/officeart/2005/8/layout/vList2"/>
    <dgm:cxn modelId="{3D72A401-7324-4345-8E8B-D1870E2C637B}" type="presOf" srcId="{2B672B6E-CB60-4E42-BC74-DB2FB138C8A0}" destId="{00D05099-785C-9444-A7E2-DD44DE9B1B66}" srcOrd="0" destOrd="0" presId="urn:microsoft.com/office/officeart/2005/8/layout/vList2"/>
    <dgm:cxn modelId="{F5C0B7EE-3C3E-1441-AF8C-2B5B4FF8C29B}" srcId="{E481C287-CE95-4046-A97B-086CBF1F69DC}" destId="{2B672B6E-CB60-4E42-BC74-DB2FB138C8A0}" srcOrd="0" destOrd="0" parTransId="{245484A5-2DE2-7C46-941A-6B0F260E7C41}" sibTransId="{2AAAE766-FBE9-334D-A316-BB6110DFA2EA}"/>
    <dgm:cxn modelId="{9C153EF7-8BE1-924D-B081-F28C53A99AF1}" type="presParOf" srcId="{BE276380-947E-C040-B6FB-484A246BF267}" destId="{294A6271-26E2-B743-996B-4137B7D29AD8}" srcOrd="0" destOrd="0" presId="urn:microsoft.com/office/officeart/2005/8/layout/vList2"/>
    <dgm:cxn modelId="{F13E55B7-A791-0445-98D6-8B8A0C8696F4}" type="presParOf" srcId="{BE276380-947E-C040-B6FB-484A246BF267}" destId="{00D05099-785C-9444-A7E2-DD44DE9B1B66}" srcOrd="1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5EBB73A4-005C-594B-8E61-A37BB744BDF9}" type="doc">
      <dgm:prSet loTypeId="urn:microsoft.com/office/officeart/2005/8/layout/vList2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4BF12521-6E78-B14E-8488-546DDF802314}">
      <dgm:prSet/>
      <dgm:spPr/>
      <dgm:t>
        <a:bodyPr/>
        <a:lstStyle/>
        <a:p>
          <a:pPr algn="ctr" rtl="0"/>
          <a:r>
            <a:rPr lang="tr-TR" dirty="0" smtClean="0"/>
            <a:t>PT. </a:t>
          </a:r>
          <a:r>
            <a:rPr lang="tr-TR" dirty="0" err="1" smtClean="0"/>
            <a:t>Berkah</a:t>
          </a:r>
          <a:r>
            <a:rPr lang="tr-TR" dirty="0" smtClean="0"/>
            <a:t> Abadi </a:t>
          </a:r>
          <a:r>
            <a:rPr lang="tr-TR" dirty="0" err="1" smtClean="0"/>
            <a:t>Jaya</a:t>
          </a:r>
          <a:r>
            <a:rPr lang="tr-TR" dirty="0" smtClean="0"/>
            <a:t> (BAJ) </a:t>
          </a:r>
          <a:r>
            <a:rPr lang="tr-TR" dirty="0" err="1" smtClean="0"/>
            <a:t>yang</a:t>
          </a:r>
          <a:r>
            <a:rPr lang="tr-TR" dirty="0" smtClean="0"/>
            <a:t> </a:t>
          </a:r>
          <a:r>
            <a:rPr lang="tr-TR" dirty="0" err="1" smtClean="0"/>
            <a:t>didirikan</a:t>
          </a:r>
          <a:r>
            <a:rPr lang="tr-TR" dirty="0" smtClean="0"/>
            <a:t> </a:t>
          </a:r>
          <a:r>
            <a:rPr lang="tr-TR" dirty="0" err="1" smtClean="0"/>
            <a:t>pada</a:t>
          </a:r>
          <a:r>
            <a:rPr lang="tr-TR" dirty="0" smtClean="0"/>
            <a:t> </a:t>
          </a:r>
          <a:r>
            <a:rPr lang="tr-TR" dirty="0" err="1" smtClean="0"/>
            <a:t>tahun</a:t>
          </a:r>
          <a:r>
            <a:rPr lang="tr-TR" dirty="0" smtClean="0"/>
            <a:t> 2000 </a:t>
          </a:r>
          <a:r>
            <a:rPr lang="tr-TR" dirty="0" err="1" smtClean="0"/>
            <a:t>adalah</a:t>
          </a:r>
          <a:r>
            <a:rPr lang="tr-TR" dirty="0" smtClean="0"/>
            <a:t> </a:t>
          </a:r>
          <a:r>
            <a:rPr lang="tr-TR" dirty="0" err="1" smtClean="0"/>
            <a:t>perusahaan</a:t>
          </a:r>
          <a:r>
            <a:rPr lang="tr-TR" dirty="0" smtClean="0"/>
            <a:t> </a:t>
          </a:r>
          <a:r>
            <a:rPr lang="tr-TR" dirty="0" err="1" smtClean="0"/>
            <a:t>yang</a:t>
          </a:r>
          <a:r>
            <a:rPr lang="tr-TR" dirty="0" smtClean="0"/>
            <a:t> </a:t>
          </a:r>
          <a:r>
            <a:rPr lang="tr-TR" dirty="0" err="1" smtClean="0"/>
            <a:t>bergerak</a:t>
          </a:r>
          <a:r>
            <a:rPr lang="tr-TR" dirty="0" smtClean="0"/>
            <a:t> </a:t>
          </a:r>
          <a:r>
            <a:rPr lang="tr-TR" dirty="0" err="1" smtClean="0"/>
            <a:t>dalam</a:t>
          </a:r>
          <a:r>
            <a:rPr lang="tr-TR" dirty="0" smtClean="0"/>
            <a:t> </a:t>
          </a:r>
          <a:r>
            <a:rPr lang="tr-TR" dirty="0" err="1" smtClean="0"/>
            <a:t>bidang</a:t>
          </a:r>
          <a:r>
            <a:rPr lang="tr-TR" dirty="0" smtClean="0"/>
            <a:t> </a:t>
          </a:r>
          <a:r>
            <a:rPr lang="tr-TR" dirty="0" err="1" smtClean="0"/>
            <a:t>penjualan</a:t>
          </a:r>
          <a:r>
            <a:rPr lang="tr-TR" dirty="0" smtClean="0"/>
            <a:t> </a:t>
          </a:r>
          <a:r>
            <a:rPr lang="tr-TR" dirty="0" err="1" smtClean="0"/>
            <a:t>kemeja</a:t>
          </a:r>
          <a:r>
            <a:rPr lang="tr-TR" dirty="0" smtClean="0"/>
            <a:t> </a:t>
          </a:r>
          <a:r>
            <a:rPr lang="tr-TR" dirty="0" err="1" smtClean="0"/>
            <a:t>formal</a:t>
          </a:r>
          <a:r>
            <a:rPr lang="tr-TR" dirty="0" smtClean="0"/>
            <a:t> </a:t>
          </a:r>
          <a:r>
            <a:rPr lang="tr-TR" dirty="0" err="1" smtClean="0"/>
            <a:t>pria</a:t>
          </a:r>
          <a:r>
            <a:rPr lang="tr-TR" dirty="0" smtClean="0"/>
            <a:t> </a:t>
          </a:r>
          <a:r>
            <a:rPr lang="tr-TR" dirty="0" err="1" smtClean="0"/>
            <a:t>dengan</a:t>
          </a:r>
          <a:r>
            <a:rPr lang="tr-TR" dirty="0" smtClean="0"/>
            <a:t> </a:t>
          </a:r>
          <a:r>
            <a:rPr lang="tr-TR" dirty="0" err="1" smtClean="0"/>
            <a:t>merk</a:t>
          </a:r>
          <a:r>
            <a:rPr lang="tr-TR" dirty="0" smtClean="0"/>
            <a:t> ”CS76”. </a:t>
          </a:r>
          <a:r>
            <a:rPr lang="tr-TR" dirty="0" err="1" smtClean="0"/>
            <a:t>Pada</a:t>
          </a:r>
          <a:r>
            <a:rPr lang="tr-TR" dirty="0" smtClean="0"/>
            <a:t> </a:t>
          </a:r>
          <a:r>
            <a:rPr lang="tr-TR" dirty="0" err="1" smtClean="0"/>
            <a:t>akhir</a:t>
          </a:r>
          <a:r>
            <a:rPr lang="tr-TR" dirty="0" smtClean="0"/>
            <a:t> bulan </a:t>
          </a:r>
          <a:r>
            <a:rPr lang="tr-TR" dirty="0" err="1" smtClean="0"/>
            <a:t>November</a:t>
          </a:r>
          <a:r>
            <a:rPr lang="tr-TR" dirty="0" smtClean="0"/>
            <a:t> 2007, </a:t>
          </a:r>
          <a:r>
            <a:rPr lang="tr-TR" dirty="0" err="1" smtClean="0"/>
            <a:t>manajemen</a:t>
          </a:r>
          <a:r>
            <a:rPr lang="tr-TR" dirty="0" smtClean="0"/>
            <a:t> PT. BAJ </a:t>
          </a:r>
          <a:r>
            <a:rPr lang="tr-TR" dirty="0" err="1" smtClean="0"/>
            <a:t>hendak</a:t>
          </a:r>
          <a:r>
            <a:rPr lang="tr-TR" dirty="0" smtClean="0"/>
            <a:t> </a:t>
          </a:r>
          <a:r>
            <a:rPr lang="tr-TR" dirty="0" err="1" smtClean="0"/>
            <a:t>menyusun</a:t>
          </a:r>
          <a:r>
            <a:rPr lang="tr-TR" dirty="0" smtClean="0"/>
            <a:t> </a:t>
          </a:r>
          <a:r>
            <a:rPr lang="tr-TR" dirty="0" err="1" smtClean="0"/>
            <a:t>anggaran</a:t>
          </a:r>
          <a:r>
            <a:rPr lang="tr-TR" dirty="0" smtClean="0"/>
            <a:t> </a:t>
          </a:r>
          <a:r>
            <a:rPr lang="tr-TR" dirty="0" err="1" smtClean="0"/>
            <a:t>pemakaian</a:t>
          </a:r>
          <a:r>
            <a:rPr lang="tr-TR" dirty="0" smtClean="0"/>
            <a:t> bahan </a:t>
          </a:r>
          <a:r>
            <a:rPr lang="tr-TR" dirty="0" err="1" smtClean="0"/>
            <a:t>baku</a:t>
          </a:r>
          <a:r>
            <a:rPr lang="tr-TR" dirty="0" smtClean="0"/>
            <a:t> </a:t>
          </a:r>
          <a:r>
            <a:rPr lang="tr-TR" dirty="0" err="1" smtClean="0"/>
            <a:t>untuk</a:t>
          </a:r>
          <a:r>
            <a:rPr lang="tr-TR" dirty="0" smtClean="0"/>
            <a:t> </a:t>
          </a:r>
          <a:r>
            <a:rPr lang="tr-TR" dirty="0" err="1" smtClean="0"/>
            <a:t>produksi</a:t>
          </a:r>
          <a:r>
            <a:rPr lang="tr-TR" dirty="0" smtClean="0"/>
            <a:t> </a:t>
          </a:r>
          <a:r>
            <a:rPr lang="tr-TR" dirty="0" err="1" smtClean="0"/>
            <a:t>kemeja</a:t>
          </a:r>
          <a:r>
            <a:rPr lang="tr-TR" dirty="0" smtClean="0"/>
            <a:t> ”CS76” </a:t>
          </a:r>
          <a:r>
            <a:rPr lang="tr-TR" dirty="0" err="1" smtClean="0"/>
            <a:t>untuk</a:t>
          </a:r>
          <a:r>
            <a:rPr lang="tr-TR" dirty="0" smtClean="0"/>
            <a:t> bulan </a:t>
          </a:r>
          <a:r>
            <a:rPr lang="tr-TR" dirty="0" err="1" smtClean="0"/>
            <a:t>Januari</a:t>
          </a:r>
          <a:r>
            <a:rPr lang="tr-TR" dirty="0" smtClean="0"/>
            <a:t> 2008. </a:t>
          </a:r>
          <a:endParaRPr lang="tr-TR" dirty="0"/>
        </a:p>
      </dgm:t>
    </dgm:pt>
    <dgm:pt modelId="{8BFAFE86-5C55-4141-9156-9EC49B4CA7B6}" type="parTrans" cxnId="{B6B7A0A1-E21E-5949-A818-D07234D1685B}">
      <dgm:prSet/>
      <dgm:spPr/>
      <dgm:t>
        <a:bodyPr/>
        <a:lstStyle/>
        <a:p>
          <a:pPr algn="ctr"/>
          <a:endParaRPr lang="en-US"/>
        </a:p>
      </dgm:t>
    </dgm:pt>
    <dgm:pt modelId="{0EC2C411-EC92-8A42-ADEE-5F17A34E2077}" type="sibTrans" cxnId="{B6B7A0A1-E21E-5949-A818-D07234D1685B}">
      <dgm:prSet/>
      <dgm:spPr/>
      <dgm:t>
        <a:bodyPr/>
        <a:lstStyle/>
        <a:p>
          <a:pPr algn="ctr"/>
          <a:endParaRPr lang="en-US"/>
        </a:p>
      </dgm:t>
    </dgm:pt>
    <dgm:pt modelId="{9914D322-D314-0A46-93C4-89E416948D99}" type="pres">
      <dgm:prSet presAssocID="{5EBB73A4-005C-594B-8E61-A37BB744BDF9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A353D30D-777C-8E4B-A70B-6C867DF16B9D}" type="pres">
      <dgm:prSet presAssocID="{4BF12521-6E78-B14E-8488-546DDF802314}" presName="parentText" presStyleLbl="node1" presStyleIdx="0" presStyleCnt="1" custScaleY="103620" custLinFactNeighborX="-32951" custLinFactNeighborY="-6258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AC9A45F8-FE11-E449-9551-0192FD788672}" type="presOf" srcId="{4BF12521-6E78-B14E-8488-546DDF802314}" destId="{A353D30D-777C-8E4B-A70B-6C867DF16B9D}" srcOrd="0" destOrd="0" presId="urn:microsoft.com/office/officeart/2005/8/layout/vList2"/>
    <dgm:cxn modelId="{AEB0D0CF-4B56-864F-87C9-CF682659F5FD}" type="presOf" srcId="{5EBB73A4-005C-594B-8E61-A37BB744BDF9}" destId="{9914D322-D314-0A46-93C4-89E416948D99}" srcOrd="0" destOrd="0" presId="urn:microsoft.com/office/officeart/2005/8/layout/vList2"/>
    <dgm:cxn modelId="{B6B7A0A1-E21E-5949-A818-D07234D1685B}" srcId="{5EBB73A4-005C-594B-8E61-A37BB744BDF9}" destId="{4BF12521-6E78-B14E-8488-546DDF802314}" srcOrd="0" destOrd="0" parTransId="{8BFAFE86-5C55-4141-9156-9EC49B4CA7B6}" sibTransId="{0EC2C411-EC92-8A42-ADEE-5F17A34E2077}"/>
    <dgm:cxn modelId="{28B69888-E92C-554B-A20B-6298C64E68AA}" type="presParOf" srcId="{9914D322-D314-0A46-93C4-89E416948D99}" destId="{A353D30D-777C-8E4B-A70B-6C867DF16B9D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5C84C0E9-F631-6B42-AD49-9F3E9BA9B233}">
      <dsp:nvSpPr>
        <dsp:cNvPr id="0" name=""/>
        <dsp:cNvSpPr/>
      </dsp:nvSpPr>
      <dsp:spPr>
        <a:xfrm>
          <a:off x="0" y="98851"/>
          <a:ext cx="7583488" cy="38095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63500" dir="2700000" sx="102000" sy="102000" rotWithShape="0">
            <a:srgbClr val="000000">
              <a:alpha val="50000"/>
            </a:srgbClr>
          </a:outerShdw>
        </a:effectLst>
        <a:scene3d>
          <a:camera prst="orthographicFront">
            <a:rot lat="0" lon="0" rev="0"/>
          </a:camera>
          <a:lightRig rig="glow" dir="tl"/>
        </a:scene3d>
        <a:sp3d>
          <a:bevelT w="0" h="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lvl="0" algn="l" defTabSz="1955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4400" kern="1200" smtClean="0"/>
            <a:t>Anggaran yang disusun untuk mengetahui biaya produksi yang akan dikeluarkan oleh perusahaan dalam memproduksi barang jadi. </a:t>
          </a:r>
          <a:endParaRPr lang="fi-FI" sz="4400" kern="1200"/>
        </a:p>
      </dsp:txBody>
      <dsp:txXfrm>
        <a:off x="0" y="98851"/>
        <a:ext cx="7583488" cy="3809520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6655616E-B5DA-524C-9796-F6186DF523E2}">
      <dsp:nvSpPr>
        <dsp:cNvPr id="0" name=""/>
        <dsp:cNvSpPr/>
      </dsp:nvSpPr>
      <dsp:spPr>
        <a:xfrm>
          <a:off x="0" y="75451"/>
          <a:ext cx="8146929" cy="12729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63500" dir="2700000" sx="102000" sy="102000" rotWithShape="0">
            <a:srgbClr val="000000">
              <a:alpha val="50000"/>
            </a:srgbClr>
          </a:outerShdw>
        </a:effectLst>
        <a:scene3d>
          <a:camera prst="orthographicFront">
            <a:rot lat="0" lon="0" rev="0"/>
          </a:camera>
          <a:lightRig rig="glow" dir="tl"/>
        </a:scene3d>
        <a:sp3d>
          <a:bevelT w="0" h="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l" defTabSz="1422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v-SE" sz="3200" kern="1200" dirty="0" err="1" smtClean="0"/>
            <a:t>Setelah</a:t>
          </a:r>
          <a:r>
            <a:rPr lang="sv-SE" sz="3200" kern="1200" dirty="0" smtClean="0"/>
            <a:t> </a:t>
          </a:r>
          <a:r>
            <a:rPr lang="sv-SE" sz="3200" kern="1200" dirty="0" err="1" smtClean="0"/>
            <a:t>mempelajari</a:t>
          </a:r>
          <a:r>
            <a:rPr lang="sv-SE" sz="3200" kern="1200" dirty="0" smtClean="0"/>
            <a:t> </a:t>
          </a:r>
          <a:r>
            <a:rPr lang="sv-SE" sz="3200" kern="1200" dirty="0" err="1" smtClean="0"/>
            <a:t>bab</a:t>
          </a:r>
          <a:r>
            <a:rPr lang="sv-SE" sz="3200" kern="1200" dirty="0" smtClean="0"/>
            <a:t> IV, anda </a:t>
          </a:r>
          <a:r>
            <a:rPr lang="sv-SE" sz="3200" kern="1200" dirty="0" err="1" smtClean="0"/>
            <a:t>diharapkan</a:t>
          </a:r>
          <a:r>
            <a:rPr lang="sv-SE" sz="3200" kern="1200" dirty="0" smtClean="0"/>
            <a:t> </a:t>
          </a:r>
          <a:r>
            <a:rPr lang="sv-SE" sz="3200" kern="1200" dirty="0" err="1" smtClean="0"/>
            <a:t>dapat</a:t>
          </a:r>
          <a:r>
            <a:rPr lang="sv-SE" sz="3200" kern="1200" dirty="0" smtClean="0"/>
            <a:t> </a:t>
          </a:r>
          <a:r>
            <a:rPr lang="sv-SE" sz="3200" kern="1200" dirty="0" err="1" smtClean="0"/>
            <a:t>memahami</a:t>
          </a:r>
          <a:endParaRPr lang="sv-SE" sz="3200" kern="1200" dirty="0"/>
        </a:p>
      </dsp:txBody>
      <dsp:txXfrm>
        <a:off x="0" y="75451"/>
        <a:ext cx="8146929" cy="1272960"/>
      </dsp:txXfrm>
    </dsp:sp>
    <dsp:sp modelId="{DA37292A-394A-CB40-8D2D-2BE0DF530EE9}">
      <dsp:nvSpPr>
        <dsp:cNvPr id="0" name=""/>
        <dsp:cNvSpPr/>
      </dsp:nvSpPr>
      <dsp:spPr>
        <a:xfrm>
          <a:off x="0" y="1348411"/>
          <a:ext cx="8146929" cy="258336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8665" tIns="40640" rIns="227584" bIns="40640" numCol="1" spcCol="1270" anchor="t" anchorCtr="0">
          <a:noAutofit/>
        </a:bodyPr>
        <a:lstStyle/>
        <a:p>
          <a:pPr marL="228600" lvl="1" indent="-228600" algn="l" defTabSz="111125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US" sz="2500" b="1" kern="1200" dirty="0" err="1" smtClean="0"/>
            <a:t>Penyusunan</a:t>
          </a:r>
          <a:r>
            <a:rPr lang="en-US" sz="2500" b="1" kern="1200" dirty="0" smtClean="0"/>
            <a:t> </a:t>
          </a:r>
          <a:r>
            <a:rPr lang="en-US" sz="2500" b="1" kern="1200" dirty="0" err="1" smtClean="0"/>
            <a:t>anggaran</a:t>
          </a:r>
          <a:r>
            <a:rPr lang="en-US" sz="2500" b="1" kern="1200" dirty="0" smtClean="0"/>
            <a:t> </a:t>
          </a:r>
          <a:r>
            <a:rPr lang="en-US" sz="2500" b="1" kern="1200" dirty="0" err="1" smtClean="0"/>
            <a:t>biaya</a:t>
          </a:r>
          <a:r>
            <a:rPr lang="en-US" sz="2500" b="1" kern="1200" dirty="0" smtClean="0"/>
            <a:t> </a:t>
          </a:r>
          <a:r>
            <a:rPr lang="en-US" sz="2500" b="1" kern="1200" dirty="0" err="1" smtClean="0"/>
            <a:t>produksi</a:t>
          </a:r>
          <a:r>
            <a:rPr lang="en-US" sz="2500" b="1" kern="1200" dirty="0" smtClean="0"/>
            <a:t> yang </a:t>
          </a:r>
          <a:r>
            <a:rPr lang="en-US" sz="2500" b="1" kern="1200" dirty="0" err="1" smtClean="0"/>
            <a:t>mencakup</a:t>
          </a:r>
          <a:r>
            <a:rPr lang="en-US" sz="2500" kern="1200" dirty="0" smtClean="0"/>
            <a:t>:</a:t>
          </a:r>
          <a:endParaRPr lang="fi-FI" sz="2500" kern="1200" dirty="0"/>
        </a:p>
        <a:p>
          <a:pPr marL="457200" lvl="2" indent="-228600" algn="l" defTabSz="11112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US" sz="2500" kern="1200" smtClean="0"/>
            <a:t>Anggaran pemakaian bahan baku</a:t>
          </a:r>
          <a:endParaRPr lang="en-US" sz="2500" kern="1200"/>
        </a:p>
        <a:p>
          <a:pPr marL="457200" lvl="2" indent="-228600" algn="l" defTabSz="11112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US" sz="2500" kern="1200" dirty="0" err="1" smtClean="0"/>
            <a:t>Anggaran</a:t>
          </a:r>
          <a:r>
            <a:rPr lang="en-US" sz="2500" kern="1200" dirty="0" smtClean="0"/>
            <a:t> </a:t>
          </a:r>
          <a:r>
            <a:rPr lang="en-US" sz="2500" kern="1200" dirty="0" err="1" smtClean="0"/>
            <a:t>pembelian</a:t>
          </a:r>
          <a:r>
            <a:rPr lang="en-US" sz="2500" kern="1200" dirty="0" smtClean="0"/>
            <a:t> </a:t>
          </a:r>
          <a:r>
            <a:rPr lang="en-US" sz="2500" kern="1200" dirty="0" err="1" smtClean="0"/>
            <a:t>bahan</a:t>
          </a:r>
          <a:r>
            <a:rPr lang="en-US" sz="2500" kern="1200" dirty="0" smtClean="0"/>
            <a:t> </a:t>
          </a:r>
          <a:r>
            <a:rPr lang="en-US" sz="2500" kern="1200" dirty="0" err="1" smtClean="0"/>
            <a:t>baku</a:t>
          </a:r>
          <a:endParaRPr lang="en-US" sz="2500" kern="1200" dirty="0"/>
        </a:p>
        <a:p>
          <a:pPr marL="457200" lvl="2" indent="-228600" algn="l" defTabSz="11112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US" sz="2500" kern="1200" smtClean="0"/>
            <a:t>Anggaran biaya tenaga kerja langsung</a:t>
          </a:r>
          <a:endParaRPr lang="en-US" sz="2500" kern="1200"/>
        </a:p>
        <a:p>
          <a:pPr marL="457200" lvl="2" indent="-228600" algn="l" defTabSz="11112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US" sz="2500" kern="1200" smtClean="0"/>
            <a:t>Anggaran biaya overhead produksi </a:t>
          </a:r>
          <a:endParaRPr lang="en-US" sz="2500" kern="1200"/>
        </a:p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US" sz="2500" b="1" kern="1200" dirty="0" err="1" smtClean="0"/>
            <a:t>Menentuan</a:t>
          </a:r>
          <a:r>
            <a:rPr lang="en-US" sz="2500" b="1" kern="1200" dirty="0" smtClean="0"/>
            <a:t> </a:t>
          </a:r>
          <a:r>
            <a:rPr lang="en-US" sz="2500" b="1" kern="1200" dirty="0" err="1" smtClean="0"/>
            <a:t>biaya</a:t>
          </a:r>
          <a:r>
            <a:rPr lang="en-US" sz="2500" b="1" kern="1200" dirty="0" smtClean="0"/>
            <a:t> </a:t>
          </a:r>
          <a:r>
            <a:rPr lang="en-US" sz="2500" b="1" kern="1200" dirty="0" err="1" smtClean="0"/>
            <a:t>produksi</a:t>
          </a:r>
          <a:endParaRPr lang="en-US" sz="2500" b="1" kern="1200" dirty="0"/>
        </a:p>
      </dsp:txBody>
      <dsp:txXfrm>
        <a:off x="0" y="1348411"/>
        <a:ext cx="8146929" cy="2583360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212BE23E-58DF-A540-BA49-1CF745B58653}">
      <dsp:nvSpPr>
        <dsp:cNvPr id="0" name=""/>
        <dsp:cNvSpPr/>
      </dsp:nvSpPr>
      <dsp:spPr>
        <a:xfrm>
          <a:off x="4116865" y="2014993"/>
          <a:ext cx="2912712" cy="50551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52756"/>
              </a:lnTo>
              <a:lnTo>
                <a:pt x="2912712" y="252756"/>
              </a:lnTo>
              <a:lnTo>
                <a:pt x="2912712" y="505512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F0246FD-E4C3-2E43-8D5A-89F6AFD7A326}">
      <dsp:nvSpPr>
        <dsp:cNvPr id="0" name=""/>
        <dsp:cNvSpPr/>
      </dsp:nvSpPr>
      <dsp:spPr>
        <a:xfrm>
          <a:off x="4071145" y="2014993"/>
          <a:ext cx="91440" cy="505512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505512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C9411C9-85A8-574A-AFD4-7F41901B14B7}">
      <dsp:nvSpPr>
        <dsp:cNvPr id="0" name=""/>
        <dsp:cNvSpPr/>
      </dsp:nvSpPr>
      <dsp:spPr>
        <a:xfrm>
          <a:off x="1204152" y="2014993"/>
          <a:ext cx="2912712" cy="505512"/>
        </a:xfrm>
        <a:custGeom>
          <a:avLst/>
          <a:gdLst/>
          <a:ahLst/>
          <a:cxnLst/>
          <a:rect l="0" t="0" r="0" b="0"/>
          <a:pathLst>
            <a:path>
              <a:moveTo>
                <a:pt x="2912712" y="0"/>
              </a:moveTo>
              <a:lnTo>
                <a:pt x="2912712" y="252756"/>
              </a:lnTo>
              <a:lnTo>
                <a:pt x="0" y="252756"/>
              </a:lnTo>
              <a:lnTo>
                <a:pt x="0" y="505512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2E383E6-7007-CA41-B48A-B5139371E09B}">
      <dsp:nvSpPr>
        <dsp:cNvPr id="0" name=""/>
        <dsp:cNvSpPr/>
      </dsp:nvSpPr>
      <dsp:spPr>
        <a:xfrm>
          <a:off x="2913264" y="811393"/>
          <a:ext cx="2407200" cy="12036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63500" dir="2700000" sx="102000" sy="102000" rotWithShape="0">
            <a:srgbClr val="000000">
              <a:alpha val="50000"/>
            </a:srgbClr>
          </a:outerShdw>
        </a:effectLst>
        <a:scene3d>
          <a:camera prst="orthographicFront">
            <a:rot lat="0" lon="0" rev="0"/>
          </a:camera>
          <a:lightRig rig="glow" dir="tl"/>
        </a:scene3d>
        <a:sp3d>
          <a:bevelT w="0" h="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145" tIns="17145" rIns="17145" bIns="17145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700" kern="1200" dirty="0" err="1" smtClean="0"/>
            <a:t>Anggaran</a:t>
          </a:r>
          <a:r>
            <a:rPr lang="en-US" sz="2700" kern="1200" dirty="0" smtClean="0"/>
            <a:t> </a:t>
          </a:r>
          <a:r>
            <a:rPr lang="en-US" sz="2700" kern="1200" dirty="0" err="1" smtClean="0"/>
            <a:t>Biaya</a:t>
          </a:r>
          <a:r>
            <a:rPr lang="en-US" sz="2700" kern="1200" dirty="0" smtClean="0"/>
            <a:t> </a:t>
          </a:r>
          <a:r>
            <a:rPr lang="en-US" sz="2700" kern="1200" dirty="0" err="1" smtClean="0"/>
            <a:t>Produksi</a:t>
          </a:r>
          <a:endParaRPr lang="en-US" sz="2700" kern="1200" dirty="0"/>
        </a:p>
      </dsp:txBody>
      <dsp:txXfrm>
        <a:off x="2913264" y="811393"/>
        <a:ext cx="2407200" cy="1203600"/>
      </dsp:txXfrm>
    </dsp:sp>
    <dsp:sp modelId="{EB09E9FC-FE0A-C249-887D-01E5DA6224F7}">
      <dsp:nvSpPr>
        <dsp:cNvPr id="0" name=""/>
        <dsp:cNvSpPr/>
      </dsp:nvSpPr>
      <dsp:spPr>
        <a:xfrm>
          <a:off x="552" y="2520505"/>
          <a:ext cx="2407200" cy="12036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63500" dir="2700000" sx="102000" sy="102000" rotWithShape="0">
            <a:srgbClr val="000000">
              <a:alpha val="50000"/>
            </a:srgbClr>
          </a:outerShdw>
        </a:effectLst>
        <a:scene3d>
          <a:camera prst="orthographicFront">
            <a:rot lat="0" lon="0" rev="0"/>
          </a:camera>
          <a:lightRig rig="glow" dir="tl"/>
        </a:scene3d>
        <a:sp3d>
          <a:bevelT w="0" h="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145" tIns="17145" rIns="17145" bIns="17145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700" kern="1200" dirty="0" err="1" smtClean="0"/>
            <a:t>Anggaran</a:t>
          </a:r>
          <a:r>
            <a:rPr lang="en-US" sz="2700" kern="1200" dirty="0" smtClean="0"/>
            <a:t> </a:t>
          </a:r>
          <a:r>
            <a:rPr lang="en-US" sz="2700" kern="1200" dirty="0" err="1" smtClean="0"/>
            <a:t>Bahan</a:t>
          </a:r>
          <a:r>
            <a:rPr lang="en-US" sz="2700" kern="1200" dirty="0" smtClean="0"/>
            <a:t> Baku</a:t>
          </a:r>
          <a:endParaRPr lang="en-US" sz="2700" kern="1200" dirty="0"/>
        </a:p>
      </dsp:txBody>
      <dsp:txXfrm>
        <a:off x="552" y="2520505"/>
        <a:ext cx="2407200" cy="1203600"/>
      </dsp:txXfrm>
    </dsp:sp>
    <dsp:sp modelId="{C31FF12A-8586-FC48-B815-3C91ED9FEC64}">
      <dsp:nvSpPr>
        <dsp:cNvPr id="0" name=""/>
        <dsp:cNvSpPr/>
      </dsp:nvSpPr>
      <dsp:spPr>
        <a:xfrm>
          <a:off x="2913264" y="2520505"/>
          <a:ext cx="2407200" cy="12036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63500" dir="2700000" sx="102000" sy="102000" rotWithShape="0">
            <a:srgbClr val="000000">
              <a:alpha val="50000"/>
            </a:srgbClr>
          </a:outerShdw>
        </a:effectLst>
        <a:scene3d>
          <a:camera prst="orthographicFront">
            <a:rot lat="0" lon="0" rev="0"/>
          </a:camera>
          <a:lightRig rig="glow" dir="tl"/>
        </a:scene3d>
        <a:sp3d>
          <a:bevelT w="0" h="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145" tIns="17145" rIns="17145" bIns="17145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700" kern="1200" dirty="0" err="1" smtClean="0"/>
            <a:t>Anggaran</a:t>
          </a:r>
          <a:r>
            <a:rPr lang="en-US" sz="2700" kern="1200" dirty="0" smtClean="0"/>
            <a:t> </a:t>
          </a:r>
          <a:r>
            <a:rPr lang="en-US" sz="2700" kern="1200" dirty="0" err="1" smtClean="0"/>
            <a:t>Tenaga</a:t>
          </a:r>
          <a:r>
            <a:rPr lang="en-US" sz="2700" kern="1200" dirty="0" smtClean="0"/>
            <a:t> </a:t>
          </a:r>
          <a:r>
            <a:rPr lang="en-US" sz="2700" kern="1200" dirty="0" err="1" smtClean="0"/>
            <a:t>Kerja</a:t>
          </a:r>
          <a:r>
            <a:rPr lang="en-US" sz="2700" kern="1200" dirty="0" smtClean="0"/>
            <a:t> </a:t>
          </a:r>
          <a:r>
            <a:rPr lang="en-US" sz="2700" kern="1200" dirty="0" err="1" smtClean="0"/>
            <a:t>Langsung</a:t>
          </a:r>
          <a:endParaRPr lang="en-US" sz="2700" kern="1200" dirty="0"/>
        </a:p>
      </dsp:txBody>
      <dsp:txXfrm>
        <a:off x="2913264" y="2520505"/>
        <a:ext cx="2407200" cy="1203600"/>
      </dsp:txXfrm>
    </dsp:sp>
    <dsp:sp modelId="{AE05ACC6-6411-284D-AC4D-E83164DFB351}">
      <dsp:nvSpPr>
        <dsp:cNvPr id="0" name=""/>
        <dsp:cNvSpPr/>
      </dsp:nvSpPr>
      <dsp:spPr>
        <a:xfrm>
          <a:off x="5825977" y="2520505"/>
          <a:ext cx="2407200" cy="12036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63500" dir="2700000" sx="102000" sy="102000" rotWithShape="0">
            <a:srgbClr val="000000">
              <a:alpha val="50000"/>
            </a:srgbClr>
          </a:outerShdw>
        </a:effectLst>
        <a:scene3d>
          <a:camera prst="orthographicFront">
            <a:rot lat="0" lon="0" rev="0"/>
          </a:camera>
          <a:lightRig rig="glow" dir="tl"/>
        </a:scene3d>
        <a:sp3d>
          <a:bevelT w="0" h="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145" tIns="17145" rIns="17145" bIns="17145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700" kern="1200" dirty="0" err="1" smtClean="0"/>
            <a:t>Anggaran</a:t>
          </a:r>
          <a:r>
            <a:rPr lang="en-US" sz="2700" kern="1200" dirty="0" smtClean="0"/>
            <a:t> </a:t>
          </a:r>
          <a:r>
            <a:rPr lang="en-US" sz="2700" kern="1200" dirty="0" err="1" smtClean="0"/>
            <a:t>Biaya</a:t>
          </a:r>
          <a:r>
            <a:rPr lang="en-US" sz="2700" kern="1200" dirty="0" smtClean="0"/>
            <a:t> Overhead </a:t>
          </a:r>
          <a:r>
            <a:rPr lang="en-US" sz="2700" kern="1200" dirty="0" err="1" smtClean="0"/>
            <a:t>Produksi</a:t>
          </a:r>
          <a:endParaRPr lang="en-US" sz="2700" kern="1200" dirty="0"/>
        </a:p>
      </dsp:txBody>
      <dsp:txXfrm>
        <a:off x="5825977" y="2520505"/>
        <a:ext cx="2407200" cy="1203600"/>
      </dsp:txXfrm>
    </dsp:sp>
  </dsp:spTree>
</dsp:drawing>
</file>

<file path=ppt/diagrams/drawing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00C9EB9C-F402-1041-BB3B-311F780BBDEE}">
      <dsp:nvSpPr>
        <dsp:cNvPr id="0" name=""/>
        <dsp:cNvSpPr/>
      </dsp:nvSpPr>
      <dsp:spPr>
        <a:xfrm>
          <a:off x="4067" y="0"/>
          <a:ext cx="3912418" cy="4478715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63500" dir="2700000" sx="102000" sy="102000" rotWithShape="0">
            <a:srgbClr val="000000">
              <a:alpha val="50000"/>
            </a:srgbClr>
          </a:outerShdw>
        </a:effectLst>
        <a:scene3d>
          <a:camera prst="orthographicFront">
            <a:rot lat="0" lon="0" rev="0"/>
          </a:camera>
          <a:lightRig rig="glow" dir="tl"/>
        </a:scene3d>
        <a:sp3d>
          <a:bevelT w="0" h="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kern="1200" dirty="0" err="1" smtClean="0"/>
            <a:t>Anggaran</a:t>
          </a:r>
          <a:r>
            <a:rPr lang="en-US" sz="3200" kern="1200" dirty="0" smtClean="0"/>
            <a:t> </a:t>
          </a:r>
          <a:r>
            <a:rPr lang="en-US" sz="3200" kern="1200" dirty="0" err="1" smtClean="0"/>
            <a:t>Pemakaian</a:t>
          </a:r>
          <a:r>
            <a:rPr lang="en-US" sz="3200" kern="1200" dirty="0" smtClean="0"/>
            <a:t> </a:t>
          </a:r>
          <a:r>
            <a:rPr lang="en-US" sz="3200" kern="1200" dirty="0" err="1" smtClean="0"/>
            <a:t>Bahan</a:t>
          </a:r>
          <a:r>
            <a:rPr lang="en-US" sz="3200" kern="1200" dirty="0" smtClean="0"/>
            <a:t> Baku</a:t>
          </a:r>
          <a:endParaRPr lang="en-US" sz="3200" kern="1200" dirty="0"/>
        </a:p>
      </dsp:txBody>
      <dsp:txXfrm>
        <a:off x="4067" y="0"/>
        <a:ext cx="3912418" cy="1343614"/>
      </dsp:txXfrm>
    </dsp:sp>
    <dsp:sp modelId="{78417B1B-C94C-9049-9424-08A1C1967407}">
      <dsp:nvSpPr>
        <dsp:cNvPr id="0" name=""/>
        <dsp:cNvSpPr/>
      </dsp:nvSpPr>
      <dsp:spPr>
        <a:xfrm>
          <a:off x="395308" y="1343614"/>
          <a:ext cx="3129934" cy="291116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63500" dir="2700000" sx="102000" sy="102000" rotWithShape="0">
            <a:srgbClr val="000000">
              <a:alpha val="50000"/>
            </a:srgbClr>
          </a:outerShdw>
        </a:effectLst>
        <a:scene3d>
          <a:camera prst="orthographicFront">
            <a:rot lat="0" lon="0" rev="0"/>
          </a:camera>
          <a:lightRig rig="glow" dir="tl"/>
        </a:scene3d>
        <a:sp3d>
          <a:bevelT w="0" h="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51435" rIns="68580" bIns="51435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700" kern="1200" dirty="0" err="1" smtClean="0"/>
            <a:t>menentukan</a:t>
          </a:r>
          <a:r>
            <a:rPr lang="en-US" sz="2700" kern="1200" dirty="0" smtClean="0"/>
            <a:t> </a:t>
          </a:r>
          <a:r>
            <a:rPr lang="en-US" sz="2700" b="1" kern="1200" dirty="0" err="1" smtClean="0"/>
            <a:t>jumlah</a:t>
          </a:r>
          <a:r>
            <a:rPr lang="en-US" sz="2700" b="1" kern="1200" dirty="0" smtClean="0"/>
            <a:t> </a:t>
          </a:r>
          <a:r>
            <a:rPr lang="en-US" sz="2700" b="1" kern="1200" dirty="0" err="1" smtClean="0"/>
            <a:t>dan</a:t>
          </a:r>
          <a:r>
            <a:rPr lang="en-US" sz="2700" b="1" kern="1200" dirty="0" smtClean="0"/>
            <a:t> </a:t>
          </a:r>
          <a:r>
            <a:rPr lang="en-US" sz="2700" b="1" kern="1200" dirty="0" err="1" smtClean="0"/>
            <a:t>nilai</a:t>
          </a:r>
          <a:r>
            <a:rPr lang="en-US" sz="2700" b="1" kern="1200" dirty="0" smtClean="0"/>
            <a:t> </a:t>
          </a:r>
          <a:r>
            <a:rPr lang="en-US" sz="2700" b="1" kern="1200" dirty="0" err="1" smtClean="0"/>
            <a:t>bahan</a:t>
          </a:r>
          <a:r>
            <a:rPr lang="en-US" sz="2700" b="1" kern="1200" dirty="0" smtClean="0"/>
            <a:t> </a:t>
          </a:r>
          <a:r>
            <a:rPr lang="en-US" sz="2700" b="1" kern="1200" dirty="0" err="1" smtClean="0"/>
            <a:t>baku</a:t>
          </a:r>
          <a:r>
            <a:rPr lang="en-US" sz="2700" b="1" kern="1200" dirty="0" smtClean="0"/>
            <a:t> yang </a:t>
          </a:r>
          <a:r>
            <a:rPr lang="en-US" sz="2700" b="1" kern="1200" dirty="0" err="1" smtClean="0"/>
            <a:t>diperlukan</a:t>
          </a:r>
          <a:r>
            <a:rPr lang="en-US" sz="2700" b="1" kern="1200" dirty="0" smtClean="0"/>
            <a:t> </a:t>
          </a:r>
          <a:r>
            <a:rPr lang="en-US" sz="2700" kern="1200" dirty="0" err="1" smtClean="0"/>
            <a:t>untuk</a:t>
          </a:r>
          <a:r>
            <a:rPr lang="en-US" sz="2700" kern="1200" dirty="0" smtClean="0"/>
            <a:t> </a:t>
          </a:r>
          <a:r>
            <a:rPr lang="en-US" sz="2700" kern="1200" dirty="0" err="1" smtClean="0"/>
            <a:t>kegiatan</a:t>
          </a:r>
          <a:r>
            <a:rPr lang="en-US" sz="2700" kern="1200" dirty="0" smtClean="0"/>
            <a:t> </a:t>
          </a:r>
          <a:r>
            <a:rPr lang="en-US" sz="2700" kern="1200" dirty="0" err="1" smtClean="0"/>
            <a:t>produksi</a:t>
          </a:r>
          <a:r>
            <a:rPr lang="en-US" sz="2700" kern="1200" dirty="0" smtClean="0"/>
            <a:t> </a:t>
          </a:r>
          <a:r>
            <a:rPr lang="en-US" sz="2700" kern="1200" dirty="0" err="1" smtClean="0"/>
            <a:t>dalam</a:t>
          </a:r>
          <a:r>
            <a:rPr lang="en-US" sz="2700" kern="1200" dirty="0" smtClean="0"/>
            <a:t> </a:t>
          </a:r>
          <a:r>
            <a:rPr lang="en-US" sz="2700" kern="1200" dirty="0" err="1" smtClean="0"/>
            <a:t>satu</a:t>
          </a:r>
          <a:r>
            <a:rPr lang="en-US" sz="2700" kern="1200" dirty="0" smtClean="0"/>
            <a:t> </a:t>
          </a:r>
          <a:r>
            <a:rPr lang="en-US" sz="2700" kern="1200" dirty="0" err="1" smtClean="0"/>
            <a:t>periode</a:t>
          </a:r>
          <a:r>
            <a:rPr lang="en-US" sz="2700" kern="1200" dirty="0" smtClean="0"/>
            <a:t> </a:t>
          </a:r>
          <a:r>
            <a:rPr lang="en-US" sz="2700" kern="1200" dirty="0" err="1" smtClean="0"/>
            <a:t>anggaran</a:t>
          </a:r>
          <a:endParaRPr lang="en-US" sz="2700" kern="1200" dirty="0"/>
        </a:p>
      </dsp:txBody>
      <dsp:txXfrm>
        <a:off x="395308" y="1343614"/>
        <a:ext cx="3129934" cy="2911164"/>
      </dsp:txXfrm>
    </dsp:sp>
    <dsp:sp modelId="{DE6FF5B5-3366-2742-AB18-674E507EC6DD}">
      <dsp:nvSpPr>
        <dsp:cNvPr id="0" name=""/>
        <dsp:cNvSpPr/>
      </dsp:nvSpPr>
      <dsp:spPr>
        <a:xfrm>
          <a:off x="4209916" y="0"/>
          <a:ext cx="3912418" cy="4478715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63500" dir="2700000" sx="102000" sy="102000" rotWithShape="0">
            <a:srgbClr val="000000">
              <a:alpha val="50000"/>
            </a:srgbClr>
          </a:outerShdw>
        </a:effectLst>
        <a:scene3d>
          <a:camera prst="orthographicFront">
            <a:rot lat="0" lon="0" rev="0"/>
          </a:camera>
          <a:lightRig rig="glow" dir="tl"/>
        </a:scene3d>
        <a:sp3d>
          <a:bevelT w="0" h="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kern="1200" dirty="0" err="1" smtClean="0"/>
            <a:t>Anggaran</a:t>
          </a:r>
          <a:r>
            <a:rPr lang="en-US" sz="3200" kern="1200" dirty="0" smtClean="0"/>
            <a:t> </a:t>
          </a:r>
          <a:r>
            <a:rPr lang="en-US" sz="3200" kern="1200" dirty="0" err="1" smtClean="0"/>
            <a:t>Pembelian</a:t>
          </a:r>
          <a:r>
            <a:rPr lang="en-US" sz="3200" kern="1200" dirty="0" smtClean="0"/>
            <a:t> </a:t>
          </a:r>
          <a:r>
            <a:rPr lang="en-US" sz="3200" kern="1200" dirty="0" err="1" smtClean="0"/>
            <a:t>Bahan</a:t>
          </a:r>
          <a:r>
            <a:rPr lang="en-US" sz="3200" kern="1200" dirty="0" smtClean="0"/>
            <a:t> Baku</a:t>
          </a:r>
          <a:endParaRPr lang="en-US" sz="3200" kern="1200" dirty="0"/>
        </a:p>
      </dsp:txBody>
      <dsp:txXfrm>
        <a:off x="4209916" y="0"/>
        <a:ext cx="3912418" cy="1343614"/>
      </dsp:txXfrm>
    </dsp:sp>
    <dsp:sp modelId="{B9016615-6F05-E749-AF85-2745873F97D3}">
      <dsp:nvSpPr>
        <dsp:cNvPr id="0" name=""/>
        <dsp:cNvSpPr/>
      </dsp:nvSpPr>
      <dsp:spPr>
        <a:xfrm>
          <a:off x="4601158" y="1343614"/>
          <a:ext cx="3129934" cy="291116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63500" dir="2700000" sx="102000" sy="102000" rotWithShape="0">
            <a:srgbClr val="000000">
              <a:alpha val="50000"/>
            </a:srgbClr>
          </a:outerShdw>
        </a:effectLst>
        <a:scene3d>
          <a:camera prst="orthographicFront">
            <a:rot lat="0" lon="0" rev="0"/>
          </a:camera>
          <a:lightRig rig="glow" dir="tl"/>
        </a:scene3d>
        <a:sp3d>
          <a:bevelT w="0" h="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8580" tIns="51435" rIns="68580" bIns="51435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700" kern="1200" dirty="0" err="1" smtClean="0"/>
            <a:t>menentukan</a:t>
          </a:r>
          <a:r>
            <a:rPr lang="en-US" sz="2700" kern="1200" dirty="0" smtClean="0"/>
            <a:t> </a:t>
          </a:r>
          <a:r>
            <a:rPr lang="en-US" sz="2700" b="1" kern="1200" dirty="0" err="1" smtClean="0"/>
            <a:t>jumlah</a:t>
          </a:r>
          <a:r>
            <a:rPr lang="en-US" sz="2700" b="1" kern="1200" dirty="0" smtClean="0"/>
            <a:t> </a:t>
          </a:r>
          <a:r>
            <a:rPr lang="en-US" sz="2700" b="1" kern="1200" dirty="0" err="1" smtClean="0"/>
            <a:t>bahan</a:t>
          </a:r>
          <a:r>
            <a:rPr lang="en-US" sz="2700" b="1" kern="1200" dirty="0" smtClean="0"/>
            <a:t> </a:t>
          </a:r>
          <a:r>
            <a:rPr lang="en-US" sz="2700" b="1" kern="1200" dirty="0" err="1" smtClean="0"/>
            <a:t>baku</a:t>
          </a:r>
          <a:r>
            <a:rPr lang="en-US" sz="2700" b="1" kern="1200" dirty="0" smtClean="0"/>
            <a:t> yang </a:t>
          </a:r>
          <a:r>
            <a:rPr lang="en-US" sz="2700" b="1" kern="1200" dirty="0" err="1" smtClean="0"/>
            <a:t>akan</a:t>
          </a:r>
          <a:r>
            <a:rPr lang="en-US" sz="2700" b="1" kern="1200" dirty="0" smtClean="0"/>
            <a:t> </a:t>
          </a:r>
          <a:r>
            <a:rPr lang="en-US" sz="2700" b="1" kern="1200" dirty="0" err="1" smtClean="0"/>
            <a:t>dibeli</a:t>
          </a:r>
          <a:r>
            <a:rPr lang="en-US" sz="2700" b="1" kern="1200" dirty="0" smtClean="0"/>
            <a:t> </a:t>
          </a:r>
          <a:r>
            <a:rPr lang="en-US" sz="2700" b="1" kern="1200" dirty="0" err="1" smtClean="0"/>
            <a:t>dan</a:t>
          </a:r>
          <a:r>
            <a:rPr lang="en-US" sz="2700" b="1" kern="1200" dirty="0" smtClean="0"/>
            <a:t> </a:t>
          </a:r>
          <a:r>
            <a:rPr lang="en-US" sz="2700" b="1" kern="1200" dirty="0" err="1" smtClean="0"/>
            <a:t>harga</a:t>
          </a:r>
          <a:r>
            <a:rPr lang="en-US" sz="2700" b="1" kern="1200" dirty="0" smtClean="0"/>
            <a:t> </a:t>
          </a:r>
          <a:r>
            <a:rPr lang="en-US" sz="2700" b="1" kern="1200" dirty="0" err="1" smtClean="0"/>
            <a:t>pembeliannya</a:t>
          </a:r>
          <a:r>
            <a:rPr lang="en-US" sz="2700" b="1" kern="1200" dirty="0" smtClean="0"/>
            <a:t> </a:t>
          </a:r>
          <a:r>
            <a:rPr lang="en-US" sz="2700" kern="1200" dirty="0" err="1" smtClean="0"/>
            <a:t>dalam</a:t>
          </a:r>
          <a:r>
            <a:rPr lang="en-US" sz="2700" kern="1200" dirty="0" smtClean="0"/>
            <a:t> </a:t>
          </a:r>
          <a:r>
            <a:rPr lang="en-US" sz="2700" kern="1200" dirty="0" err="1" smtClean="0"/>
            <a:t>satu</a:t>
          </a:r>
          <a:r>
            <a:rPr lang="en-US" sz="2700" kern="1200" dirty="0" smtClean="0"/>
            <a:t> </a:t>
          </a:r>
          <a:r>
            <a:rPr lang="en-US" sz="2700" kern="1200" dirty="0" err="1" smtClean="0"/>
            <a:t>periode</a:t>
          </a:r>
          <a:r>
            <a:rPr lang="en-US" sz="2700" kern="1200" dirty="0" smtClean="0"/>
            <a:t> </a:t>
          </a:r>
          <a:r>
            <a:rPr lang="en-US" sz="2700" kern="1200" dirty="0" err="1" smtClean="0"/>
            <a:t>anggaran</a:t>
          </a:r>
          <a:endParaRPr lang="en-US" sz="2700" kern="1200" dirty="0"/>
        </a:p>
      </dsp:txBody>
      <dsp:txXfrm>
        <a:off x="4601158" y="1343614"/>
        <a:ext cx="3129934" cy="2911164"/>
      </dsp:txXfrm>
    </dsp:sp>
  </dsp:spTree>
</dsp:drawing>
</file>

<file path=ppt/diagrams/drawing5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294A6271-26E2-B743-996B-4137B7D29AD8}">
      <dsp:nvSpPr>
        <dsp:cNvPr id="0" name=""/>
        <dsp:cNvSpPr/>
      </dsp:nvSpPr>
      <dsp:spPr>
        <a:xfrm>
          <a:off x="0" y="14879"/>
          <a:ext cx="8296775" cy="119925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63500" dir="2700000" sx="102000" sy="102000" rotWithShape="0">
            <a:srgbClr val="000000">
              <a:alpha val="50000"/>
            </a:srgbClr>
          </a:outerShdw>
        </a:effectLst>
        <a:scene3d>
          <a:camera prst="orthographicFront">
            <a:rot lat="0" lon="0" rev="0"/>
          </a:camera>
          <a:lightRig rig="glow" dir="tl"/>
        </a:scene3d>
        <a:sp3d>
          <a:bevelT w="0" h="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0500" tIns="190500" rIns="190500" bIns="190500" numCol="1" spcCol="1270" anchor="ctr" anchorCtr="0">
          <a:noAutofit/>
        </a:bodyPr>
        <a:lstStyle/>
        <a:p>
          <a:pPr lvl="0" algn="l" defTabSz="2222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5000" kern="1200" dirty="0" err="1" smtClean="0"/>
            <a:t>Informasi</a:t>
          </a:r>
          <a:r>
            <a:rPr lang="en-US" sz="5000" kern="1200" dirty="0" smtClean="0"/>
            <a:t> yang </a:t>
          </a:r>
          <a:r>
            <a:rPr lang="en-US" sz="5000" kern="1200" dirty="0" err="1" smtClean="0"/>
            <a:t>dibutuhkan</a:t>
          </a:r>
          <a:endParaRPr lang="en-US" sz="5000" kern="1200" dirty="0"/>
        </a:p>
      </dsp:txBody>
      <dsp:txXfrm>
        <a:off x="0" y="14879"/>
        <a:ext cx="8296775" cy="1199250"/>
      </dsp:txXfrm>
    </dsp:sp>
    <dsp:sp modelId="{00D05099-785C-9444-A7E2-DD44DE9B1B66}">
      <dsp:nvSpPr>
        <dsp:cNvPr id="0" name=""/>
        <dsp:cNvSpPr/>
      </dsp:nvSpPr>
      <dsp:spPr>
        <a:xfrm>
          <a:off x="0" y="1214129"/>
          <a:ext cx="8296775" cy="30015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3423" tIns="63500" rIns="355600" bIns="63500" numCol="1" spcCol="1270" anchor="t" anchorCtr="0">
          <a:noAutofit/>
        </a:bodyPr>
        <a:lstStyle/>
        <a:p>
          <a:pPr marL="285750" lvl="1" indent="-285750" algn="just" defTabSz="17335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US" sz="3900" kern="1200" dirty="0" err="1" smtClean="0"/>
            <a:t>Jumlah</a:t>
          </a:r>
          <a:r>
            <a:rPr lang="en-US" sz="3900" kern="1200" dirty="0" smtClean="0"/>
            <a:t> </a:t>
          </a:r>
          <a:r>
            <a:rPr lang="en-US" sz="3900" kern="1200" dirty="0" err="1" smtClean="0"/>
            <a:t>produksi</a:t>
          </a:r>
          <a:r>
            <a:rPr lang="en-US" sz="3900" kern="1200" dirty="0" smtClean="0"/>
            <a:t> </a:t>
          </a:r>
          <a:r>
            <a:rPr lang="en-US" sz="3900" kern="1200" dirty="0" err="1" smtClean="0"/>
            <a:t>barang</a:t>
          </a:r>
          <a:r>
            <a:rPr lang="en-US" sz="3900" kern="1200" dirty="0" smtClean="0"/>
            <a:t> </a:t>
          </a:r>
          <a:r>
            <a:rPr lang="en-US" sz="3900" kern="1200" dirty="0" err="1" smtClean="0"/>
            <a:t>jadi</a:t>
          </a:r>
          <a:r>
            <a:rPr lang="en-US" sz="3900" kern="1200" dirty="0" smtClean="0"/>
            <a:t> (</a:t>
          </a:r>
          <a:r>
            <a:rPr lang="en-US" sz="3900" kern="1200" dirty="0" err="1" smtClean="0"/>
            <a:t>dari</a:t>
          </a:r>
          <a:r>
            <a:rPr lang="en-US" sz="3900" kern="1200" dirty="0" smtClean="0"/>
            <a:t> </a:t>
          </a:r>
          <a:r>
            <a:rPr lang="en-US" sz="3900" kern="1200" dirty="0" err="1" smtClean="0"/>
            <a:t>Anggaran</a:t>
          </a:r>
          <a:r>
            <a:rPr lang="en-US" sz="3900" kern="1200" dirty="0" smtClean="0"/>
            <a:t> </a:t>
          </a:r>
          <a:r>
            <a:rPr lang="en-US" sz="3900" kern="1200" dirty="0" err="1" smtClean="0"/>
            <a:t>Produksi</a:t>
          </a:r>
          <a:r>
            <a:rPr lang="en-US" sz="3900" kern="1200" dirty="0" smtClean="0"/>
            <a:t>.</a:t>
          </a:r>
          <a:endParaRPr lang="en-US" sz="3900" kern="1200" dirty="0"/>
        </a:p>
        <a:p>
          <a:pPr marL="285750" lvl="1" indent="-285750" algn="just" defTabSz="17335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n-US" sz="3900" b="0" i="0" kern="1200" dirty="0" err="1" smtClean="0"/>
            <a:t>Standar</a:t>
          </a:r>
          <a:r>
            <a:rPr lang="en-US" sz="3900" b="0" i="0" kern="1200" dirty="0" smtClean="0"/>
            <a:t> </a:t>
          </a:r>
          <a:r>
            <a:rPr lang="en-US" sz="3900" b="0" i="0" kern="1200" dirty="0" err="1" smtClean="0"/>
            <a:t>kebutuhan</a:t>
          </a:r>
          <a:r>
            <a:rPr lang="en-US" sz="3900" b="0" i="0" kern="1200" dirty="0" smtClean="0"/>
            <a:t> </a:t>
          </a:r>
          <a:r>
            <a:rPr lang="en-US" sz="3900" b="0" i="0" kern="1200" dirty="0" err="1" smtClean="0"/>
            <a:t>bahan</a:t>
          </a:r>
          <a:r>
            <a:rPr lang="en-US" sz="3900" b="0" i="0" kern="1200" dirty="0" smtClean="0"/>
            <a:t> </a:t>
          </a:r>
          <a:r>
            <a:rPr lang="en-US" sz="3900" b="0" i="0" kern="1200" dirty="0" err="1" smtClean="0"/>
            <a:t>baku</a:t>
          </a:r>
          <a:r>
            <a:rPr lang="en-US" sz="3900" b="0" i="0" kern="1200" dirty="0" smtClean="0"/>
            <a:t> per unit </a:t>
          </a:r>
          <a:r>
            <a:rPr lang="en-US" sz="3900" b="0" i="0" kern="1200" dirty="0" err="1" smtClean="0"/>
            <a:t>barang</a:t>
          </a:r>
          <a:r>
            <a:rPr lang="en-US" sz="3900" b="0" i="0" kern="1200" dirty="0" smtClean="0"/>
            <a:t> </a:t>
          </a:r>
          <a:r>
            <a:rPr lang="en-US" sz="3900" b="0" i="0" kern="1200" dirty="0" err="1" smtClean="0"/>
            <a:t>jadi</a:t>
          </a:r>
          <a:r>
            <a:rPr lang="en-US" sz="3900" b="0" i="0" kern="1200" dirty="0" smtClean="0"/>
            <a:t> yang </a:t>
          </a:r>
          <a:r>
            <a:rPr lang="en-US" sz="3900" b="0" i="0" kern="1200" dirty="0" err="1" smtClean="0"/>
            <a:t>ada</a:t>
          </a:r>
          <a:r>
            <a:rPr lang="en-US" sz="3900" b="0" i="0" kern="1200" dirty="0" smtClean="0"/>
            <a:t> di </a:t>
          </a:r>
          <a:r>
            <a:rPr lang="en-US" sz="3900" b="0" i="0" kern="1200" dirty="0" err="1" smtClean="0"/>
            <a:t>perusahaan</a:t>
          </a:r>
          <a:endParaRPr lang="en-US" sz="3900" b="0" i="0" kern="1200" dirty="0"/>
        </a:p>
      </dsp:txBody>
      <dsp:txXfrm>
        <a:off x="0" y="1214129"/>
        <a:ext cx="8296775" cy="3001500"/>
      </dsp:txXfrm>
    </dsp:sp>
  </dsp:spTree>
</dsp:drawing>
</file>

<file path=ppt/diagrams/drawing6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A353D30D-777C-8E4B-A70B-6C867DF16B9D}">
      <dsp:nvSpPr>
        <dsp:cNvPr id="0" name=""/>
        <dsp:cNvSpPr/>
      </dsp:nvSpPr>
      <dsp:spPr>
        <a:xfrm>
          <a:off x="0" y="25441"/>
          <a:ext cx="7765194" cy="327335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50800" dist="63500" dir="2700000" sx="102000" sy="102000" rotWithShape="0">
            <a:srgbClr val="000000">
              <a:alpha val="50000"/>
            </a:srgbClr>
          </a:outerShdw>
        </a:effectLst>
        <a:scene3d>
          <a:camera prst="orthographicFront">
            <a:rot lat="0" lon="0" rev="0"/>
          </a:camera>
          <a:lightRig rig="glow" dir="tl"/>
        </a:scene3d>
        <a:sp3d>
          <a:bevelT w="0" h="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ctr" defTabSz="12001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700" kern="1200" dirty="0" smtClean="0"/>
            <a:t>PT. </a:t>
          </a:r>
          <a:r>
            <a:rPr lang="tr-TR" sz="2700" kern="1200" dirty="0" err="1" smtClean="0"/>
            <a:t>Berkah</a:t>
          </a:r>
          <a:r>
            <a:rPr lang="tr-TR" sz="2700" kern="1200" dirty="0" smtClean="0"/>
            <a:t> Abadi </a:t>
          </a:r>
          <a:r>
            <a:rPr lang="tr-TR" sz="2700" kern="1200" dirty="0" err="1" smtClean="0"/>
            <a:t>Jaya</a:t>
          </a:r>
          <a:r>
            <a:rPr lang="tr-TR" sz="2700" kern="1200" dirty="0" smtClean="0"/>
            <a:t> (BAJ) </a:t>
          </a:r>
          <a:r>
            <a:rPr lang="tr-TR" sz="2700" kern="1200" dirty="0" err="1" smtClean="0"/>
            <a:t>yang</a:t>
          </a:r>
          <a:r>
            <a:rPr lang="tr-TR" sz="2700" kern="1200" dirty="0" smtClean="0"/>
            <a:t> </a:t>
          </a:r>
          <a:r>
            <a:rPr lang="tr-TR" sz="2700" kern="1200" dirty="0" err="1" smtClean="0"/>
            <a:t>didirikan</a:t>
          </a:r>
          <a:r>
            <a:rPr lang="tr-TR" sz="2700" kern="1200" dirty="0" smtClean="0"/>
            <a:t> </a:t>
          </a:r>
          <a:r>
            <a:rPr lang="tr-TR" sz="2700" kern="1200" dirty="0" err="1" smtClean="0"/>
            <a:t>pada</a:t>
          </a:r>
          <a:r>
            <a:rPr lang="tr-TR" sz="2700" kern="1200" dirty="0" smtClean="0"/>
            <a:t> </a:t>
          </a:r>
          <a:r>
            <a:rPr lang="tr-TR" sz="2700" kern="1200" dirty="0" err="1" smtClean="0"/>
            <a:t>tahun</a:t>
          </a:r>
          <a:r>
            <a:rPr lang="tr-TR" sz="2700" kern="1200" dirty="0" smtClean="0"/>
            <a:t> 2000 </a:t>
          </a:r>
          <a:r>
            <a:rPr lang="tr-TR" sz="2700" kern="1200" dirty="0" err="1" smtClean="0"/>
            <a:t>adalah</a:t>
          </a:r>
          <a:r>
            <a:rPr lang="tr-TR" sz="2700" kern="1200" dirty="0" smtClean="0"/>
            <a:t> </a:t>
          </a:r>
          <a:r>
            <a:rPr lang="tr-TR" sz="2700" kern="1200" dirty="0" err="1" smtClean="0"/>
            <a:t>perusahaan</a:t>
          </a:r>
          <a:r>
            <a:rPr lang="tr-TR" sz="2700" kern="1200" dirty="0" smtClean="0"/>
            <a:t> </a:t>
          </a:r>
          <a:r>
            <a:rPr lang="tr-TR" sz="2700" kern="1200" dirty="0" err="1" smtClean="0"/>
            <a:t>yang</a:t>
          </a:r>
          <a:r>
            <a:rPr lang="tr-TR" sz="2700" kern="1200" dirty="0" smtClean="0"/>
            <a:t> </a:t>
          </a:r>
          <a:r>
            <a:rPr lang="tr-TR" sz="2700" kern="1200" dirty="0" err="1" smtClean="0"/>
            <a:t>bergerak</a:t>
          </a:r>
          <a:r>
            <a:rPr lang="tr-TR" sz="2700" kern="1200" dirty="0" smtClean="0"/>
            <a:t> </a:t>
          </a:r>
          <a:r>
            <a:rPr lang="tr-TR" sz="2700" kern="1200" dirty="0" err="1" smtClean="0"/>
            <a:t>dalam</a:t>
          </a:r>
          <a:r>
            <a:rPr lang="tr-TR" sz="2700" kern="1200" dirty="0" smtClean="0"/>
            <a:t> </a:t>
          </a:r>
          <a:r>
            <a:rPr lang="tr-TR" sz="2700" kern="1200" dirty="0" err="1" smtClean="0"/>
            <a:t>bidang</a:t>
          </a:r>
          <a:r>
            <a:rPr lang="tr-TR" sz="2700" kern="1200" dirty="0" smtClean="0"/>
            <a:t> </a:t>
          </a:r>
          <a:r>
            <a:rPr lang="tr-TR" sz="2700" kern="1200" dirty="0" err="1" smtClean="0"/>
            <a:t>penjualan</a:t>
          </a:r>
          <a:r>
            <a:rPr lang="tr-TR" sz="2700" kern="1200" dirty="0" smtClean="0"/>
            <a:t> </a:t>
          </a:r>
          <a:r>
            <a:rPr lang="tr-TR" sz="2700" kern="1200" dirty="0" err="1" smtClean="0"/>
            <a:t>kemeja</a:t>
          </a:r>
          <a:r>
            <a:rPr lang="tr-TR" sz="2700" kern="1200" dirty="0" smtClean="0"/>
            <a:t> </a:t>
          </a:r>
          <a:r>
            <a:rPr lang="tr-TR" sz="2700" kern="1200" dirty="0" err="1" smtClean="0"/>
            <a:t>formal</a:t>
          </a:r>
          <a:r>
            <a:rPr lang="tr-TR" sz="2700" kern="1200" dirty="0" smtClean="0"/>
            <a:t> </a:t>
          </a:r>
          <a:r>
            <a:rPr lang="tr-TR" sz="2700" kern="1200" dirty="0" err="1" smtClean="0"/>
            <a:t>pria</a:t>
          </a:r>
          <a:r>
            <a:rPr lang="tr-TR" sz="2700" kern="1200" dirty="0" smtClean="0"/>
            <a:t> </a:t>
          </a:r>
          <a:r>
            <a:rPr lang="tr-TR" sz="2700" kern="1200" dirty="0" err="1" smtClean="0"/>
            <a:t>dengan</a:t>
          </a:r>
          <a:r>
            <a:rPr lang="tr-TR" sz="2700" kern="1200" dirty="0" smtClean="0"/>
            <a:t> </a:t>
          </a:r>
          <a:r>
            <a:rPr lang="tr-TR" sz="2700" kern="1200" dirty="0" err="1" smtClean="0"/>
            <a:t>merk</a:t>
          </a:r>
          <a:r>
            <a:rPr lang="tr-TR" sz="2700" kern="1200" dirty="0" smtClean="0"/>
            <a:t> ”CS76”. </a:t>
          </a:r>
          <a:r>
            <a:rPr lang="tr-TR" sz="2700" kern="1200" dirty="0" err="1" smtClean="0"/>
            <a:t>Pada</a:t>
          </a:r>
          <a:r>
            <a:rPr lang="tr-TR" sz="2700" kern="1200" dirty="0" smtClean="0"/>
            <a:t> </a:t>
          </a:r>
          <a:r>
            <a:rPr lang="tr-TR" sz="2700" kern="1200" dirty="0" err="1" smtClean="0"/>
            <a:t>akhir</a:t>
          </a:r>
          <a:r>
            <a:rPr lang="tr-TR" sz="2700" kern="1200" dirty="0" smtClean="0"/>
            <a:t> bulan </a:t>
          </a:r>
          <a:r>
            <a:rPr lang="tr-TR" sz="2700" kern="1200" dirty="0" err="1" smtClean="0"/>
            <a:t>November</a:t>
          </a:r>
          <a:r>
            <a:rPr lang="tr-TR" sz="2700" kern="1200" dirty="0" smtClean="0"/>
            <a:t> 2007, </a:t>
          </a:r>
          <a:r>
            <a:rPr lang="tr-TR" sz="2700" kern="1200" dirty="0" err="1" smtClean="0"/>
            <a:t>manajemen</a:t>
          </a:r>
          <a:r>
            <a:rPr lang="tr-TR" sz="2700" kern="1200" dirty="0" smtClean="0"/>
            <a:t> PT. BAJ </a:t>
          </a:r>
          <a:r>
            <a:rPr lang="tr-TR" sz="2700" kern="1200" dirty="0" err="1" smtClean="0"/>
            <a:t>hendak</a:t>
          </a:r>
          <a:r>
            <a:rPr lang="tr-TR" sz="2700" kern="1200" dirty="0" smtClean="0"/>
            <a:t> </a:t>
          </a:r>
          <a:r>
            <a:rPr lang="tr-TR" sz="2700" kern="1200" dirty="0" err="1" smtClean="0"/>
            <a:t>menyusun</a:t>
          </a:r>
          <a:r>
            <a:rPr lang="tr-TR" sz="2700" kern="1200" dirty="0" smtClean="0"/>
            <a:t> </a:t>
          </a:r>
          <a:r>
            <a:rPr lang="tr-TR" sz="2700" kern="1200" dirty="0" err="1" smtClean="0"/>
            <a:t>anggaran</a:t>
          </a:r>
          <a:r>
            <a:rPr lang="tr-TR" sz="2700" kern="1200" dirty="0" smtClean="0"/>
            <a:t> </a:t>
          </a:r>
          <a:r>
            <a:rPr lang="tr-TR" sz="2700" kern="1200" dirty="0" err="1" smtClean="0"/>
            <a:t>pemakaian</a:t>
          </a:r>
          <a:r>
            <a:rPr lang="tr-TR" sz="2700" kern="1200" dirty="0" smtClean="0"/>
            <a:t> bahan </a:t>
          </a:r>
          <a:r>
            <a:rPr lang="tr-TR" sz="2700" kern="1200" dirty="0" err="1" smtClean="0"/>
            <a:t>baku</a:t>
          </a:r>
          <a:r>
            <a:rPr lang="tr-TR" sz="2700" kern="1200" dirty="0" smtClean="0"/>
            <a:t> </a:t>
          </a:r>
          <a:r>
            <a:rPr lang="tr-TR" sz="2700" kern="1200" dirty="0" err="1" smtClean="0"/>
            <a:t>untuk</a:t>
          </a:r>
          <a:r>
            <a:rPr lang="tr-TR" sz="2700" kern="1200" dirty="0" smtClean="0"/>
            <a:t> </a:t>
          </a:r>
          <a:r>
            <a:rPr lang="tr-TR" sz="2700" kern="1200" dirty="0" err="1" smtClean="0"/>
            <a:t>produksi</a:t>
          </a:r>
          <a:r>
            <a:rPr lang="tr-TR" sz="2700" kern="1200" dirty="0" smtClean="0"/>
            <a:t> </a:t>
          </a:r>
          <a:r>
            <a:rPr lang="tr-TR" sz="2700" kern="1200" dirty="0" err="1" smtClean="0"/>
            <a:t>kemeja</a:t>
          </a:r>
          <a:r>
            <a:rPr lang="tr-TR" sz="2700" kern="1200" dirty="0" smtClean="0"/>
            <a:t> ”CS76” </a:t>
          </a:r>
          <a:r>
            <a:rPr lang="tr-TR" sz="2700" kern="1200" dirty="0" err="1" smtClean="0"/>
            <a:t>untuk</a:t>
          </a:r>
          <a:r>
            <a:rPr lang="tr-TR" sz="2700" kern="1200" dirty="0" smtClean="0"/>
            <a:t> bulan </a:t>
          </a:r>
          <a:r>
            <a:rPr lang="tr-TR" sz="2700" kern="1200" dirty="0" err="1" smtClean="0"/>
            <a:t>Januari</a:t>
          </a:r>
          <a:r>
            <a:rPr lang="tr-TR" sz="2700" kern="1200" dirty="0" smtClean="0"/>
            <a:t> 2008. </a:t>
          </a:r>
          <a:endParaRPr lang="tr-TR" sz="2700" kern="1200" dirty="0"/>
        </a:p>
      </dsp:txBody>
      <dsp:txXfrm>
        <a:off x="0" y="25441"/>
        <a:ext cx="7765194" cy="327335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lProcess2">
  <dgm:title val=""/>
  <dgm:desc val=""/>
  <dgm:catLst>
    <dgm:cat type="list" pri="10000"/>
    <dgm:cat type="relationship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h"/>
      <dgm:constr type="w" for="ch" forName="aSpace" refType="w" fact="0.075"/>
      <dgm:constr type="h" for="des" forName="aSpace2" refType="h" fact="0.1"/>
      <dgm:constr type="primFontSz" for="des" forName="textNode" op="equ"/>
      <dgm:constr type="primFontSz" for="des" forName="childNode" op="equ"/>
    </dgm:constrLst>
    <dgm:ruleLst/>
    <dgm:forEach name="aNode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onstrLst>
          <dgm:constr type="w" for="ch" forName="aNode" refType="w"/>
          <dgm:constr type="h" for="ch" forName="aNode" refType="h"/>
          <dgm:constr type="w" for="ch" forName="textNode" refType="w"/>
          <dgm:constr type="h" for="ch" forName="textNode" refType="h" fact="0.3"/>
          <dgm:constr type="ctrX" for="ch" forName="textNode" refType="w" fact="0.5"/>
          <dgm:constr type="w" for="ch" forName="compChildNode" refType="w" fact="0.8"/>
          <dgm:constr type="h" for="ch" forName="compChildNode" refType="h" fact="0.65"/>
          <dgm:constr type="t" for="ch" forName="compChildNode" refType="h" fact="0.3"/>
          <dgm:constr type="ctrX" for="ch" forName="compChildNode" refType="w" fact="0.5"/>
        </dgm:constrLst>
        <dgm:ruleLst/>
        <dgm:layoutNode name="aNode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/>
          <dgm:ruleLst/>
        </dgm:layoutNode>
        <dgm:layoutNode name="textNode" styleLbl="bgShp">
          <dgm:alg type="tx"/>
          <dgm:shape xmlns:r="http://schemas.openxmlformats.org/officeDocument/2006/relationships" type="rect" r:blip="" hideGeom="1">
            <dgm:adjLst>
              <dgm:adj idx="1" val="0.1"/>
            </dgm:adjLst>
          </dgm:shape>
          <dgm:presOf axis="self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ompChild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des" forName="childNode" refType="w"/>
            <dgm:constr type="h" for="des" forName="childNode" refType="h"/>
          </dgm:constrLst>
          <dgm:ruleLst/>
          <dgm:layoutNode name="theInnerList">
            <dgm:alg type="lin"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childNodeForEach" axis="ch" ptType="node">
              <dgm:layoutNode name="childNode" styleLbl="node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desOrSelf" ptType="node"/>
                <dgm:constrLst>
                  <dgm:constr type="primFontSz" val="65"/>
                  <dgm:constr type="tMarg" refType="primFontSz" fact="0.15"/>
                  <dgm:constr type="bMarg" refType="primFontSz" fact="0.15"/>
                  <dgm:constr type="lMarg" refType="primFontSz" fact="0.2"/>
                  <dgm:constr type="rMarg" refType="primFontSz" fact="0.2"/>
                </dgm:constrLst>
                <dgm:ruleLst>
                  <dgm:rule type="primFontSz" val="5" fact="NaN" max="NaN"/>
                </dgm:ruleLst>
              </dgm:layoutNode>
              <dgm:choose name="Name3">
                <dgm:if name="Name4" axis="self" ptType="node" func="revPos" op="equ" val="1"/>
                <dgm:else name="Name5">
                  <dgm:layoutNode name="aSpace2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else>
              </dgm:choose>
            </dgm:forEach>
          </dgm:layoutNode>
        </dgm:layoutNode>
      </dgm:layoutNode>
      <dgm:choose name="Name6">
        <dgm:if name="Name7" axis="self" ptType="node" func="revPos" op="equ" val="1"/>
        <dgm:else name="Name8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BE924A1-91C4-4F42-AA15-F8DAFC16D12D}" type="datetimeFigureOut">
              <a:rPr lang="en-US" smtClean="0"/>
              <a:t>4/21/2016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981FEE8-3275-4225-837A-77FDE99EE585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10"/>
          <p:cNvGrpSpPr/>
          <p:nvPr/>
        </p:nvGrpSpPr>
        <p:grpSpPr>
          <a:xfrm>
            <a:off x="-1" y="3379694"/>
            <a:ext cx="7543801" cy="2604247"/>
            <a:chOff x="-1" y="3379694"/>
            <a:chExt cx="7543801" cy="2604247"/>
          </a:xfrm>
        </p:grpSpPr>
        <p:grpSp>
          <p:nvGrpSpPr>
            <p:cNvPr id="9" name="Group 11"/>
            <p:cNvGrpSpPr/>
            <p:nvPr/>
          </p:nvGrpSpPr>
          <p:grpSpPr>
            <a:xfrm>
              <a:off x="-1" y="3379694"/>
              <a:ext cx="7543801" cy="2604247"/>
              <a:chOff x="-1" y="3379694"/>
              <a:chExt cx="7543801" cy="2604247"/>
            </a:xfrm>
          </p:grpSpPr>
          <p:sp>
            <p:nvSpPr>
              <p:cNvPr id="15" name="Snip Single Corner Rectangle 14"/>
              <p:cNvSpPr/>
              <p:nvPr/>
            </p:nvSpPr>
            <p:spPr>
              <a:xfrm flipV="1">
                <a:off x="-1" y="3393141"/>
                <a:ext cx="7543800" cy="2590800"/>
              </a:xfrm>
              <a:prstGeom prst="snip1Rect">
                <a:avLst>
                  <a:gd name="adj" fmla="val 7379"/>
                </a:avLst>
              </a:prstGeom>
              <a:solidFill>
                <a:schemeClr val="bg1"/>
              </a:solidFill>
              <a:ln>
                <a:noFill/>
              </a:ln>
              <a:effectLst>
                <a:outerShdw blurRad="50800" dist="63500" dir="2700000" algn="tl" rotWithShape="0">
                  <a:prstClr val="black">
                    <a:alpha val="5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16" name="Straight Connector 15"/>
              <p:cNvCxnSpPr/>
              <p:nvPr/>
            </p:nvCxnSpPr>
            <p:spPr>
              <a:xfrm>
                <a:off x="0" y="3379694"/>
                <a:ext cx="7543800" cy="2377"/>
              </a:xfrm>
              <a:prstGeom prst="line">
                <a:avLst/>
              </a:prstGeom>
              <a:ln w="28575">
                <a:solidFill>
                  <a:schemeClr val="accent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3" name="Teardrop 12"/>
            <p:cNvSpPr/>
            <p:nvPr/>
          </p:nvSpPr>
          <p:spPr>
            <a:xfrm>
              <a:off x="6817659" y="3621741"/>
              <a:ext cx="394447" cy="394447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3913281"/>
            <a:ext cx="5867400" cy="1470025"/>
          </a:xfrm>
        </p:spPr>
        <p:txBody>
          <a:bodyPr>
            <a:normAutofit/>
          </a:bodyPr>
          <a:lstStyle>
            <a:lvl1pPr algn="r">
              <a:defRPr sz="460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5396753"/>
            <a:ext cx="5867400" cy="573741"/>
          </a:xfrm>
        </p:spPr>
        <p:txBody>
          <a:bodyPr>
            <a:normAutofit/>
          </a:bodyPr>
          <a:lstStyle>
            <a:lvl1pPr marL="0" indent="0" algn="r">
              <a:spcBef>
                <a:spcPct val="0"/>
              </a:spcBef>
              <a:buNone/>
              <a:defRPr sz="1400">
                <a:solidFill>
                  <a:schemeClr val="tx1">
                    <a:lumMod val="90000"/>
                    <a:lumOff val="1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 rot="16200000">
            <a:off x="-734076" y="4503737"/>
            <a:ext cx="2057400" cy="365125"/>
          </a:xfrm>
        </p:spPr>
        <p:txBody>
          <a:bodyPr lIns="91440" tIns="0" bIns="0" anchor="b" anchorCtr="0"/>
          <a:lstStyle>
            <a:lvl1pPr>
              <a:defRPr sz="1400" b="1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B1115196-1C6F-4784-83AC-30756D8F10B3}" type="datetimeFigureOut">
              <a:rPr lang="en-US" smtClean="0"/>
              <a:pPr/>
              <a:t>4/21/2016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 rot="16200000">
            <a:off x="-356811" y="4503737"/>
            <a:ext cx="2057397" cy="365125"/>
          </a:xfrm>
        </p:spPr>
        <p:txBody>
          <a:bodyPr lIns="91440" tIns="0" bIns="0" anchor="t" anchorCtr="0"/>
          <a:lstStyle>
            <a:lvl1pPr algn="l">
              <a:defRPr b="1"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0"/>
          <p:cNvGrpSpPr/>
          <p:nvPr/>
        </p:nvGrpSpPr>
        <p:grpSpPr>
          <a:xfrm>
            <a:off x="228600" y="228600"/>
            <a:ext cx="4251960" cy="6387352"/>
            <a:chOff x="228600" y="228600"/>
            <a:chExt cx="4251960" cy="6387352"/>
          </a:xfrm>
        </p:grpSpPr>
        <p:sp>
          <p:nvSpPr>
            <p:cNvPr id="12" name="Snip Diagonal Corner Rectangle 11"/>
            <p:cNvSpPr/>
            <p:nvPr/>
          </p:nvSpPr>
          <p:spPr>
            <a:xfrm flipV="1">
              <a:off x="228600" y="228600"/>
              <a:ext cx="4251960" cy="6387352"/>
            </a:xfrm>
            <a:prstGeom prst="snip2DiagRect">
              <a:avLst>
                <a:gd name="adj1" fmla="val 0"/>
                <a:gd name="adj2" fmla="val 3794"/>
              </a:avLst>
            </a:prstGeom>
            <a:solidFill>
              <a:schemeClr val="bg1"/>
            </a:solidFill>
            <a:ln>
              <a:noFill/>
            </a:ln>
            <a:effectLst>
              <a:outerShdw blurRad="50800" dist="63500" dir="2700000" algn="tl" rotWithShape="0">
                <a:prstClr val="black">
                  <a:alpha val="5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3" name="Teardrop 12"/>
            <p:cNvSpPr>
              <a:spLocks noChangeAspect="1"/>
            </p:cNvSpPr>
            <p:nvPr/>
          </p:nvSpPr>
          <p:spPr>
            <a:xfrm>
              <a:off x="3886200" y="432548"/>
              <a:ext cx="355002" cy="355002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2176272"/>
            <a:ext cx="3657600" cy="1161288"/>
          </a:xfrm>
        </p:spPr>
        <p:txBody>
          <a:bodyPr vert="horz" lIns="91440" tIns="45720" rIns="91440" bIns="45720" rtlCol="0" anchor="b" anchorCtr="0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000" b="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flipH="1">
            <a:off x="4654475" y="228600"/>
            <a:ext cx="4251960" cy="6391656"/>
          </a:xfrm>
          <a:prstGeom prst="snip2DiagRect">
            <a:avLst>
              <a:gd name="adj1" fmla="val 0"/>
              <a:gd name="adj2" fmla="val 4017"/>
            </a:avLst>
          </a:prstGeom>
          <a:effectLst>
            <a:outerShdw blurRad="50800" dist="63500" dir="2700000" algn="tl" rotWithShape="0">
              <a:prstClr val="black">
                <a:alpha val="5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ts val="2000"/>
              </a:spcBef>
              <a:buClr>
                <a:schemeClr val="accent1"/>
              </a:buClr>
              <a:buSzPct val="90000"/>
              <a:buFont typeface="Wingdings 2" pitchFamily="18" charset="2"/>
              <a:buNone/>
              <a:defRPr sz="1800" kern="120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0352" y="3342401"/>
            <a:ext cx="3657600" cy="2595282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600"/>
              </a:spcBef>
              <a:buNone/>
              <a:defRPr sz="1800" kern="120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58952" y="6300216"/>
            <a:ext cx="1298448" cy="365125"/>
          </a:xfrm>
        </p:spPr>
        <p:txBody>
          <a:bodyPr/>
          <a:lstStyle/>
          <a:p>
            <a:fld id="{B1115196-1C6F-4784-83AC-30756D8F10B3}" type="datetimeFigureOut">
              <a:rPr lang="en-US" smtClean="0"/>
              <a:pPr/>
              <a:t>4/21/2016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057400" y="6300216"/>
            <a:ext cx="234086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01752" y="6300216"/>
            <a:ext cx="448056" cy="365125"/>
          </a:xfrm>
        </p:spPr>
        <p:txBody>
          <a:bodyPr/>
          <a:lstStyle>
            <a:lvl1pPr algn="l">
              <a:defRPr/>
            </a:lvl1pPr>
          </a:lstStyle>
          <a:p>
            <a:fld id="{19371D3E-5A18-49EB-AD2A-429AF165759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above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Diagonal Corner Rectangle 8"/>
          <p:cNvSpPr/>
          <p:nvPr/>
        </p:nvSpPr>
        <p:spPr>
          <a:xfrm flipV="1">
            <a:off x="228600" y="4648200"/>
            <a:ext cx="8686800" cy="1963271"/>
          </a:xfrm>
          <a:prstGeom prst="snip2DiagRect">
            <a:avLst>
              <a:gd name="adj1" fmla="val 0"/>
              <a:gd name="adj2" fmla="val 9373"/>
            </a:avLst>
          </a:prstGeom>
          <a:solidFill>
            <a:schemeClr val="bg1"/>
          </a:solidFill>
          <a:ln>
            <a:noFill/>
          </a:ln>
          <a:effectLst>
            <a:outerShdw blurRad="50800" dist="63500" dir="2700000" algn="tl" rotWithShape="0">
              <a:prstClr val="black">
                <a:alpha val="5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648200"/>
            <a:ext cx="8153400" cy="609600"/>
          </a:xfrm>
        </p:spPr>
        <p:txBody>
          <a:bodyPr vert="horz" lIns="91440" tIns="45720" rIns="91440" bIns="45720" rtlCol="0" anchor="b" anchorCtr="0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3000" b="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15196-1C6F-4784-83AC-30756D8F10B3}" type="datetimeFigureOut">
              <a:rPr lang="en-US" smtClean="0"/>
              <a:pPr/>
              <a:t>4/21/2016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71D3E-5A18-49EB-AD2A-429AF165759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5257799"/>
            <a:ext cx="8156448" cy="820272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ct val="0"/>
              </a:spcBef>
              <a:buNone/>
              <a:defRPr sz="1800" kern="120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Picture Placeholder 2"/>
          <p:cNvSpPr>
            <a:spLocks noGrp="1"/>
          </p:cNvSpPr>
          <p:nvPr>
            <p:ph type="pic" idx="1"/>
          </p:nvPr>
        </p:nvSpPr>
        <p:spPr>
          <a:xfrm flipH="1">
            <a:off x="228600" y="228600"/>
            <a:ext cx="8677835" cy="4267200"/>
          </a:xfrm>
          <a:prstGeom prst="snip2DiagRect">
            <a:avLst>
              <a:gd name="adj1" fmla="val 0"/>
              <a:gd name="adj2" fmla="val 4332"/>
            </a:avLst>
          </a:prstGeom>
          <a:effectLst>
            <a:outerShdw blurRad="50800" dist="63500" dir="2700000" algn="tl" rotWithShape="0">
              <a:prstClr val="black">
                <a:alpha val="5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ts val="2000"/>
              </a:spcBef>
              <a:buClr>
                <a:schemeClr val="accent1"/>
              </a:buClr>
              <a:buSzPct val="90000"/>
              <a:buFont typeface="Wingdings 2" pitchFamily="18" charset="2"/>
              <a:buNone/>
              <a:defRPr sz="1800" kern="120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los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15196-1C6F-4784-83AC-30756D8F10B3}" type="datetimeFigureOut">
              <a:rPr lang="en-US" smtClean="0"/>
              <a:pPr/>
              <a:t>4/21/2016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71D3E-5A18-49EB-AD2A-429AF165759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Diagonal Corner Rectangle 8"/>
          <p:cNvSpPr/>
          <p:nvPr/>
        </p:nvSpPr>
        <p:spPr>
          <a:xfrm flipV="1">
            <a:off x="228600" y="1707776"/>
            <a:ext cx="8686800" cy="4908176"/>
          </a:xfrm>
          <a:prstGeom prst="snip2DiagRect">
            <a:avLst>
              <a:gd name="adj1" fmla="val 0"/>
              <a:gd name="adj2" fmla="val 4003"/>
            </a:avLst>
          </a:prstGeom>
          <a:solidFill>
            <a:schemeClr val="bg1"/>
          </a:solidFill>
          <a:ln>
            <a:noFill/>
          </a:ln>
          <a:effectLst>
            <a:outerShdw blurRad="50800" dist="63500" dir="2700000" algn="tl" rotWithShape="0">
              <a:prstClr val="black">
                <a:alpha val="5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Snip Diagonal Corner Rectangle 9"/>
          <p:cNvSpPr/>
          <p:nvPr/>
        </p:nvSpPr>
        <p:spPr>
          <a:xfrm flipV="1">
            <a:off x="228600" y="228597"/>
            <a:ext cx="8686800" cy="1277473"/>
          </a:xfrm>
          <a:prstGeom prst="snip2DiagRect">
            <a:avLst>
              <a:gd name="adj1" fmla="val 0"/>
              <a:gd name="adj2" fmla="val 11674"/>
            </a:avLst>
          </a:prstGeom>
          <a:solidFill>
            <a:schemeClr val="bg1"/>
          </a:solidFill>
          <a:ln>
            <a:noFill/>
          </a:ln>
          <a:effectLst>
            <a:outerShdw blurRad="50800" dist="63500" dir="2700000" algn="tl" rotWithShape="0">
              <a:prstClr val="black">
                <a:alpha val="5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15196-1C6F-4784-83AC-30756D8F10B3}" type="datetimeFigureOut">
              <a:rPr lang="en-US" smtClean="0"/>
              <a:pPr/>
              <a:t>4/21/2016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71D3E-5A18-49EB-AD2A-429AF165759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nip Diagonal Corner Rectangle 7"/>
          <p:cNvSpPr/>
          <p:nvPr/>
        </p:nvSpPr>
        <p:spPr>
          <a:xfrm flipV="1">
            <a:off x="228600" y="228600"/>
            <a:ext cx="8686800" cy="6387352"/>
          </a:xfrm>
          <a:prstGeom prst="snip2DiagRect">
            <a:avLst>
              <a:gd name="adj1" fmla="val 0"/>
              <a:gd name="adj2" fmla="val 2529"/>
            </a:avLst>
          </a:prstGeom>
          <a:solidFill>
            <a:schemeClr val="bg1"/>
          </a:solidFill>
          <a:ln>
            <a:noFill/>
          </a:ln>
          <a:effectLst>
            <a:outerShdw blurRad="50800" dist="63500" dir="2700000" algn="tl" rotWithShape="0">
              <a:prstClr val="black">
                <a:alpha val="5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467600" y="838201"/>
            <a:ext cx="1219200" cy="5105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9462" y="838201"/>
            <a:ext cx="6307138" cy="5105400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15196-1C6F-4784-83AC-30756D8F10B3}" type="datetimeFigureOut">
              <a:rPr lang="en-US" smtClean="0"/>
              <a:pPr/>
              <a:t>4/21/2016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71D3E-5A18-49EB-AD2A-429AF165759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_Title Slide">
    <p:bg>
      <p:bgPr>
        <a:solidFill>
          <a:srgbClr val="0070C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381000" y="6172200"/>
            <a:ext cx="8763000" cy="533400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0" y="6172200"/>
            <a:ext cx="457200" cy="533400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5" name="Straight Connector 4"/>
          <p:cNvCxnSpPr/>
          <p:nvPr/>
        </p:nvCxnSpPr>
        <p:spPr>
          <a:xfrm>
            <a:off x="0" y="6019800"/>
            <a:ext cx="9144000" cy="158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9" descr="wh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81000" y="3027363"/>
            <a:ext cx="2895600" cy="2840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3429000" y="3505200"/>
            <a:ext cx="5410200" cy="1676400"/>
          </a:xfrm>
        </p:spPr>
        <p:txBody>
          <a:bodyPr/>
          <a:lstStyle>
            <a:lvl1pPr>
              <a:defRPr cap="all" baseline="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Date Placeholder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8F0FA3-064F-455B-A1A3-AF271C0E41EF}" type="datetimeFigureOut">
              <a:rPr lang="en-US"/>
              <a:pPr>
                <a:defRPr/>
              </a:pPr>
              <a:t>4/21/2016</a:t>
            </a:fld>
            <a:endParaRPr lang="en-US"/>
          </a:p>
        </p:txBody>
      </p:sp>
      <p:sp>
        <p:nvSpPr>
          <p:cNvPr id="9" name="Footer Placeholder 1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Diagonal Corner Rectangle 8"/>
          <p:cNvSpPr/>
          <p:nvPr/>
        </p:nvSpPr>
        <p:spPr>
          <a:xfrm flipV="1">
            <a:off x="228600" y="1707776"/>
            <a:ext cx="8686800" cy="4908176"/>
          </a:xfrm>
          <a:prstGeom prst="snip2DiagRect">
            <a:avLst>
              <a:gd name="adj1" fmla="val 0"/>
              <a:gd name="adj2" fmla="val 4003"/>
            </a:avLst>
          </a:prstGeom>
          <a:solidFill>
            <a:schemeClr val="bg1"/>
          </a:solidFill>
          <a:ln>
            <a:noFill/>
          </a:ln>
          <a:effectLst>
            <a:outerShdw blurRad="50800" dist="63500" dir="2700000" algn="tl" rotWithShape="0">
              <a:prstClr val="black">
                <a:alpha val="5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Snip Diagonal Corner Rectangle 9"/>
          <p:cNvSpPr/>
          <p:nvPr/>
        </p:nvSpPr>
        <p:spPr>
          <a:xfrm flipV="1">
            <a:off x="228600" y="228597"/>
            <a:ext cx="8686800" cy="1277473"/>
          </a:xfrm>
          <a:prstGeom prst="snip2DiagRect">
            <a:avLst>
              <a:gd name="adj1" fmla="val 0"/>
              <a:gd name="adj2" fmla="val 11674"/>
            </a:avLst>
          </a:prstGeom>
          <a:solidFill>
            <a:schemeClr val="bg1"/>
          </a:solidFill>
          <a:ln>
            <a:noFill/>
          </a:ln>
          <a:effectLst>
            <a:outerShdw blurRad="50800" dist="63500" dir="2700000" algn="tl" rotWithShape="0">
              <a:prstClr val="black">
                <a:alpha val="5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15196-1C6F-4784-83AC-30756D8F10B3}" type="datetimeFigureOut">
              <a:rPr lang="en-US" smtClean="0"/>
              <a:pPr/>
              <a:t>4/21/2016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71D3E-5A18-49EB-AD2A-429AF165759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14"/>
          <p:cNvGrpSpPr/>
          <p:nvPr/>
        </p:nvGrpSpPr>
        <p:grpSpPr>
          <a:xfrm>
            <a:off x="-1" y="3379694"/>
            <a:ext cx="7543801" cy="2604247"/>
            <a:chOff x="-1" y="3379694"/>
            <a:chExt cx="7543801" cy="2604247"/>
          </a:xfrm>
        </p:grpSpPr>
        <p:grpSp>
          <p:nvGrpSpPr>
            <p:cNvPr id="9" name="Group 11"/>
            <p:cNvGrpSpPr/>
            <p:nvPr/>
          </p:nvGrpSpPr>
          <p:grpSpPr>
            <a:xfrm>
              <a:off x="-1" y="3379694"/>
              <a:ext cx="7543801" cy="2604247"/>
              <a:chOff x="-1" y="3379694"/>
              <a:chExt cx="7543801" cy="2604247"/>
            </a:xfrm>
          </p:grpSpPr>
          <p:sp>
            <p:nvSpPr>
              <p:cNvPr id="17" name="Snip Single Corner Rectangle 16"/>
              <p:cNvSpPr/>
              <p:nvPr/>
            </p:nvSpPr>
            <p:spPr>
              <a:xfrm flipV="1">
                <a:off x="-1" y="3393141"/>
                <a:ext cx="7543800" cy="2590800"/>
              </a:xfrm>
              <a:prstGeom prst="snip1Rect">
                <a:avLst>
                  <a:gd name="adj" fmla="val 7379"/>
                </a:avLst>
              </a:prstGeom>
              <a:solidFill>
                <a:schemeClr val="bg1"/>
              </a:solidFill>
              <a:ln>
                <a:noFill/>
              </a:ln>
              <a:effectLst>
                <a:outerShdw blurRad="50800" dist="63500" dir="2700000" algn="tl" rotWithShape="0">
                  <a:prstClr val="black">
                    <a:alpha val="5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18" name="Straight Connector 17"/>
              <p:cNvCxnSpPr/>
              <p:nvPr/>
            </p:nvCxnSpPr>
            <p:spPr>
              <a:xfrm>
                <a:off x="0" y="3379694"/>
                <a:ext cx="7543800" cy="2377"/>
              </a:xfrm>
              <a:prstGeom prst="line">
                <a:avLst/>
              </a:prstGeom>
              <a:ln w="28575">
                <a:solidFill>
                  <a:schemeClr val="accent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6" name="Teardrop 15"/>
            <p:cNvSpPr/>
            <p:nvPr/>
          </p:nvSpPr>
          <p:spPr>
            <a:xfrm>
              <a:off x="6817659" y="3621741"/>
              <a:ext cx="394447" cy="394447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3913281"/>
            <a:ext cx="5867400" cy="1470025"/>
          </a:xfrm>
        </p:spPr>
        <p:txBody>
          <a:bodyPr>
            <a:normAutofit/>
          </a:bodyPr>
          <a:lstStyle>
            <a:lvl1pPr algn="r">
              <a:defRPr sz="460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5396753"/>
            <a:ext cx="5867400" cy="573741"/>
          </a:xfrm>
        </p:spPr>
        <p:txBody>
          <a:bodyPr>
            <a:normAutofit/>
          </a:bodyPr>
          <a:lstStyle>
            <a:lvl1pPr marL="0" indent="0" algn="r">
              <a:spcBef>
                <a:spcPct val="0"/>
              </a:spcBef>
              <a:buNone/>
              <a:defRPr sz="1400">
                <a:solidFill>
                  <a:schemeClr val="tx1">
                    <a:lumMod val="90000"/>
                    <a:lumOff val="1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 rot="16200000">
            <a:off x="-734076" y="4503737"/>
            <a:ext cx="2057400" cy="365125"/>
          </a:xfrm>
        </p:spPr>
        <p:txBody>
          <a:bodyPr lIns="91440" tIns="0" bIns="0" anchor="b" anchorCtr="0"/>
          <a:lstStyle>
            <a:lvl1pPr>
              <a:defRPr sz="1400" b="1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B1115196-1C6F-4784-83AC-30756D8F10B3}" type="datetimeFigureOut">
              <a:rPr lang="en-US" smtClean="0"/>
              <a:pPr/>
              <a:t>4/21/2016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 rot="16200000">
            <a:off x="-356811" y="4503737"/>
            <a:ext cx="2057397" cy="365125"/>
          </a:xfrm>
        </p:spPr>
        <p:txBody>
          <a:bodyPr lIns="91440" tIns="0" bIns="0" anchor="t" anchorCtr="0"/>
          <a:lstStyle>
            <a:lvl1pPr algn="l">
              <a:defRPr b="1"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2" name="Picture Placeholder 11"/>
          <p:cNvSpPr>
            <a:spLocks noGrp="1"/>
          </p:cNvSpPr>
          <p:nvPr>
            <p:ph type="pic" sz="quarter" idx="12"/>
          </p:nvPr>
        </p:nvSpPr>
        <p:spPr>
          <a:xfrm>
            <a:off x="0" y="676835"/>
            <a:ext cx="7543800" cy="2587752"/>
          </a:xfrm>
          <a:effectLst>
            <a:outerShdw blurRad="50800" dist="63500" dir="2700000" algn="tl" rotWithShape="0">
              <a:prstClr val="black">
                <a:alpha val="50000"/>
              </a:prstClr>
            </a:outerShdw>
          </a:effectLst>
        </p:spPr>
        <p:txBody>
          <a:bodyPr>
            <a:normAutofit/>
          </a:bodyPr>
          <a:lstStyle>
            <a:lvl1pPr marL="0" indent="0">
              <a:buNone/>
              <a:defRPr sz="1800"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6"/>
          <p:cNvGrpSpPr/>
          <p:nvPr/>
        </p:nvGrpSpPr>
        <p:grpSpPr>
          <a:xfrm flipH="1">
            <a:off x="1600199" y="2126877"/>
            <a:ext cx="7543801" cy="2604247"/>
            <a:chOff x="-1" y="3379694"/>
            <a:chExt cx="7543801" cy="2604247"/>
          </a:xfrm>
        </p:grpSpPr>
        <p:grpSp>
          <p:nvGrpSpPr>
            <p:cNvPr id="7" name="Group 11"/>
            <p:cNvGrpSpPr/>
            <p:nvPr/>
          </p:nvGrpSpPr>
          <p:grpSpPr>
            <a:xfrm>
              <a:off x="-1" y="3379694"/>
              <a:ext cx="7543801" cy="2604247"/>
              <a:chOff x="-1" y="3379694"/>
              <a:chExt cx="7543801" cy="2604247"/>
            </a:xfrm>
          </p:grpSpPr>
          <p:sp>
            <p:nvSpPr>
              <p:cNvPr id="10" name="Snip Single Corner Rectangle 9"/>
              <p:cNvSpPr/>
              <p:nvPr/>
            </p:nvSpPr>
            <p:spPr>
              <a:xfrm flipV="1">
                <a:off x="-1" y="3393141"/>
                <a:ext cx="7543800" cy="2590800"/>
              </a:xfrm>
              <a:prstGeom prst="snip1Rect">
                <a:avLst>
                  <a:gd name="adj" fmla="val 7379"/>
                </a:avLst>
              </a:prstGeom>
              <a:solidFill>
                <a:schemeClr val="bg1"/>
              </a:solidFill>
              <a:ln>
                <a:noFill/>
              </a:ln>
              <a:effectLst>
                <a:outerShdw blurRad="50800" dist="63500" dir="2700000" algn="tl" rotWithShape="0">
                  <a:prstClr val="black">
                    <a:alpha val="5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/>
              </a:p>
            </p:txBody>
          </p:sp>
          <p:cxnSp>
            <p:nvCxnSpPr>
              <p:cNvPr id="11" name="Straight Connector 10"/>
              <p:cNvCxnSpPr/>
              <p:nvPr/>
            </p:nvCxnSpPr>
            <p:spPr>
              <a:xfrm>
                <a:off x="0" y="3379694"/>
                <a:ext cx="7543800" cy="2377"/>
              </a:xfrm>
              <a:prstGeom prst="line">
                <a:avLst/>
              </a:prstGeom>
              <a:ln w="28575">
                <a:solidFill>
                  <a:schemeClr val="accent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9" name="Teardrop 8"/>
            <p:cNvSpPr/>
            <p:nvPr/>
          </p:nvSpPr>
          <p:spPr>
            <a:xfrm flipH="1">
              <a:off x="228599" y="3621741"/>
              <a:ext cx="394447" cy="394447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36105" y="2653553"/>
            <a:ext cx="5870448" cy="1472184"/>
          </a:xfrm>
        </p:spPr>
        <p:txBody>
          <a:bodyPr vert="horz" lIns="91440" tIns="45720" rIns="91440" bIns="45720" rtlCol="0" anchor="b" anchorCtr="0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600" kern="1200">
                <a:solidFill>
                  <a:schemeClr val="tx1">
                    <a:lumMod val="90000"/>
                    <a:lumOff val="1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36105" y="4134881"/>
            <a:ext cx="5870448" cy="576072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ts val="0"/>
              </a:spcBef>
              <a:buClr>
                <a:schemeClr val="accent1"/>
              </a:buClr>
              <a:buSzPct val="90000"/>
              <a:buFont typeface="Wingdings 2" pitchFamily="18" charset="2"/>
              <a:buNone/>
              <a:defRPr sz="1400" kern="120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 rot="16200000">
            <a:off x="8033590" y="3475037"/>
            <a:ext cx="1828801" cy="365125"/>
          </a:xfrm>
        </p:spPr>
        <p:txBody>
          <a:bodyPr vert="horz" lIns="91440" tIns="0" rIns="91440" bIns="0" rtlCol="0" anchor="t" anchorCtr="0"/>
          <a:lstStyle>
            <a:lvl1pPr marL="0" algn="l" defTabSz="914400" rtl="0" eaLnBrk="1" latinLnBrk="0" hangingPunct="1">
              <a:defRPr sz="1100" b="1" kern="1200">
                <a:solidFill>
                  <a:schemeClr val="bg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 rot="16200000">
            <a:off x="7658009" y="3475037"/>
            <a:ext cx="1828800" cy="365125"/>
          </a:xfrm>
        </p:spPr>
        <p:txBody>
          <a:bodyPr vert="horz" lIns="91440" tIns="0" rIns="91440" bIns="0" rtlCol="0" anchor="b" anchorCtr="0"/>
          <a:lstStyle>
            <a:lvl1pPr marL="0" algn="l" defTabSz="914400" rtl="0" eaLnBrk="1" latinLnBrk="0" hangingPunct="1">
              <a:defRPr sz="1400" b="1" kern="120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fld id="{B1115196-1C6F-4784-83AC-30756D8F10B3}" type="datetimeFigureOut">
              <a:rPr lang="en-US" smtClean="0"/>
              <a:pPr/>
              <a:t>4/21/2016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nip Diagonal Corner Rectangle 10"/>
          <p:cNvSpPr/>
          <p:nvPr/>
        </p:nvSpPr>
        <p:spPr>
          <a:xfrm flipV="1">
            <a:off x="228600" y="1707776"/>
            <a:ext cx="8686800" cy="4908176"/>
          </a:xfrm>
          <a:prstGeom prst="snip2DiagRect">
            <a:avLst>
              <a:gd name="adj1" fmla="val 0"/>
              <a:gd name="adj2" fmla="val 4003"/>
            </a:avLst>
          </a:prstGeom>
          <a:solidFill>
            <a:schemeClr val="bg1"/>
          </a:solidFill>
          <a:ln>
            <a:noFill/>
          </a:ln>
          <a:effectLst>
            <a:outerShdw blurRad="50800" dist="63500" dir="2700000" algn="tl" rotWithShape="0">
              <a:prstClr val="black">
                <a:alpha val="5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Snip Diagonal Corner Rectangle 11"/>
          <p:cNvSpPr/>
          <p:nvPr/>
        </p:nvSpPr>
        <p:spPr>
          <a:xfrm flipV="1">
            <a:off x="228600" y="228597"/>
            <a:ext cx="8686800" cy="1277473"/>
          </a:xfrm>
          <a:prstGeom prst="snip2DiagRect">
            <a:avLst>
              <a:gd name="adj1" fmla="val 0"/>
              <a:gd name="adj2" fmla="val 11674"/>
            </a:avLst>
          </a:prstGeom>
          <a:solidFill>
            <a:schemeClr val="bg1"/>
          </a:solidFill>
          <a:ln>
            <a:noFill/>
          </a:ln>
          <a:effectLst>
            <a:outerShdw blurRad="50800" dist="63500" dir="2700000" algn="tl" rotWithShape="0">
              <a:prstClr val="black">
                <a:alpha val="5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63" y="295833"/>
            <a:ext cx="7583488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79461" y="1981201"/>
            <a:ext cx="3657600" cy="3975100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055813" indent="-344488">
              <a:defRPr sz="1800"/>
            </a:lvl6pPr>
            <a:lvl7pPr marL="2055813" indent="-344488">
              <a:defRPr sz="1800"/>
            </a:lvl7pPr>
            <a:lvl8pPr marL="2055813" indent="-344488">
              <a:defRPr sz="1800"/>
            </a:lvl8pPr>
            <a:lvl9pPr marL="2055813" indent="-344488"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5351" y="1981201"/>
            <a:ext cx="3657600" cy="3975100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1946275" indent="-344488">
              <a:defRPr sz="1800"/>
            </a:lvl6pPr>
            <a:lvl7pPr marL="1946275" indent="-344488">
              <a:defRPr sz="1800"/>
            </a:lvl7pPr>
            <a:lvl8pPr marL="1946275" indent="-344488">
              <a:defRPr sz="1800"/>
            </a:lvl8pPr>
            <a:lvl9pPr marL="1946275" indent="-344488"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15196-1C6F-4784-83AC-30756D8F10B3}" type="datetimeFigureOut">
              <a:rPr lang="en-US" smtClean="0"/>
              <a:pPr/>
              <a:t>4/21/2016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71D3E-5A18-49EB-AD2A-429AF165759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nip Diagonal Corner Rectangle 11"/>
          <p:cNvSpPr/>
          <p:nvPr/>
        </p:nvSpPr>
        <p:spPr>
          <a:xfrm flipV="1">
            <a:off x="228600" y="1707776"/>
            <a:ext cx="8686800" cy="4908176"/>
          </a:xfrm>
          <a:prstGeom prst="snip2DiagRect">
            <a:avLst>
              <a:gd name="adj1" fmla="val 0"/>
              <a:gd name="adj2" fmla="val 4003"/>
            </a:avLst>
          </a:prstGeom>
          <a:solidFill>
            <a:schemeClr val="bg1"/>
          </a:solidFill>
          <a:ln>
            <a:noFill/>
          </a:ln>
          <a:effectLst>
            <a:outerShdw blurRad="50800" dist="63500" dir="2700000" algn="tl" rotWithShape="0">
              <a:prstClr val="black">
                <a:alpha val="5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Snip Diagonal Corner Rectangle 12"/>
          <p:cNvSpPr/>
          <p:nvPr/>
        </p:nvSpPr>
        <p:spPr>
          <a:xfrm flipV="1">
            <a:off x="228600" y="228597"/>
            <a:ext cx="8686800" cy="1277473"/>
          </a:xfrm>
          <a:prstGeom prst="snip2DiagRect">
            <a:avLst>
              <a:gd name="adj1" fmla="val 0"/>
              <a:gd name="adj2" fmla="val 11674"/>
            </a:avLst>
          </a:prstGeom>
          <a:solidFill>
            <a:schemeClr val="bg1"/>
          </a:solidFill>
          <a:ln>
            <a:noFill/>
          </a:ln>
          <a:effectLst>
            <a:outerShdw blurRad="50800" dist="63500" dir="2700000" algn="tl" rotWithShape="0">
              <a:prstClr val="black">
                <a:alpha val="5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63" y="295833"/>
            <a:ext cx="7583488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9463" y="1852426"/>
            <a:ext cx="3657600" cy="868362"/>
          </a:xfrm>
        </p:spPr>
        <p:txBody>
          <a:bodyPr anchor="ctr" anchorCtr="0">
            <a:noAutofit/>
          </a:bodyPr>
          <a:lstStyle>
            <a:lvl1pPr marL="0" indent="0" algn="ctr">
              <a:spcBef>
                <a:spcPct val="0"/>
              </a:spcBef>
              <a:buNone/>
              <a:defRPr sz="26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79463" y="2743200"/>
            <a:ext cx="3657600" cy="32131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055813" indent="-344488">
              <a:defRPr sz="1800"/>
            </a:lvl6pPr>
            <a:lvl7pPr marL="2055813" indent="-344488">
              <a:defRPr sz="1800"/>
            </a:lvl7pPr>
            <a:lvl8pPr marL="2055813" indent="-344488">
              <a:defRPr sz="1800"/>
            </a:lvl8pPr>
            <a:lvl9pPr marL="2055813" indent="-344488"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5351" y="1852426"/>
            <a:ext cx="3657600" cy="868362"/>
          </a:xfrm>
        </p:spPr>
        <p:txBody>
          <a:bodyPr anchor="ctr" anchorCtr="0">
            <a:noAutofit/>
          </a:bodyPr>
          <a:lstStyle>
            <a:lvl1pPr marL="0" indent="0" algn="ctr">
              <a:spcBef>
                <a:spcPct val="0"/>
              </a:spcBef>
              <a:buNone/>
              <a:defRPr sz="26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5351" y="2743200"/>
            <a:ext cx="3657600" cy="32131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055813" indent="-344488">
              <a:defRPr sz="1800"/>
            </a:lvl6pPr>
            <a:lvl7pPr marL="2055813" indent="-344488">
              <a:defRPr sz="1800"/>
            </a:lvl7pPr>
            <a:lvl8pPr marL="2055813" indent="-344488">
              <a:defRPr sz="1800"/>
            </a:lvl8pPr>
            <a:lvl9pPr marL="2055813" indent="-344488"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15196-1C6F-4784-83AC-30756D8F10B3}" type="datetimeFigureOut">
              <a:rPr lang="en-US" smtClean="0"/>
              <a:pPr/>
              <a:t>4/21/2016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71D3E-5A18-49EB-AD2A-429AF165759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Diagonal Corner Rectangle 8"/>
          <p:cNvSpPr/>
          <p:nvPr/>
        </p:nvSpPr>
        <p:spPr>
          <a:xfrm flipV="1">
            <a:off x="228600" y="1707776"/>
            <a:ext cx="8686800" cy="4908176"/>
          </a:xfrm>
          <a:prstGeom prst="snip2DiagRect">
            <a:avLst>
              <a:gd name="adj1" fmla="val 0"/>
              <a:gd name="adj2" fmla="val 4003"/>
            </a:avLst>
          </a:prstGeom>
          <a:solidFill>
            <a:schemeClr val="bg1"/>
          </a:solidFill>
          <a:ln>
            <a:noFill/>
          </a:ln>
          <a:effectLst>
            <a:outerShdw blurRad="50800" dist="63500" dir="2700000" algn="tl" rotWithShape="0">
              <a:prstClr val="black">
                <a:alpha val="5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Snip Diagonal Corner Rectangle 9"/>
          <p:cNvSpPr/>
          <p:nvPr/>
        </p:nvSpPr>
        <p:spPr>
          <a:xfrm flipV="1">
            <a:off x="228600" y="228597"/>
            <a:ext cx="8686800" cy="1277473"/>
          </a:xfrm>
          <a:prstGeom prst="snip2DiagRect">
            <a:avLst>
              <a:gd name="adj1" fmla="val 0"/>
              <a:gd name="adj2" fmla="val 11674"/>
            </a:avLst>
          </a:prstGeom>
          <a:solidFill>
            <a:schemeClr val="bg1"/>
          </a:solidFill>
          <a:ln>
            <a:noFill/>
          </a:ln>
          <a:effectLst>
            <a:outerShdw blurRad="50800" dist="63500" dir="2700000" algn="tl" rotWithShape="0">
              <a:prstClr val="black">
                <a:alpha val="5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15196-1C6F-4784-83AC-30756D8F10B3}" type="datetimeFigureOut">
              <a:rPr lang="en-US" smtClean="0"/>
              <a:pPr/>
              <a:t>4/21/2016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71D3E-5A18-49EB-AD2A-429AF165759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nip Diagonal Corner Rectangle 5"/>
          <p:cNvSpPr/>
          <p:nvPr/>
        </p:nvSpPr>
        <p:spPr>
          <a:xfrm flipV="1">
            <a:off x="228600" y="228600"/>
            <a:ext cx="8686800" cy="6387352"/>
          </a:xfrm>
          <a:prstGeom prst="snip2DiagRect">
            <a:avLst>
              <a:gd name="adj1" fmla="val 0"/>
              <a:gd name="adj2" fmla="val 2529"/>
            </a:avLst>
          </a:prstGeom>
          <a:solidFill>
            <a:schemeClr val="bg1"/>
          </a:solidFill>
          <a:ln>
            <a:noFill/>
          </a:ln>
          <a:effectLst>
            <a:outerShdw blurRad="50800" dist="63500" dir="2700000" algn="tl" rotWithShape="0">
              <a:prstClr val="black">
                <a:alpha val="5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115196-1C6F-4784-83AC-30756D8F10B3}" type="datetimeFigureOut">
              <a:rPr lang="en-US" smtClean="0"/>
              <a:pPr/>
              <a:t>4/21/2016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71D3E-5A18-49EB-AD2A-429AF165759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1"/>
          <p:cNvGrpSpPr/>
          <p:nvPr/>
        </p:nvGrpSpPr>
        <p:grpSpPr>
          <a:xfrm>
            <a:off x="228600" y="228600"/>
            <a:ext cx="4251960" cy="6387352"/>
            <a:chOff x="228600" y="228600"/>
            <a:chExt cx="4251960" cy="6387352"/>
          </a:xfrm>
        </p:grpSpPr>
        <p:sp>
          <p:nvSpPr>
            <p:cNvPr id="13" name="Snip Diagonal Corner Rectangle 12"/>
            <p:cNvSpPr/>
            <p:nvPr/>
          </p:nvSpPr>
          <p:spPr>
            <a:xfrm flipV="1">
              <a:off x="228600" y="228600"/>
              <a:ext cx="4251960" cy="6387352"/>
            </a:xfrm>
            <a:prstGeom prst="snip2DiagRect">
              <a:avLst>
                <a:gd name="adj1" fmla="val 0"/>
                <a:gd name="adj2" fmla="val 3794"/>
              </a:avLst>
            </a:prstGeom>
            <a:solidFill>
              <a:schemeClr val="bg1"/>
            </a:solidFill>
            <a:ln>
              <a:noFill/>
            </a:ln>
            <a:effectLst>
              <a:outerShdw blurRad="50800" dist="63500" dir="2700000" algn="tl" rotWithShape="0">
                <a:prstClr val="black">
                  <a:alpha val="5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4" name="Teardrop 13"/>
            <p:cNvSpPr>
              <a:spLocks noChangeAspect="1"/>
            </p:cNvSpPr>
            <p:nvPr/>
          </p:nvSpPr>
          <p:spPr>
            <a:xfrm>
              <a:off x="3886200" y="432548"/>
              <a:ext cx="355002" cy="355002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15" name="Snip Diagonal Corner Rectangle 14"/>
          <p:cNvSpPr/>
          <p:nvPr/>
        </p:nvSpPr>
        <p:spPr>
          <a:xfrm flipV="1">
            <a:off x="4648200" y="228600"/>
            <a:ext cx="4251960" cy="6387352"/>
          </a:xfrm>
          <a:prstGeom prst="snip2DiagRect">
            <a:avLst>
              <a:gd name="adj1" fmla="val 0"/>
              <a:gd name="adj2" fmla="val 3794"/>
            </a:avLst>
          </a:prstGeom>
          <a:solidFill>
            <a:schemeClr val="bg1"/>
          </a:solidFill>
          <a:ln>
            <a:noFill/>
          </a:ln>
          <a:effectLst>
            <a:outerShdw blurRad="50800" dist="63500" dir="2700000" algn="tl" rotWithShape="0">
              <a:prstClr val="black">
                <a:alpha val="5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5780" y="2177303"/>
            <a:ext cx="3657600" cy="1162050"/>
          </a:xfrm>
        </p:spPr>
        <p:txBody>
          <a:bodyPr anchor="b">
            <a:normAutofit/>
          </a:bodyPr>
          <a:lstStyle>
            <a:lvl1pPr algn="l">
              <a:defRPr sz="3000" b="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45380" y="609600"/>
            <a:ext cx="3657600" cy="5334000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5780" y="3352799"/>
            <a:ext cx="3657600" cy="2590801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2000" y="6297706"/>
            <a:ext cx="1295400" cy="365125"/>
          </a:xfrm>
        </p:spPr>
        <p:txBody>
          <a:bodyPr/>
          <a:lstStyle/>
          <a:p>
            <a:fld id="{B1115196-1C6F-4784-83AC-30756D8F10B3}" type="datetimeFigureOut">
              <a:rPr lang="en-US" smtClean="0"/>
              <a:pPr/>
              <a:t>4/21/2016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057400" y="6297706"/>
            <a:ext cx="2339788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04800" y="6297706"/>
            <a:ext cx="443753" cy="365125"/>
          </a:xfrm>
        </p:spPr>
        <p:txBody>
          <a:bodyPr/>
          <a:lstStyle>
            <a:lvl1pPr algn="l">
              <a:defRPr/>
            </a:lvl1pPr>
          </a:lstStyle>
          <a:p>
            <a:fld id="{19371D3E-5A18-49EB-AD2A-429AF165759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79463" y="295833"/>
            <a:ext cx="7583488" cy="11430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9463" y="1949824"/>
            <a:ext cx="7583488" cy="400722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28600" y="624391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fld id="{B1115196-1C6F-4784-83AC-30756D8F10B3}" type="datetimeFigureOut">
              <a:rPr lang="en-US" smtClean="0"/>
              <a:pPr/>
              <a:t>4/21/2016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67400" y="624840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05300" y="6248400"/>
            <a:ext cx="533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 b="1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fld id="{19371D3E-5A18-49EB-AD2A-429AF165759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</p:sldLayoutIdLst>
  <p:txStyles>
    <p:titleStyle>
      <a:lvl1pPr algn="l" defTabSz="914400" rtl="0" eaLnBrk="1" latinLnBrk="0" hangingPunct="1">
        <a:spcBef>
          <a:spcPct val="0"/>
        </a:spcBef>
        <a:buNone/>
        <a:defRPr sz="3800" kern="1200">
          <a:solidFill>
            <a:schemeClr val="tx1">
              <a:lumMod val="90000"/>
              <a:lumOff val="10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2000"/>
        </a:spcBef>
        <a:buClr>
          <a:schemeClr val="accent1"/>
        </a:buClr>
        <a:buSzPct val="90000"/>
        <a:buFont typeface="Wingdings 2" pitchFamily="18" charset="2"/>
        <a:buChar char=""/>
        <a:defRPr sz="2200" kern="1200">
          <a:solidFill>
            <a:schemeClr val="tx1">
              <a:lumMod val="90000"/>
              <a:lumOff val="10000"/>
            </a:schemeClr>
          </a:solidFill>
          <a:latin typeface="+mn-lt"/>
          <a:ea typeface="+mn-ea"/>
          <a:cs typeface="+mn-cs"/>
        </a:defRPr>
      </a:lvl1pPr>
      <a:lvl2pPr marL="685800" indent="-336550" algn="l" defTabSz="914400" rtl="0" eaLnBrk="1" latinLnBrk="0" hangingPunct="1">
        <a:spcBef>
          <a:spcPts val="600"/>
        </a:spcBef>
        <a:buClr>
          <a:schemeClr val="accent1"/>
        </a:buClr>
        <a:buSzPct val="90000"/>
        <a:buFont typeface="Wingdings 2" pitchFamily="18" charset="2"/>
        <a:buChar char=""/>
        <a:defRPr sz="2000" kern="1200">
          <a:solidFill>
            <a:schemeClr val="tx1">
              <a:lumMod val="90000"/>
              <a:lumOff val="10000"/>
            </a:schemeClr>
          </a:solidFill>
          <a:latin typeface="+mn-lt"/>
          <a:ea typeface="+mn-ea"/>
          <a:cs typeface="+mn-cs"/>
        </a:defRPr>
      </a:lvl2pPr>
      <a:lvl3pPr marL="1035050" indent="-349250" algn="l" defTabSz="914400" rtl="0" eaLnBrk="1" latinLnBrk="0" hangingPunct="1">
        <a:spcBef>
          <a:spcPts val="600"/>
        </a:spcBef>
        <a:buClr>
          <a:schemeClr val="accent1"/>
        </a:buClr>
        <a:buSzPct val="90000"/>
        <a:buFont typeface="Wingdings 2" pitchFamily="18" charset="2"/>
        <a:buChar char=""/>
        <a:defRPr sz="1800" kern="1200">
          <a:solidFill>
            <a:schemeClr val="tx1">
              <a:lumMod val="90000"/>
              <a:lumOff val="10000"/>
            </a:schemeClr>
          </a:solidFill>
          <a:latin typeface="+mn-lt"/>
          <a:ea typeface="+mn-ea"/>
          <a:cs typeface="+mn-cs"/>
        </a:defRPr>
      </a:lvl3pPr>
      <a:lvl4pPr marL="1371600" indent="-336550" algn="l" defTabSz="914400" rtl="0" eaLnBrk="1" latinLnBrk="0" hangingPunct="1">
        <a:spcBef>
          <a:spcPts val="600"/>
        </a:spcBef>
        <a:buClr>
          <a:schemeClr val="accent1"/>
        </a:buClr>
        <a:buSzPct val="90000"/>
        <a:buFont typeface="Wingdings 2" pitchFamily="18" charset="2"/>
        <a:buChar char=""/>
        <a:defRPr sz="1800" kern="1200">
          <a:solidFill>
            <a:schemeClr val="tx1">
              <a:lumMod val="90000"/>
              <a:lumOff val="10000"/>
            </a:schemeClr>
          </a:solidFill>
          <a:latin typeface="+mn-lt"/>
          <a:ea typeface="+mn-ea"/>
          <a:cs typeface="+mn-cs"/>
        </a:defRPr>
      </a:lvl4pPr>
      <a:lvl5pPr marL="1720850" indent="-349250" algn="l" defTabSz="914400" rtl="0" eaLnBrk="1" latinLnBrk="0" hangingPunct="1">
        <a:spcBef>
          <a:spcPts val="600"/>
        </a:spcBef>
        <a:buClr>
          <a:schemeClr val="accent1"/>
        </a:buClr>
        <a:buSzPct val="90000"/>
        <a:buFont typeface="Wingdings 2" pitchFamily="18" charset="2"/>
        <a:buChar char=""/>
        <a:defRPr sz="1800" kern="1200">
          <a:solidFill>
            <a:schemeClr val="tx1">
              <a:lumMod val="90000"/>
              <a:lumOff val="10000"/>
            </a:schemeClr>
          </a:solidFill>
          <a:latin typeface="+mn-lt"/>
          <a:ea typeface="+mn-ea"/>
          <a:cs typeface="+mn-cs"/>
        </a:defRPr>
      </a:lvl5pPr>
      <a:lvl6pPr marL="2055813" indent="-344488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Wingdings 2" pitchFamily="18" charset="2"/>
        <a:buChar char=""/>
        <a:defRPr lang="en-US" sz="1800" kern="1200" dirty="0" smtClean="0">
          <a:solidFill>
            <a:schemeClr val="tx1">
              <a:lumMod val="90000"/>
              <a:lumOff val="10000"/>
            </a:schemeClr>
          </a:solidFill>
          <a:latin typeface="+mn-lt"/>
          <a:ea typeface="+mn-ea"/>
          <a:cs typeface="+mn-cs"/>
        </a:defRPr>
      </a:lvl6pPr>
      <a:lvl7pPr marL="2398713" indent="-344488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Wingdings 2" pitchFamily="18" charset="2"/>
        <a:buChar char=""/>
        <a:defRPr lang="en-US" sz="1800" kern="1200" dirty="0" smtClean="0">
          <a:solidFill>
            <a:schemeClr val="tx1">
              <a:lumMod val="90000"/>
              <a:lumOff val="10000"/>
            </a:schemeClr>
          </a:solidFill>
          <a:latin typeface="+mn-lt"/>
          <a:ea typeface="+mn-ea"/>
          <a:cs typeface="+mn-cs"/>
        </a:defRPr>
      </a:lvl7pPr>
      <a:lvl8pPr marL="2743200" indent="-344488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Wingdings 2" pitchFamily="18" charset="2"/>
        <a:buChar char=""/>
        <a:defRPr lang="en-US" sz="1800" kern="1200" dirty="0" smtClean="0">
          <a:solidFill>
            <a:schemeClr val="tx1">
              <a:lumMod val="90000"/>
              <a:lumOff val="10000"/>
            </a:schemeClr>
          </a:solidFill>
          <a:latin typeface="+mn-lt"/>
          <a:ea typeface="+mn-ea"/>
          <a:cs typeface="+mn-cs"/>
        </a:defRPr>
      </a:lvl8pPr>
      <a:lvl9pPr marL="3087688" indent="-344488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Wingdings 2" pitchFamily="18" charset="2"/>
        <a:buChar char=""/>
        <a:defRPr lang="en-US" sz="1800" kern="1200" dirty="0">
          <a:solidFill>
            <a:schemeClr val="tx1">
              <a:lumMod val="90000"/>
              <a:lumOff val="10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 rtlCol="0">
            <a:normAutofit/>
          </a:bodyPr>
          <a:lstStyle/>
          <a:p>
            <a:pPr>
              <a:defRPr/>
            </a:pPr>
            <a:r>
              <a:rPr lang="en-US" dirty="0" err="1" smtClean="0"/>
              <a:t>Anggaran</a:t>
            </a:r>
            <a:r>
              <a:rPr lang="en-US" dirty="0" smtClean="0"/>
              <a:t> </a:t>
            </a:r>
            <a:r>
              <a:rPr lang="en-US" dirty="0" err="1" smtClean="0"/>
              <a:t>Biaya</a:t>
            </a:r>
            <a:r>
              <a:rPr lang="en-US" dirty="0" smtClean="0"/>
              <a:t> </a:t>
            </a:r>
            <a:r>
              <a:rPr lang="en-US" dirty="0" err="1" smtClean="0"/>
              <a:t>Produksi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2400" cap="none" dirty="0" err="1" smtClean="0"/>
              <a:t>Bab</a:t>
            </a:r>
            <a:r>
              <a:rPr lang="en-US" sz="2400" cap="none" dirty="0" smtClean="0"/>
              <a:t> </a:t>
            </a:r>
            <a:r>
              <a:rPr lang="en-US" sz="2400" cap="none" dirty="0" smtClean="0"/>
              <a:t>4</a:t>
            </a:r>
            <a:endParaRPr lang="en-US" sz="2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Langkah</a:t>
            </a:r>
            <a:r>
              <a:rPr lang="en-US" dirty="0" smtClean="0"/>
              <a:t> 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79463" y="1949824"/>
            <a:ext cx="7583488" cy="807317"/>
          </a:xfrm>
        </p:spPr>
        <p:txBody>
          <a:bodyPr/>
          <a:lstStyle/>
          <a:p>
            <a:pPr marL="0" lvl="1" indent="0">
              <a:buNone/>
            </a:pPr>
            <a:r>
              <a:rPr lang="en-US" dirty="0" err="1"/>
              <a:t>Menyusun</a:t>
            </a:r>
            <a:r>
              <a:rPr lang="en-US" dirty="0"/>
              <a:t> format </a:t>
            </a:r>
            <a:r>
              <a:rPr lang="en-US" dirty="0" err="1"/>
              <a:t>anggaran</a:t>
            </a:r>
            <a:r>
              <a:rPr lang="en-US" dirty="0"/>
              <a:t> </a:t>
            </a:r>
            <a:r>
              <a:rPr lang="en-US" dirty="0" err="1"/>
              <a:t>pemakaian</a:t>
            </a:r>
            <a:r>
              <a:rPr lang="en-US" dirty="0"/>
              <a:t> </a:t>
            </a:r>
            <a:r>
              <a:rPr lang="en-US" dirty="0" err="1"/>
              <a:t>bahan</a:t>
            </a:r>
            <a:r>
              <a:rPr lang="en-US" dirty="0"/>
              <a:t> </a:t>
            </a:r>
            <a:r>
              <a:rPr lang="en-US" dirty="0" err="1"/>
              <a:t>baku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bulan</a:t>
            </a:r>
            <a:r>
              <a:rPr lang="en-US" dirty="0"/>
              <a:t> </a:t>
            </a:r>
            <a:r>
              <a:rPr lang="en-US" dirty="0" err="1"/>
              <a:t>Januari</a:t>
            </a:r>
            <a:r>
              <a:rPr lang="en-US" dirty="0"/>
              <a:t> 2008 </a:t>
            </a:r>
            <a:r>
              <a:rPr lang="en-US" dirty="0" err="1"/>
              <a:t>seperti</a:t>
            </a:r>
            <a:r>
              <a:rPr lang="en-US" dirty="0"/>
              <a:t> format di </a:t>
            </a:r>
            <a:r>
              <a:rPr lang="en-US" dirty="0" err="1"/>
              <a:t>bawah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.</a:t>
            </a:r>
          </a:p>
          <a:p>
            <a:pPr marL="263525" lvl="1" indent="-263525"/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79463" y="2904334"/>
            <a:ext cx="7704404" cy="31365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414366557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Langkah</a:t>
            </a:r>
            <a:r>
              <a:rPr lang="en-US" dirty="0" smtClean="0"/>
              <a:t> 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79463" y="1949824"/>
            <a:ext cx="7583488" cy="1241024"/>
          </a:xfrm>
        </p:spPr>
        <p:txBody>
          <a:bodyPr/>
          <a:lstStyle/>
          <a:p>
            <a:pPr marL="0" indent="0">
              <a:buNone/>
            </a:pPr>
            <a:r>
              <a:rPr lang="en-US" dirty="0" err="1"/>
              <a:t>Memasukkan</a:t>
            </a:r>
            <a:r>
              <a:rPr lang="en-US" dirty="0"/>
              <a:t> data </a:t>
            </a:r>
            <a:r>
              <a:rPr lang="en-US" dirty="0" err="1"/>
              <a:t>tentang</a:t>
            </a:r>
            <a:r>
              <a:rPr lang="en-US" dirty="0"/>
              <a:t> </a:t>
            </a:r>
            <a:r>
              <a:rPr lang="en-US" dirty="0" err="1"/>
              <a:t>jumlah</a:t>
            </a:r>
            <a:r>
              <a:rPr lang="en-US" dirty="0"/>
              <a:t> </a:t>
            </a:r>
            <a:r>
              <a:rPr lang="en-US" dirty="0" err="1"/>
              <a:t>produksi</a:t>
            </a:r>
            <a:r>
              <a:rPr lang="en-US" dirty="0"/>
              <a:t> </a:t>
            </a:r>
            <a:r>
              <a:rPr lang="en-US" dirty="0" err="1"/>
              <a:t>barang</a:t>
            </a:r>
            <a:r>
              <a:rPr lang="en-US" dirty="0"/>
              <a:t> </a:t>
            </a:r>
            <a:r>
              <a:rPr lang="en-US" dirty="0" err="1"/>
              <a:t>jadi</a:t>
            </a:r>
            <a:r>
              <a:rPr lang="en-US" dirty="0"/>
              <a:t> </a:t>
            </a:r>
            <a:r>
              <a:rPr lang="en-US" dirty="0" err="1"/>
              <a:t>serta</a:t>
            </a:r>
            <a:r>
              <a:rPr lang="en-US" dirty="0"/>
              <a:t> </a:t>
            </a:r>
            <a:r>
              <a:rPr lang="en-US" dirty="0" err="1"/>
              <a:t>standar</a:t>
            </a:r>
            <a:r>
              <a:rPr lang="en-US" dirty="0"/>
              <a:t> </a:t>
            </a:r>
            <a:r>
              <a:rPr lang="en-US" dirty="0" err="1"/>
              <a:t>kebutuhan</a:t>
            </a:r>
            <a:r>
              <a:rPr lang="en-US" dirty="0"/>
              <a:t> </a:t>
            </a:r>
            <a:r>
              <a:rPr lang="en-US" dirty="0" err="1"/>
              <a:t>bahan</a:t>
            </a:r>
            <a:r>
              <a:rPr lang="en-US" dirty="0"/>
              <a:t> </a:t>
            </a:r>
            <a:r>
              <a:rPr lang="en-US" dirty="0" err="1"/>
              <a:t>baku</a:t>
            </a:r>
            <a:r>
              <a:rPr lang="en-US" dirty="0"/>
              <a:t> </a:t>
            </a:r>
            <a:r>
              <a:rPr lang="en-US" dirty="0" err="1"/>
              <a:t>kain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kancing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1 unit </a:t>
            </a:r>
            <a:r>
              <a:rPr lang="en-US" dirty="0" err="1"/>
              <a:t>kemeja</a:t>
            </a:r>
            <a:r>
              <a:rPr lang="en-US" dirty="0"/>
              <a:t> </a:t>
            </a:r>
          </a:p>
          <a:p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79463" y="3190847"/>
            <a:ext cx="7818167" cy="26642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9863064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Anggaran</a:t>
            </a:r>
            <a:r>
              <a:rPr lang="en-US" dirty="0" smtClean="0"/>
              <a:t> </a:t>
            </a:r>
            <a:r>
              <a:rPr lang="en-US" dirty="0" err="1" smtClean="0"/>
              <a:t>Biaya</a:t>
            </a:r>
            <a:r>
              <a:rPr lang="en-US" dirty="0" smtClean="0"/>
              <a:t> </a:t>
            </a:r>
            <a:r>
              <a:rPr lang="en-US" dirty="0" err="1" smtClean="0"/>
              <a:t>Produksi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575127996"/>
              </p:ext>
            </p:extLst>
          </p:nvPr>
        </p:nvGraphicFramePr>
        <p:xfrm>
          <a:off x="779463" y="1949824"/>
          <a:ext cx="7583488" cy="40072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xmlns="" val="35516708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3593811235"/>
              </p:ext>
            </p:extLst>
          </p:nvPr>
        </p:nvGraphicFramePr>
        <p:xfrm>
          <a:off x="526608" y="1949824"/>
          <a:ext cx="8146929" cy="40072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Tujuan</a:t>
            </a:r>
            <a:r>
              <a:rPr lang="en-US" dirty="0" smtClean="0"/>
              <a:t> </a:t>
            </a:r>
            <a:r>
              <a:rPr lang="en-US" dirty="0" err="1" smtClean="0"/>
              <a:t>Pembelajaran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749544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Tiga</a:t>
            </a:r>
            <a:r>
              <a:rPr lang="en-US" dirty="0" smtClean="0"/>
              <a:t> Sub </a:t>
            </a:r>
            <a:r>
              <a:rPr lang="en-US" dirty="0" err="1" smtClean="0"/>
              <a:t>Anggaran</a:t>
            </a:r>
            <a:r>
              <a:rPr lang="en-US" dirty="0" smtClean="0"/>
              <a:t> </a:t>
            </a:r>
            <a:r>
              <a:rPr lang="en-US" dirty="0" err="1" smtClean="0"/>
              <a:t>Biaya</a:t>
            </a:r>
            <a:r>
              <a:rPr lang="en-US" dirty="0" smtClean="0"/>
              <a:t> </a:t>
            </a:r>
            <a:r>
              <a:rPr lang="en-US" dirty="0" err="1" smtClean="0"/>
              <a:t>Produksi</a:t>
            </a:r>
            <a:endParaRPr lang="en-US" dirty="0"/>
          </a:p>
        </p:txBody>
      </p:sp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xmlns="" val="1157090307"/>
              </p:ext>
            </p:extLst>
          </p:nvPr>
        </p:nvGraphicFramePr>
        <p:xfrm>
          <a:off x="439808" y="1753259"/>
          <a:ext cx="8233730" cy="453549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xmlns="" val="24867127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Anggaran</a:t>
            </a:r>
            <a:r>
              <a:rPr lang="en-US" dirty="0" smtClean="0"/>
              <a:t> </a:t>
            </a:r>
            <a:r>
              <a:rPr lang="en-US" dirty="0" err="1" smtClean="0"/>
              <a:t>Bahan</a:t>
            </a:r>
            <a:r>
              <a:rPr lang="en-US" dirty="0" smtClean="0"/>
              <a:t> Baku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387316976"/>
              </p:ext>
            </p:extLst>
          </p:nvPr>
        </p:nvGraphicFramePr>
        <p:xfrm>
          <a:off x="547136" y="1902980"/>
          <a:ext cx="8126402" cy="447871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xmlns="" val="37995710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Anggaran</a:t>
            </a:r>
            <a:r>
              <a:rPr lang="en-US" dirty="0" smtClean="0"/>
              <a:t> </a:t>
            </a:r>
            <a:r>
              <a:rPr lang="en-US" dirty="0" err="1" smtClean="0"/>
              <a:t>Pemakaian</a:t>
            </a:r>
            <a:r>
              <a:rPr lang="en-US" dirty="0" smtClean="0"/>
              <a:t> </a:t>
            </a:r>
            <a:r>
              <a:rPr lang="en-US" dirty="0" err="1" smtClean="0"/>
              <a:t>Bahan</a:t>
            </a:r>
            <a:r>
              <a:rPr lang="en-US" dirty="0" smtClean="0"/>
              <a:t> Baku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1397219913"/>
              </p:ext>
            </p:extLst>
          </p:nvPr>
        </p:nvGraphicFramePr>
        <p:xfrm>
          <a:off x="376762" y="1965312"/>
          <a:ext cx="8296775" cy="423050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xmlns="" val="15851739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Penyusunan</a:t>
            </a:r>
            <a:r>
              <a:rPr lang="en-US" dirty="0" smtClean="0"/>
              <a:t> </a:t>
            </a:r>
            <a:r>
              <a:rPr lang="en-US" dirty="0" err="1" smtClean="0"/>
              <a:t>Anggaran</a:t>
            </a:r>
            <a:r>
              <a:rPr lang="en-US" dirty="0" smtClean="0"/>
              <a:t> </a:t>
            </a:r>
            <a:r>
              <a:rPr lang="en-US" dirty="0" err="1" smtClean="0"/>
              <a:t>Pemakaian</a:t>
            </a:r>
            <a:r>
              <a:rPr lang="en-US" dirty="0" smtClean="0"/>
              <a:t> </a:t>
            </a:r>
            <a:r>
              <a:rPr lang="en-US" dirty="0" err="1" smtClean="0"/>
              <a:t>Bahan</a:t>
            </a:r>
            <a:r>
              <a:rPr lang="en-US" dirty="0" smtClean="0"/>
              <a:t> Baku</a:t>
            </a:r>
            <a:endParaRPr lang="en-US" dirty="0"/>
          </a:p>
        </p:txBody>
      </p:sp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xmlns="" val="4276303444"/>
              </p:ext>
            </p:extLst>
          </p:nvPr>
        </p:nvGraphicFramePr>
        <p:xfrm>
          <a:off x="597757" y="2057984"/>
          <a:ext cx="7765194" cy="37196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xmlns="" val="292509107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Penyusunan</a:t>
            </a:r>
            <a:r>
              <a:rPr lang="en-US" dirty="0" smtClean="0"/>
              <a:t> </a:t>
            </a:r>
            <a:r>
              <a:rPr lang="en-US" dirty="0" err="1" smtClean="0"/>
              <a:t>Anggaran</a:t>
            </a:r>
            <a:r>
              <a:rPr lang="en-US" dirty="0" smtClean="0"/>
              <a:t> </a:t>
            </a:r>
            <a:r>
              <a:rPr lang="en-US" dirty="0" err="1" smtClean="0"/>
              <a:t>Pemakaian</a:t>
            </a:r>
            <a:r>
              <a:rPr lang="en-US" dirty="0" smtClean="0"/>
              <a:t> </a:t>
            </a:r>
            <a:r>
              <a:rPr lang="en-US" dirty="0" err="1" smtClean="0"/>
              <a:t>Bahan</a:t>
            </a:r>
            <a:r>
              <a:rPr lang="en-US" dirty="0" smtClean="0"/>
              <a:t> Baku - 2</a:t>
            </a: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09770" y="2337514"/>
            <a:ext cx="7728742" cy="3309148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635027" y="1752737"/>
            <a:ext cx="4908716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err="1" smtClean="0"/>
              <a:t>Anggaran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Produksi</a:t>
            </a:r>
            <a:r>
              <a:rPr lang="en-US" sz="3200" b="1" dirty="0" smtClean="0"/>
              <a:t> PT BAJ</a:t>
            </a:r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xmlns="" val="184056507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Penyusunan</a:t>
            </a:r>
            <a:r>
              <a:rPr lang="en-US" dirty="0" smtClean="0"/>
              <a:t> </a:t>
            </a:r>
            <a:r>
              <a:rPr lang="en-US" dirty="0" err="1" smtClean="0"/>
              <a:t>Anggaran</a:t>
            </a:r>
            <a:r>
              <a:rPr lang="en-US" dirty="0" smtClean="0"/>
              <a:t> </a:t>
            </a:r>
            <a:r>
              <a:rPr lang="en-US" dirty="0" err="1" smtClean="0"/>
              <a:t>Pemakaian</a:t>
            </a:r>
            <a:r>
              <a:rPr lang="en-US" dirty="0" smtClean="0"/>
              <a:t> </a:t>
            </a:r>
            <a:r>
              <a:rPr lang="en-US" dirty="0" err="1" smtClean="0"/>
              <a:t>Bahan</a:t>
            </a:r>
            <a:r>
              <a:rPr lang="en-US" dirty="0" smtClean="0"/>
              <a:t> Baku - 3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557584" y="2029131"/>
            <a:ext cx="6497391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err="1" smtClean="0"/>
              <a:t>Standar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kebutuhan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bahan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baku</a:t>
            </a:r>
            <a:r>
              <a:rPr lang="en-US" sz="2400" b="1" dirty="0" smtClean="0"/>
              <a:t> per </a:t>
            </a:r>
            <a:r>
              <a:rPr lang="en-US" sz="2400" b="1" dirty="0" err="1" smtClean="0"/>
              <a:t>barang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jadi</a:t>
            </a:r>
            <a:r>
              <a:rPr lang="en-US" sz="2400" b="1" dirty="0" smtClean="0"/>
              <a:t>:</a:t>
            </a:r>
          </a:p>
          <a:p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970951191"/>
              </p:ext>
            </p:extLst>
          </p:nvPr>
        </p:nvGraphicFramePr>
        <p:xfrm>
          <a:off x="779463" y="2767795"/>
          <a:ext cx="7449951" cy="259098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83317"/>
                <a:gridCol w="2483317"/>
                <a:gridCol w="2483317"/>
              </a:tblGrid>
              <a:tr h="863662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 smtClean="0"/>
                        <a:t>Nama</a:t>
                      </a:r>
                      <a:r>
                        <a:rPr lang="en-US" sz="2400" baseline="0" dirty="0" smtClean="0"/>
                        <a:t> </a:t>
                      </a:r>
                      <a:r>
                        <a:rPr lang="en-US" sz="2400" baseline="0" dirty="0" err="1" smtClean="0"/>
                        <a:t>Bahan</a:t>
                      </a:r>
                      <a:r>
                        <a:rPr lang="en-US" sz="2400" baseline="0" dirty="0" smtClean="0"/>
                        <a:t> Baku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 smtClean="0"/>
                        <a:t>Kebutuhan</a:t>
                      </a:r>
                      <a:r>
                        <a:rPr lang="en-US" sz="2400" baseline="0" dirty="0" smtClean="0"/>
                        <a:t> per </a:t>
                      </a:r>
                      <a:r>
                        <a:rPr lang="en-US" sz="2400" baseline="0" dirty="0" err="1" smtClean="0"/>
                        <a:t>Barang</a:t>
                      </a:r>
                      <a:r>
                        <a:rPr lang="en-US" sz="2400" baseline="0" dirty="0" smtClean="0"/>
                        <a:t> </a:t>
                      </a:r>
                      <a:r>
                        <a:rPr lang="en-US" sz="2400" baseline="0" dirty="0" err="1" smtClean="0"/>
                        <a:t>Jadi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err="1" smtClean="0"/>
                        <a:t>Harga</a:t>
                      </a:r>
                      <a:r>
                        <a:rPr lang="en-US" sz="2400" dirty="0" smtClean="0"/>
                        <a:t> </a:t>
                      </a:r>
                      <a:r>
                        <a:rPr lang="en-US" sz="2400" dirty="0" err="1" smtClean="0"/>
                        <a:t>Bahan</a:t>
                      </a:r>
                      <a:r>
                        <a:rPr lang="en-US" sz="2400" baseline="0" dirty="0" smtClean="0"/>
                        <a:t> Baku</a:t>
                      </a:r>
                      <a:endParaRPr lang="en-US" sz="2400" dirty="0"/>
                    </a:p>
                  </a:txBody>
                  <a:tcPr/>
                </a:tc>
              </a:tr>
              <a:tr h="863662">
                <a:tc>
                  <a:txBody>
                    <a:bodyPr/>
                    <a:lstStyle/>
                    <a:p>
                      <a:r>
                        <a:rPr lang="en-US" sz="2400" dirty="0" err="1" smtClean="0"/>
                        <a:t>Kain</a:t>
                      </a:r>
                      <a:r>
                        <a:rPr lang="en-US" sz="2400" dirty="0" smtClean="0"/>
                        <a:t> </a:t>
                      </a:r>
                      <a:r>
                        <a:rPr lang="en-US" sz="2400" dirty="0" err="1" smtClean="0"/>
                        <a:t>katun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2 meter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dirty="0" err="1" smtClean="0"/>
                        <a:t>Rp</a:t>
                      </a:r>
                      <a:r>
                        <a:rPr lang="en-US" sz="2400" dirty="0" smtClean="0"/>
                        <a:t> 40.000</a:t>
                      </a:r>
                      <a:endParaRPr lang="en-US" sz="2400" dirty="0"/>
                    </a:p>
                  </a:txBody>
                  <a:tcPr/>
                </a:tc>
              </a:tr>
              <a:tr h="863662">
                <a:tc>
                  <a:txBody>
                    <a:bodyPr/>
                    <a:lstStyle/>
                    <a:p>
                      <a:r>
                        <a:rPr lang="en-US" sz="2400" dirty="0" err="1" smtClean="0"/>
                        <a:t>Kancing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8 </a:t>
                      </a:r>
                      <a:r>
                        <a:rPr lang="en-US" sz="2400" dirty="0" err="1" smtClean="0"/>
                        <a:t>buah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400" dirty="0" err="1" smtClean="0"/>
                        <a:t>Rp</a:t>
                      </a:r>
                      <a:r>
                        <a:rPr lang="en-US" sz="2400" dirty="0" smtClean="0"/>
                        <a:t> 1.500</a:t>
                      </a:r>
                      <a:endParaRPr lang="en-US" sz="24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51115877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ixel">
  <a:themeElements>
    <a:clrScheme name="Pixel">
      <a:dk1>
        <a:srgbClr val="103154"/>
      </a:dk1>
      <a:lt1>
        <a:srgbClr val="FFFFFF"/>
      </a:lt1>
      <a:dk2>
        <a:srgbClr val="00BFC3"/>
      </a:dk2>
      <a:lt2>
        <a:srgbClr val="0096FF"/>
      </a:lt2>
      <a:accent1>
        <a:srgbClr val="FF7F01"/>
      </a:accent1>
      <a:accent2>
        <a:srgbClr val="F1B015"/>
      </a:accent2>
      <a:accent3>
        <a:srgbClr val="FBEC85"/>
      </a:accent3>
      <a:accent4>
        <a:srgbClr val="D2C2F1"/>
      </a:accent4>
      <a:accent5>
        <a:srgbClr val="DA5AF4"/>
      </a:accent5>
      <a:accent6>
        <a:srgbClr val="9D09D1"/>
      </a:accent6>
      <a:hlink>
        <a:srgbClr val="1286C9"/>
      </a:hlink>
      <a:folHlink>
        <a:srgbClr val="A8C2E7"/>
      </a:folHlink>
    </a:clrScheme>
    <a:fontScheme name="Pixel">
      <a:majorFont>
        <a:latin typeface="Corbel"/>
        <a:ea typeface=""/>
        <a:cs typeface=""/>
        <a:font script="Jpan" typeface="メイリオ"/>
      </a:majorFont>
      <a:minorFont>
        <a:latin typeface="Corbel"/>
        <a:ea typeface=""/>
        <a:cs typeface=""/>
        <a:font script="Jpan" typeface="メイリオ"/>
      </a:minorFont>
    </a:fontScheme>
    <a:fmtScheme name="Pixel">
      <a:fillStyleLst>
        <a:solidFill>
          <a:schemeClr val="phClr"/>
        </a:solidFill>
        <a:solidFill>
          <a:schemeClr val="phClr">
            <a:satMod val="150000"/>
          </a:schemeClr>
        </a:solidFill>
        <a:solidFill>
          <a:schemeClr val="phClr">
            <a:shade val="80000"/>
            <a:lumMod val="90000"/>
          </a:schemeClr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>
              <a:alpha val="80000"/>
            </a:schemeClr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63500" dir="2700000" sx="102000" sy="102000" rotWithShape="0">
              <a:srgbClr val="000000">
                <a:alpha val="50000"/>
              </a:srgbClr>
            </a:outerShdw>
          </a:effectLst>
          <a:scene3d>
            <a:camera prst="orthographicFront">
              <a:rot lat="0" lon="0" rev="0"/>
            </a:camera>
            <a:lightRig rig="glow" dir="tl"/>
          </a:scene3d>
          <a:sp3d>
            <a:bevelT w="0" h="0"/>
          </a:sp3d>
        </a:effectStyle>
        <a:effectStyle>
          <a:effectLst>
            <a:outerShdw blurRad="63500" dist="38100" dir="3600000" sx="103000" sy="103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5400000"/>
            </a:lightRig>
          </a:scene3d>
          <a:sp3d prstMaterial="softmetal">
            <a:bevelT w="635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95000"/>
                <a:satMod val="350000"/>
              </a:schemeClr>
            </a:gs>
            <a:gs pos="100000">
              <a:schemeClr val="phClr">
                <a:shade val="20000"/>
                <a:satMod val="15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1000"/>
                <a:satMod val="400000"/>
              </a:schemeClr>
              <a:schemeClr val="phClr">
                <a:tint val="50000"/>
                <a:satMod val="450000"/>
              </a:schemeClr>
            </a:duotone>
          </a:blip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Pixel">
    <a:dk1>
      <a:srgbClr val="103154"/>
    </a:dk1>
    <a:lt1>
      <a:srgbClr val="FFFFFF"/>
    </a:lt1>
    <a:dk2>
      <a:srgbClr val="00BFC3"/>
    </a:dk2>
    <a:lt2>
      <a:srgbClr val="0096FF"/>
    </a:lt2>
    <a:accent1>
      <a:srgbClr val="FF7F01"/>
    </a:accent1>
    <a:accent2>
      <a:srgbClr val="F1B015"/>
    </a:accent2>
    <a:accent3>
      <a:srgbClr val="FBEC85"/>
    </a:accent3>
    <a:accent4>
      <a:srgbClr val="D2C2F1"/>
    </a:accent4>
    <a:accent5>
      <a:srgbClr val="DA5AF4"/>
    </a:accent5>
    <a:accent6>
      <a:srgbClr val="9D09D1"/>
    </a:accent6>
    <a:hlink>
      <a:srgbClr val="1286C9"/>
    </a:hlink>
    <a:folHlink>
      <a:srgbClr val="A8C2E7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Pixel.thmx</Template>
  <TotalTime>593</TotalTime>
  <Words>294</Words>
  <Application>Microsoft Office PowerPoint</Application>
  <PresentationFormat>On-screen Show (4:3)</PresentationFormat>
  <Paragraphs>44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Pixel</vt:lpstr>
      <vt:lpstr>Anggaran Biaya Produksi Bab 4</vt:lpstr>
      <vt:lpstr>Anggaran Biaya Produksi</vt:lpstr>
      <vt:lpstr>Tujuan Pembelajaran</vt:lpstr>
      <vt:lpstr>Tiga Sub Anggaran Biaya Produksi</vt:lpstr>
      <vt:lpstr>Anggaran Bahan Baku</vt:lpstr>
      <vt:lpstr>Anggaran Pemakaian Bahan Baku</vt:lpstr>
      <vt:lpstr>Penyusunan Anggaran Pemakaian Bahan Baku</vt:lpstr>
      <vt:lpstr>Penyusunan Anggaran Pemakaian Bahan Baku - 2</vt:lpstr>
      <vt:lpstr>Penyusunan Anggaran Pemakaian Bahan Baku - 3</vt:lpstr>
      <vt:lpstr>Langkah 1</vt:lpstr>
      <vt:lpstr>Langkah 2</vt:lpstr>
    </vt:vector>
  </TitlesOfParts>
  <Company>Center for Accounting Development FEUI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Anggaran Produksi</dc:title>
  <dc:creator>sasongko catur</dc:creator>
  <cp:lastModifiedBy>S4Pro-10</cp:lastModifiedBy>
  <cp:revision>44</cp:revision>
  <dcterms:created xsi:type="dcterms:W3CDTF">2014-10-01T23:57:49Z</dcterms:created>
  <dcterms:modified xsi:type="dcterms:W3CDTF">2016-04-21T04:26:49Z</dcterms:modified>
</cp:coreProperties>
</file>