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8" d="100"/>
          <a:sy n="48" d="100"/>
        </p:scale>
        <p:origin x="-400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4.png"/><Relationship Id="rId7" Type="http://schemas.openxmlformats.org/officeDocument/2006/relationships/image" Target="../media/image6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5.svg"/></Relationships>
</file>

<file path=ppt/diagrams/_rels/drawing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4.png"/><Relationship Id="rId7" Type="http://schemas.openxmlformats.org/officeDocument/2006/relationships/image" Target="../media/image6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049450-E047-48D3-8C84-AC271F45248A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7398D7A-C9FB-4DD7-84F0-8218E7A50DCB}">
      <dgm:prSet/>
      <dgm:spPr/>
      <dgm:t>
        <a:bodyPr/>
        <a:lstStyle/>
        <a:p>
          <a:r>
            <a:rPr lang="en-US" b="0" i="0"/>
            <a:t>Hukum Alam</a:t>
          </a:r>
          <a:endParaRPr lang="en-US"/>
        </a:p>
      </dgm:t>
    </dgm:pt>
    <dgm:pt modelId="{82CFBE15-670E-49B4-833E-0AE7257A8542}" type="parTrans" cxnId="{EE98D5B2-4016-4D93-9614-5834138F318C}">
      <dgm:prSet/>
      <dgm:spPr/>
      <dgm:t>
        <a:bodyPr/>
        <a:lstStyle/>
        <a:p>
          <a:endParaRPr lang="en-US"/>
        </a:p>
      </dgm:t>
    </dgm:pt>
    <dgm:pt modelId="{08975478-AC50-40E8-AD5C-4B64952AF7CD}" type="sibTrans" cxnId="{EE98D5B2-4016-4D93-9614-5834138F318C}">
      <dgm:prSet/>
      <dgm:spPr/>
      <dgm:t>
        <a:bodyPr/>
        <a:lstStyle/>
        <a:p>
          <a:endParaRPr lang="en-US"/>
        </a:p>
      </dgm:t>
    </dgm:pt>
    <dgm:pt modelId="{42D8C481-F2D5-454F-ADAE-CE27AA189BE0}">
      <dgm:prSet/>
      <dgm:spPr/>
      <dgm:t>
        <a:bodyPr/>
        <a:lstStyle/>
        <a:p>
          <a:r>
            <a:rPr lang="en-US" b="0" i="0"/>
            <a:t>Positivisme Hukum</a:t>
          </a:r>
          <a:endParaRPr lang="en-US"/>
        </a:p>
      </dgm:t>
    </dgm:pt>
    <dgm:pt modelId="{62CD142D-8949-49BC-B4C4-3A2EBD2C5711}" type="parTrans" cxnId="{88E83D9E-EA88-4170-9188-AFDED96EE8C8}">
      <dgm:prSet/>
      <dgm:spPr/>
      <dgm:t>
        <a:bodyPr/>
        <a:lstStyle/>
        <a:p>
          <a:endParaRPr lang="en-US"/>
        </a:p>
      </dgm:t>
    </dgm:pt>
    <dgm:pt modelId="{FE4AA02D-8B8E-4B55-8F2D-78E364E3619B}" type="sibTrans" cxnId="{88E83D9E-EA88-4170-9188-AFDED96EE8C8}">
      <dgm:prSet/>
      <dgm:spPr/>
      <dgm:t>
        <a:bodyPr/>
        <a:lstStyle/>
        <a:p>
          <a:endParaRPr lang="en-US"/>
        </a:p>
      </dgm:t>
    </dgm:pt>
    <dgm:pt modelId="{38B33EF3-DB2F-431F-AE46-8CD5503A46D6}">
      <dgm:prSet/>
      <dgm:spPr/>
      <dgm:t>
        <a:bodyPr/>
        <a:lstStyle/>
        <a:p>
          <a:r>
            <a:rPr lang="en-US" b="0" i="0"/>
            <a:t>Utilitarianisme</a:t>
          </a:r>
          <a:endParaRPr lang="en-US"/>
        </a:p>
      </dgm:t>
    </dgm:pt>
    <dgm:pt modelId="{7DA54EEE-DED9-443B-957B-0C48458CA51F}" type="parTrans" cxnId="{7333607C-8AC5-40FD-BBCC-867D662DF6D2}">
      <dgm:prSet/>
      <dgm:spPr/>
      <dgm:t>
        <a:bodyPr/>
        <a:lstStyle/>
        <a:p>
          <a:endParaRPr lang="en-US"/>
        </a:p>
      </dgm:t>
    </dgm:pt>
    <dgm:pt modelId="{E927B0D3-3F10-454B-8C38-D1407DF7EC72}" type="sibTrans" cxnId="{7333607C-8AC5-40FD-BBCC-867D662DF6D2}">
      <dgm:prSet/>
      <dgm:spPr/>
      <dgm:t>
        <a:bodyPr/>
        <a:lstStyle/>
        <a:p>
          <a:endParaRPr lang="en-US"/>
        </a:p>
      </dgm:t>
    </dgm:pt>
    <dgm:pt modelId="{6A177250-C667-4782-A62F-16BF28391ACD}">
      <dgm:prSet/>
      <dgm:spPr/>
      <dgm:t>
        <a:bodyPr/>
        <a:lstStyle/>
        <a:p>
          <a:r>
            <a:rPr lang="en-US" b="0" i="0"/>
            <a:t>Mazhab Sejarah</a:t>
          </a:r>
          <a:endParaRPr lang="en-US"/>
        </a:p>
      </dgm:t>
    </dgm:pt>
    <dgm:pt modelId="{EEC08289-0D5D-476C-A10A-D2682110FE49}" type="parTrans" cxnId="{455A300D-5E0A-4599-A787-855B3B968016}">
      <dgm:prSet/>
      <dgm:spPr/>
      <dgm:t>
        <a:bodyPr/>
        <a:lstStyle/>
        <a:p>
          <a:endParaRPr lang="en-US"/>
        </a:p>
      </dgm:t>
    </dgm:pt>
    <dgm:pt modelId="{BB89BB2B-24F2-41BE-98AF-34378A661B8A}" type="sibTrans" cxnId="{455A300D-5E0A-4599-A787-855B3B968016}">
      <dgm:prSet/>
      <dgm:spPr/>
      <dgm:t>
        <a:bodyPr/>
        <a:lstStyle/>
        <a:p>
          <a:endParaRPr lang="en-US"/>
        </a:p>
      </dgm:t>
    </dgm:pt>
    <dgm:pt modelId="{2F7F4B59-767B-4B8E-BB62-4DE0D6934120}">
      <dgm:prSet/>
      <dgm:spPr/>
      <dgm:t>
        <a:bodyPr/>
        <a:lstStyle/>
        <a:p>
          <a:r>
            <a:rPr lang="en-US" b="0" i="0"/>
            <a:t>Sociological Jurisprudence</a:t>
          </a:r>
          <a:endParaRPr lang="en-US"/>
        </a:p>
      </dgm:t>
    </dgm:pt>
    <dgm:pt modelId="{25D894D7-F4CC-4D3B-A15F-75C33F6A9436}" type="parTrans" cxnId="{CD43486B-DC3C-4D71-AEA8-BF095DB235EF}">
      <dgm:prSet/>
      <dgm:spPr/>
      <dgm:t>
        <a:bodyPr/>
        <a:lstStyle/>
        <a:p>
          <a:endParaRPr lang="en-US"/>
        </a:p>
      </dgm:t>
    </dgm:pt>
    <dgm:pt modelId="{BCB2E212-CB0B-4647-916C-A5349D29E524}" type="sibTrans" cxnId="{CD43486B-DC3C-4D71-AEA8-BF095DB235EF}">
      <dgm:prSet/>
      <dgm:spPr/>
      <dgm:t>
        <a:bodyPr/>
        <a:lstStyle/>
        <a:p>
          <a:endParaRPr lang="en-US"/>
        </a:p>
      </dgm:t>
    </dgm:pt>
    <dgm:pt modelId="{C639BF7A-45EA-473A-82D1-C5FBD648F7A3}">
      <dgm:prSet/>
      <dgm:spPr/>
      <dgm:t>
        <a:bodyPr/>
        <a:lstStyle/>
        <a:p>
          <a:r>
            <a:rPr lang="en-US" b="0" i="0"/>
            <a:t>Realisme Hukum</a:t>
          </a:r>
          <a:endParaRPr lang="en-US"/>
        </a:p>
      </dgm:t>
    </dgm:pt>
    <dgm:pt modelId="{ECC5728C-8CB0-4D8C-83CD-4829227B795D}" type="parTrans" cxnId="{27A33241-7B4D-4A5E-90AA-0F9E7E0FCF4D}">
      <dgm:prSet/>
      <dgm:spPr/>
      <dgm:t>
        <a:bodyPr/>
        <a:lstStyle/>
        <a:p>
          <a:endParaRPr lang="en-US"/>
        </a:p>
      </dgm:t>
    </dgm:pt>
    <dgm:pt modelId="{1EFED054-4D6B-4FBD-9015-B59EDDF67D7B}" type="sibTrans" cxnId="{27A33241-7B4D-4A5E-90AA-0F9E7E0FCF4D}">
      <dgm:prSet/>
      <dgm:spPr/>
      <dgm:t>
        <a:bodyPr/>
        <a:lstStyle/>
        <a:p>
          <a:endParaRPr lang="en-US"/>
        </a:p>
      </dgm:t>
    </dgm:pt>
    <dgm:pt modelId="{2A786969-D926-4C98-B1C8-8D22D8B6D501}" type="pres">
      <dgm:prSet presAssocID="{25049450-E047-48D3-8C84-AC271F45248A}" presName="compositeShape" presStyleCnt="0">
        <dgm:presLayoutVars>
          <dgm:chMax val="7"/>
          <dgm:dir/>
          <dgm:resizeHandles val="exact"/>
        </dgm:presLayoutVars>
      </dgm:prSet>
      <dgm:spPr/>
    </dgm:pt>
    <dgm:pt modelId="{A055D4DC-CC5B-4255-B347-9A5DA88A292C}" type="pres">
      <dgm:prSet presAssocID="{25049450-E047-48D3-8C84-AC271F45248A}" presName="wedge1" presStyleLbl="node1" presStyleIdx="0" presStyleCnt="6"/>
      <dgm:spPr/>
    </dgm:pt>
    <dgm:pt modelId="{F708A8AE-8924-466E-AAE0-3BC502C7141E}" type="pres">
      <dgm:prSet presAssocID="{25049450-E047-48D3-8C84-AC271F45248A}" presName="dummy1a" presStyleCnt="0"/>
      <dgm:spPr/>
    </dgm:pt>
    <dgm:pt modelId="{25564A20-B4F1-448D-921A-4DCB81847115}" type="pres">
      <dgm:prSet presAssocID="{25049450-E047-48D3-8C84-AC271F45248A}" presName="dummy1b" presStyleCnt="0"/>
      <dgm:spPr/>
    </dgm:pt>
    <dgm:pt modelId="{76EEA30B-D9DF-4EDE-B1FA-D2A69D87CF7F}" type="pres">
      <dgm:prSet presAssocID="{25049450-E047-48D3-8C84-AC271F45248A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EB29163B-F891-4E3B-83FE-AC5976F558EA}" type="pres">
      <dgm:prSet presAssocID="{25049450-E047-48D3-8C84-AC271F45248A}" presName="wedge2" presStyleLbl="node1" presStyleIdx="1" presStyleCnt="6"/>
      <dgm:spPr/>
    </dgm:pt>
    <dgm:pt modelId="{ADBE7666-F4DA-4B2F-AB1C-F1E0CCEA7D98}" type="pres">
      <dgm:prSet presAssocID="{25049450-E047-48D3-8C84-AC271F45248A}" presName="dummy2a" presStyleCnt="0"/>
      <dgm:spPr/>
    </dgm:pt>
    <dgm:pt modelId="{9506C1F4-BA09-456D-8F61-3CABE3555A96}" type="pres">
      <dgm:prSet presAssocID="{25049450-E047-48D3-8C84-AC271F45248A}" presName="dummy2b" presStyleCnt="0"/>
      <dgm:spPr/>
    </dgm:pt>
    <dgm:pt modelId="{960365D7-77BF-4350-9CAD-3568BD6ED8C8}" type="pres">
      <dgm:prSet presAssocID="{25049450-E047-48D3-8C84-AC271F45248A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FC8B1615-9238-45A4-915D-2D42598929EC}" type="pres">
      <dgm:prSet presAssocID="{25049450-E047-48D3-8C84-AC271F45248A}" presName="wedge3" presStyleLbl="node1" presStyleIdx="2" presStyleCnt="6"/>
      <dgm:spPr/>
    </dgm:pt>
    <dgm:pt modelId="{EF0C2973-D1D9-4238-8317-AFD7F89C480E}" type="pres">
      <dgm:prSet presAssocID="{25049450-E047-48D3-8C84-AC271F45248A}" presName="dummy3a" presStyleCnt="0"/>
      <dgm:spPr/>
    </dgm:pt>
    <dgm:pt modelId="{954D027C-D6B7-47C6-9994-F6E79C572607}" type="pres">
      <dgm:prSet presAssocID="{25049450-E047-48D3-8C84-AC271F45248A}" presName="dummy3b" presStyleCnt="0"/>
      <dgm:spPr/>
    </dgm:pt>
    <dgm:pt modelId="{7834F1B9-9BEA-4467-B4E3-FA16D6606865}" type="pres">
      <dgm:prSet presAssocID="{25049450-E047-48D3-8C84-AC271F45248A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4FA186C8-63A4-4A88-AF7D-269BFBABA454}" type="pres">
      <dgm:prSet presAssocID="{25049450-E047-48D3-8C84-AC271F45248A}" presName="wedge4" presStyleLbl="node1" presStyleIdx="3" presStyleCnt="6"/>
      <dgm:spPr/>
    </dgm:pt>
    <dgm:pt modelId="{30C1CD18-8957-4F91-BD74-170C580A0948}" type="pres">
      <dgm:prSet presAssocID="{25049450-E047-48D3-8C84-AC271F45248A}" presName="dummy4a" presStyleCnt="0"/>
      <dgm:spPr/>
    </dgm:pt>
    <dgm:pt modelId="{8781962F-1500-4CBB-8ABA-90839B7DEC2E}" type="pres">
      <dgm:prSet presAssocID="{25049450-E047-48D3-8C84-AC271F45248A}" presName="dummy4b" presStyleCnt="0"/>
      <dgm:spPr/>
    </dgm:pt>
    <dgm:pt modelId="{E9A42285-093A-4CB8-80FD-8A51E5CCD794}" type="pres">
      <dgm:prSet presAssocID="{25049450-E047-48D3-8C84-AC271F45248A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2A7381AA-B7DF-4477-A484-09376ADFEE55}" type="pres">
      <dgm:prSet presAssocID="{25049450-E047-48D3-8C84-AC271F45248A}" presName="wedge5" presStyleLbl="node1" presStyleIdx="4" presStyleCnt="6"/>
      <dgm:spPr/>
    </dgm:pt>
    <dgm:pt modelId="{895AF5EE-C126-400B-9E47-49FC2CA18DDB}" type="pres">
      <dgm:prSet presAssocID="{25049450-E047-48D3-8C84-AC271F45248A}" presName="dummy5a" presStyleCnt="0"/>
      <dgm:spPr/>
    </dgm:pt>
    <dgm:pt modelId="{87EEE29B-9E4C-4ABA-A4F4-6A008DDE1B00}" type="pres">
      <dgm:prSet presAssocID="{25049450-E047-48D3-8C84-AC271F45248A}" presName="dummy5b" presStyleCnt="0"/>
      <dgm:spPr/>
    </dgm:pt>
    <dgm:pt modelId="{2DBDA6DA-E79B-4499-88B3-4F36357988BD}" type="pres">
      <dgm:prSet presAssocID="{25049450-E047-48D3-8C84-AC271F45248A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3F6CD49C-E041-4A37-93C4-9FD615933D48}" type="pres">
      <dgm:prSet presAssocID="{25049450-E047-48D3-8C84-AC271F45248A}" presName="wedge6" presStyleLbl="node1" presStyleIdx="5" presStyleCnt="6"/>
      <dgm:spPr/>
    </dgm:pt>
    <dgm:pt modelId="{FBF6DE2E-46BC-42A9-853A-B649BA105DDE}" type="pres">
      <dgm:prSet presAssocID="{25049450-E047-48D3-8C84-AC271F45248A}" presName="dummy6a" presStyleCnt="0"/>
      <dgm:spPr/>
    </dgm:pt>
    <dgm:pt modelId="{A2FBF286-6C8F-40E1-A2E8-07F140C40001}" type="pres">
      <dgm:prSet presAssocID="{25049450-E047-48D3-8C84-AC271F45248A}" presName="dummy6b" presStyleCnt="0"/>
      <dgm:spPr/>
    </dgm:pt>
    <dgm:pt modelId="{3737A4C6-9C55-41BD-9CE2-D5979B098616}" type="pres">
      <dgm:prSet presAssocID="{25049450-E047-48D3-8C84-AC271F45248A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</dgm:pt>
    <dgm:pt modelId="{5B227FDD-BE9A-4A13-A46E-C815293026AD}" type="pres">
      <dgm:prSet presAssocID="{08975478-AC50-40E8-AD5C-4B64952AF7CD}" presName="arrowWedge1" presStyleLbl="fgSibTrans2D1" presStyleIdx="0" presStyleCnt="6"/>
      <dgm:spPr/>
    </dgm:pt>
    <dgm:pt modelId="{60850B8E-773D-4CF2-A255-CB3A67E88FFE}" type="pres">
      <dgm:prSet presAssocID="{FE4AA02D-8B8E-4B55-8F2D-78E364E3619B}" presName="arrowWedge2" presStyleLbl="fgSibTrans2D1" presStyleIdx="1" presStyleCnt="6"/>
      <dgm:spPr/>
    </dgm:pt>
    <dgm:pt modelId="{031DE997-8F90-421C-A7AE-EDDFDB6889E2}" type="pres">
      <dgm:prSet presAssocID="{E927B0D3-3F10-454B-8C38-D1407DF7EC72}" presName="arrowWedge3" presStyleLbl="fgSibTrans2D1" presStyleIdx="2" presStyleCnt="6"/>
      <dgm:spPr/>
    </dgm:pt>
    <dgm:pt modelId="{71A5DE13-8D18-4BDE-BD8E-BD0BAF837A0C}" type="pres">
      <dgm:prSet presAssocID="{BB89BB2B-24F2-41BE-98AF-34378A661B8A}" presName="arrowWedge4" presStyleLbl="fgSibTrans2D1" presStyleIdx="3" presStyleCnt="6"/>
      <dgm:spPr/>
    </dgm:pt>
    <dgm:pt modelId="{7D533C42-209B-4ED6-ACBC-47E82A1575B7}" type="pres">
      <dgm:prSet presAssocID="{BCB2E212-CB0B-4647-916C-A5349D29E524}" presName="arrowWedge5" presStyleLbl="fgSibTrans2D1" presStyleIdx="4" presStyleCnt="6"/>
      <dgm:spPr/>
    </dgm:pt>
    <dgm:pt modelId="{93F7B4D7-3B87-4A47-8899-C3E14B3F0B6F}" type="pres">
      <dgm:prSet presAssocID="{1EFED054-4D6B-4FBD-9015-B59EDDF67D7B}" presName="arrowWedge6" presStyleLbl="fgSibTrans2D1" presStyleIdx="5" presStyleCnt="6"/>
      <dgm:spPr/>
    </dgm:pt>
  </dgm:ptLst>
  <dgm:cxnLst>
    <dgm:cxn modelId="{44007905-244E-446F-8D63-6149ED0E0AB5}" type="presOf" srcId="{38B33EF3-DB2F-431F-AE46-8CD5503A46D6}" destId="{FC8B1615-9238-45A4-915D-2D42598929EC}" srcOrd="0" destOrd="0" presId="urn:microsoft.com/office/officeart/2005/8/layout/cycle8"/>
    <dgm:cxn modelId="{A7F36D06-4859-4CEA-9254-CBE9C0182D78}" type="presOf" srcId="{42D8C481-F2D5-454F-ADAE-CE27AA189BE0}" destId="{960365D7-77BF-4350-9CAD-3568BD6ED8C8}" srcOrd="1" destOrd="0" presId="urn:microsoft.com/office/officeart/2005/8/layout/cycle8"/>
    <dgm:cxn modelId="{B5F87E0C-9233-47CF-B79C-9D17F3EA8B2A}" type="presOf" srcId="{42D8C481-F2D5-454F-ADAE-CE27AA189BE0}" destId="{EB29163B-F891-4E3B-83FE-AC5976F558EA}" srcOrd="0" destOrd="0" presId="urn:microsoft.com/office/officeart/2005/8/layout/cycle8"/>
    <dgm:cxn modelId="{455A300D-5E0A-4599-A787-855B3B968016}" srcId="{25049450-E047-48D3-8C84-AC271F45248A}" destId="{6A177250-C667-4782-A62F-16BF28391ACD}" srcOrd="3" destOrd="0" parTransId="{EEC08289-0D5D-476C-A10A-D2682110FE49}" sibTransId="{BB89BB2B-24F2-41BE-98AF-34378A661B8A}"/>
    <dgm:cxn modelId="{FAADBE2B-47D3-43FC-BBB8-48703BEF9387}" type="presOf" srcId="{6A177250-C667-4782-A62F-16BF28391ACD}" destId="{4FA186C8-63A4-4A88-AF7D-269BFBABA454}" srcOrd="0" destOrd="0" presId="urn:microsoft.com/office/officeart/2005/8/layout/cycle8"/>
    <dgm:cxn modelId="{59B6C45D-C0CF-487B-8DAE-16498306ABF9}" type="presOf" srcId="{2F7F4B59-767B-4B8E-BB62-4DE0D6934120}" destId="{2DBDA6DA-E79B-4499-88B3-4F36357988BD}" srcOrd="1" destOrd="0" presId="urn:microsoft.com/office/officeart/2005/8/layout/cycle8"/>
    <dgm:cxn modelId="{27A33241-7B4D-4A5E-90AA-0F9E7E0FCF4D}" srcId="{25049450-E047-48D3-8C84-AC271F45248A}" destId="{C639BF7A-45EA-473A-82D1-C5FBD648F7A3}" srcOrd="5" destOrd="0" parTransId="{ECC5728C-8CB0-4D8C-83CD-4829227B795D}" sibTransId="{1EFED054-4D6B-4FBD-9015-B59EDDF67D7B}"/>
    <dgm:cxn modelId="{CD43486B-DC3C-4D71-AEA8-BF095DB235EF}" srcId="{25049450-E047-48D3-8C84-AC271F45248A}" destId="{2F7F4B59-767B-4B8E-BB62-4DE0D6934120}" srcOrd="4" destOrd="0" parTransId="{25D894D7-F4CC-4D3B-A15F-75C33F6A9436}" sibTransId="{BCB2E212-CB0B-4647-916C-A5349D29E524}"/>
    <dgm:cxn modelId="{7333607C-8AC5-40FD-BBCC-867D662DF6D2}" srcId="{25049450-E047-48D3-8C84-AC271F45248A}" destId="{38B33EF3-DB2F-431F-AE46-8CD5503A46D6}" srcOrd="2" destOrd="0" parTransId="{7DA54EEE-DED9-443B-957B-0C48458CA51F}" sibTransId="{E927B0D3-3F10-454B-8C38-D1407DF7EC72}"/>
    <dgm:cxn modelId="{46027C85-1B5F-49E0-9F18-94CA96DE8B64}" type="presOf" srcId="{87398D7A-C9FB-4DD7-84F0-8218E7A50DCB}" destId="{A055D4DC-CC5B-4255-B347-9A5DA88A292C}" srcOrd="0" destOrd="0" presId="urn:microsoft.com/office/officeart/2005/8/layout/cycle8"/>
    <dgm:cxn modelId="{B1600189-B537-423E-9F96-09CDAA35A163}" type="presOf" srcId="{6A177250-C667-4782-A62F-16BF28391ACD}" destId="{E9A42285-093A-4CB8-80FD-8A51E5CCD794}" srcOrd="1" destOrd="0" presId="urn:microsoft.com/office/officeart/2005/8/layout/cycle8"/>
    <dgm:cxn modelId="{7493C697-CD37-4EC1-92B9-59C280C8589A}" type="presOf" srcId="{C639BF7A-45EA-473A-82D1-C5FBD648F7A3}" destId="{3737A4C6-9C55-41BD-9CE2-D5979B098616}" srcOrd="1" destOrd="0" presId="urn:microsoft.com/office/officeart/2005/8/layout/cycle8"/>
    <dgm:cxn modelId="{88E83D9E-EA88-4170-9188-AFDED96EE8C8}" srcId="{25049450-E047-48D3-8C84-AC271F45248A}" destId="{42D8C481-F2D5-454F-ADAE-CE27AA189BE0}" srcOrd="1" destOrd="0" parTransId="{62CD142D-8949-49BC-B4C4-3A2EBD2C5711}" sibTransId="{FE4AA02D-8B8E-4B55-8F2D-78E364E3619B}"/>
    <dgm:cxn modelId="{B30FEEA0-90F2-4A3F-8159-ACAD838BCF3D}" type="presOf" srcId="{87398D7A-C9FB-4DD7-84F0-8218E7A50DCB}" destId="{76EEA30B-D9DF-4EDE-B1FA-D2A69D87CF7F}" srcOrd="1" destOrd="0" presId="urn:microsoft.com/office/officeart/2005/8/layout/cycle8"/>
    <dgm:cxn modelId="{710A43AE-C83C-4665-B7A8-6FDB45DAE3F8}" type="presOf" srcId="{25049450-E047-48D3-8C84-AC271F45248A}" destId="{2A786969-D926-4C98-B1C8-8D22D8B6D501}" srcOrd="0" destOrd="0" presId="urn:microsoft.com/office/officeart/2005/8/layout/cycle8"/>
    <dgm:cxn modelId="{EE98D5B2-4016-4D93-9614-5834138F318C}" srcId="{25049450-E047-48D3-8C84-AC271F45248A}" destId="{87398D7A-C9FB-4DD7-84F0-8218E7A50DCB}" srcOrd="0" destOrd="0" parTransId="{82CFBE15-670E-49B4-833E-0AE7257A8542}" sibTransId="{08975478-AC50-40E8-AD5C-4B64952AF7CD}"/>
    <dgm:cxn modelId="{7D6E49CC-6E86-4FC0-8FBD-8248A59F5E2C}" type="presOf" srcId="{38B33EF3-DB2F-431F-AE46-8CD5503A46D6}" destId="{7834F1B9-9BEA-4467-B4E3-FA16D6606865}" srcOrd="1" destOrd="0" presId="urn:microsoft.com/office/officeart/2005/8/layout/cycle8"/>
    <dgm:cxn modelId="{4977F0DA-B108-4C37-B5DD-A960163C0917}" type="presOf" srcId="{2F7F4B59-767B-4B8E-BB62-4DE0D6934120}" destId="{2A7381AA-B7DF-4477-A484-09376ADFEE55}" srcOrd="0" destOrd="0" presId="urn:microsoft.com/office/officeart/2005/8/layout/cycle8"/>
    <dgm:cxn modelId="{E905DEF2-7325-4021-BF17-167145EC036A}" type="presOf" srcId="{C639BF7A-45EA-473A-82D1-C5FBD648F7A3}" destId="{3F6CD49C-E041-4A37-93C4-9FD615933D48}" srcOrd="0" destOrd="0" presId="urn:microsoft.com/office/officeart/2005/8/layout/cycle8"/>
    <dgm:cxn modelId="{6E716093-6C19-4FD4-BC6A-23CFA2110D69}" type="presParOf" srcId="{2A786969-D926-4C98-B1C8-8D22D8B6D501}" destId="{A055D4DC-CC5B-4255-B347-9A5DA88A292C}" srcOrd="0" destOrd="0" presId="urn:microsoft.com/office/officeart/2005/8/layout/cycle8"/>
    <dgm:cxn modelId="{D3A23834-658D-49DC-AEBF-E47A3B00A4D8}" type="presParOf" srcId="{2A786969-D926-4C98-B1C8-8D22D8B6D501}" destId="{F708A8AE-8924-466E-AAE0-3BC502C7141E}" srcOrd="1" destOrd="0" presId="urn:microsoft.com/office/officeart/2005/8/layout/cycle8"/>
    <dgm:cxn modelId="{6AA72644-312A-44CB-BBA8-15F0A9F52DB7}" type="presParOf" srcId="{2A786969-D926-4C98-B1C8-8D22D8B6D501}" destId="{25564A20-B4F1-448D-921A-4DCB81847115}" srcOrd="2" destOrd="0" presId="urn:microsoft.com/office/officeart/2005/8/layout/cycle8"/>
    <dgm:cxn modelId="{CD7EEF4F-1DF6-4D0E-B44B-8E3710546D38}" type="presParOf" srcId="{2A786969-D926-4C98-B1C8-8D22D8B6D501}" destId="{76EEA30B-D9DF-4EDE-B1FA-D2A69D87CF7F}" srcOrd="3" destOrd="0" presId="urn:microsoft.com/office/officeart/2005/8/layout/cycle8"/>
    <dgm:cxn modelId="{A484C8C5-BF8C-47C8-9722-A92096E26A47}" type="presParOf" srcId="{2A786969-D926-4C98-B1C8-8D22D8B6D501}" destId="{EB29163B-F891-4E3B-83FE-AC5976F558EA}" srcOrd="4" destOrd="0" presId="urn:microsoft.com/office/officeart/2005/8/layout/cycle8"/>
    <dgm:cxn modelId="{9C4FCC0D-C8A0-4A88-BE1C-E7720F885A91}" type="presParOf" srcId="{2A786969-D926-4C98-B1C8-8D22D8B6D501}" destId="{ADBE7666-F4DA-4B2F-AB1C-F1E0CCEA7D98}" srcOrd="5" destOrd="0" presId="urn:microsoft.com/office/officeart/2005/8/layout/cycle8"/>
    <dgm:cxn modelId="{F251DF4F-316D-46CE-AA68-668233FCA6E5}" type="presParOf" srcId="{2A786969-D926-4C98-B1C8-8D22D8B6D501}" destId="{9506C1F4-BA09-456D-8F61-3CABE3555A96}" srcOrd="6" destOrd="0" presId="urn:microsoft.com/office/officeart/2005/8/layout/cycle8"/>
    <dgm:cxn modelId="{30C72350-024F-401F-AFE0-ECE8EECF5565}" type="presParOf" srcId="{2A786969-D926-4C98-B1C8-8D22D8B6D501}" destId="{960365D7-77BF-4350-9CAD-3568BD6ED8C8}" srcOrd="7" destOrd="0" presId="urn:microsoft.com/office/officeart/2005/8/layout/cycle8"/>
    <dgm:cxn modelId="{33FB5061-A065-46DF-88BE-68FA50370853}" type="presParOf" srcId="{2A786969-D926-4C98-B1C8-8D22D8B6D501}" destId="{FC8B1615-9238-45A4-915D-2D42598929EC}" srcOrd="8" destOrd="0" presId="urn:microsoft.com/office/officeart/2005/8/layout/cycle8"/>
    <dgm:cxn modelId="{0F8FA478-3844-4A5C-977D-A5CC868660F0}" type="presParOf" srcId="{2A786969-D926-4C98-B1C8-8D22D8B6D501}" destId="{EF0C2973-D1D9-4238-8317-AFD7F89C480E}" srcOrd="9" destOrd="0" presId="urn:microsoft.com/office/officeart/2005/8/layout/cycle8"/>
    <dgm:cxn modelId="{9FBABF7D-60BF-4079-A2F2-EE9CEC685349}" type="presParOf" srcId="{2A786969-D926-4C98-B1C8-8D22D8B6D501}" destId="{954D027C-D6B7-47C6-9994-F6E79C572607}" srcOrd="10" destOrd="0" presId="urn:microsoft.com/office/officeart/2005/8/layout/cycle8"/>
    <dgm:cxn modelId="{AE55EB65-EEFC-42BC-AA65-3262BB23AD3E}" type="presParOf" srcId="{2A786969-D926-4C98-B1C8-8D22D8B6D501}" destId="{7834F1B9-9BEA-4467-B4E3-FA16D6606865}" srcOrd="11" destOrd="0" presId="urn:microsoft.com/office/officeart/2005/8/layout/cycle8"/>
    <dgm:cxn modelId="{C1884D0D-1325-47FB-9D04-4230F3ABFE25}" type="presParOf" srcId="{2A786969-D926-4C98-B1C8-8D22D8B6D501}" destId="{4FA186C8-63A4-4A88-AF7D-269BFBABA454}" srcOrd="12" destOrd="0" presId="urn:microsoft.com/office/officeart/2005/8/layout/cycle8"/>
    <dgm:cxn modelId="{5056E1DB-D097-499A-9AAE-7EDE85A15903}" type="presParOf" srcId="{2A786969-D926-4C98-B1C8-8D22D8B6D501}" destId="{30C1CD18-8957-4F91-BD74-170C580A0948}" srcOrd="13" destOrd="0" presId="urn:microsoft.com/office/officeart/2005/8/layout/cycle8"/>
    <dgm:cxn modelId="{29861535-528E-4FC7-8650-B59FF05F3DA1}" type="presParOf" srcId="{2A786969-D926-4C98-B1C8-8D22D8B6D501}" destId="{8781962F-1500-4CBB-8ABA-90839B7DEC2E}" srcOrd="14" destOrd="0" presId="urn:microsoft.com/office/officeart/2005/8/layout/cycle8"/>
    <dgm:cxn modelId="{3C53982A-3C98-42AC-A037-D5663C0B20AC}" type="presParOf" srcId="{2A786969-D926-4C98-B1C8-8D22D8B6D501}" destId="{E9A42285-093A-4CB8-80FD-8A51E5CCD794}" srcOrd="15" destOrd="0" presId="urn:microsoft.com/office/officeart/2005/8/layout/cycle8"/>
    <dgm:cxn modelId="{0845A84E-25F4-4ECB-B70C-3629BC9D6662}" type="presParOf" srcId="{2A786969-D926-4C98-B1C8-8D22D8B6D501}" destId="{2A7381AA-B7DF-4477-A484-09376ADFEE55}" srcOrd="16" destOrd="0" presId="urn:microsoft.com/office/officeart/2005/8/layout/cycle8"/>
    <dgm:cxn modelId="{3280AE46-322F-4616-B804-01208674A7C2}" type="presParOf" srcId="{2A786969-D926-4C98-B1C8-8D22D8B6D501}" destId="{895AF5EE-C126-400B-9E47-49FC2CA18DDB}" srcOrd="17" destOrd="0" presId="urn:microsoft.com/office/officeart/2005/8/layout/cycle8"/>
    <dgm:cxn modelId="{D607692C-D104-4EEF-AE12-B32A1DE16CCB}" type="presParOf" srcId="{2A786969-D926-4C98-B1C8-8D22D8B6D501}" destId="{87EEE29B-9E4C-4ABA-A4F4-6A008DDE1B00}" srcOrd="18" destOrd="0" presId="urn:microsoft.com/office/officeart/2005/8/layout/cycle8"/>
    <dgm:cxn modelId="{566616A1-DB42-4214-B688-005C00E7C40B}" type="presParOf" srcId="{2A786969-D926-4C98-B1C8-8D22D8B6D501}" destId="{2DBDA6DA-E79B-4499-88B3-4F36357988BD}" srcOrd="19" destOrd="0" presId="urn:microsoft.com/office/officeart/2005/8/layout/cycle8"/>
    <dgm:cxn modelId="{08248DBD-B2AD-41D0-B8A6-318490B563A4}" type="presParOf" srcId="{2A786969-D926-4C98-B1C8-8D22D8B6D501}" destId="{3F6CD49C-E041-4A37-93C4-9FD615933D48}" srcOrd="20" destOrd="0" presId="urn:microsoft.com/office/officeart/2005/8/layout/cycle8"/>
    <dgm:cxn modelId="{5978E37A-7717-40D0-BCDE-AE1B8589A0DD}" type="presParOf" srcId="{2A786969-D926-4C98-B1C8-8D22D8B6D501}" destId="{FBF6DE2E-46BC-42A9-853A-B649BA105DDE}" srcOrd="21" destOrd="0" presId="urn:microsoft.com/office/officeart/2005/8/layout/cycle8"/>
    <dgm:cxn modelId="{E9B2C321-369B-4DF5-B9F0-5091975F2E30}" type="presParOf" srcId="{2A786969-D926-4C98-B1C8-8D22D8B6D501}" destId="{A2FBF286-6C8F-40E1-A2E8-07F140C40001}" srcOrd="22" destOrd="0" presId="urn:microsoft.com/office/officeart/2005/8/layout/cycle8"/>
    <dgm:cxn modelId="{1B7640B8-8372-4D00-B89D-F3BE2171928E}" type="presParOf" srcId="{2A786969-D926-4C98-B1C8-8D22D8B6D501}" destId="{3737A4C6-9C55-41BD-9CE2-D5979B098616}" srcOrd="23" destOrd="0" presId="urn:microsoft.com/office/officeart/2005/8/layout/cycle8"/>
    <dgm:cxn modelId="{94838103-684D-4225-87B3-89E41E2DBA1C}" type="presParOf" srcId="{2A786969-D926-4C98-B1C8-8D22D8B6D501}" destId="{5B227FDD-BE9A-4A13-A46E-C815293026AD}" srcOrd="24" destOrd="0" presId="urn:microsoft.com/office/officeart/2005/8/layout/cycle8"/>
    <dgm:cxn modelId="{5663CCD9-D168-4F89-8F4A-D47BD594A1A0}" type="presParOf" srcId="{2A786969-D926-4C98-B1C8-8D22D8B6D501}" destId="{60850B8E-773D-4CF2-A255-CB3A67E88FFE}" srcOrd="25" destOrd="0" presId="urn:microsoft.com/office/officeart/2005/8/layout/cycle8"/>
    <dgm:cxn modelId="{08937E72-4CA3-488B-A2F3-A52CEB4E8FC6}" type="presParOf" srcId="{2A786969-D926-4C98-B1C8-8D22D8B6D501}" destId="{031DE997-8F90-421C-A7AE-EDDFDB6889E2}" srcOrd="26" destOrd="0" presId="urn:microsoft.com/office/officeart/2005/8/layout/cycle8"/>
    <dgm:cxn modelId="{F3A8CB9D-E541-4179-AD07-80F07163626C}" type="presParOf" srcId="{2A786969-D926-4C98-B1C8-8D22D8B6D501}" destId="{71A5DE13-8D18-4BDE-BD8E-BD0BAF837A0C}" srcOrd="27" destOrd="0" presId="urn:microsoft.com/office/officeart/2005/8/layout/cycle8"/>
    <dgm:cxn modelId="{F2E9CE0F-94D8-4F3E-8BD3-AD1BE1681CA4}" type="presParOf" srcId="{2A786969-D926-4C98-B1C8-8D22D8B6D501}" destId="{7D533C42-209B-4ED6-ACBC-47E82A1575B7}" srcOrd="28" destOrd="0" presId="urn:microsoft.com/office/officeart/2005/8/layout/cycle8"/>
    <dgm:cxn modelId="{3C6BA505-88AA-49FB-9D9B-4C2B605DB953}" type="presParOf" srcId="{2A786969-D926-4C98-B1C8-8D22D8B6D501}" destId="{93F7B4D7-3B87-4A47-8899-C3E14B3F0B6F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9F4862-5C7D-4BB6-B145-F7996EBD8417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9743BEC-D6BE-47ED-8C14-28A66F7038D6}">
      <dgm:prSet/>
      <dgm:spPr/>
      <dgm:t>
        <a:bodyPr/>
        <a:lstStyle/>
        <a:p>
          <a:r>
            <a:rPr lang="en-US" b="0" i="0"/>
            <a:t>Hukum harus dibersihkan dari anasir-anasir yang non yuridis, seperti unsur sosiologis, politis, historis, bahkan etis.</a:t>
          </a:r>
          <a:endParaRPr lang="en-US"/>
        </a:p>
      </dgm:t>
    </dgm:pt>
    <dgm:pt modelId="{9F74E980-9DBB-4A28-8EF8-86D6DFAB24A6}" type="parTrans" cxnId="{BFCB395C-0636-4540-A2B4-85DEAB62C9D5}">
      <dgm:prSet/>
      <dgm:spPr/>
      <dgm:t>
        <a:bodyPr/>
        <a:lstStyle/>
        <a:p>
          <a:endParaRPr lang="en-US"/>
        </a:p>
      </dgm:t>
    </dgm:pt>
    <dgm:pt modelId="{7645ACF2-CE26-4974-8A01-A57A7E445670}" type="sibTrans" cxnId="{BFCB395C-0636-4540-A2B4-85DEAB62C9D5}">
      <dgm:prSet/>
      <dgm:spPr/>
      <dgm:t>
        <a:bodyPr/>
        <a:lstStyle/>
        <a:p>
          <a:endParaRPr lang="en-US"/>
        </a:p>
      </dgm:t>
    </dgm:pt>
    <dgm:pt modelId="{E9BE5227-9DF5-42D2-AD59-560531713206}">
      <dgm:prSet/>
      <dgm:spPr/>
      <dgm:t>
        <a:bodyPr/>
        <a:lstStyle/>
        <a:p>
          <a:r>
            <a:rPr lang="en-US" b="0" i="0"/>
            <a:t>Kelsen mendasarkan pada Neo Kantianisme karena menggunakan pemikiran Kant tentang pemisahan antara isi dan bentuk. </a:t>
          </a:r>
          <a:endParaRPr lang="en-US"/>
        </a:p>
      </dgm:t>
    </dgm:pt>
    <dgm:pt modelId="{7305D195-CF72-436B-A7DA-81953B2F20C6}" type="parTrans" cxnId="{73968004-2CC5-4B0C-B10B-4D1D6CFDDAE6}">
      <dgm:prSet/>
      <dgm:spPr/>
      <dgm:t>
        <a:bodyPr/>
        <a:lstStyle/>
        <a:p>
          <a:endParaRPr lang="en-US"/>
        </a:p>
      </dgm:t>
    </dgm:pt>
    <dgm:pt modelId="{307213C9-705F-4291-81BD-6BCB464928DF}" type="sibTrans" cxnId="{73968004-2CC5-4B0C-B10B-4D1D6CFDDAE6}">
      <dgm:prSet/>
      <dgm:spPr/>
      <dgm:t>
        <a:bodyPr/>
        <a:lstStyle/>
        <a:p>
          <a:endParaRPr lang="en-US"/>
        </a:p>
      </dgm:t>
    </dgm:pt>
    <dgm:pt modelId="{60DCE062-7E3D-4F76-8E55-020021E2F41D}">
      <dgm:prSet/>
      <dgm:spPr/>
      <dgm:t>
        <a:bodyPr/>
        <a:lstStyle/>
        <a:p>
          <a:r>
            <a:rPr lang="en-US" b="0" i="0"/>
            <a:t>Bagi Kelsen, hukum berhubungan dengan bentuk (form), bukan isi (materia). Jadi keadilan sebagai isi hukum berada di luar hukum.</a:t>
          </a:r>
          <a:endParaRPr lang="en-US"/>
        </a:p>
      </dgm:t>
    </dgm:pt>
    <dgm:pt modelId="{C8ECCA1A-3149-4444-9691-0F9DB77878AD}" type="parTrans" cxnId="{D011D57E-95FB-4F27-8C74-D52E392339AD}">
      <dgm:prSet/>
      <dgm:spPr/>
      <dgm:t>
        <a:bodyPr/>
        <a:lstStyle/>
        <a:p>
          <a:endParaRPr lang="en-US"/>
        </a:p>
      </dgm:t>
    </dgm:pt>
    <dgm:pt modelId="{8A7ED9CD-084F-4D82-8C81-6D56FCA65154}" type="sibTrans" cxnId="{D011D57E-95FB-4F27-8C74-D52E392339AD}">
      <dgm:prSet/>
      <dgm:spPr/>
      <dgm:t>
        <a:bodyPr/>
        <a:lstStyle/>
        <a:p>
          <a:endParaRPr lang="en-US"/>
        </a:p>
      </dgm:t>
    </dgm:pt>
    <dgm:pt modelId="{43199625-5F06-423B-90A8-7485801407B7}">
      <dgm:prSet/>
      <dgm:spPr/>
      <dgm:t>
        <a:bodyPr/>
        <a:lstStyle/>
        <a:p>
          <a:r>
            <a:rPr lang="en-US" b="0" i="0"/>
            <a:t>Hukum dikeluarkan oleh Penguasa</a:t>
          </a:r>
          <a:br>
            <a:rPr lang="en-US"/>
          </a:br>
          <a:endParaRPr lang="en-US"/>
        </a:p>
      </dgm:t>
    </dgm:pt>
    <dgm:pt modelId="{B06FD66D-C3AF-4AB2-8780-8166FED8913E}" type="parTrans" cxnId="{9D966731-92B5-4705-A2E5-174BE8890C90}">
      <dgm:prSet/>
      <dgm:spPr/>
      <dgm:t>
        <a:bodyPr/>
        <a:lstStyle/>
        <a:p>
          <a:endParaRPr lang="en-US"/>
        </a:p>
      </dgm:t>
    </dgm:pt>
    <dgm:pt modelId="{80BA8B4B-BD1C-447F-B02D-9F73CDCEBCDD}" type="sibTrans" cxnId="{9D966731-92B5-4705-A2E5-174BE8890C90}">
      <dgm:prSet/>
      <dgm:spPr/>
      <dgm:t>
        <a:bodyPr/>
        <a:lstStyle/>
        <a:p>
          <a:endParaRPr lang="en-US"/>
        </a:p>
      </dgm:t>
    </dgm:pt>
    <dgm:pt modelId="{5E8E9E92-D2EC-4496-A346-A1B3468E3F3A}" type="pres">
      <dgm:prSet presAssocID="{179F4862-5C7D-4BB6-B145-F7996EBD8417}" presName="diagram" presStyleCnt="0">
        <dgm:presLayoutVars>
          <dgm:dir/>
          <dgm:resizeHandles val="exact"/>
        </dgm:presLayoutVars>
      </dgm:prSet>
      <dgm:spPr/>
    </dgm:pt>
    <dgm:pt modelId="{2ADEBB7A-526B-4C7A-AB75-61640BB2606A}" type="pres">
      <dgm:prSet presAssocID="{49743BEC-D6BE-47ED-8C14-28A66F7038D6}" presName="arrow" presStyleLbl="node1" presStyleIdx="0" presStyleCnt="4">
        <dgm:presLayoutVars>
          <dgm:bulletEnabled val="1"/>
        </dgm:presLayoutVars>
      </dgm:prSet>
      <dgm:spPr/>
    </dgm:pt>
    <dgm:pt modelId="{728B68AE-5B32-43D6-87B7-7B26487BB878}" type="pres">
      <dgm:prSet presAssocID="{E9BE5227-9DF5-42D2-AD59-560531713206}" presName="arrow" presStyleLbl="node1" presStyleIdx="1" presStyleCnt="4">
        <dgm:presLayoutVars>
          <dgm:bulletEnabled val="1"/>
        </dgm:presLayoutVars>
      </dgm:prSet>
      <dgm:spPr/>
    </dgm:pt>
    <dgm:pt modelId="{565DE31A-F418-4F96-85DC-25E087CA668D}" type="pres">
      <dgm:prSet presAssocID="{60DCE062-7E3D-4F76-8E55-020021E2F41D}" presName="arrow" presStyleLbl="node1" presStyleIdx="2" presStyleCnt="4">
        <dgm:presLayoutVars>
          <dgm:bulletEnabled val="1"/>
        </dgm:presLayoutVars>
      </dgm:prSet>
      <dgm:spPr/>
    </dgm:pt>
    <dgm:pt modelId="{5FC843A0-D019-45A3-80B0-C98595E30E44}" type="pres">
      <dgm:prSet presAssocID="{43199625-5F06-423B-90A8-7485801407B7}" presName="arrow" presStyleLbl="node1" presStyleIdx="3" presStyleCnt="4">
        <dgm:presLayoutVars>
          <dgm:bulletEnabled val="1"/>
        </dgm:presLayoutVars>
      </dgm:prSet>
      <dgm:spPr/>
    </dgm:pt>
  </dgm:ptLst>
  <dgm:cxnLst>
    <dgm:cxn modelId="{73968004-2CC5-4B0C-B10B-4D1D6CFDDAE6}" srcId="{179F4862-5C7D-4BB6-B145-F7996EBD8417}" destId="{E9BE5227-9DF5-42D2-AD59-560531713206}" srcOrd="1" destOrd="0" parTransId="{7305D195-CF72-436B-A7DA-81953B2F20C6}" sibTransId="{307213C9-705F-4291-81BD-6BCB464928DF}"/>
    <dgm:cxn modelId="{9D966731-92B5-4705-A2E5-174BE8890C90}" srcId="{179F4862-5C7D-4BB6-B145-F7996EBD8417}" destId="{43199625-5F06-423B-90A8-7485801407B7}" srcOrd="3" destOrd="0" parTransId="{B06FD66D-C3AF-4AB2-8780-8166FED8913E}" sibTransId="{80BA8B4B-BD1C-447F-B02D-9F73CDCEBCDD}"/>
    <dgm:cxn modelId="{BFCB395C-0636-4540-A2B4-85DEAB62C9D5}" srcId="{179F4862-5C7D-4BB6-B145-F7996EBD8417}" destId="{49743BEC-D6BE-47ED-8C14-28A66F7038D6}" srcOrd="0" destOrd="0" parTransId="{9F74E980-9DBB-4A28-8EF8-86D6DFAB24A6}" sibTransId="{7645ACF2-CE26-4974-8A01-A57A7E445670}"/>
    <dgm:cxn modelId="{53CC1869-2326-42A9-B3DE-1EEE9DB01243}" type="presOf" srcId="{60DCE062-7E3D-4F76-8E55-020021E2F41D}" destId="{565DE31A-F418-4F96-85DC-25E087CA668D}" srcOrd="0" destOrd="0" presId="urn:microsoft.com/office/officeart/2005/8/layout/arrow5"/>
    <dgm:cxn modelId="{D011D57E-95FB-4F27-8C74-D52E392339AD}" srcId="{179F4862-5C7D-4BB6-B145-F7996EBD8417}" destId="{60DCE062-7E3D-4F76-8E55-020021E2F41D}" srcOrd="2" destOrd="0" parTransId="{C8ECCA1A-3149-4444-9691-0F9DB77878AD}" sibTransId="{8A7ED9CD-084F-4D82-8C81-6D56FCA65154}"/>
    <dgm:cxn modelId="{6168988D-31E0-4610-9264-0BCA1356C51F}" type="presOf" srcId="{179F4862-5C7D-4BB6-B145-F7996EBD8417}" destId="{5E8E9E92-D2EC-4496-A346-A1B3468E3F3A}" srcOrd="0" destOrd="0" presId="urn:microsoft.com/office/officeart/2005/8/layout/arrow5"/>
    <dgm:cxn modelId="{C5FC5DA8-0E02-4AEC-B953-97B85C40F5DA}" type="presOf" srcId="{E9BE5227-9DF5-42D2-AD59-560531713206}" destId="{728B68AE-5B32-43D6-87B7-7B26487BB878}" srcOrd="0" destOrd="0" presId="urn:microsoft.com/office/officeart/2005/8/layout/arrow5"/>
    <dgm:cxn modelId="{C2F552AD-5D88-4DA7-8A13-3E9C275FAC09}" type="presOf" srcId="{49743BEC-D6BE-47ED-8C14-28A66F7038D6}" destId="{2ADEBB7A-526B-4C7A-AB75-61640BB2606A}" srcOrd="0" destOrd="0" presId="urn:microsoft.com/office/officeart/2005/8/layout/arrow5"/>
    <dgm:cxn modelId="{E8EC1FDB-68C4-486F-8179-BCF0EEC620EE}" type="presOf" srcId="{43199625-5F06-423B-90A8-7485801407B7}" destId="{5FC843A0-D019-45A3-80B0-C98595E30E44}" srcOrd="0" destOrd="0" presId="urn:microsoft.com/office/officeart/2005/8/layout/arrow5"/>
    <dgm:cxn modelId="{8454E57B-5A2C-4283-A16D-5D79BB897BA7}" type="presParOf" srcId="{5E8E9E92-D2EC-4496-A346-A1B3468E3F3A}" destId="{2ADEBB7A-526B-4C7A-AB75-61640BB2606A}" srcOrd="0" destOrd="0" presId="urn:microsoft.com/office/officeart/2005/8/layout/arrow5"/>
    <dgm:cxn modelId="{C78D1C94-4E42-45C2-AA7C-9718ECB69067}" type="presParOf" srcId="{5E8E9E92-D2EC-4496-A346-A1B3468E3F3A}" destId="{728B68AE-5B32-43D6-87B7-7B26487BB878}" srcOrd="1" destOrd="0" presId="urn:microsoft.com/office/officeart/2005/8/layout/arrow5"/>
    <dgm:cxn modelId="{7E0FD29C-365D-4232-9DD7-68208F8D3A69}" type="presParOf" srcId="{5E8E9E92-D2EC-4496-A346-A1B3468E3F3A}" destId="{565DE31A-F418-4F96-85DC-25E087CA668D}" srcOrd="2" destOrd="0" presId="urn:microsoft.com/office/officeart/2005/8/layout/arrow5"/>
    <dgm:cxn modelId="{E83D6E64-E686-4AE9-BC88-C8EE3C88CE52}" type="presParOf" srcId="{5E8E9E92-D2EC-4496-A346-A1B3468E3F3A}" destId="{5FC843A0-D019-45A3-80B0-C98595E30E44}" srcOrd="3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1004932-7F50-4515-A0FE-F73ABAB87CFA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9BE8009-24D0-4306-BC60-F33F8E166062}">
      <dgm:prSet/>
      <dgm:spPr/>
      <dgm:t>
        <a:bodyPr/>
        <a:lstStyle/>
        <a:p>
          <a:r>
            <a:rPr lang="en-US" b="0" i="0"/>
            <a:t>What The ought to be ?</a:t>
          </a:r>
          <a:endParaRPr lang="en-US"/>
        </a:p>
      </dgm:t>
    </dgm:pt>
    <dgm:pt modelId="{424C4D1C-1D3E-4423-8DCB-470A8AAF79E9}" type="parTrans" cxnId="{8E4F68B5-5067-4532-8B15-21465B65A121}">
      <dgm:prSet/>
      <dgm:spPr/>
      <dgm:t>
        <a:bodyPr/>
        <a:lstStyle/>
        <a:p>
          <a:endParaRPr lang="en-US"/>
        </a:p>
      </dgm:t>
    </dgm:pt>
    <dgm:pt modelId="{485148F7-565B-46CB-BD87-360F2EFD85B4}" type="sibTrans" cxnId="{8E4F68B5-5067-4532-8B15-21465B65A121}">
      <dgm:prSet/>
      <dgm:spPr/>
      <dgm:t>
        <a:bodyPr/>
        <a:lstStyle/>
        <a:p>
          <a:endParaRPr lang="en-US"/>
        </a:p>
      </dgm:t>
    </dgm:pt>
    <dgm:pt modelId="{7FAD2423-0693-4D27-B16B-027E882C9C11}">
      <dgm:prSet/>
      <dgm:spPr/>
      <dgm:t>
        <a:bodyPr/>
        <a:lstStyle/>
        <a:p>
          <a:r>
            <a:rPr lang="en-US" b="0" i="0"/>
            <a:t>What The Law is?</a:t>
          </a:r>
          <a:endParaRPr lang="en-US"/>
        </a:p>
      </dgm:t>
    </dgm:pt>
    <dgm:pt modelId="{F07A9A47-1829-4F01-94BE-CD37F63DF0AB}" type="parTrans" cxnId="{5BF39170-3E45-43D2-AFD4-9A549BED454C}">
      <dgm:prSet/>
      <dgm:spPr/>
      <dgm:t>
        <a:bodyPr/>
        <a:lstStyle/>
        <a:p>
          <a:endParaRPr lang="en-US"/>
        </a:p>
      </dgm:t>
    </dgm:pt>
    <dgm:pt modelId="{AAA03191-08EE-425C-8BBD-5F9EFE2CA866}" type="sibTrans" cxnId="{5BF39170-3E45-43D2-AFD4-9A549BED454C}">
      <dgm:prSet/>
      <dgm:spPr/>
      <dgm:t>
        <a:bodyPr/>
        <a:lstStyle/>
        <a:p>
          <a:endParaRPr lang="en-US"/>
        </a:p>
      </dgm:t>
    </dgm:pt>
    <dgm:pt modelId="{E1F9BE33-96B1-4561-B4D9-4CC6C59244B9}">
      <dgm:prSet/>
      <dgm:spPr/>
      <dgm:t>
        <a:bodyPr/>
        <a:lstStyle/>
        <a:p>
          <a:r>
            <a:rPr lang="en-US" b="0" i="0"/>
            <a:t>Aliansi Metodikal</a:t>
          </a:r>
          <a:endParaRPr lang="en-US"/>
        </a:p>
      </dgm:t>
    </dgm:pt>
    <dgm:pt modelId="{811651A7-341D-4B3A-AE3D-D3FB104FB72A}" type="parTrans" cxnId="{132D357E-0D8A-4478-8028-C4E2D5D3BE22}">
      <dgm:prSet/>
      <dgm:spPr/>
      <dgm:t>
        <a:bodyPr/>
        <a:lstStyle/>
        <a:p>
          <a:endParaRPr lang="en-US"/>
        </a:p>
      </dgm:t>
    </dgm:pt>
    <dgm:pt modelId="{FB7E820F-6202-47BC-9BBA-27570CDDB169}" type="sibTrans" cxnId="{132D357E-0D8A-4478-8028-C4E2D5D3BE22}">
      <dgm:prSet/>
      <dgm:spPr/>
      <dgm:t>
        <a:bodyPr/>
        <a:lstStyle/>
        <a:p>
          <a:endParaRPr lang="en-US"/>
        </a:p>
      </dgm:t>
    </dgm:pt>
    <dgm:pt modelId="{3191F757-C1CA-40C2-B5D9-4498BAC9CCD4}">
      <dgm:prSet/>
      <dgm:spPr/>
      <dgm:t>
        <a:bodyPr/>
        <a:lstStyle/>
        <a:p>
          <a:r>
            <a:rPr lang="en-US" b="0" i="0"/>
            <a:t>Metode Tunggal</a:t>
          </a:r>
          <a:endParaRPr lang="en-US"/>
        </a:p>
      </dgm:t>
    </dgm:pt>
    <dgm:pt modelId="{634B9CBD-0570-49BA-9D50-52E7C92728B6}" type="parTrans" cxnId="{58CBDEE1-7577-434D-B7AE-E5D1C3B7C11D}">
      <dgm:prSet/>
      <dgm:spPr/>
      <dgm:t>
        <a:bodyPr/>
        <a:lstStyle/>
        <a:p>
          <a:endParaRPr lang="en-US"/>
        </a:p>
      </dgm:t>
    </dgm:pt>
    <dgm:pt modelId="{1F94F8BA-2395-4D4A-B01D-AF2006DA3B48}" type="sibTrans" cxnId="{58CBDEE1-7577-434D-B7AE-E5D1C3B7C11D}">
      <dgm:prSet/>
      <dgm:spPr/>
      <dgm:t>
        <a:bodyPr/>
        <a:lstStyle/>
        <a:p>
          <a:endParaRPr lang="en-US"/>
        </a:p>
      </dgm:t>
    </dgm:pt>
    <dgm:pt modelId="{0BCB00D2-FA87-47ED-BC34-626463A5D06D}">
      <dgm:prSet/>
      <dgm:spPr/>
      <dgm:t>
        <a:bodyPr/>
        <a:lstStyle/>
        <a:p>
          <a:r>
            <a:rPr lang="en-US" b="0" i="0"/>
            <a:t>Mengindikasikan pengertian hukum yang lahir melalui internal process</a:t>
          </a:r>
          <a:endParaRPr lang="en-US"/>
        </a:p>
      </dgm:t>
    </dgm:pt>
    <dgm:pt modelId="{4E728EAC-1D47-49CF-B741-56E3F3FB5B30}" type="parTrans" cxnId="{93CF97DC-7512-4009-AC87-ACB35E06D451}">
      <dgm:prSet/>
      <dgm:spPr/>
      <dgm:t>
        <a:bodyPr/>
        <a:lstStyle/>
        <a:p>
          <a:endParaRPr lang="en-US"/>
        </a:p>
      </dgm:t>
    </dgm:pt>
    <dgm:pt modelId="{44494EC0-F439-4AA3-87CF-3528C98C9806}" type="sibTrans" cxnId="{93CF97DC-7512-4009-AC87-ACB35E06D451}">
      <dgm:prSet/>
      <dgm:spPr/>
      <dgm:t>
        <a:bodyPr/>
        <a:lstStyle/>
        <a:p>
          <a:endParaRPr lang="en-US"/>
        </a:p>
      </dgm:t>
    </dgm:pt>
    <dgm:pt modelId="{D178E1CE-567A-4D55-B19A-1B6FE886EB0F}">
      <dgm:prSet/>
      <dgm:spPr/>
      <dgm:t>
        <a:bodyPr/>
        <a:lstStyle/>
        <a:p>
          <a:r>
            <a:rPr lang="en-US" b="0" i="0"/>
            <a:t>Hukum Yang Melebur ke dalam elemen-elemen alam</a:t>
          </a:r>
          <a:endParaRPr lang="en-US"/>
        </a:p>
      </dgm:t>
    </dgm:pt>
    <dgm:pt modelId="{F7FA01C0-2A76-4E80-80FE-68B79224C0DE}" type="parTrans" cxnId="{5DFC1171-6CE7-4914-8A2E-63BA4471912A}">
      <dgm:prSet/>
      <dgm:spPr/>
      <dgm:t>
        <a:bodyPr/>
        <a:lstStyle/>
        <a:p>
          <a:endParaRPr lang="en-US"/>
        </a:p>
      </dgm:t>
    </dgm:pt>
    <dgm:pt modelId="{D8224F43-75BE-4D2C-880D-9439CE64B569}" type="sibTrans" cxnId="{5DFC1171-6CE7-4914-8A2E-63BA4471912A}">
      <dgm:prSet/>
      <dgm:spPr/>
      <dgm:t>
        <a:bodyPr/>
        <a:lstStyle/>
        <a:p>
          <a:endParaRPr lang="en-US"/>
        </a:p>
      </dgm:t>
    </dgm:pt>
    <dgm:pt modelId="{4804495D-351F-4624-9240-2AA30EBC29F0}">
      <dgm:prSet/>
      <dgm:spPr/>
      <dgm:t>
        <a:bodyPr/>
        <a:lstStyle/>
        <a:p>
          <a:r>
            <a:rPr lang="en-US" b="0" i="0"/>
            <a:t>Hukum Yang dipisahkan dari elemen-elemen alam</a:t>
          </a:r>
          <a:endParaRPr lang="en-US"/>
        </a:p>
      </dgm:t>
    </dgm:pt>
    <dgm:pt modelId="{E938C53A-15DA-4D8A-8E35-AD1B52225C3E}" type="parTrans" cxnId="{C626E489-0AE6-4D75-BF5C-82C79DF72BDE}">
      <dgm:prSet/>
      <dgm:spPr/>
      <dgm:t>
        <a:bodyPr/>
        <a:lstStyle/>
        <a:p>
          <a:endParaRPr lang="en-US"/>
        </a:p>
      </dgm:t>
    </dgm:pt>
    <dgm:pt modelId="{F278FC4B-2D61-42D7-8BB0-099DFE42864F}" type="sibTrans" cxnId="{C626E489-0AE6-4D75-BF5C-82C79DF72BDE}">
      <dgm:prSet/>
      <dgm:spPr/>
      <dgm:t>
        <a:bodyPr/>
        <a:lstStyle/>
        <a:p>
          <a:endParaRPr lang="en-US"/>
        </a:p>
      </dgm:t>
    </dgm:pt>
    <dgm:pt modelId="{A5D4B437-92E2-450E-A483-BC14295CF0DB}">
      <dgm:prSet/>
      <dgm:spPr/>
      <dgm:t>
        <a:bodyPr/>
        <a:lstStyle/>
        <a:p>
          <a:r>
            <a:rPr lang="en-US" b="0" i="0"/>
            <a:t>Mengindikasikan pengertian hukum yang lahir dalam external process</a:t>
          </a:r>
          <a:endParaRPr lang="en-US"/>
        </a:p>
      </dgm:t>
    </dgm:pt>
    <dgm:pt modelId="{533E9D93-8F30-4582-BDB3-BEDDAE370AEC}" type="parTrans" cxnId="{5B4CAF2D-E550-49A9-B862-A57E4749478E}">
      <dgm:prSet/>
      <dgm:spPr/>
      <dgm:t>
        <a:bodyPr/>
        <a:lstStyle/>
        <a:p>
          <a:endParaRPr lang="en-US"/>
        </a:p>
      </dgm:t>
    </dgm:pt>
    <dgm:pt modelId="{96239F34-D8A0-45CB-933E-6D395DFCB01C}" type="sibTrans" cxnId="{5B4CAF2D-E550-49A9-B862-A57E4749478E}">
      <dgm:prSet/>
      <dgm:spPr/>
      <dgm:t>
        <a:bodyPr/>
        <a:lstStyle/>
        <a:p>
          <a:endParaRPr lang="en-US"/>
        </a:p>
      </dgm:t>
    </dgm:pt>
    <dgm:pt modelId="{C4E76CBF-4883-4B9B-A0CC-DC94F726DB89}" type="pres">
      <dgm:prSet presAssocID="{01004932-7F50-4515-A0FE-F73ABAB87CFA}" presName="Name0" presStyleCnt="0">
        <dgm:presLayoutVars>
          <dgm:dir/>
          <dgm:animLvl val="lvl"/>
          <dgm:resizeHandles val="exact"/>
        </dgm:presLayoutVars>
      </dgm:prSet>
      <dgm:spPr/>
    </dgm:pt>
    <dgm:pt modelId="{BDBE7398-A22A-4F69-ADD2-60098D3EE905}" type="pres">
      <dgm:prSet presAssocID="{79BE8009-24D0-4306-BC60-F33F8E166062}" presName="linNode" presStyleCnt="0"/>
      <dgm:spPr/>
    </dgm:pt>
    <dgm:pt modelId="{C2CCE443-5CFF-4BB5-A6D1-0F3A54EAF396}" type="pres">
      <dgm:prSet presAssocID="{79BE8009-24D0-4306-BC60-F33F8E166062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66A9163E-E309-4850-9F6F-94FF390CBE6B}" type="pres">
      <dgm:prSet presAssocID="{485148F7-565B-46CB-BD87-360F2EFD85B4}" presName="sp" presStyleCnt="0"/>
      <dgm:spPr/>
    </dgm:pt>
    <dgm:pt modelId="{74611576-DDA7-484C-B724-B7FAABC0E4A7}" type="pres">
      <dgm:prSet presAssocID="{7FAD2423-0693-4D27-B16B-027E882C9C11}" presName="linNode" presStyleCnt="0"/>
      <dgm:spPr/>
    </dgm:pt>
    <dgm:pt modelId="{7D80D2CC-AEBD-4684-BA60-C00E26EA62D2}" type="pres">
      <dgm:prSet presAssocID="{7FAD2423-0693-4D27-B16B-027E882C9C11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AB5AB2CB-E6A2-409B-B439-73B3EF5D0A12}" type="pres">
      <dgm:prSet presAssocID="{AAA03191-08EE-425C-8BBD-5F9EFE2CA866}" presName="sp" presStyleCnt="0"/>
      <dgm:spPr/>
    </dgm:pt>
    <dgm:pt modelId="{6EEE884B-86CD-4B37-84F8-BFBAB25EF020}" type="pres">
      <dgm:prSet presAssocID="{E1F9BE33-96B1-4561-B4D9-4CC6C59244B9}" presName="linNode" presStyleCnt="0"/>
      <dgm:spPr/>
    </dgm:pt>
    <dgm:pt modelId="{063BC961-05CA-46C0-A7FB-E2CE54462B3B}" type="pres">
      <dgm:prSet presAssocID="{E1F9BE33-96B1-4561-B4D9-4CC6C59244B9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49FD84CE-7668-4CCF-ADEE-FB1A731672BC}" type="pres">
      <dgm:prSet presAssocID="{FB7E820F-6202-47BC-9BBA-27570CDDB169}" presName="sp" presStyleCnt="0"/>
      <dgm:spPr/>
    </dgm:pt>
    <dgm:pt modelId="{6D3A92F5-7075-4A63-AD1C-2B0981D9BD37}" type="pres">
      <dgm:prSet presAssocID="{3191F757-C1CA-40C2-B5D9-4498BAC9CCD4}" presName="linNode" presStyleCnt="0"/>
      <dgm:spPr/>
    </dgm:pt>
    <dgm:pt modelId="{E353A516-DDB9-4BF0-A076-D381E8F18A72}" type="pres">
      <dgm:prSet presAssocID="{3191F757-C1CA-40C2-B5D9-4498BAC9CCD4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25631205-B0A5-4FC1-9633-CDB7767D4036}" type="pres">
      <dgm:prSet presAssocID="{1F94F8BA-2395-4D4A-B01D-AF2006DA3B48}" presName="sp" presStyleCnt="0"/>
      <dgm:spPr/>
    </dgm:pt>
    <dgm:pt modelId="{BDC210F7-54B1-4F29-87A2-BC7505A26987}" type="pres">
      <dgm:prSet presAssocID="{0BCB00D2-FA87-47ED-BC34-626463A5D06D}" presName="linNode" presStyleCnt="0"/>
      <dgm:spPr/>
    </dgm:pt>
    <dgm:pt modelId="{0B82AD53-F4C9-48CC-8986-9E63B94D67EB}" type="pres">
      <dgm:prSet presAssocID="{0BCB00D2-FA87-47ED-BC34-626463A5D06D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60A201C2-FD29-49E0-8784-86773935B83C}" type="pres">
      <dgm:prSet presAssocID="{44494EC0-F439-4AA3-87CF-3528C98C9806}" presName="sp" presStyleCnt="0"/>
      <dgm:spPr/>
    </dgm:pt>
    <dgm:pt modelId="{1C4A4758-7CC4-4301-85C6-0720E0C6A54E}" type="pres">
      <dgm:prSet presAssocID="{D178E1CE-567A-4D55-B19A-1B6FE886EB0F}" presName="linNode" presStyleCnt="0"/>
      <dgm:spPr/>
    </dgm:pt>
    <dgm:pt modelId="{C710B469-A526-4E5C-8C53-9EF0596AF001}" type="pres">
      <dgm:prSet presAssocID="{D178E1CE-567A-4D55-B19A-1B6FE886EB0F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C5EAF038-30AD-4288-85E6-AADD4CE74282}" type="pres">
      <dgm:prSet presAssocID="{D8224F43-75BE-4D2C-880D-9439CE64B569}" presName="sp" presStyleCnt="0"/>
      <dgm:spPr/>
    </dgm:pt>
    <dgm:pt modelId="{923F080C-D56C-409C-8924-65FA8C4C25E0}" type="pres">
      <dgm:prSet presAssocID="{4804495D-351F-4624-9240-2AA30EBC29F0}" presName="linNode" presStyleCnt="0"/>
      <dgm:spPr/>
    </dgm:pt>
    <dgm:pt modelId="{85B4D622-8738-4601-AF83-A8F349B578FF}" type="pres">
      <dgm:prSet presAssocID="{4804495D-351F-4624-9240-2AA30EBC29F0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0568C795-4D73-46B3-8DCA-3C8702F2C94F}" type="pres">
      <dgm:prSet presAssocID="{F278FC4B-2D61-42D7-8BB0-099DFE42864F}" presName="sp" presStyleCnt="0"/>
      <dgm:spPr/>
    </dgm:pt>
    <dgm:pt modelId="{594A2C1D-9E23-4C4B-B226-D7FF4615DA2F}" type="pres">
      <dgm:prSet presAssocID="{A5D4B437-92E2-450E-A483-BC14295CF0DB}" presName="linNode" presStyleCnt="0"/>
      <dgm:spPr/>
    </dgm:pt>
    <dgm:pt modelId="{CCA29EAD-99BE-42F9-B4CD-FE64254B94A5}" type="pres">
      <dgm:prSet presAssocID="{A5D4B437-92E2-450E-A483-BC14295CF0DB}" presName="parentText" presStyleLbl="node1" presStyleIdx="7" presStyleCnt="8">
        <dgm:presLayoutVars>
          <dgm:chMax val="1"/>
          <dgm:bulletEnabled val="1"/>
        </dgm:presLayoutVars>
      </dgm:prSet>
      <dgm:spPr/>
    </dgm:pt>
  </dgm:ptLst>
  <dgm:cxnLst>
    <dgm:cxn modelId="{2BF64D12-0509-47CF-94CD-DEC91124D626}" type="presOf" srcId="{E1F9BE33-96B1-4561-B4D9-4CC6C59244B9}" destId="{063BC961-05CA-46C0-A7FB-E2CE54462B3B}" srcOrd="0" destOrd="0" presId="urn:microsoft.com/office/officeart/2005/8/layout/vList5"/>
    <dgm:cxn modelId="{DB5E1E2B-AE57-46B4-AE7B-DBACA965F42E}" type="presOf" srcId="{A5D4B437-92E2-450E-A483-BC14295CF0DB}" destId="{CCA29EAD-99BE-42F9-B4CD-FE64254B94A5}" srcOrd="0" destOrd="0" presId="urn:microsoft.com/office/officeart/2005/8/layout/vList5"/>
    <dgm:cxn modelId="{5B4CAF2D-E550-49A9-B862-A57E4749478E}" srcId="{01004932-7F50-4515-A0FE-F73ABAB87CFA}" destId="{A5D4B437-92E2-450E-A483-BC14295CF0DB}" srcOrd="7" destOrd="0" parTransId="{533E9D93-8F30-4582-BDB3-BEDDAE370AEC}" sibTransId="{96239F34-D8A0-45CB-933E-6D395DFCB01C}"/>
    <dgm:cxn modelId="{BB231633-2B27-421C-B9B8-1268535FD8C5}" type="presOf" srcId="{D178E1CE-567A-4D55-B19A-1B6FE886EB0F}" destId="{C710B469-A526-4E5C-8C53-9EF0596AF001}" srcOrd="0" destOrd="0" presId="urn:microsoft.com/office/officeart/2005/8/layout/vList5"/>
    <dgm:cxn modelId="{D6BFCE64-0469-4E76-B355-E61AE968AF9E}" type="presOf" srcId="{0BCB00D2-FA87-47ED-BC34-626463A5D06D}" destId="{0B82AD53-F4C9-48CC-8986-9E63B94D67EB}" srcOrd="0" destOrd="0" presId="urn:microsoft.com/office/officeart/2005/8/layout/vList5"/>
    <dgm:cxn modelId="{5BF39170-3E45-43D2-AFD4-9A549BED454C}" srcId="{01004932-7F50-4515-A0FE-F73ABAB87CFA}" destId="{7FAD2423-0693-4D27-B16B-027E882C9C11}" srcOrd="1" destOrd="0" parTransId="{F07A9A47-1829-4F01-94BE-CD37F63DF0AB}" sibTransId="{AAA03191-08EE-425C-8BBD-5F9EFE2CA866}"/>
    <dgm:cxn modelId="{5DFC1171-6CE7-4914-8A2E-63BA4471912A}" srcId="{01004932-7F50-4515-A0FE-F73ABAB87CFA}" destId="{D178E1CE-567A-4D55-B19A-1B6FE886EB0F}" srcOrd="5" destOrd="0" parTransId="{F7FA01C0-2A76-4E80-80FE-68B79224C0DE}" sibTransId="{D8224F43-75BE-4D2C-880D-9439CE64B569}"/>
    <dgm:cxn modelId="{AB45EF73-CA1C-45E6-A657-239024F5DE61}" type="presOf" srcId="{79BE8009-24D0-4306-BC60-F33F8E166062}" destId="{C2CCE443-5CFF-4BB5-A6D1-0F3A54EAF396}" srcOrd="0" destOrd="0" presId="urn:microsoft.com/office/officeart/2005/8/layout/vList5"/>
    <dgm:cxn modelId="{132D357E-0D8A-4478-8028-C4E2D5D3BE22}" srcId="{01004932-7F50-4515-A0FE-F73ABAB87CFA}" destId="{E1F9BE33-96B1-4561-B4D9-4CC6C59244B9}" srcOrd="2" destOrd="0" parTransId="{811651A7-341D-4B3A-AE3D-D3FB104FB72A}" sibTransId="{FB7E820F-6202-47BC-9BBA-27570CDDB169}"/>
    <dgm:cxn modelId="{07853D89-5771-4C0E-AEA7-25C75BCDE6CD}" type="presOf" srcId="{3191F757-C1CA-40C2-B5D9-4498BAC9CCD4}" destId="{E353A516-DDB9-4BF0-A076-D381E8F18A72}" srcOrd="0" destOrd="0" presId="urn:microsoft.com/office/officeart/2005/8/layout/vList5"/>
    <dgm:cxn modelId="{C626E489-0AE6-4D75-BF5C-82C79DF72BDE}" srcId="{01004932-7F50-4515-A0FE-F73ABAB87CFA}" destId="{4804495D-351F-4624-9240-2AA30EBC29F0}" srcOrd="6" destOrd="0" parTransId="{E938C53A-15DA-4D8A-8E35-AD1B52225C3E}" sibTransId="{F278FC4B-2D61-42D7-8BB0-099DFE42864F}"/>
    <dgm:cxn modelId="{BC954CA7-96F2-4FE3-8045-85BE781E819F}" type="presOf" srcId="{01004932-7F50-4515-A0FE-F73ABAB87CFA}" destId="{C4E76CBF-4883-4B9B-A0CC-DC94F726DB89}" srcOrd="0" destOrd="0" presId="urn:microsoft.com/office/officeart/2005/8/layout/vList5"/>
    <dgm:cxn modelId="{E09AAAAF-D604-4995-BB30-C82438C5A2DB}" type="presOf" srcId="{4804495D-351F-4624-9240-2AA30EBC29F0}" destId="{85B4D622-8738-4601-AF83-A8F349B578FF}" srcOrd="0" destOrd="0" presId="urn:microsoft.com/office/officeart/2005/8/layout/vList5"/>
    <dgm:cxn modelId="{8E4F68B5-5067-4532-8B15-21465B65A121}" srcId="{01004932-7F50-4515-A0FE-F73ABAB87CFA}" destId="{79BE8009-24D0-4306-BC60-F33F8E166062}" srcOrd="0" destOrd="0" parTransId="{424C4D1C-1D3E-4423-8DCB-470A8AAF79E9}" sibTransId="{485148F7-565B-46CB-BD87-360F2EFD85B4}"/>
    <dgm:cxn modelId="{93CF97DC-7512-4009-AC87-ACB35E06D451}" srcId="{01004932-7F50-4515-A0FE-F73ABAB87CFA}" destId="{0BCB00D2-FA87-47ED-BC34-626463A5D06D}" srcOrd="4" destOrd="0" parTransId="{4E728EAC-1D47-49CF-B741-56E3F3FB5B30}" sibTransId="{44494EC0-F439-4AA3-87CF-3528C98C9806}"/>
    <dgm:cxn modelId="{58CBDEE1-7577-434D-B7AE-E5D1C3B7C11D}" srcId="{01004932-7F50-4515-A0FE-F73ABAB87CFA}" destId="{3191F757-C1CA-40C2-B5D9-4498BAC9CCD4}" srcOrd="3" destOrd="0" parTransId="{634B9CBD-0570-49BA-9D50-52E7C92728B6}" sibTransId="{1F94F8BA-2395-4D4A-B01D-AF2006DA3B48}"/>
    <dgm:cxn modelId="{5835F6F2-D0FF-4306-935D-11ECF3E9979E}" type="presOf" srcId="{7FAD2423-0693-4D27-B16B-027E882C9C11}" destId="{7D80D2CC-AEBD-4684-BA60-C00E26EA62D2}" srcOrd="0" destOrd="0" presId="urn:microsoft.com/office/officeart/2005/8/layout/vList5"/>
    <dgm:cxn modelId="{045FE758-384E-495C-B6BA-C768C8B613D6}" type="presParOf" srcId="{C4E76CBF-4883-4B9B-A0CC-DC94F726DB89}" destId="{BDBE7398-A22A-4F69-ADD2-60098D3EE905}" srcOrd="0" destOrd="0" presId="urn:microsoft.com/office/officeart/2005/8/layout/vList5"/>
    <dgm:cxn modelId="{F688A6B0-E734-47CD-85B1-791306125061}" type="presParOf" srcId="{BDBE7398-A22A-4F69-ADD2-60098D3EE905}" destId="{C2CCE443-5CFF-4BB5-A6D1-0F3A54EAF396}" srcOrd="0" destOrd="0" presId="urn:microsoft.com/office/officeart/2005/8/layout/vList5"/>
    <dgm:cxn modelId="{88327092-E91C-44CB-A56D-D4D4590261A2}" type="presParOf" srcId="{C4E76CBF-4883-4B9B-A0CC-DC94F726DB89}" destId="{66A9163E-E309-4850-9F6F-94FF390CBE6B}" srcOrd="1" destOrd="0" presId="urn:microsoft.com/office/officeart/2005/8/layout/vList5"/>
    <dgm:cxn modelId="{188165FC-CE85-4CD2-9EBC-AEA310729179}" type="presParOf" srcId="{C4E76CBF-4883-4B9B-A0CC-DC94F726DB89}" destId="{74611576-DDA7-484C-B724-B7FAABC0E4A7}" srcOrd="2" destOrd="0" presId="urn:microsoft.com/office/officeart/2005/8/layout/vList5"/>
    <dgm:cxn modelId="{DE0AAFD8-28AD-439E-A139-A0A44A64BE9F}" type="presParOf" srcId="{74611576-DDA7-484C-B724-B7FAABC0E4A7}" destId="{7D80D2CC-AEBD-4684-BA60-C00E26EA62D2}" srcOrd="0" destOrd="0" presId="urn:microsoft.com/office/officeart/2005/8/layout/vList5"/>
    <dgm:cxn modelId="{7F96EFF3-C178-45FF-A81D-B65792103483}" type="presParOf" srcId="{C4E76CBF-4883-4B9B-A0CC-DC94F726DB89}" destId="{AB5AB2CB-E6A2-409B-B439-73B3EF5D0A12}" srcOrd="3" destOrd="0" presId="urn:microsoft.com/office/officeart/2005/8/layout/vList5"/>
    <dgm:cxn modelId="{E40DB28D-BCF8-441A-9636-F0B8B5EE5C65}" type="presParOf" srcId="{C4E76CBF-4883-4B9B-A0CC-DC94F726DB89}" destId="{6EEE884B-86CD-4B37-84F8-BFBAB25EF020}" srcOrd="4" destOrd="0" presId="urn:microsoft.com/office/officeart/2005/8/layout/vList5"/>
    <dgm:cxn modelId="{9EB282B9-C5CC-488D-B4BE-136B8C42ADBE}" type="presParOf" srcId="{6EEE884B-86CD-4B37-84F8-BFBAB25EF020}" destId="{063BC961-05CA-46C0-A7FB-E2CE54462B3B}" srcOrd="0" destOrd="0" presId="urn:microsoft.com/office/officeart/2005/8/layout/vList5"/>
    <dgm:cxn modelId="{2C7F4847-D016-40C1-8DC2-59379000A900}" type="presParOf" srcId="{C4E76CBF-4883-4B9B-A0CC-DC94F726DB89}" destId="{49FD84CE-7668-4CCF-ADEE-FB1A731672BC}" srcOrd="5" destOrd="0" presId="urn:microsoft.com/office/officeart/2005/8/layout/vList5"/>
    <dgm:cxn modelId="{19BE9F98-85AC-438B-BDB5-CEB0D2F139EB}" type="presParOf" srcId="{C4E76CBF-4883-4B9B-A0CC-DC94F726DB89}" destId="{6D3A92F5-7075-4A63-AD1C-2B0981D9BD37}" srcOrd="6" destOrd="0" presId="urn:microsoft.com/office/officeart/2005/8/layout/vList5"/>
    <dgm:cxn modelId="{D048CB6F-0CBB-4789-B8FD-60FB3E40D623}" type="presParOf" srcId="{6D3A92F5-7075-4A63-AD1C-2B0981D9BD37}" destId="{E353A516-DDB9-4BF0-A076-D381E8F18A72}" srcOrd="0" destOrd="0" presId="urn:microsoft.com/office/officeart/2005/8/layout/vList5"/>
    <dgm:cxn modelId="{3551B6B1-31F3-4153-8061-EB9919185375}" type="presParOf" srcId="{C4E76CBF-4883-4B9B-A0CC-DC94F726DB89}" destId="{25631205-B0A5-4FC1-9633-CDB7767D4036}" srcOrd="7" destOrd="0" presId="urn:microsoft.com/office/officeart/2005/8/layout/vList5"/>
    <dgm:cxn modelId="{35B3A8B5-661A-4D75-9B6D-43FC1BF19121}" type="presParOf" srcId="{C4E76CBF-4883-4B9B-A0CC-DC94F726DB89}" destId="{BDC210F7-54B1-4F29-87A2-BC7505A26987}" srcOrd="8" destOrd="0" presId="urn:microsoft.com/office/officeart/2005/8/layout/vList5"/>
    <dgm:cxn modelId="{190C71FA-8330-49F7-8C0F-D21A86566398}" type="presParOf" srcId="{BDC210F7-54B1-4F29-87A2-BC7505A26987}" destId="{0B82AD53-F4C9-48CC-8986-9E63B94D67EB}" srcOrd="0" destOrd="0" presId="urn:microsoft.com/office/officeart/2005/8/layout/vList5"/>
    <dgm:cxn modelId="{0917109D-973D-45F0-BA16-6438193FF800}" type="presParOf" srcId="{C4E76CBF-4883-4B9B-A0CC-DC94F726DB89}" destId="{60A201C2-FD29-49E0-8784-86773935B83C}" srcOrd="9" destOrd="0" presId="urn:microsoft.com/office/officeart/2005/8/layout/vList5"/>
    <dgm:cxn modelId="{3AA49DBA-DEB6-4FF0-B743-5C41E4E45868}" type="presParOf" srcId="{C4E76CBF-4883-4B9B-A0CC-DC94F726DB89}" destId="{1C4A4758-7CC4-4301-85C6-0720E0C6A54E}" srcOrd="10" destOrd="0" presId="urn:microsoft.com/office/officeart/2005/8/layout/vList5"/>
    <dgm:cxn modelId="{A9AD1833-85DD-4C50-B56E-91C73D6DD83D}" type="presParOf" srcId="{1C4A4758-7CC4-4301-85C6-0720E0C6A54E}" destId="{C710B469-A526-4E5C-8C53-9EF0596AF001}" srcOrd="0" destOrd="0" presId="urn:microsoft.com/office/officeart/2005/8/layout/vList5"/>
    <dgm:cxn modelId="{EF703D06-BCE0-4E54-9882-BD73499830EC}" type="presParOf" srcId="{C4E76CBF-4883-4B9B-A0CC-DC94F726DB89}" destId="{C5EAF038-30AD-4288-85E6-AADD4CE74282}" srcOrd="11" destOrd="0" presId="urn:microsoft.com/office/officeart/2005/8/layout/vList5"/>
    <dgm:cxn modelId="{3B034D45-B9F6-4468-A3C1-20815F4D35E2}" type="presParOf" srcId="{C4E76CBF-4883-4B9B-A0CC-DC94F726DB89}" destId="{923F080C-D56C-409C-8924-65FA8C4C25E0}" srcOrd="12" destOrd="0" presId="urn:microsoft.com/office/officeart/2005/8/layout/vList5"/>
    <dgm:cxn modelId="{10C66DCE-8E98-4B72-9879-8B588597F1CC}" type="presParOf" srcId="{923F080C-D56C-409C-8924-65FA8C4C25E0}" destId="{85B4D622-8738-4601-AF83-A8F349B578FF}" srcOrd="0" destOrd="0" presId="urn:microsoft.com/office/officeart/2005/8/layout/vList5"/>
    <dgm:cxn modelId="{38188144-D03F-4C29-B703-A075F4980E91}" type="presParOf" srcId="{C4E76CBF-4883-4B9B-A0CC-DC94F726DB89}" destId="{0568C795-4D73-46B3-8DCA-3C8702F2C94F}" srcOrd="13" destOrd="0" presId="urn:microsoft.com/office/officeart/2005/8/layout/vList5"/>
    <dgm:cxn modelId="{76832412-C3A0-4674-AED2-A45F87548AC9}" type="presParOf" srcId="{C4E76CBF-4883-4B9B-A0CC-DC94F726DB89}" destId="{594A2C1D-9E23-4C4B-B226-D7FF4615DA2F}" srcOrd="14" destOrd="0" presId="urn:microsoft.com/office/officeart/2005/8/layout/vList5"/>
    <dgm:cxn modelId="{6FC82CBB-E8EF-4ECF-BCF5-4709E97E09CC}" type="presParOf" srcId="{594A2C1D-9E23-4C4B-B226-D7FF4615DA2F}" destId="{CCA29EAD-99BE-42F9-B4CD-FE64254B94A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382ECE7-8BBB-42C0-AB89-46E8DDA5799F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4D11879-18AD-474A-97F5-2D171FFF6EC8}">
      <dgm:prSet/>
      <dgm:spPr/>
      <dgm:t>
        <a:bodyPr/>
        <a:lstStyle/>
        <a:p>
          <a:r>
            <a:rPr lang="en-US" b="0" i="0"/>
            <a:t>Utilisme adalah melatakkan kemanfaatan sebagai tujuan utama hukum. Kemanfaatan itu diartikan kebahagiaan (happiness).</a:t>
          </a:r>
          <a:endParaRPr lang="en-US"/>
        </a:p>
      </dgm:t>
    </dgm:pt>
    <dgm:pt modelId="{E383546B-8C50-43B2-91A0-94BC49C5D33A}" type="parTrans" cxnId="{BEA573C3-A51A-4609-8BDE-ACC9EA235782}">
      <dgm:prSet/>
      <dgm:spPr/>
      <dgm:t>
        <a:bodyPr/>
        <a:lstStyle/>
        <a:p>
          <a:endParaRPr lang="en-US"/>
        </a:p>
      </dgm:t>
    </dgm:pt>
    <dgm:pt modelId="{CBD243B2-4F71-4AA6-B8E0-3429F927B7B6}" type="sibTrans" cxnId="{BEA573C3-A51A-4609-8BDE-ACC9EA235782}">
      <dgm:prSet/>
      <dgm:spPr/>
      <dgm:t>
        <a:bodyPr/>
        <a:lstStyle/>
        <a:p>
          <a:endParaRPr lang="en-US"/>
        </a:p>
      </dgm:t>
    </dgm:pt>
    <dgm:pt modelId="{382B6CE2-960D-4579-ABE6-9864EF3AE71C}">
      <dgm:prSet/>
      <dgm:spPr/>
      <dgm:t>
        <a:bodyPr/>
        <a:lstStyle/>
        <a:p>
          <a:r>
            <a:rPr lang="en-US" b="0" i="0"/>
            <a:t>The greatest happiness for the greatest number of people.</a:t>
          </a:r>
          <a:endParaRPr lang="en-US"/>
        </a:p>
      </dgm:t>
    </dgm:pt>
    <dgm:pt modelId="{8F751087-9CAC-4C25-94AE-31D7E3512660}" type="parTrans" cxnId="{1F54A76B-891A-461D-AC5F-5A799D2A05BA}">
      <dgm:prSet/>
      <dgm:spPr/>
      <dgm:t>
        <a:bodyPr/>
        <a:lstStyle/>
        <a:p>
          <a:endParaRPr lang="en-US"/>
        </a:p>
      </dgm:t>
    </dgm:pt>
    <dgm:pt modelId="{1ECCC89C-5B4B-4131-9936-955625C5B978}" type="sibTrans" cxnId="{1F54A76B-891A-461D-AC5F-5A799D2A05BA}">
      <dgm:prSet/>
      <dgm:spPr/>
      <dgm:t>
        <a:bodyPr/>
        <a:lstStyle/>
        <a:p>
          <a:endParaRPr lang="en-US"/>
        </a:p>
      </dgm:t>
    </dgm:pt>
    <dgm:pt modelId="{CA45DD23-81C6-42CB-BB4F-372A322FBAD3}">
      <dgm:prSet/>
      <dgm:spPr/>
      <dgm:t>
        <a:bodyPr/>
        <a:lstStyle/>
        <a:p>
          <a:r>
            <a:rPr lang="en-US" b="0" i="0"/>
            <a:t>Aliran ini dapat dimasukkan pula dalam Positivisme Hukum karena akhirnya berkesimpulan hukum bertujuan menciptakan ketertiban masyarakat.</a:t>
          </a:r>
          <a:endParaRPr lang="en-US"/>
        </a:p>
      </dgm:t>
    </dgm:pt>
    <dgm:pt modelId="{14EE16A9-7F75-410F-B6AC-B8630F87DCB0}" type="parTrans" cxnId="{D713D007-D77C-49A8-BAF0-F997DFEB4663}">
      <dgm:prSet/>
      <dgm:spPr/>
      <dgm:t>
        <a:bodyPr/>
        <a:lstStyle/>
        <a:p>
          <a:endParaRPr lang="en-US"/>
        </a:p>
      </dgm:t>
    </dgm:pt>
    <dgm:pt modelId="{D3D86532-E128-4F75-87B1-2F99D9B4270F}" type="sibTrans" cxnId="{D713D007-D77C-49A8-BAF0-F997DFEB4663}">
      <dgm:prSet/>
      <dgm:spPr/>
      <dgm:t>
        <a:bodyPr/>
        <a:lstStyle/>
        <a:p>
          <a:endParaRPr lang="en-US"/>
        </a:p>
      </dgm:t>
    </dgm:pt>
    <dgm:pt modelId="{9CCC2259-B5A4-4F1F-B89E-42C55FAD9006}">
      <dgm:prSet/>
      <dgm:spPr/>
      <dgm:t>
        <a:bodyPr/>
        <a:lstStyle/>
        <a:p>
          <a:r>
            <a:rPr lang="en-US" b="0" i="0"/>
            <a:t>Hukum merupakan perintah penguasa dan pencerminan dari rasio semata.</a:t>
          </a:r>
          <a:endParaRPr lang="en-US"/>
        </a:p>
      </dgm:t>
    </dgm:pt>
    <dgm:pt modelId="{B108BB1A-39F5-4BC2-8B0D-2131001533F3}" type="parTrans" cxnId="{3E0F1247-E88B-4620-B92F-448CAE2043F7}">
      <dgm:prSet/>
      <dgm:spPr/>
      <dgm:t>
        <a:bodyPr/>
        <a:lstStyle/>
        <a:p>
          <a:endParaRPr lang="en-US"/>
        </a:p>
      </dgm:t>
    </dgm:pt>
    <dgm:pt modelId="{6BD02D4F-ED88-4C8A-ABF4-1B9884FEC962}" type="sibTrans" cxnId="{3E0F1247-E88B-4620-B92F-448CAE2043F7}">
      <dgm:prSet/>
      <dgm:spPr/>
      <dgm:t>
        <a:bodyPr/>
        <a:lstStyle/>
        <a:p>
          <a:endParaRPr lang="en-US"/>
        </a:p>
      </dgm:t>
    </dgm:pt>
    <dgm:pt modelId="{0F391B4A-2E9B-4D2D-86F8-25EE03CE7748}" type="pres">
      <dgm:prSet presAssocID="{B382ECE7-8BBB-42C0-AB89-46E8DDA5799F}" presName="matrix" presStyleCnt="0">
        <dgm:presLayoutVars>
          <dgm:chMax val="1"/>
          <dgm:dir/>
          <dgm:resizeHandles val="exact"/>
        </dgm:presLayoutVars>
      </dgm:prSet>
      <dgm:spPr/>
    </dgm:pt>
    <dgm:pt modelId="{F29AA06B-76D5-49BD-8D64-BFEA0E90615C}" type="pres">
      <dgm:prSet presAssocID="{B382ECE7-8BBB-42C0-AB89-46E8DDA5799F}" presName="diamond" presStyleLbl="bgShp" presStyleIdx="0" presStyleCnt="1"/>
      <dgm:spPr/>
    </dgm:pt>
    <dgm:pt modelId="{0694FEEA-4E90-4E19-AFF9-9DB3706E8CE8}" type="pres">
      <dgm:prSet presAssocID="{B382ECE7-8BBB-42C0-AB89-46E8DDA5799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13430F1-EE78-4B77-9F64-A92600F01EAC}" type="pres">
      <dgm:prSet presAssocID="{B382ECE7-8BBB-42C0-AB89-46E8DDA5799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ADA2B17-737D-4F23-ABAF-14EE34820581}" type="pres">
      <dgm:prSet presAssocID="{B382ECE7-8BBB-42C0-AB89-46E8DDA5799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D97FA4C-EC3D-47E2-AEAF-B2E773A8C847}" type="pres">
      <dgm:prSet presAssocID="{B382ECE7-8BBB-42C0-AB89-46E8DDA5799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713D007-D77C-49A8-BAF0-F997DFEB4663}" srcId="{B382ECE7-8BBB-42C0-AB89-46E8DDA5799F}" destId="{CA45DD23-81C6-42CB-BB4F-372A322FBAD3}" srcOrd="2" destOrd="0" parTransId="{14EE16A9-7F75-410F-B6AC-B8630F87DCB0}" sibTransId="{D3D86532-E128-4F75-87B1-2F99D9B4270F}"/>
    <dgm:cxn modelId="{CBB6E946-A23D-4E8F-9E46-0B0BE31A20CA}" type="presOf" srcId="{9CCC2259-B5A4-4F1F-B89E-42C55FAD9006}" destId="{AD97FA4C-EC3D-47E2-AEAF-B2E773A8C847}" srcOrd="0" destOrd="0" presId="urn:microsoft.com/office/officeart/2005/8/layout/matrix3"/>
    <dgm:cxn modelId="{3E0F1247-E88B-4620-B92F-448CAE2043F7}" srcId="{B382ECE7-8BBB-42C0-AB89-46E8DDA5799F}" destId="{9CCC2259-B5A4-4F1F-B89E-42C55FAD9006}" srcOrd="3" destOrd="0" parTransId="{B108BB1A-39F5-4BC2-8B0D-2131001533F3}" sibTransId="{6BD02D4F-ED88-4C8A-ABF4-1B9884FEC962}"/>
    <dgm:cxn modelId="{1F54A76B-891A-461D-AC5F-5A799D2A05BA}" srcId="{B382ECE7-8BBB-42C0-AB89-46E8DDA5799F}" destId="{382B6CE2-960D-4579-ABE6-9864EF3AE71C}" srcOrd="1" destOrd="0" parTransId="{8F751087-9CAC-4C25-94AE-31D7E3512660}" sibTransId="{1ECCC89C-5B4B-4131-9936-955625C5B978}"/>
    <dgm:cxn modelId="{BEA573C3-A51A-4609-8BDE-ACC9EA235782}" srcId="{B382ECE7-8BBB-42C0-AB89-46E8DDA5799F}" destId="{64D11879-18AD-474A-97F5-2D171FFF6EC8}" srcOrd="0" destOrd="0" parTransId="{E383546B-8C50-43B2-91A0-94BC49C5D33A}" sibTransId="{CBD243B2-4F71-4AA6-B8E0-3429F927B7B6}"/>
    <dgm:cxn modelId="{A998BDC5-25E1-4660-A347-06D61F54A0A7}" type="presOf" srcId="{B382ECE7-8BBB-42C0-AB89-46E8DDA5799F}" destId="{0F391B4A-2E9B-4D2D-86F8-25EE03CE7748}" srcOrd="0" destOrd="0" presId="urn:microsoft.com/office/officeart/2005/8/layout/matrix3"/>
    <dgm:cxn modelId="{139318C9-45A9-4077-A7F9-5196A6130EFB}" type="presOf" srcId="{64D11879-18AD-474A-97F5-2D171FFF6EC8}" destId="{0694FEEA-4E90-4E19-AFF9-9DB3706E8CE8}" srcOrd="0" destOrd="0" presId="urn:microsoft.com/office/officeart/2005/8/layout/matrix3"/>
    <dgm:cxn modelId="{A15888C9-5167-42B3-98E5-6C08374DB5B6}" type="presOf" srcId="{CA45DD23-81C6-42CB-BB4F-372A322FBAD3}" destId="{8ADA2B17-737D-4F23-ABAF-14EE34820581}" srcOrd="0" destOrd="0" presId="urn:microsoft.com/office/officeart/2005/8/layout/matrix3"/>
    <dgm:cxn modelId="{C916A6DF-6DA4-4C8B-AA59-18B0EBC6FE3D}" type="presOf" srcId="{382B6CE2-960D-4579-ABE6-9864EF3AE71C}" destId="{613430F1-EE78-4B77-9F64-A92600F01EAC}" srcOrd="0" destOrd="0" presId="urn:microsoft.com/office/officeart/2005/8/layout/matrix3"/>
    <dgm:cxn modelId="{8AF681C1-5B86-49D3-91C2-D01C5AB0E242}" type="presParOf" srcId="{0F391B4A-2E9B-4D2D-86F8-25EE03CE7748}" destId="{F29AA06B-76D5-49BD-8D64-BFEA0E90615C}" srcOrd="0" destOrd="0" presId="urn:microsoft.com/office/officeart/2005/8/layout/matrix3"/>
    <dgm:cxn modelId="{13B80276-5036-424D-9F0C-5E7B926A9133}" type="presParOf" srcId="{0F391B4A-2E9B-4D2D-86F8-25EE03CE7748}" destId="{0694FEEA-4E90-4E19-AFF9-9DB3706E8CE8}" srcOrd="1" destOrd="0" presId="urn:microsoft.com/office/officeart/2005/8/layout/matrix3"/>
    <dgm:cxn modelId="{CA08ECBC-06AA-43F7-8883-07C69DC46E01}" type="presParOf" srcId="{0F391B4A-2E9B-4D2D-86F8-25EE03CE7748}" destId="{613430F1-EE78-4B77-9F64-A92600F01EAC}" srcOrd="2" destOrd="0" presId="urn:microsoft.com/office/officeart/2005/8/layout/matrix3"/>
    <dgm:cxn modelId="{B19B4E59-EB71-4B37-A94F-37A95FCA8F12}" type="presParOf" srcId="{0F391B4A-2E9B-4D2D-86F8-25EE03CE7748}" destId="{8ADA2B17-737D-4F23-ABAF-14EE34820581}" srcOrd="3" destOrd="0" presId="urn:microsoft.com/office/officeart/2005/8/layout/matrix3"/>
    <dgm:cxn modelId="{9D24FB94-A759-4599-8DAC-CD9CCA63DD34}" type="presParOf" srcId="{0F391B4A-2E9B-4D2D-86F8-25EE03CE7748}" destId="{AD97FA4C-EC3D-47E2-AEAF-B2E773A8C84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49A097A-FAA0-4609-B9C4-AEE7C2282FA7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7DBBB01-5F9B-401A-AF6F-1C5C90DB268A}">
      <dgm:prSet/>
      <dgm:spPr/>
      <dgm:t>
        <a:bodyPr/>
        <a:lstStyle/>
        <a:p>
          <a:r>
            <a:rPr lang="en-US" b="0" i="0"/>
            <a:t>Mazhab sejarah merupakan reaksi terhadap :</a:t>
          </a:r>
          <a:endParaRPr lang="en-US"/>
        </a:p>
      </dgm:t>
    </dgm:pt>
    <dgm:pt modelId="{EBF9CD24-515E-4444-8F41-96C5CD9FE930}" type="parTrans" cxnId="{D8CEC6C6-8276-489F-8A98-C7245B3FBA97}">
      <dgm:prSet/>
      <dgm:spPr/>
      <dgm:t>
        <a:bodyPr/>
        <a:lstStyle/>
        <a:p>
          <a:endParaRPr lang="en-US"/>
        </a:p>
      </dgm:t>
    </dgm:pt>
    <dgm:pt modelId="{B17D80D2-6BE6-41CD-BE34-BAA82D666D5C}" type="sibTrans" cxnId="{D8CEC6C6-8276-489F-8A98-C7245B3FBA97}">
      <dgm:prSet/>
      <dgm:spPr/>
      <dgm:t>
        <a:bodyPr/>
        <a:lstStyle/>
        <a:p>
          <a:endParaRPr lang="en-US"/>
        </a:p>
      </dgm:t>
    </dgm:pt>
    <dgm:pt modelId="{F184D012-A1F0-4494-B7D8-0D8DA6CCF970}">
      <dgm:prSet/>
      <dgm:spPr/>
      <dgm:t>
        <a:bodyPr/>
        <a:lstStyle/>
        <a:p>
          <a:r>
            <a:rPr lang="en-US" b="0" i="0"/>
            <a:t>Rasionalisme abat ke-18 – Universalisme.</a:t>
          </a:r>
          <a:endParaRPr lang="en-US"/>
        </a:p>
      </dgm:t>
    </dgm:pt>
    <dgm:pt modelId="{83D4030E-D8CE-41F4-9DED-C5DBB16FF007}" type="parTrans" cxnId="{E441169D-2623-4F67-9457-53D6938CC6DC}">
      <dgm:prSet/>
      <dgm:spPr/>
      <dgm:t>
        <a:bodyPr/>
        <a:lstStyle/>
        <a:p>
          <a:endParaRPr lang="en-US"/>
        </a:p>
      </dgm:t>
    </dgm:pt>
    <dgm:pt modelId="{E272C772-9CF8-4B23-9B51-184F4E8250C0}" type="sibTrans" cxnId="{E441169D-2623-4F67-9457-53D6938CC6DC}">
      <dgm:prSet/>
      <dgm:spPr/>
      <dgm:t>
        <a:bodyPr/>
        <a:lstStyle/>
        <a:p>
          <a:endParaRPr lang="en-US"/>
        </a:p>
      </dgm:t>
    </dgm:pt>
    <dgm:pt modelId="{D0513E55-F0CC-4957-BE09-08F943C1F364}">
      <dgm:prSet/>
      <dgm:spPr/>
      <dgm:t>
        <a:bodyPr/>
        <a:lstStyle/>
        <a:p>
          <a:r>
            <a:rPr lang="en-US" b="0" i="0"/>
            <a:t>Revolusi Perancis – misi kosmopolitan.</a:t>
          </a:r>
          <a:endParaRPr lang="en-US"/>
        </a:p>
      </dgm:t>
    </dgm:pt>
    <dgm:pt modelId="{DE55A983-26E2-403A-840B-FAD8E32E0AF3}" type="parTrans" cxnId="{DA328B79-036A-46FA-8096-4B5DD7C30627}">
      <dgm:prSet/>
      <dgm:spPr/>
      <dgm:t>
        <a:bodyPr/>
        <a:lstStyle/>
        <a:p>
          <a:endParaRPr lang="en-US"/>
        </a:p>
      </dgm:t>
    </dgm:pt>
    <dgm:pt modelId="{1FF6C98A-190F-4BCC-B9D3-9D4473D72558}" type="sibTrans" cxnId="{DA328B79-036A-46FA-8096-4B5DD7C30627}">
      <dgm:prSet/>
      <dgm:spPr/>
      <dgm:t>
        <a:bodyPr/>
        <a:lstStyle/>
        <a:p>
          <a:endParaRPr lang="en-US"/>
        </a:p>
      </dgm:t>
    </dgm:pt>
    <dgm:pt modelId="{17327616-717C-4511-9D25-4807C989DF3F}">
      <dgm:prSet/>
      <dgm:spPr/>
      <dgm:t>
        <a:bodyPr/>
        <a:lstStyle/>
        <a:p>
          <a:r>
            <a:rPr lang="en-US" b="0" i="0"/>
            <a:t>Larangan hakim menafsirkan hukum karenaUU dianggap sempurna.</a:t>
          </a:r>
          <a:endParaRPr lang="en-US"/>
        </a:p>
      </dgm:t>
    </dgm:pt>
    <dgm:pt modelId="{83700485-FA3C-477F-B41C-CDCD8902207B}" type="parTrans" cxnId="{74F876D6-24BB-46DD-BBDE-A2B6BD84FD20}">
      <dgm:prSet/>
      <dgm:spPr/>
      <dgm:t>
        <a:bodyPr/>
        <a:lstStyle/>
        <a:p>
          <a:endParaRPr lang="en-US"/>
        </a:p>
      </dgm:t>
    </dgm:pt>
    <dgm:pt modelId="{DC0A44C9-D09E-4BA0-B790-2EF7F8A9F30F}" type="sibTrans" cxnId="{74F876D6-24BB-46DD-BBDE-A2B6BD84FD20}">
      <dgm:prSet/>
      <dgm:spPr/>
      <dgm:t>
        <a:bodyPr/>
        <a:lstStyle/>
        <a:p>
          <a:endParaRPr lang="en-US"/>
        </a:p>
      </dgm:t>
    </dgm:pt>
    <dgm:pt modelId="{2BB36DB5-F691-4F5F-B608-3E3421EB5E2E}">
      <dgm:prSet/>
      <dgm:spPr/>
      <dgm:t>
        <a:bodyPr/>
        <a:lstStyle/>
        <a:p>
          <a:r>
            <a:rPr lang="en-US" b="0" i="0"/>
            <a:t>Timbul sejalan dengan gerakan Nasionalisme di Eropa. </a:t>
          </a:r>
          <a:endParaRPr lang="en-US"/>
        </a:p>
      </dgm:t>
    </dgm:pt>
    <dgm:pt modelId="{FBE0D7F6-57E9-4E3D-92E0-F8328FEEDF15}" type="parTrans" cxnId="{C8E84672-176E-4A46-A416-E490EA76EDB2}">
      <dgm:prSet/>
      <dgm:spPr/>
      <dgm:t>
        <a:bodyPr/>
        <a:lstStyle/>
        <a:p>
          <a:endParaRPr lang="en-US"/>
        </a:p>
      </dgm:t>
    </dgm:pt>
    <dgm:pt modelId="{0D9D3C83-293B-4571-B9A7-E8BB9A4FD1E8}" type="sibTrans" cxnId="{C8E84672-176E-4A46-A416-E490EA76EDB2}">
      <dgm:prSet/>
      <dgm:spPr/>
      <dgm:t>
        <a:bodyPr/>
        <a:lstStyle/>
        <a:p>
          <a:endParaRPr lang="en-US"/>
        </a:p>
      </dgm:t>
    </dgm:pt>
    <dgm:pt modelId="{886ADFFE-8898-4C7E-94A2-355172440342}">
      <dgm:prSet/>
      <dgm:spPr/>
      <dgm:t>
        <a:bodyPr/>
        <a:lstStyle/>
        <a:p>
          <a:r>
            <a:rPr lang="en-US" b="0" i="0"/>
            <a:t>Jika ahli hukum sebelumnya memfokuskan pada individu, Mazhab sejarah pada jiwa bangsa (volksgeist).</a:t>
          </a:r>
          <a:endParaRPr lang="en-US"/>
        </a:p>
      </dgm:t>
    </dgm:pt>
    <dgm:pt modelId="{F28D5F49-F7FF-4E61-86B7-48DDC153B8CD}" type="parTrans" cxnId="{F96530B3-02F9-437A-8541-71A6C2105133}">
      <dgm:prSet/>
      <dgm:spPr/>
      <dgm:t>
        <a:bodyPr/>
        <a:lstStyle/>
        <a:p>
          <a:endParaRPr lang="en-US"/>
        </a:p>
      </dgm:t>
    </dgm:pt>
    <dgm:pt modelId="{47BF7E41-99C4-4339-B2BD-3E42775F5988}" type="sibTrans" cxnId="{F96530B3-02F9-437A-8541-71A6C2105133}">
      <dgm:prSet/>
      <dgm:spPr/>
      <dgm:t>
        <a:bodyPr/>
        <a:lstStyle/>
        <a:p>
          <a:endParaRPr lang="en-US"/>
        </a:p>
      </dgm:t>
    </dgm:pt>
    <dgm:pt modelId="{7602FB47-D2F4-4953-B85C-A9B8EB50D118}" type="pres">
      <dgm:prSet presAssocID="{349A097A-FAA0-4609-B9C4-AEE7C2282FA7}" presName="Name0" presStyleCnt="0">
        <dgm:presLayoutVars>
          <dgm:dir/>
          <dgm:resizeHandles val="exact"/>
        </dgm:presLayoutVars>
      </dgm:prSet>
      <dgm:spPr/>
    </dgm:pt>
    <dgm:pt modelId="{2D2AB0C9-D280-4507-8AC2-E7AF01E1EAB7}" type="pres">
      <dgm:prSet presAssocID="{87DBBB01-5F9B-401A-AF6F-1C5C90DB268A}" presName="node" presStyleLbl="node1" presStyleIdx="0" presStyleCnt="3">
        <dgm:presLayoutVars>
          <dgm:bulletEnabled val="1"/>
        </dgm:presLayoutVars>
      </dgm:prSet>
      <dgm:spPr/>
    </dgm:pt>
    <dgm:pt modelId="{0BEFFACC-2CB8-4748-8F24-A5BA5FFCC594}" type="pres">
      <dgm:prSet presAssocID="{B17D80D2-6BE6-41CD-BE34-BAA82D666D5C}" presName="sibTrans" presStyleLbl="sibTrans1D1" presStyleIdx="0" presStyleCnt="2"/>
      <dgm:spPr/>
    </dgm:pt>
    <dgm:pt modelId="{9838F5AA-E2A1-44E0-B3E1-9F4A2F9BA936}" type="pres">
      <dgm:prSet presAssocID="{B17D80D2-6BE6-41CD-BE34-BAA82D666D5C}" presName="connectorText" presStyleLbl="sibTrans1D1" presStyleIdx="0" presStyleCnt="2"/>
      <dgm:spPr/>
    </dgm:pt>
    <dgm:pt modelId="{1DE56D26-C0FE-43F1-9A51-E7B52D79D9CC}" type="pres">
      <dgm:prSet presAssocID="{2BB36DB5-F691-4F5F-B608-3E3421EB5E2E}" presName="node" presStyleLbl="node1" presStyleIdx="1" presStyleCnt="3">
        <dgm:presLayoutVars>
          <dgm:bulletEnabled val="1"/>
        </dgm:presLayoutVars>
      </dgm:prSet>
      <dgm:spPr/>
    </dgm:pt>
    <dgm:pt modelId="{9E9B61D8-2CFE-4504-B05A-0B673D30C4E2}" type="pres">
      <dgm:prSet presAssocID="{0D9D3C83-293B-4571-B9A7-E8BB9A4FD1E8}" presName="sibTrans" presStyleLbl="sibTrans1D1" presStyleIdx="1" presStyleCnt="2"/>
      <dgm:spPr/>
    </dgm:pt>
    <dgm:pt modelId="{0A834265-63F5-413E-B6A6-60EFA5EEB995}" type="pres">
      <dgm:prSet presAssocID="{0D9D3C83-293B-4571-B9A7-E8BB9A4FD1E8}" presName="connectorText" presStyleLbl="sibTrans1D1" presStyleIdx="1" presStyleCnt="2"/>
      <dgm:spPr/>
    </dgm:pt>
    <dgm:pt modelId="{8B907F44-F137-41EA-B3BB-E4D409DB94AE}" type="pres">
      <dgm:prSet presAssocID="{886ADFFE-8898-4C7E-94A2-355172440342}" presName="node" presStyleLbl="node1" presStyleIdx="2" presStyleCnt="3">
        <dgm:presLayoutVars>
          <dgm:bulletEnabled val="1"/>
        </dgm:presLayoutVars>
      </dgm:prSet>
      <dgm:spPr/>
    </dgm:pt>
  </dgm:ptLst>
  <dgm:cxnLst>
    <dgm:cxn modelId="{882E1A43-AD8B-472C-96AB-E314C5A58DC3}" type="presOf" srcId="{0D9D3C83-293B-4571-B9A7-E8BB9A4FD1E8}" destId="{9E9B61D8-2CFE-4504-B05A-0B673D30C4E2}" srcOrd="0" destOrd="0" presId="urn:microsoft.com/office/officeart/2016/7/layout/RepeatingBendingProcessNew"/>
    <dgm:cxn modelId="{C8E84672-176E-4A46-A416-E490EA76EDB2}" srcId="{349A097A-FAA0-4609-B9C4-AEE7C2282FA7}" destId="{2BB36DB5-F691-4F5F-B608-3E3421EB5E2E}" srcOrd="1" destOrd="0" parTransId="{FBE0D7F6-57E9-4E3D-92E0-F8328FEEDF15}" sibTransId="{0D9D3C83-293B-4571-B9A7-E8BB9A4FD1E8}"/>
    <dgm:cxn modelId="{DA328B79-036A-46FA-8096-4B5DD7C30627}" srcId="{87DBBB01-5F9B-401A-AF6F-1C5C90DB268A}" destId="{D0513E55-F0CC-4957-BE09-08F943C1F364}" srcOrd="1" destOrd="0" parTransId="{DE55A983-26E2-403A-840B-FAD8E32E0AF3}" sibTransId="{1FF6C98A-190F-4BCC-B9D3-9D4473D72558}"/>
    <dgm:cxn modelId="{81855794-E38C-425E-A651-04F5F89C8265}" type="presOf" srcId="{0D9D3C83-293B-4571-B9A7-E8BB9A4FD1E8}" destId="{0A834265-63F5-413E-B6A6-60EFA5EEB995}" srcOrd="1" destOrd="0" presId="urn:microsoft.com/office/officeart/2016/7/layout/RepeatingBendingProcessNew"/>
    <dgm:cxn modelId="{E441169D-2623-4F67-9457-53D6938CC6DC}" srcId="{87DBBB01-5F9B-401A-AF6F-1C5C90DB268A}" destId="{F184D012-A1F0-4494-B7D8-0D8DA6CCF970}" srcOrd="0" destOrd="0" parTransId="{83D4030E-D8CE-41F4-9DED-C5DBB16FF007}" sibTransId="{E272C772-9CF8-4B23-9B51-184F4E8250C0}"/>
    <dgm:cxn modelId="{7076F69E-8E26-4160-858B-29B0E5C37476}" type="presOf" srcId="{B17D80D2-6BE6-41CD-BE34-BAA82D666D5C}" destId="{9838F5AA-E2A1-44E0-B3E1-9F4A2F9BA936}" srcOrd="1" destOrd="0" presId="urn:microsoft.com/office/officeart/2016/7/layout/RepeatingBendingProcessNew"/>
    <dgm:cxn modelId="{0EB525AD-BBA3-4BD3-BDE2-BC5A735459E2}" type="presOf" srcId="{87DBBB01-5F9B-401A-AF6F-1C5C90DB268A}" destId="{2D2AB0C9-D280-4507-8AC2-E7AF01E1EAB7}" srcOrd="0" destOrd="0" presId="urn:microsoft.com/office/officeart/2016/7/layout/RepeatingBendingProcessNew"/>
    <dgm:cxn modelId="{F96530B3-02F9-437A-8541-71A6C2105133}" srcId="{349A097A-FAA0-4609-B9C4-AEE7C2282FA7}" destId="{886ADFFE-8898-4C7E-94A2-355172440342}" srcOrd="2" destOrd="0" parTransId="{F28D5F49-F7FF-4E61-86B7-48DDC153B8CD}" sibTransId="{47BF7E41-99C4-4339-B2BD-3E42775F5988}"/>
    <dgm:cxn modelId="{CD08BEBB-4A11-4816-8A5A-E8ACC9D42934}" type="presOf" srcId="{B17D80D2-6BE6-41CD-BE34-BAA82D666D5C}" destId="{0BEFFACC-2CB8-4748-8F24-A5BA5FFCC594}" srcOrd="0" destOrd="0" presId="urn:microsoft.com/office/officeart/2016/7/layout/RepeatingBendingProcessNew"/>
    <dgm:cxn modelId="{6443E8C3-E3BA-458B-A954-5A4651230663}" type="presOf" srcId="{349A097A-FAA0-4609-B9C4-AEE7C2282FA7}" destId="{7602FB47-D2F4-4953-B85C-A9B8EB50D118}" srcOrd="0" destOrd="0" presId="urn:microsoft.com/office/officeart/2016/7/layout/RepeatingBendingProcessNew"/>
    <dgm:cxn modelId="{D8CEC6C6-8276-489F-8A98-C7245B3FBA97}" srcId="{349A097A-FAA0-4609-B9C4-AEE7C2282FA7}" destId="{87DBBB01-5F9B-401A-AF6F-1C5C90DB268A}" srcOrd="0" destOrd="0" parTransId="{EBF9CD24-515E-4444-8F41-96C5CD9FE930}" sibTransId="{B17D80D2-6BE6-41CD-BE34-BAA82D666D5C}"/>
    <dgm:cxn modelId="{2E4764CA-0ED0-436A-BDA8-07C988BDE96A}" type="presOf" srcId="{886ADFFE-8898-4C7E-94A2-355172440342}" destId="{8B907F44-F137-41EA-B3BB-E4D409DB94AE}" srcOrd="0" destOrd="0" presId="urn:microsoft.com/office/officeart/2016/7/layout/RepeatingBendingProcessNew"/>
    <dgm:cxn modelId="{74F876D6-24BB-46DD-BBDE-A2B6BD84FD20}" srcId="{87DBBB01-5F9B-401A-AF6F-1C5C90DB268A}" destId="{17327616-717C-4511-9D25-4807C989DF3F}" srcOrd="2" destOrd="0" parTransId="{83700485-FA3C-477F-B41C-CDCD8902207B}" sibTransId="{DC0A44C9-D09E-4BA0-B790-2EF7F8A9F30F}"/>
    <dgm:cxn modelId="{C2C261DA-225F-4690-81D4-E845C6D0EF6D}" type="presOf" srcId="{17327616-717C-4511-9D25-4807C989DF3F}" destId="{2D2AB0C9-D280-4507-8AC2-E7AF01E1EAB7}" srcOrd="0" destOrd="3" presId="urn:microsoft.com/office/officeart/2016/7/layout/RepeatingBendingProcessNew"/>
    <dgm:cxn modelId="{40989EE0-4623-44CD-8E2B-7E6DEF198141}" type="presOf" srcId="{2BB36DB5-F691-4F5F-B608-3E3421EB5E2E}" destId="{1DE56D26-C0FE-43F1-9A51-E7B52D79D9CC}" srcOrd="0" destOrd="0" presId="urn:microsoft.com/office/officeart/2016/7/layout/RepeatingBendingProcessNew"/>
    <dgm:cxn modelId="{0DE946E9-5799-40BA-9600-402B7F41C1C2}" type="presOf" srcId="{F184D012-A1F0-4494-B7D8-0D8DA6CCF970}" destId="{2D2AB0C9-D280-4507-8AC2-E7AF01E1EAB7}" srcOrd="0" destOrd="1" presId="urn:microsoft.com/office/officeart/2016/7/layout/RepeatingBendingProcessNew"/>
    <dgm:cxn modelId="{4396FBFC-6A08-4659-95CC-60BFB2708D47}" type="presOf" srcId="{D0513E55-F0CC-4957-BE09-08F943C1F364}" destId="{2D2AB0C9-D280-4507-8AC2-E7AF01E1EAB7}" srcOrd="0" destOrd="2" presId="urn:microsoft.com/office/officeart/2016/7/layout/RepeatingBendingProcessNew"/>
    <dgm:cxn modelId="{D5BBCDC9-38D1-4E15-A234-B43CA38B1297}" type="presParOf" srcId="{7602FB47-D2F4-4953-B85C-A9B8EB50D118}" destId="{2D2AB0C9-D280-4507-8AC2-E7AF01E1EAB7}" srcOrd="0" destOrd="0" presId="urn:microsoft.com/office/officeart/2016/7/layout/RepeatingBendingProcessNew"/>
    <dgm:cxn modelId="{983ADC53-7033-4CF4-A8AE-63D8574D5036}" type="presParOf" srcId="{7602FB47-D2F4-4953-B85C-A9B8EB50D118}" destId="{0BEFFACC-2CB8-4748-8F24-A5BA5FFCC594}" srcOrd="1" destOrd="0" presId="urn:microsoft.com/office/officeart/2016/7/layout/RepeatingBendingProcessNew"/>
    <dgm:cxn modelId="{C0C9F9A7-8F72-41AF-B454-C654AD3D3097}" type="presParOf" srcId="{0BEFFACC-2CB8-4748-8F24-A5BA5FFCC594}" destId="{9838F5AA-E2A1-44E0-B3E1-9F4A2F9BA936}" srcOrd="0" destOrd="0" presId="urn:microsoft.com/office/officeart/2016/7/layout/RepeatingBendingProcessNew"/>
    <dgm:cxn modelId="{17DA1C71-16DD-4A65-92DB-764A86832C7C}" type="presParOf" srcId="{7602FB47-D2F4-4953-B85C-A9B8EB50D118}" destId="{1DE56D26-C0FE-43F1-9A51-E7B52D79D9CC}" srcOrd="2" destOrd="0" presId="urn:microsoft.com/office/officeart/2016/7/layout/RepeatingBendingProcessNew"/>
    <dgm:cxn modelId="{DE685F9C-6871-4A44-82B6-5998B487C8EA}" type="presParOf" srcId="{7602FB47-D2F4-4953-B85C-A9B8EB50D118}" destId="{9E9B61D8-2CFE-4504-B05A-0B673D30C4E2}" srcOrd="3" destOrd="0" presId="urn:microsoft.com/office/officeart/2016/7/layout/RepeatingBendingProcessNew"/>
    <dgm:cxn modelId="{79BC49C6-9F87-4896-BF2F-0DF47F89F01A}" type="presParOf" srcId="{9E9B61D8-2CFE-4504-B05A-0B673D30C4E2}" destId="{0A834265-63F5-413E-B6A6-60EFA5EEB995}" srcOrd="0" destOrd="0" presId="urn:microsoft.com/office/officeart/2016/7/layout/RepeatingBendingProcessNew"/>
    <dgm:cxn modelId="{4D710FAA-0973-4180-B4DC-CAD3D1879BEB}" type="presParOf" srcId="{7602FB47-D2F4-4953-B85C-A9B8EB50D118}" destId="{8B907F44-F137-41EA-B3BB-E4D409DB94AE}" srcOrd="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D48B201-7F80-4056-8C7F-3D858F6862F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CCD8228-A4DB-4355-9B12-B508C68C4EF9}">
      <dgm:prSet/>
      <dgm:spPr/>
      <dgm:t>
        <a:bodyPr/>
        <a:lstStyle/>
        <a:p>
          <a:pPr>
            <a:defRPr cap="all"/>
          </a:pPr>
          <a:r>
            <a:rPr lang="en-US" b="0" i="0"/>
            <a:t>Istilah lain : Metode fungsional dan Functional Anthropological.</a:t>
          </a:r>
          <a:endParaRPr lang="en-US"/>
        </a:p>
      </dgm:t>
    </dgm:pt>
    <dgm:pt modelId="{D035F68C-A384-4C7A-8D0D-04E4FBB3AF0D}" type="parTrans" cxnId="{42215D67-C7A4-4F13-BECB-DB6AB8B2E036}">
      <dgm:prSet/>
      <dgm:spPr/>
      <dgm:t>
        <a:bodyPr/>
        <a:lstStyle/>
        <a:p>
          <a:endParaRPr lang="en-US"/>
        </a:p>
      </dgm:t>
    </dgm:pt>
    <dgm:pt modelId="{4F211FA2-A024-4A39-AC8C-A0A8EADF8844}" type="sibTrans" cxnId="{42215D67-C7A4-4F13-BECB-DB6AB8B2E036}">
      <dgm:prSet/>
      <dgm:spPr/>
      <dgm:t>
        <a:bodyPr/>
        <a:lstStyle/>
        <a:p>
          <a:endParaRPr lang="en-US"/>
        </a:p>
      </dgm:t>
    </dgm:pt>
    <dgm:pt modelId="{06E7CEB5-B22A-4660-A523-070BAD2414F5}">
      <dgm:prSet/>
      <dgm:spPr/>
      <dgm:t>
        <a:bodyPr/>
        <a:lstStyle/>
        <a:p>
          <a:pPr>
            <a:defRPr cap="all"/>
          </a:pPr>
          <a:r>
            <a:rPr lang="en-US" b="0" i="0"/>
            <a:t>Lahir dari dialektika antara Positivisme Hukum dan Mazhab Sejarah.</a:t>
          </a:r>
          <a:endParaRPr lang="en-US"/>
        </a:p>
      </dgm:t>
    </dgm:pt>
    <dgm:pt modelId="{542C3B3D-D2C7-4BAB-B882-F2351FA10B4E}" type="parTrans" cxnId="{323C14BF-DD86-41A3-8138-D88BD4A82F83}">
      <dgm:prSet/>
      <dgm:spPr/>
      <dgm:t>
        <a:bodyPr/>
        <a:lstStyle/>
        <a:p>
          <a:endParaRPr lang="en-US"/>
        </a:p>
      </dgm:t>
    </dgm:pt>
    <dgm:pt modelId="{0A2B59B2-DE06-4116-8C06-E6E21D29B313}" type="sibTrans" cxnId="{323C14BF-DD86-41A3-8138-D88BD4A82F83}">
      <dgm:prSet/>
      <dgm:spPr/>
      <dgm:t>
        <a:bodyPr/>
        <a:lstStyle/>
        <a:p>
          <a:endParaRPr lang="en-US"/>
        </a:p>
      </dgm:t>
    </dgm:pt>
    <dgm:pt modelId="{8435D569-0581-4BDC-8F61-679852248599}">
      <dgm:prSet/>
      <dgm:spPr/>
      <dgm:t>
        <a:bodyPr/>
        <a:lstStyle/>
        <a:p>
          <a:pPr>
            <a:defRPr cap="all"/>
          </a:pPr>
          <a:r>
            <a:rPr lang="en-US" b="0" i="0"/>
            <a:t>Hukum yang baik adalah hukum yang sesuai dengan hukum yang hidup dalam masyarakat.</a:t>
          </a:r>
          <a:endParaRPr lang="en-US"/>
        </a:p>
      </dgm:t>
    </dgm:pt>
    <dgm:pt modelId="{0E3B222A-0731-4908-9F81-96FC35180D91}" type="parTrans" cxnId="{B7CC8C1F-923E-4F3C-A53C-B8F849BFDC86}">
      <dgm:prSet/>
      <dgm:spPr/>
      <dgm:t>
        <a:bodyPr/>
        <a:lstStyle/>
        <a:p>
          <a:endParaRPr lang="en-US"/>
        </a:p>
      </dgm:t>
    </dgm:pt>
    <dgm:pt modelId="{AC21CB70-3009-4ADB-9E1C-1C577D383678}" type="sibTrans" cxnId="{B7CC8C1F-923E-4F3C-A53C-B8F849BFDC86}">
      <dgm:prSet/>
      <dgm:spPr/>
      <dgm:t>
        <a:bodyPr/>
        <a:lstStyle/>
        <a:p>
          <a:endParaRPr lang="en-US"/>
        </a:p>
      </dgm:t>
    </dgm:pt>
    <dgm:pt modelId="{31F14A16-09DF-4FD2-9696-6E9A09627C5D}">
      <dgm:prSet/>
      <dgm:spPr/>
      <dgm:t>
        <a:bodyPr/>
        <a:lstStyle/>
        <a:p>
          <a:pPr>
            <a:defRPr cap="all"/>
          </a:pPr>
          <a:r>
            <a:rPr lang="en-US" b="0" i="0"/>
            <a:t>Memisahkan The Positive Law dan The Living Law.</a:t>
          </a:r>
          <a:endParaRPr lang="en-US"/>
        </a:p>
      </dgm:t>
    </dgm:pt>
    <dgm:pt modelId="{BDAD7506-0EB3-4FD0-9580-9806B0E68853}" type="parTrans" cxnId="{31FB89E8-A58C-4239-B984-CABFF9DC1C93}">
      <dgm:prSet/>
      <dgm:spPr/>
      <dgm:t>
        <a:bodyPr/>
        <a:lstStyle/>
        <a:p>
          <a:endParaRPr lang="en-US"/>
        </a:p>
      </dgm:t>
    </dgm:pt>
    <dgm:pt modelId="{B6E6230A-BC56-4383-8A1F-5197048E3748}" type="sibTrans" cxnId="{31FB89E8-A58C-4239-B984-CABFF9DC1C93}">
      <dgm:prSet/>
      <dgm:spPr/>
      <dgm:t>
        <a:bodyPr/>
        <a:lstStyle/>
        <a:p>
          <a:endParaRPr lang="en-US"/>
        </a:p>
      </dgm:t>
    </dgm:pt>
    <dgm:pt modelId="{60146E55-1C1C-446B-8E54-0D5F943FFFFB}">
      <dgm:prSet/>
      <dgm:spPr/>
      <dgm:t>
        <a:bodyPr/>
        <a:lstStyle/>
        <a:p>
          <a:pPr>
            <a:defRPr cap="all"/>
          </a:pPr>
          <a:r>
            <a:rPr lang="en-US" b="0" i="0"/>
            <a:t>Fokus pada problem kesenjangan antara Law in Book dan Law in Action.</a:t>
          </a:r>
          <a:endParaRPr lang="en-US"/>
        </a:p>
      </dgm:t>
    </dgm:pt>
    <dgm:pt modelId="{94606EC7-5BA0-4DD1-92A4-4DB40769838B}" type="parTrans" cxnId="{115005F7-55B6-4CDD-8E8A-BBB47EE54175}">
      <dgm:prSet/>
      <dgm:spPr/>
      <dgm:t>
        <a:bodyPr/>
        <a:lstStyle/>
        <a:p>
          <a:endParaRPr lang="en-US"/>
        </a:p>
      </dgm:t>
    </dgm:pt>
    <dgm:pt modelId="{2BBBFBBB-EC80-425D-8271-B180D70A6038}" type="sibTrans" cxnId="{115005F7-55B6-4CDD-8E8A-BBB47EE54175}">
      <dgm:prSet/>
      <dgm:spPr/>
      <dgm:t>
        <a:bodyPr/>
        <a:lstStyle/>
        <a:p>
          <a:endParaRPr lang="en-US"/>
        </a:p>
      </dgm:t>
    </dgm:pt>
    <dgm:pt modelId="{C28F3496-10D5-483B-8825-9B68F5EFCF3B}" type="pres">
      <dgm:prSet presAssocID="{CD48B201-7F80-4056-8C7F-3D858F6862FC}" presName="root" presStyleCnt="0">
        <dgm:presLayoutVars>
          <dgm:dir/>
          <dgm:resizeHandles val="exact"/>
        </dgm:presLayoutVars>
      </dgm:prSet>
      <dgm:spPr/>
    </dgm:pt>
    <dgm:pt modelId="{621A7CCE-CA29-4DFF-8ECC-99494BD8F691}" type="pres">
      <dgm:prSet presAssocID="{ACCD8228-A4DB-4355-9B12-B508C68C4EF9}" presName="compNode" presStyleCnt="0"/>
      <dgm:spPr/>
    </dgm:pt>
    <dgm:pt modelId="{DEEF40AB-AAAC-47FB-A5AC-9406034D8A1F}" type="pres">
      <dgm:prSet presAssocID="{ACCD8228-A4DB-4355-9B12-B508C68C4EF9}" presName="iconBgRect" presStyleLbl="bgShp" presStyleIdx="0" presStyleCnt="5"/>
      <dgm:spPr/>
    </dgm:pt>
    <dgm:pt modelId="{5FD6569E-5D8D-4436-A9EF-AE8DAE7DD91B}" type="pres">
      <dgm:prSet presAssocID="{ACCD8228-A4DB-4355-9B12-B508C68C4EF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2055EC18-767A-4663-887E-C7C1EA362D02}" type="pres">
      <dgm:prSet presAssocID="{ACCD8228-A4DB-4355-9B12-B508C68C4EF9}" presName="spaceRect" presStyleCnt="0"/>
      <dgm:spPr/>
    </dgm:pt>
    <dgm:pt modelId="{20A86C2E-A2B9-415A-ADE6-37DC41B51516}" type="pres">
      <dgm:prSet presAssocID="{ACCD8228-A4DB-4355-9B12-B508C68C4EF9}" presName="textRect" presStyleLbl="revTx" presStyleIdx="0" presStyleCnt="5">
        <dgm:presLayoutVars>
          <dgm:chMax val="1"/>
          <dgm:chPref val="1"/>
        </dgm:presLayoutVars>
      </dgm:prSet>
      <dgm:spPr/>
    </dgm:pt>
    <dgm:pt modelId="{453F5E94-1339-4DE0-89FA-6E8366760CD1}" type="pres">
      <dgm:prSet presAssocID="{4F211FA2-A024-4A39-AC8C-A0A8EADF8844}" presName="sibTrans" presStyleCnt="0"/>
      <dgm:spPr/>
    </dgm:pt>
    <dgm:pt modelId="{93D2DF84-0D84-4DA9-AC01-8D8916BDD71E}" type="pres">
      <dgm:prSet presAssocID="{06E7CEB5-B22A-4660-A523-070BAD2414F5}" presName="compNode" presStyleCnt="0"/>
      <dgm:spPr/>
    </dgm:pt>
    <dgm:pt modelId="{716CAD30-B9DB-4670-A5FC-54DC84F84E83}" type="pres">
      <dgm:prSet presAssocID="{06E7CEB5-B22A-4660-A523-070BAD2414F5}" presName="iconBgRect" presStyleLbl="bgShp" presStyleIdx="1" presStyleCnt="5"/>
      <dgm:spPr/>
    </dgm:pt>
    <dgm:pt modelId="{5F32A052-D810-4A6F-9021-7E06D17BA87F}" type="pres">
      <dgm:prSet presAssocID="{06E7CEB5-B22A-4660-A523-070BAD2414F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582F3CCF-FD05-4852-BEBC-1309CF13DB18}" type="pres">
      <dgm:prSet presAssocID="{06E7CEB5-B22A-4660-A523-070BAD2414F5}" presName="spaceRect" presStyleCnt="0"/>
      <dgm:spPr/>
    </dgm:pt>
    <dgm:pt modelId="{1A680F34-351B-4CF6-A030-C6D113A8CDA7}" type="pres">
      <dgm:prSet presAssocID="{06E7CEB5-B22A-4660-A523-070BAD2414F5}" presName="textRect" presStyleLbl="revTx" presStyleIdx="1" presStyleCnt="5">
        <dgm:presLayoutVars>
          <dgm:chMax val="1"/>
          <dgm:chPref val="1"/>
        </dgm:presLayoutVars>
      </dgm:prSet>
      <dgm:spPr/>
    </dgm:pt>
    <dgm:pt modelId="{2EBD317C-2F43-40D5-A094-40302E87BF37}" type="pres">
      <dgm:prSet presAssocID="{0A2B59B2-DE06-4116-8C06-E6E21D29B313}" presName="sibTrans" presStyleCnt="0"/>
      <dgm:spPr/>
    </dgm:pt>
    <dgm:pt modelId="{7377CB97-72E1-4F3D-90C8-A928EFFF53BC}" type="pres">
      <dgm:prSet presAssocID="{8435D569-0581-4BDC-8F61-679852248599}" presName="compNode" presStyleCnt="0"/>
      <dgm:spPr/>
    </dgm:pt>
    <dgm:pt modelId="{78E9D026-AF12-4A46-BB15-C9E4793B9638}" type="pres">
      <dgm:prSet presAssocID="{8435D569-0581-4BDC-8F61-679852248599}" presName="iconBgRect" presStyleLbl="bgShp" presStyleIdx="2" presStyleCnt="5"/>
      <dgm:spPr/>
    </dgm:pt>
    <dgm:pt modelId="{2D4E5BFD-9E67-4268-8101-F54118F56076}" type="pres">
      <dgm:prSet presAssocID="{8435D569-0581-4BDC-8F61-67985224859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2C91A44-3D66-4CF3-B88F-D2B6667C650F}" type="pres">
      <dgm:prSet presAssocID="{8435D569-0581-4BDC-8F61-679852248599}" presName="spaceRect" presStyleCnt="0"/>
      <dgm:spPr/>
    </dgm:pt>
    <dgm:pt modelId="{FB6D3B7E-B1D3-4731-8E6E-C682E9D88A77}" type="pres">
      <dgm:prSet presAssocID="{8435D569-0581-4BDC-8F61-679852248599}" presName="textRect" presStyleLbl="revTx" presStyleIdx="2" presStyleCnt="5">
        <dgm:presLayoutVars>
          <dgm:chMax val="1"/>
          <dgm:chPref val="1"/>
        </dgm:presLayoutVars>
      </dgm:prSet>
      <dgm:spPr/>
    </dgm:pt>
    <dgm:pt modelId="{5A4A9B9A-3AEA-4D4B-8BE5-62ABCA9F0CB4}" type="pres">
      <dgm:prSet presAssocID="{AC21CB70-3009-4ADB-9E1C-1C577D383678}" presName="sibTrans" presStyleCnt="0"/>
      <dgm:spPr/>
    </dgm:pt>
    <dgm:pt modelId="{021740E1-D057-4496-8743-3A43B95A44D2}" type="pres">
      <dgm:prSet presAssocID="{31F14A16-09DF-4FD2-9696-6E9A09627C5D}" presName="compNode" presStyleCnt="0"/>
      <dgm:spPr/>
    </dgm:pt>
    <dgm:pt modelId="{B8510B92-C64A-4FC4-B795-9DADF2D19C1A}" type="pres">
      <dgm:prSet presAssocID="{31F14A16-09DF-4FD2-9696-6E9A09627C5D}" presName="iconBgRect" presStyleLbl="bgShp" presStyleIdx="3" presStyleCnt="5"/>
      <dgm:spPr/>
    </dgm:pt>
    <dgm:pt modelId="{17AB18B5-98B6-4797-98DB-89E03F733302}" type="pres">
      <dgm:prSet presAssocID="{31F14A16-09DF-4FD2-9696-6E9A09627C5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6A1DA225-92C6-45F0-AC1C-CFD0D05BABB7}" type="pres">
      <dgm:prSet presAssocID="{31F14A16-09DF-4FD2-9696-6E9A09627C5D}" presName="spaceRect" presStyleCnt="0"/>
      <dgm:spPr/>
    </dgm:pt>
    <dgm:pt modelId="{D7EE0F08-1E7B-439E-822C-E5D5A33D318B}" type="pres">
      <dgm:prSet presAssocID="{31F14A16-09DF-4FD2-9696-6E9A09627C5D}" presName="textRect" presStyleLbl="revTx" presStyleIdx="3" presStyleCnt="5">
        <dgm:presLayoutVars>
          <dgm:chMax val="1"/>
          <dgm:chPref val="1"/>
        </dgm:presLayoutVars>
      </dgm:prSet>
      <dgm:spPr/>
    </dgm:pt>
    <dgm:pt modelId="{27CE449E-244F-4130-87DC-EDA00225465A}" type="pres">
      <dgm:prSet presAssocID="{B6E6230A-BC56-4383-8A1F-5197048E3748}" presName="sibTrans" presStyleCnt="0"/>
      <dgm:spPr/>
    </dgm:pt>
    <dgm:pt modelId="{648F47E0-B1A5-409C-AFDF-5AA1D0F26341}" type="pres">
      <dgm:prSet presAssocID="{60146E55-1C1C-446B-8E54-0D5F943FFFFB}" presName="compNode" presStyleCnt="0"/>
      <dgm:spPr/>
    </dgm:pt>
    <dgm:pt modelId="{D373DBE3-EA3B-4C33-A813-62C7238FA6F2}" type="pres">
      <dgm:prSet presAssocID="{60146E55-1C1C-446B-8E54-0D5F943FFFFB}" presName="iconBgRect" presStyleLbl="bgShp" presStyleIdx="4" presStyleCnt="5"/>
      <dgm:spPr/>
    </dgm:pt>
    <dgm:pt modelId="{9B9DA511-3EDC-4A73-9AA0-BCD0D2933BBF}" type="pres">
      <dgm:prSet presAssocID="{60146E55-1C1C-446B-8E54-0D5F943FFFF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772361C8-83B0-4A7F-8D10-D32163A57893}" type="pres">
      <dgm:prSet presAssocID="{60146E55-1C1C-446B-8E54-0D5F943FFFFB}" presName="spaceRect" presStyleCnt="0"/>
      <dgm:spPr/>
    </dgm:pt>
    <dgm:pt modelId="{5F34ED94-B8DE-42B2-92FD-F8AD5D9DD86E}" type="pres">
      <dgm:prSet presAssocID="{60146E55-1C1C-446B-8E54-0D5F943FFFFB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DE88506-56F2-497C-A8A1-5B066BC4758F}" type="presOf" srcId="{06E7CEB5-B22A-4660-A523-070BAD2414F5}" destId="{1A680F34-351B-4CF6-A030-C6D113A8CDA7}" srcOrd="0" destOrd="0" presId="urn:microsoft.com/office/officeart/2018/5/layout/IconCircleLabelList"/>
    <dgm:cxn modelId="{10A71417-BB1C-442B-95E4-A5A69CD308D9}" type="presOf" srcId="{8435D569-0581-4BDC-8F61-679852248599}" destId="{FB6D3B7E-B1D3-4731-8E6E-C682E9D88A77}" srcOrd="0" destOrd="0" presId="urn:microsoft.com/office/officeart/2018/5/layout/IconCircleLabelList"/>
    <dgm:cxn modelId="{B7CC8C1F-923E-4F3C-A53C-B8F849BFDC86}" srcId="{CD48B201-7F80-4056-8C7F-3D858F6862FC}" destId="{8435D569-0581-4BDC-8F61-679852248599}" srcOrd="2" destOrd="0" parTransId="{0E3B222A-0731-4908-9F81-96FC35180D91}" sibTransId="{AC21CB70-3009-4ADB-9E1C-1C577D383678}"/>
    <dgm:cxn modelId="{F20F365D-4BF4-4D10-A5D8-7510A672EAD2}" type="presOf" srcId="{CD48B201-7F80-4056-8C7F-3D858F6862FC}" destId="{C28F3496-10D5-483B-8825-9B68F5EFCF3B}" srcOrd="0" destOrd="0" presId="urn:microsoft.com/office/officeart/2018/5/layout/IconCircleLabelList"/>
    <dgm:cxn modelId="{42215D67-C7A4-4F13-BECB-DB6AB8B2E036}" srcId="{CD48B201-7F80-4056-8C7F-3D858F6862FC}" destId="{ACCD8228-A4DB-4355-9B12-B508C68C4EF9}" srcOrd="0" destOrd="0" parTransId="{D035F68C-A384-4C7A-8D0D-04E4FBB3AF0D}" sibTransId="{4F211FA2-A024-4A39-AC8C-A0A8EADF8844}"/>
    <dgm:cxn modelId="{3A416D6D-F0B0-4DBB-9FAA-B80BEF58EF1F}" type="presOf" srcId="{ACCD8228-A4DB-4355-9B12-B508C68C4EF9}" destId="{20A86C2E-A2B9-415A-ADE6-37DC41B51516}" srcOrd="0" destOrd="0" presId="urn:microsoft.com/office/officeart/2018/5/layout/IconCircleLabelList"/>
    <dgm:cxn modelId="{5DB9AB50-E085-40E2-A11D-D2B67E3EC356}" type="presOf" srcId="{31F14A16-09DF-4FD2-9696-6E9A09627C5D}" destId="{D7EE0F08-1E7B-439E-822C-E5D5A33D318B}" srcOrd="0" destOrd="0" presId="urn:microsoft.com/office/officeart/2018/5/layout/IconCircleLabelList"/>
    <dgm:cxn modelId="{323C14BF-DD86-41A3-8138-D88BD4A82F83}" srcId="{CD48B201-7F80-4056-8C7F-3D858F6862FC}" destId="{06E7CEB5-B22A-4660-A523-070BAD2414F5}" srcOrd="1" destOrd="0" parTransId="{542C3B3D-D2C7-4BAB-B882-F2351FA10B4E}" sibTransId="{0A2B59B2-DE06-4116-8C06-E6E21D29B313}"/>
    <dgm:cxn modelId="{6896F2C6-309D-4CC0-A3C0-DF089D899841}" type="presOf" srcId="{60146E55-1C1C-446B-8E54-0D5F943FFFFB}" destId="{5F34ED94-B8DE-42B2-92FD-F8AD5D9DD86E}" srcOrd="0" destOrd="0" presId="urn:microsoft.com/office/officeart/2018/5/layout/IconCircleLabelList"/>
    <dgm:cxn modelId="{31FB89E8-A58C-4239-B984-CABFF9DC1C93}" srcId="{CD48B201-7F80-4056-8C7F-3D858F6862FC}" destId="{31F14A16-09DF-4FD2-9696-6E9A09627C5D}" srcOrd="3" destOrd="0" parTransId="{BDAD7506-0EB3-4FD0-9580-9806B0E68853}" sibTransId="{B6E6230A-BC56-4383-8A1F-5197048E3748}"/>
    <dgm:cxn modelId="{115005F7-55B6-4CDD-8E8A-BBB47EE54175}" srcId="{CD48B201-7F80-4056-8C7F-3D858F6862FC}" destId="{60146E55-1C1C-446B-8E54-0D5F943FFFFB}" srcOrd="4" destOrd="0" parTransId="{94606EC7-5BA0-4DD1-92A4-4DB40769838B}" sibTransId="{2BBBFBBB-EC80-425D-8271-B180D70A6038}"/>
    <dgm:cxn modelId="{B25704B4-5141-4065-A24B-257E014BA31F}" type="presParOf" srcId="{C28F3496-10D5-483B-8825-9B68F5EFCF3B}" destId="{621A7CCE-CA29-4DFF-8ECC-99494BD8F691}" srcOrd="0" destOrd="0" presId="urn:microsoft.com/office/officeart/2018/5/layout/IconCircleLabelList"/>
    <dgm:cxn modelId="{55DB8220-1BCE-4FC4-9481-5AD2E628A025}" type="presParOf" srcId="{621A7CCE-CA29-4DFF-8ECC-99494BD8F691}" destId="{DEEF40AB-AAAC-47FB-A5AC-9406034D8A1F}" srcOrd="0" destOrd="0" presId="urn:microsoft.com/office/officeart/2018/5/layout/IconCircleLabelList"/>
    <dgm:cxn modelId="{CF37C4B8-63DF-490E-B080-6465FFA5E47C}" type="presParOf" srcId="{621A7CCE-CA29-4DFF-8ECC-99494BD8F691}" destId="{5FD6569E-5D8D-4436-A9EF-AE8DAE7DD91B}" srcOrd="1" destOrd="0" presId="urn:microsoft.com/office/officeart/2018/5/layout/IconCircleLabelList"/>
    <dgm:cxn modelId="{E10C2545-C82E-419F-841D-CC673D856F70}" type="presParOf" srcId="{621A7CCE-CA29-4DFF-8ECC-99494BD8F691}" destId="{2055EC18-767A-4663-887E-C7C1EA362D02}" srcOrd="2" destOrd="0" presId="urn:microsoft.com/office/officeart/2018/5/layout/IconCircleLabelList"/>
    <dgm:cxn modelId="{37E35ADB-458F-4DA7-B23D-2D52C9DDA7CA}" type="presParOf" srcId="{621A7CCE-CA29-4DFF-8ECC-99494BD8F691}" destId="{20A86C2E-A2B9-415A-ADE6-37DC41B51516}" srcOrd="3" destOrd="0" presId="urn:microsoft.com/office/officeart/2018/5/layout/IconCircleLabelList"/>
    <dgm:cxn modelId="{9EEA6D7A-8454-4E68-9BA6-ADB6BA3A87C8}" type="presParOf" srcId="{C28F3496-10D5-483B-8825-9B68F5EFCF3B}" destId="{453F5E94-1339-4DE0-89FA-6E8366760CD1}" srcOrd="1" destOrd="0" presId="urn:microsoft.com/office/officeart/2018/5/layout/IconCircleLabelList"/>
    <dgm:cxn modelId="{ADB1FB59-9B00-4647-AB5A-6BADAB2A1AE1}" type="presParOf" srcId="{C28F3496-10D5-483B-8825-9B68F5EFCF3B}" destId="{93D2DF84-0D84-4DA9-AC01-8D8916BDD71E}" srcOrd="2" destOrd="0" presId="urn:microsoft.com/office/officeart/2018/5/layout/IconCircleLabelList"/>
    <dgm:cxn modelId="{F4FEB771-A803-4CF2-B4A6-C509715D6A14}" type="presParOf" srcId="{93D2DF84-0D84-4DA9-AC01-8D8916BDD71E}" destId="{716CAD30-B9DB-4670-A5FC-54DC84F84E83}" srcOrd="0" destOrd="0" presId="urn:microsoft.com/office/officeart/2018/5/layout/IconCircleLabelList"/>
    <dgm:cxn modelId="{A68BDFB3-8E37-49F9-AC86-E4F2466A6295}" type="presParOf" srcId="{93D2DF84-0D84-4DA9-AC01-8D8916BDD71E}" destId="{5F32A052-D810-4A6F-9021-7E06D17BA87F}" srcOrd="1" destOrd="0" presId="urn:microsoft.com/office/officeart/2018/5/layout/IconCircleLabelList"/>
    <dgm:cxn modelId="{94D987F3-5923-4A80-8424-F6BBB213A666}" type="presParOf" srcId="{93D2DF84-0D84-4DA9-AC01-8D8916BDD71E}" destId="{582F3CCF-FD05-4852-BEBC-1309CF13DB18}" srcOrd="2" destOrd="0" presId="urn:microsoft.com/office/officeart/2018/5/layout/IconCircleLabelList"/>
    <dgm:cxn modelId="{E3BDBE7B-FCC8-447E-B52B-1B921E2045C1}" type="presParOf" srcId="{93D2DF84-0D84-4DA9-AC01-8D8916BDD71E}" destId="{1A680F34-351B-4CF6-A030-C6D113A8CDA7}" srcOrd="3" destOrd="0" presId="urn:microsoft.com/office/officeart/2018/5/layout/IconCircleLabelList"/>
    <dgm:cxn modelId="{B21121E7-6D5D-4C07-B9E3-A39107F9DF9A}" type="presParOf" srcId="{C28F3496-10D5-483B-8825-9B68F5EFCF3B}" destId="{2EBD317C-2F43-40D5-A094-40302E87BF37}" srcOrd="3" destOrd="0" presId="urn:microsoft.com/office/officeart/2018/5/layout/IconCircleLabelList"/>
    <dgm:cxn modelId="{35E83F66-79CC-4FFA-97C7-88D22890068A}" type="presParOf" srcId="{C28F3496-10D5-483B-8825-9B68F5EFCF3B}" destId="{7377CB97-72E1-4F3D-90C8-A928EFFF53BC}" srcOrd="4" destOrd="0" presId="urn:microsoft.com/office/officeart/2018/5/layout/IconCircleLabelList"/>
    <dgm:cxn modelId="{A4A2FD95-B4D1-45E5-82CA-AFCAAC4F60E1}" type="presParOf" srcId="{7377CB97-72E1-4F3D-90C8-A928EFFF53BC}" destId="{78E9D026-AF12-4A46-BB15-C9E4793B9638}" srcOrd="0" destOrd="0" presId="urn:microsoft.com/office/officeart/2018/5/layout/IconCircleLabelList"/>
    <dgm:cxn modelId="{8B97420F-954D-4161-A89D-3582F453ED4E}" type="presParOf" srcId="{7377CB97-72E1-4F3D-90C8-A928EFFF53BC}" destId="{2D4E5BFD-9E67-4268-8101-F54118F56076}" srcOrd="1" destOrd="0" presId="urn:microsoft.com/office/officeart/2018/5/layout/IconCircleLabelList"/>
    <dgm:cxn modelId="{9E8EACA9-5CA1-4806-946D-CC98E436A81A}" type="presParOf" srcId="{7377CB97-72E1-4F3D-90C8-A928EFFF53BC}" destId="{32C91A44-3D66-4CF3-B88F-D2B6667C650F}" srcOrd="2" destOrd="0" presId="urn:microsoft.com/office/officeart/2018/5/layout/IconCircleLabelList"/>
    <dgm:cxn modelId="{049D9739-39CE-4C69-87D7-8019BC4540CA}" type="presParOf" srcId="{7377CB97-72E1-4F3D-90C8-A928EFFF53BC}" destId="{FB6D3B7E-B1D3-4731-8E6E-C682E9D88A77}" srcOrd="3" destOrd="0" presId="urn:microsoft.com/office/officeart/2018/5/layout/IconCircleLabelList"/>
    <dgm:cxn modelId="{5217F0B4-28A0-47EC-A5B6-D79FAB3B23BC}" type="presParOf" srcId="{C28F3496-10D5-483B-8825-9B68F5EFCF3B}" destId="{5A4A9B9A-3AEA-4D4B-8BE5-62ABCA9F0CB4}" srcOrd="5" destOrd="0" presId="urn:microsoft.com/office/officeart/2018/5/layout/IconCircleLabelList"/>
    <dgm:cxn modelId="{A8C31D94-3FD6-4118-A028-105203708331}" type="presParOf" srcId="{C28F3496-10D5-483B-8825-9B68F5EFCF3B}" destId="{021740E1-D057-4496-8743-3A43B95A44D2}" srcOrd="6" destOrd="0" presId="urn:microsoft.com/office/officeart/2018/5/layout/IconCircleLabelList"/>
    <dgm:cxn modelId="{B2AFACAA-6D84-44E0-81A2-1C8A2F26729B}" type="presParOf" srcId="{021740E1-D057-4496-8743-3A43B95A44D2}" destId="{B8510B92-C64A-4FC4-B795-9DADF2D19C1A}" srcOrd="0" destOrd="0" presId="urn:microsoft.com/office/officeart/2018/5/layout/IconCircleLabelList"/>
    <dgm:cxn modelId="{42C62DAC-B0A6-4FA5-88EB-73F4BD6D9268}" type="presParOf" srcId="{021740E1-D057-4496-8743-3A43B95A44D2}" destId="{17AB18B5-98B6-4797-98DB-89E03F733302}" srcOrd="1" destOrd="0" presId="urn:microsoft.com/office/officeart/2018/5/layout/IconCircleLabelList"/>
    <dgm:cxn modelId="{0542EE49-A4BD-4C81-9713-87AF35B07106}" type="presParOf" srcId="{021740E1-D057-4496-8743-3A43B95A44D2}" destId="{6A1DA225-92C6-45F0-AC1C-CFD0D05BABB7}" srcOrd="2" destOrd="0" presId="urn:microsoft.com/office/officeart/2018/5/layout/IconCircleLabelList"/>
    <dgm:cxn modelId="{006EB165-1B89-4FF3-8AFA-FD4B66F90E74}" type="presParOf" srcId="{021740E1-D057-4496-8743-3A43B95A44D2}" destId="{D7EE0F08-1E7B-439E-822C-E5D5A33D318B}" srcOrd="3" destOrd="0" presId="urn:microsoft.com/office/officeart/2018/5/layout/IconCircleLabelList"/>
    <dgm:cxn modelId="{CBE7D2E8-D10A-48E1-9EB6-4D9938C4F1A7}" type="presParOf" srcId="{C28F3496-10D5-483B-8825-9B68F5EFCF3B}" destId="{27CE449E-244F-4130-87DC-EDA00225465A}" srcOrd="7" destOrd="0" presId="urn:microsoft.com/office/officeart/2018/5/layout/IconCircleLabelList"/>
    <dgm:cxn modelId="{DE929477-3FB3-4ABB-B982-A1E33262BAD3}" type="presParOf" srcId="{C28F3496-10D5-483B-8825-9B68F5EFCF3B}" destId="{648F47E0-B1A5-409C-AFDF-5AA1D0F26341}" srcOrd="8" destOrd="0" presId="urn:microsoft.com/office/officeart/2018/5/layout/IconCircleLabelList"/>
    <dgm:cxn modelId="{88161CE7-ACE7-4459-8FAB-0717836EA020}" type="presParOf" srcId="{648F47E0-B1A5-409C-AFDF-5AA1D0F26341}" destId="{D373DBE3-EA3B-4C33-A813-62C7238FA6F2}" srcOrd="0" destOrd="0" presId="urn:microsoft.com/office/officeart/2018/5/layout/IconCircleLabelList"/>
    <dgm:cxn modelId="{899E9E24-9E66-4C7E-A7DA-EDD618D7C1E4}" type="presParOf" srcId="{648F47E0-B1A5-409C-AFDF-5AA1D0F26341}" destId="{9B9DA511-3EDC-4A73-9AA0-BCD0D2933BBF}" srcOrd="1" destOrd="0" presId="urn:microsoft.com/office/officeart/2018/5/layout/IconCircleLabelList"/>
    <dgm:cxn modelId="{A4659505-77CC-461B-B5AF-A00B74D39E5C}" type="presParOf" srcId="{648F47E0-B1A5-409C-AFDF-5AA1D0F26341}" destId="{772361C8-83B0-4A7F-8D10-D32163A57893}" srcOrd="2" destOrd="0" presId="urn:microsoft.com/office/officeart/2018/5/layout/IconCircleLabelList"/>
    <dgm:cxn modelId="{C5E19B93-B221-460A-863A-663C2F2DD0C6}" type="presParOf" srcId="{648F47E0-B1A5-409C-AFDF-5AA1D0F26341}" destId="{5F34ED94-B8DE-42B2-92FD-F8AD5D9DD86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DDF23E5-3138-409C-AF7F-5C426BC61267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C029638-803D-46B8-ABC7-CD97584AE92D}">
      <dgm:prSet/>
      <dgm:spPr/>
      <dgm:t>
        <a:bodyPr/>
        <a:lstStyle/>
        <a:p>
          <a:r>
            <a:rPr lang="en-US" b="0" i="0"/>
            <a:t>Nama aliran dalam filsafat hukum</a:t>
          </a:r>
          <a:endParaRPr lang="en-US"/>
        </a:p>
      </dgm:t>
    </dgm:pt>
    <dgm:pt modelId="{8D0FA77D-9194-4D37-98DC-845F33DDB1E4}" type="parTrans" cxnId="{5B420D5E-C732-4F38-B19E-A38FF554AE09}">
      <dgm:prSet/>
      <dgm:spPr/>
      <dgm:t>
        <a:bodyPr/>
        <a:lstStyle/>
        <a:p>
          <a:endParaRPr lang="en-US"/>
        </a:p>
      </dgm:t>
    </dgm:pt>
    <dgm:pt modelId="{DBA8A9D5-08DC-43B0-BAC7-CE63A30124B6}" type="sibTrans" cxnId="{5B420D5E-C732-4F38-B19E-A38FF554AE09}">
      <dgm:prSet/>
      <dgm:spPr/>
      <dgm:t>
        <a:bodyPr/>
        <a:lstStyle/>
        <a:p>
          <a:endParaRPr lang="en-US"/>
        </a:p>
      </dgm:t>
    </dgm:pt>
    <dgm:pt modelId="{C7AC25EC-07EC-4623-AD78-3CCADB60C316}">
      <dgm:prSet/>
      <dgm:spPr/>
      <dgm:t>
        <a:bodyPr/>
        <a:lstStyle/>
        <a:p>
          <a:r>
            <a:rPr lang="en-US" b="0" i="0"/>
            <a:t>Pendekatan hukum ke masyarakat</a:t>
          </a:r>
          <a:endParaRPr lang="en-US"/>
        </a:p>
      </dgm:t>
    </dgm:pt>
    <dgm:pt modelId="{75C60DBA-E2ED-4A17-9CD3-8B6CF5A8B9AD}" type="parTrans" cxnId="{AC70FC38-BE0F-4C64-9105-031A8B620BF7}">
      <dgm:prSet/>
      <dgm:spPr/>
      <dgm:t>
        <a:bodyPr/>
        <a:lstStyle/>
        <a:p>
          <a:endParaRPr lang="en-US"/>
        </a:p>
      </dgm:t>
    </dgm:pt>
    <dgm:pt modelId="{D4B47719-CCC9-482D-A6CC-88A545FAA4C9}" type="sibTrans" cxnId="{AC70FC38-BE0F-4C64-9105-031A8B620BF7}">
      <dgm:prSet/>
      <dgm:spPr/>
      <dgm:t>
        <a:bodyPr/>
        <a:lstStyle/>
        <a:p>
          <a:endParaRPr lang="en-US"/>
        </a:p>
      </dgm:t>
    </dgm:pt>
    <dgm:pt modelId="{80090C46-74BB-4868-AA5B-73EB6C2D1352}">
      <dgm:prSet/>
      <dgm:spPr/>
      <dgm:t>
        <a:bodyPr/>
        <a:lstStyle/>
        <a:p>
          <a:r>
            <a:rPr lang="en-US" b="0" i="0"/>
            <a:t>Menitik beratkan pada hukum, dan memandang masyarakat dalam hubungannya dgn hukum. Sosiologi Hukum</a:t>
          </a:r>
          <a:endParaRPr lang="en-US"/>
        </a:p>
      </dgm:t>
    </dgm:pt>
    <dgm:pt modelId="{B76AB3F7-03E7-46B8-8847-9CF0DBDBC8FD}" type="parTrans" cxnId="{1E778B10-044A-45A7-BBB1-85EB880AE170}">
      <dgm:prSet/>
      <dgm:spPr/>
      <dgm:t>
        <a:bodyPr/>
        <a:lstStyle/>
        <a:p>
          <a:endParaRPr lang="en-US"/>
        </a:p>
      </dgm:t>
    </dgm:pt>
    <dgm:pt modelId="{8964B68C-5EC7-4FC7-B473-EB054ECD2D2D}" type="sibTrans" cxnId="{1E778B10-044A-45A7-BBB1-85EB880AE170}">
      <dgm:prSet/>
      <dgm:spPr/>
      <dgm:t>
        <a:bodyPr/>
        <a:lstStyle/>
        <a:p>
          <a:endParaRPr lang="en-US"/>
        </a:p>
      </dgm:t>
    </dgm:pt>
    <dgm:pt modelId="{9418E9A2-36D5-4714-8ED0-100C5272B5AA}">
      <dgm:prSet/>
      <dgm:spPr/>
      <dgm:t>
        <a:bodyPr/>
        <a:lstStyle/>
        <a:p>
          <a:r>
            <a:rPr lang="en-US" b="0" i="0"/>
            <a:t>Cabang dari ilmu hukum dan sosiologi</a:t>
          </a:r>
          <a:endParaRPr lang="en-US"/>
        </a:p>
      </dgm:t>
    </dgm:pt>
    <dgm:pt modelId="{056DB8B6-4902-4F62-95B6-0E9313103FB9}" type="parTrans" cxnId="{670EA1A4-019A-4389-96AA-10D1A5D45B93}">
      <dgm:prSet/>
      <dgm:spPr/>
      <dgm:t>
        <a:bodyPr/>
        <a:lstStyle/>
        <a:p>
          <a:endParaRPr lang="en-US"/>
        </a:p>
      </dgm:t>
    </dgm:pt>
    <dgm:pt modelId="{82E73561-DB1E-4D0C-A4A8-D47B3A8C4B94}" type="sibTrans" cxnId="{670EA1A4-019A-4389-96AA-10D1A5D45B93}">
      <dgm:prSet/>
      <dgm:spPr/>
      <dgm:t>
        <a:bodyPr/>
        <a:lstStyle/>
        <a:p>
          <a:endParaRPr lang="en-US"/>
        </a:p>
      </dgm:t>
    </dgm:pt>
    <dgm:pt modelId="{F178671D-2FEB-4F52-8A1F-703307FD74CF}">
      <dgm:prSet/>
      <dgm:spPr/>
      <dgm:t>
        <a:bodyPr/>
        <a:lstStyle/>
        <a:p>
          <a:r>
            <a:rPr lang="en-US" b="0" i="0"/>
            <a:t>Pendekatan dari masyarakat ke hukum</a:t>
          </a:r>
          <a:endParaRPr lang="en-US"/>
        </a:p>
      </dgm:t>
    </dgm:pt>
    <dgm:pt modelId="{A8E71661-A116-4541-A3B4-742F16D017B9}" type="parTrans" cxnId="{11ADBBE0-7AAE-44CC-A786-679BB8419579}">
      <dgm:prSet/>
      <dgm:spPr/>
      <dgm:t>
        <a:bodyPr/>
        <a:lstStyle/>
        <a:p>
          <a:endParaRPr lang="en-US"/>
        </a:p>
      </dgm:t>
    </dgm:pt>
    <dgm:pt modelId="{E2D1696B-1E4A-44C3-882A-7D65E45DA052}" type="sibTrans" cxnId="{11ADBBE0-7AAE-44CC-A786-679BB8419579}">
      <dgm:prSet/>
      <dgm:spPr/>
      <dgm:t>
        <a:bodyPr/>
        <a:lstStyle/>
        <a:p>
          <a:endParaRPr lang="en-US"/>
        </a:p>
      </dgm:t>
    </dgm:pt>
    <dgm:pt modelId="{E1F32F9B-C8F4-4888-9188-2D12B21DC444}">
      <dgm:prSet/>
      <dgm:spPr/>
      <dgm:t>
        <a:bodyPr/>
        <a:lstStyle/>
        <a:p>
          <a:r>
            <a:rPr lang="en-US" b="0" i="0"/>
            <a:t>Titik berat penyelidikannya pada masyarakat,dan hukum sebagai manifestasi semata.</a:t>
          </a:r>
          <a:endParaRPr lang="en-US"/>
        </a:p>
      </dgm:t>
    </dgm:pt>
    <dgm:pt modelId="{53A987C9-C887-460F-8881-702EE0861E99}" type="parTrans" cxnId="{8A3CEA2B-54EA-45D8-A670-8958E74BCC3A}">
      <dgm:prSet/>
      <dgm:spPr/>
      <dgm:t>
        <a:bodyPr/>
        <a:lstStyle/>
        <a:p>
          <a:endParaRPr lang="en-US"/>
        </a:p>
      </dgm:t>
    </dgm:pt>
    <dgm:pt modelId="{EEF090C5-687E-4ABF-BF19-3305791B007C}" type="sibTrans" cxnId="{8A3CEA2B-54EA-45D8-A670-8958E74BCC3A}">
      <dgm:prSet/>
      <dgm:spPr/>
      <dgm:t>
        <a:bodyPr/>
        <a:lstStyle/>
        <a:p>
          <a:endParaRPr lang="en-US"/>
        </a:p>
      </dgm:t>
    </dgm:pt>
    <dgm:pt modelId="{69A4F502-996E-4E75-A8D7-43D34CDAD2EF}" type="pres">
      <dgm:prSet presAssocID="{EDDF23E5-3138-409C-AF7F-5C426BC61267}" presName="Name0" presStyleCnt="0">
        <dgm:presLayoutVars>
          <dgm:dir/>
          <dgm:resizeHandles val="exact"/>
        </dgm:presLayoutVars>
      </dgm:prSet>
      <dgm:spPr/>
    </dgm:pt>
    <dgm:pt modelId="{15432277-664F-40EC-A67E-BA2CE74155E8}" type="pres">
      <dgm:prSet presAssocID="{1C029638-803D-46B8-ABC7-CD97584AE92D}" presName="node" presStyleLbl="node1" presStyleIdx="0" presStyleCnt="6">
        <dgm:presLayoutVars>
          <dgm:bulletEnabled val="1"/>
        </dgm:presLayoutVars>
      </dgm:prSet>
      <dgm:spPr/>
    </dgm:pt>
    <dgm:pt modelId="{10EE897E-22A0-45FF-90AF-3A61243417F0}" type="pres">
      <dgm:prSet presAssocID="{DBA8A9D5-08DC-43B0-BAC7-CE63A30124B6}" presName="sibTrans" presStyleLbl="sibTrans1D1" presStyleIdx="0" presStyleCnt="5"/>
      <dgm:spPr/>
    </dgm:pt>
    <dgm:pt modelId="{E4EB3665-1DB6-473B-B0F2-3306A2D79D4C}" type="pres">
      <dgm:prSet presAssocID="{DBA8A9D5-08DC-43B0-BAC7-CE63A30124B6}" presName="connectorText" presStyleLbl="sibTrans1D1" presStyleIdx="0" presStyleCnt="5"/>
      <dgm:spPr/>
    </dgm:pt>
    <dgm:pt modelId="{E3072234-5D04-4055-B8EC-265D207B5BBA}" type="pres">
      <dgm:prSet presAssocID="{C7AC25EC-07EC-4623-AD78-3CCADB60C316}" presName="node" presStyleLbl="node1" presStyleIdx="1" presStyleCnt="6">
        <dgm:presLayoutVars>
          <dgm:bulletEnabled val="1"/>
        </dgm:presLayoutVars>
      </dgm:prSet>
      <dgm:spPr/>
    </dgm:pt>
    <dgm:pt modelId="{7584FC0A-E894-47E7-827B-04CAE47A3B71}" type="pres">
      <dgm:prSet presAssocID="{D4B47719-CCC9-482D-A6CC-88A545FAA4C9}" presName="sibTrans" presStyleLbl="sibTrans1D1" presStyleIdx="1" presStyleCnt="5"/>
      <dgm:spPr/>
    </dgm:pt>
    <dgm:pt modelId="{304BEC5E-D1D2-4062-A597-8C4BCA8B54AF}" type="pres">
      <dgm:prSet presAssocID="{D4B47719-CCC9-482D-A6CC-88A545FAA4C9}" presName="connectorText" presStyleLbl="sibTrans1D1" presStyleIdx="1" presStyleCnt="5"/>
      <dgm:spPr/>
    </dgm:pt>
    <dgm:pt modelId="{9BD5B4A5-52A7-4258-8C6B-316968765A85}" type="pres">
      <dgm:prSet presAssocID="{80090C46-74BB-4868-AA5B-73EB6C2D1352}" presName="node" presStyleLbl="node1" presStyleIdx="2" presStyleCnt="6">
        <dgm:presLayoutVars>
          <dgm:bulletEnabled val="1"/>
        </dgm:presLayoutVars>
      </dgm:prSet>
      <dgm:spPr/>
    </dgm:pt>
    <dgm:pt modelId="{7049D099-5B03-41A6-966E-B558F9602239}" type="pres">
      <dgm:prSet presAssocID="{8964B68C-5EC7-4FC7-B473-EB054ECD2D2D}" presName="sibTrans" presStyleLbl="sibTrans1D1" presStyleIdx="2" presStyleCnt="5"/>
      <dgm:spPr/>
    </dgm:pt>
    <dgm:pt modelId="{7E4C889F-9309-45B3-8136-E0DBC6E8DB12}" type="pres">
      <dgm:prSet presAssocID="{8964B68C-5EC7-4FC7-B473-EB054ECD2D2D}" presName="connectorText" presStyleLbl="sibTrans1D1" presStyleIdx="2" presStyleCnt="5"/>
      <dgm:spPr/>
    </dgm:pt>
    <dgm:pt modelId="{BC6A6F59-95E8-4860-8AFF-F37C672F7524}" type="pres">
      <dgm:prSet presAssocID="{9418E9A2-36D5-4714-8ED0-100C5272B5AA}" presName="node" presStyleLbl="node1" presStyleIdx="3" presStyleCnt="6">
        <dgm:presLayoutVars>
          <dgm:bulletEnabled val="1"/>
        </dgm:presLayoutVars>
      </dgm:prSet>
      <dgm:spPr/>
    </dgm:pt>
    <dgm:pt modelId="{84F41C5E-86EF-4C6A-827D-829BF6EA790D}" type="pres">
      <dgm:prSet presAssocID="{82E73561-DB1E-4D0C-A4A8-D47B3A8C4B94}" presName="sibTrans" presStyleLbl="sibTrans1D1" presStyleIdx="3" presStyleCnt="5"/>
      <dgm:spPr/>
    </dgm:pt>
    <dgm:pt modelId="{23DE0297-AEE6-4D6C-A56C-A9A3E59504B6}" type="pres">
      <dgm:prSet presAssocID="{82E73561-DB1E-4D0C-A4A8-D47B3A8C4B94}" presName="connectorText" presStyleLbl="sibTrans1D1" presStyleIdx="3" presStyleCnt="5"/>
      <dgm:spPr/>
    </dgm:pt>
    <dgm:pt modelId="{688A7B99-1DE4-4F0F-9896-C047995A0F55}" type="pres">
      <dgm:prSet presAssocID="{F178671D-2FEB-4F52-8A1F-703307FD74CF}" presName="node" presStyleLbl="node1" presStyleIdx="4" presStyleCnt="6">
        <dgm:presLayoutVars>
          <dgm:bulletEnabled val="1"/>
        </dgm:presLayoutVars>
      </dgm:prSet>
      <dgm:spPr/>
    </dgm:pt>
    <dgm:pt modelId="{313222B8-FA5A-4428-A067-F9C94A0E810C}" type="pres">
      <dgm:prSet presAssocID="{E2D1696B-1E4A-44C3-882A-7D65E45DA052}" presName="sibTrans" presStyleLbl="sibTrans1D1" presStyleIdx="4" presStyleCnt="5"/>
      <dgm:spPr/>
    </dgm:pt>
    <dgm:pt modelId="{6926601A-CBED-4AEA-9B36-7A959045FC43}" type="pres">
      <dgm:prSet presAssocID="{E2D1696B-1E4A-44C3-882A-7D65E45DA052}" presName="connectorText" presStyleLbl="sibTrans1D1" presStyleIdx="4" presStyleCnt="5"/>
      <dgm:spPr/>
    </dgm:pt>
    <dgm:pt modelId="{060906F4-1A9B-4067-AAD8-B8128AE2ECEC}" type="pres">
      <dgm:prSet presAssocID="{E1F32F9B-C8F4-4888-9188-2D12B21DC444}" presName="node" presStyleLbl="node1" presStyleIdx="5" presStyleCnt="6">
        <dgm:presLayoutVars>
          <dgm:bulletEnabled val="1"/>
        </dgm:presLayoutVars>
      </dgm:prSet>
      <dgm:spPr/>
    </dgm:pt>
  </dgm:ptLst>
  <dgm:cxnLst>
    <dgm:cxn modelId="{64350B0B-6312-4003-9F9E-80D8C5FB71AE}" type="presOf" srcId="{E1F32F9B-C8F4-4888-9188-2D12B21DC444}" destId="{060906F4-1A9B-4067-AAD8-B8128AE2ECEC}" srcOrd="0" destOrd="0" presId="urn:microsoft.com/office/officeart/2016/7/layout/RepeatingBendingProcessNew"/>
    <dgm:cxn modelId="{EE8C840C-7190-44FC-B93B-839819EC3A3E}" type="presOf" srcId="{D4B47719-CCC9-482D-A6CC-88A545FAA4C9}" destId="{7584FC0A-E894-47E7-827B-04CAE47A3B71}" srcOrd="0" destOrd="0" presId="urn:microsoft.com/office/officeart/2016/7/layout/RepeatingBendingProcessNew"/>
    <dgm:cxn modelId="{A4C64710-E16F-49C1-9C32-DD4F1447FC15}" type="presOf" srcId="{C7AC25EC-07EC-4623-AD78-3CCADB60C316}" destId="{E3072234-5D04-4055-B8EC-265D207B5BBA}" srcOrd="0" destOrd="0" presId="urn:microsoft.com/office/officeart/2016/7/layout/RepeatingBendingProcessNew"/>
    <dgm:cxn modelId="{1E778B10-044A-45A7-BBB1-85EB880AE170}" srcId="{EDDF23E5-3138-409C-AF7F-5C426BC61267}" destId="{80090C46-74BB-4868-AA5B-73EB6C2D1352}" srcOrd="2" destOrd="0" parTransId="{B76AB3F7-03E7-46B8-8847-9CF0DBDBC8FD}" sibTransId="{8964B68C-5EC7-4FC7-B473-EB054ECD2D2D}"/>
    <dgm:cxn modelId="{8A3CEA2B-54EA-45D8-A670-8958E74BCC3A}" srcId="{EDDF23E5-3138-409C-AF7F-5C426BC61267}" destId="{E1F32F9B-C8F4-4888-9188-2D12B21DC444}" srcOrd="5" destOrd="0" parTransId="{53A987C9-C887-460F-8881-702EE0861E99}" sibTransId="{EEF090C5-687E-4ABF-BF19-3305791B007C}"/>
    <dgm:cxn modelId="{4F4A1B32-3626-4478-B119-6D286C56CC12}" type="presOf" srcId="{DBA8A9D5-08DC-43B0-BAC7-CE63A30124B6}" destId="{10EE897E-22A0-45FF-90AF-3A61243417F0}" srcOrd="0" destOrd="0" presId="urn:microsoft.com/office/officeart/2016/7/layout/RepeatingBendingProcessNew"/>
    <dgm:cxn modelId="{AC70FC38-BE0F-4C64-9105-031A8B620BF7}" srcId="{EDDF23E5-3138-409C-AF7F-5C426BC61267}" destId="{C7AC25EC-07EC-4623-AD78-3CCADB60C316}" srcOrd="1" destOrd="0" parTransId="{75C60DBA-E2ED-4A17-9CD3-8B6CF5A8B9AD}" sibTransId="{D4B47719-CCC9-482D-A6CC-88A545FAA4C9}"/>
    <dgm:cxn modelId="{AE1A1C5D-3576-4881-B744-72AFE9090555}" type="presOf" srcId="{80090C46-74BB-4868-AA5B-73EB6C2D1352}" destId="{9BD5B4A5-52A7-4258-8C6B-316968765A85}" srcOrd="0" destOrd="0" presId="urn:microsoft.com/office/officeart/2016/7/layout/RepeatingBendingProcessNew"/>
    <dgm:cxn modelId="{5B420D5E-C732-4F38-B19E-A38FF554AE09}" srcId="{EDDF23E5-3138-409C-AF7F-5C426BC61267}" destId="{1C029638-803D-46B8-ABC7-CD97584AE92D}" srcOrd="0" destOrd="0" parTransId="{8D0FA77D-9194-4D37-98DC-845F33DDB1E4}" sibTransId="{DBA8A9D5-08DC-43B0-BAC7-CE63A30124B6}"/>
    <dgm:cxn modelId="{5124E142-3350-4E17-9346-E1A2430ED15F}" type="presOf" srcId="{DBA8A9D5-08DC-43B0-BAC7-CE63A30124B6}" destId="{E4EB3665-1DB6-473B-B0F2-3306A2D79D4C}" srcOrd="1" destOrd="0" presId="urn:microsoft.com/office/officeart/2016/7/layout/RepeatingBendingProcessNew"/>
    <dgm:cxn modelId="{82957C4B-12D0-4A85-9FD8-F7E13E2319F9}" type="presOf" srcId="{E2D1696B-1E4A-44C3-882A-7D65E45DA052}" destId="{313222B8-FA5A-4428-A067-F9C94A0E810C}" srcOrd="0" destOrd="0" presId="urn:microsoft.com/office/officeart/2016/7/layout/RepeatingBendingProcessNew"/>
    <dgm:cxn modelId="{3E8C6172-0528-4B8A-A7C9-157D1AD3DB07}" type="presOf" srcId="{EDDF23E5-3138-409C-AF7F-5C426BC61267}" destId="{69A4F502-996E-4E75-A8D7-43D34CDAD2EF}" srcOrd="0" destOrd="0" presId="urn:microsoft.com/office/officeart/2016/7/layout/RepeatingBendingProcessNew"/>
    <dgm:cxn modelId="{0369E07F-5712-419A-8A59-5546E4CAA145}" type="presOf" srcId="{E2D1696B-1E4A-44C3-882A-7D65E45DA052}" destId="{6926601A-CBED-4AEA-9B36-7A959045FC43}" srcOrd="1" destOrd="0" presId="urn:microsoft.com/office/officeart/2016/7/layout/RepeatingBendingProcessNew"/>
    <dgm:cxn modelId="{15D33581-2AC6-456D-8F54-F6B2B25CF0C5}" type="presOf" srcId="{9418E9A2-36D5-4714-8ED0-100C5272B5AA}" destId="{BC6A6F59-95E8-4860-8AFF-F37C672F7524}" srcOrd="0" destOrd="0" presId="urn:microsoft.com/office/officeart/2016/7/layout/RepeatingBendingProcessNew"/>
    <dgm:cxn modelId="{4C31F285-C541-4405-B17B-1E2356677960}" type="presOf" srcId="{1C029638-803D-46B8-ABC7-CD97584AE92D}" destId="{15432277-664F-40EC-A67E-BA2CE74155E8}" srcOrd="0" destOrd="0" presId="urn:microsoft.com/office/officeart/2016/7/layout/RepeatingBendingProcessNew"/>
    <dgm:cxn modelId="{A38A6F88-B35E-45AE-8FE6-857D4909A5AE}" type="presOf" srcId="{8964B68C-5EC7-4FC7-B473-EB054ECD2D2D}" destId="{7E4C889F-9309-45B3-8136-E0DBC6E8DB12}" srcOrd="1" destOrd="0" presId="urn:microsoft.com/office/officeart/2016/7/layout/RepeatingBendingProcessNew"/>
    <dgm:cxn modelId="{CB7E3199-CBC5-4B8E-ACAF-15A60312413F}" type="presOf" srcId="{82E73561-DB1E-4D0C-A4A8-D47B3A8C4B94}" destId="{84F41C5E-86EF-4C6A-827D-829BF6EA790D}" srcOrd="0" destOrd="0" presId="urn:microsoft.com/office/officeart/2016/7/layout/RepeatingBendingProcessNew"/>
    <dgm:cxn modelId="{EDE5639F-6FD9-4AD8-803C-DF13334F8DF3}" type="presOf" srcId="{8964B68C-5EC7-4FC7-B473-EB054ECD2D2D}" destId="{7049D099-5B03-41A6-966E-B558F9602239}" srcOrd="0" destOrd="0" presId="urn:microsoft.com/office/officeart/2016/7/layout/RepeatingBendingProcessNew"/>
    <dgm:cxn modelId="{670EA1A4-019A-4389-96AA-10D1A5D45B93}" srcId="{EDDF23E5-3138-409C-AF7F-5C426BC61267}" destId="{9418E9A2-36D5-4714-8ED0-100C5272B5AA}" srcOrd="3" destOrd="0" parTransId="{056DB8B6-4902-4F62-95B6-0E9313103FB9}" sibTransId="{82E73561-DB1E-4D0C-A4A8-D47B3A8C4B94}"/>
    <dgm:cxn modelId="{009361C2-C91B-43B4-998A-97181910C61A}" type="presOf" srcId="{82E73561-DB1E-4D0C-A4A8-D47B3A8C4B94}" destId="{23DE0297-AEE6-4D6C-A56C-A9A3E59504B6}" srcOrd="1" destOrd="0" presId="urn:microsoft.com/office/officeart/2016/7/layout/RepeatingBendingProcessNew"/>
    <dgm:cxn modelId="{707E43CA-63A2-44AC-8CF6-97758DAE4958}" type="presOf" srcId="{D4B47719-CCC9-482D-A6CC-88A545FAA4C9}" destId="{304BEC5E-D1D2-4062-A597-8C4BCA8B54AF}" srcOrd="1" destOrd="0" presId="urn:microsoft.com/office/officeart/2016/7/layout/RepeatingBendingProcessNew"/>
    <dgm:cxn modelId="{11ADBBE0-7AAE-44CC-A786-679BB8419579}" srcId="{EDDF23E5-3138-409C-AF7F-5C426BC61267}" destId="{F178671D-2FEB-4F52-8A1F-703307FD74CF}" srcOrd="4" destOrd="0" parTransId="{A8E71661-A116-4541-A3B4-742F16D017B9}" sibTransId="{E2D1696B-1E4A-44C3-882A-7D65E45DA052}"/>
    <dgm:cxn modelId="{13FE80EA-1851-4E20-A7EA-9F6CB3EA319A}" type="presOf" srcId="{F178671D-2FEB-4F52-8A1F-703307FD74CF}" destId="{688A7B99-1DE4-4F0F-9896-C047995A0F55}" srcOrd="0" destOrd="0" presId="urn:microsoft.com/office/officeart/2016/7/layout/RepeatingBendingProcessNew"/>
    <dgm:cxn modelId="{CBD68C6F-D7E7-4226-A543-77F2B5ED9E34}" type="presParOf" srcId="{69A4F502-996E-4E75-A8D7-43D34CDAD2EF}" destId="{15432277-664F-40EC-A67E-BA2CE74155E8}" srcOrd="0" destOrd="0" presId="urn:microsoft.com/office/officeart/2016/7/layout/RepeatingBendingProcessNew"/>
    <dgm:cxn modelId="{BFD6D817-447F-4FF2-A591-4F26079EB4E1}" type="presParOf" srcId="{69A4F502-996E-4E75-A8D7-43D34CDAD2EF}" destId="{10EE897E-22A0-45FF-90AF-3A61243417F0}" srcOrd="1" destOrd="0" presId="urn:microsoft.com/office/officeart/2016/7/layout/RepeatingBendingProcessNew"/>
    <dgm:cxn modelId="{7F30D5EC-8D93-4755-83C5-0AECA3AEDA75}" type="presParOf" srcId="{10EE897E-22A0-45FF-90AF-3A61243417F0}" destId="{E4EB3665-1DB6-473B-B0F2-3306A2D79D4C}" srcOrd="0" destOrd="0" presId="urn:microsoft.com/office/officeart/2016/7/layout/RepeatingBendingProcessNew"/>
    <dgm:cxn modelId="{AFE68C88-1B81-4186-ADA2-388C15C761CD}" type="presParOf" srcId="{69A4F502-996E-4E75-A8D7-43D34CDAD2EF}" destId="{E3072234-5D04-4055-B8EC-265D207B5BBA}" srcOrd="2" destOrd="0" presId="urn:microsoft.com/office/officeart/2016/7/layout/RepeatingBendingProcessNew"/>
    <dgm:cxn modelId="{C7696078-5ED3-485B-BA6A-0361A65DE99D}" type="presParOf" srcId="{69A4F502-996E-4E75-A8D7-43D34CDAD2EF}" destId="{7584FC0A-E894-47E7-827B-04CAE47A3B71}" srcOrd="3" destOrd="0" presId="urn:microsoft.com/office/officeart/2016/7/layout/RepeatingBendingProcessNew"/>
    <dgm:cxn modelId="{67B1A53E-579E-4053-9AB2-AE4AF4C64954}" type="presParOf" srcId="{7584FC0A-E894-47E7-827B-04CAE47A3B71}" destId="{304BEC5E-D1D2-4062-A597-8C4BCA8B54AF}" srcOrd="0" destOrd="0" presId="urn:microsoft.com/office/officeart/2016/7/layout/RepeatingBendingProcessNew"/>
    <dgm:cxn modelId="{5B6AC7F1-E6AF-4642-A51F-A20396457F25}" type="presParOf" srcId="{69A4F502-996E-4E75-A8D7-43D34CDAD2EF}" destId="{9BD5B4A5-52A7-4258-8C6B-316968765A85}" srcOrd="4" destOrd="0" presId="urn:microsoft.com/office/officeart/2016/7/layout/RepeatingBendingProcessNew"/>
    <dgm:cxn modelId="{266192C9-F15A-4D38-B076-5348D940C3E4}" type="presParOf" srcId="{69A4F502-996E-4E75-A8D7-43D34CDAD2EF}" destId="{7049D099-5B03-41A6-966E-B558F9602239}" srcOrd="5" destOrd="0" presId="urn:microsoft.com/office/officeart/2016/7/layout/RepeatingBendingProcessNew"/>
    <dgm:cxn modelId="{1AFB0D28-39AA-463F-86DE-25C6DE68D55B}" type="presParOf" srcId="{7049D099-5B03-41A6-966E-B558F9602239}" destId="{7E4C889F-9309-45B3-8136-E0DBC6E8DB12}" srcOrd="0" destOrd="0" presId="urn:microsoft.com/office/officeart/2016/7/layout/RepeatingBendingProcessNew"/>
    <dgm:cxn modelId="{3D044F17-52B6-479C-A77B-4CF45ED7ED61}" type="presParOf" srcId="{69A4F502-996E-4E75-A8D7-43D34CDAD2EF}" destId="{BC6A6F59-95E8-4860-8AFF-F37C672F7524}" srcOrd="6" destOrd="0" presId="urn:microsoft.com/office/officeart/2016/7/layout/RepeatingBendingProcessNew"/>
    <dgm:cxn modelId="{B9680A07-BD9B-4B44-8846-CD0F70960230}" type="presParOf" srcId="{69A4F502-996E-4E75-A8D7-43D34CDAD2EF}" destId="{84F41C5E-86EF-4C6A-827D-829BF6EA790D}" srcOrd="7" destOrd="0" presId="urn:microsoft.com/office/officeart/2016/7/layout/RepeatingBendingProcessNew"/>
    <dgm:cxn modelId="{9EEA30E6-D304-4397-BC67-A803079FC9DE}" type="presParOf" srcId="{84F41C5E-86EF-4C6A-827D-829BF6EA790D}" destId="{23DE0297-AEE6-4D6C-A56C-A9A3E59504B6}" srcOrd="0" destOrd="0" presId="urn:microsoft.com/office/officeart/2016/7/layout/RepeatingBendingProcessNew"/>
    <dgm:cxn modelId="{912D05C2-786E-4E2B-A9F7-CC91DA75384F}" type="presParOf" srcId="{69A4F502-996E-4E75-A8D7-43D34CDAD2EF}" destId="{688A7B99-1DE4-4F0F-9896-C047995A0F55}" srcOrd="8" destOrd="0" presId="urn:microsoft.com/office/officeart/2016/7/layout/RepeatingBendingProcessNew"/>
    <dgm:cxn modelId="{CEFB73D1-2162-4875-AEDB-A60A177C02C8}" type="presParOf" srcId="{69A4F502-996E-4E75-A8D7-43D34CDAD2EF}" destId="{313222B8-FA5A-4428-A067-F9C94A0E810C}" srcOrd="9" destOrd="0" presId="urn:microsoft.com/office/officeart/2016/7/layout/RepeatingBendingProcessNew"/>
    <dgm:cxn modelId="{96BEABDE-E620-4CCA-AB55-B7D6E1500D2A}" type="presParOf" srcId="{313222B8-FA5A-4428-A067-F9C94A0E810C}" destId="{6926601A-CBED-4AEA-9B36-7A959045FC43}" srcOrd="0" destOrd="0" presId="urn:microsoft.com/office/officeart/2016/7/layout/RepeatingBendingProcessNew"/>
    <dgm:cxn modelId="{D5AB4C7F-5760-4855-90EF-562A96A3FCD5}" type="presParOf" srcId="{69A4F502-996E-4E75-A8D7-43D34CDAD2EF}" destId="{060906F4-1A9B-4067-AAD8-B8128AE2ECEC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F9B4040-69BE-4400-8D7B-FB4F03ECDEC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63ADC971-DA3E-49F3-8177-E0BE8F8BE1E6}">
      <dgm:prSet/>
      <dgm:spPr/>
      <dgm:t>
        <a:bodyPr/>
        <a:lstStyle/>
        <a:p>
          <a:pPr>
            <a:defRPr cap="all"/>
          </a:pPr>
          <a:r>
            <a:rPr lang="en-US" b="0" i="0"/>
            <a:t>Ada yang menyebutnya sebagai positivisme hukum dan Neopositivisme dan bahkan sebagai aliran baru sebagai Pragmatic Legal Realism.</a:t>
          </a:r>
          <a:endParaRPr lang="en-US"/>
        </a:p>
      </dgm:t>
    </dgm:pt>
    <dgm:pt modelId="{690A9D3C-61AF-44CE-92B9-DE185D74CC69}" type="parTrans" cxnId="{34E8F620-5F61-4118-88DC-67C61B004158}">
      <dgm:prSet/>
      <dgm:spPr/>
      <dgm:t>
        <a:bodyPr/>
        <a:lstStyle/>
        <a:p>
          <a:endParaRPr lang="en-US"/>
        </a:p>
      </dgm:t>
    </dgm:pt>
    <dgm:pt modelId="{502CB805-ED9E-496B-B783-A953205702F0}" type="sibTrans" cxnId="{34E8F620-5F61-4118-88DC-67C61B004158}">
      <dgm:prSet/>
      <dgm:spPr/>
      <dgm:t>
        <a:bodyPr/>
        <a:lstStyle/>
        <a:p>
          <a:endParaRPr lang="en-US"/>
        </a:p>
      </dgm:t>
    </dgm:pt>
    <dgm:pt modelId="{D7176A5D-251D-4A50-9DC2-32A66EEDDD26}">
      <dgm:prSet/>
      <dgm:spPr/>
      <dgm:t>
        <a:bodyPr/>
        <a:lstStyle/>
        <a:p>
          <a:pPr>
            <a:defRPr cap="all"/>
          </a:pPr>
          <a:r>
            <a:rPr lang="en-US" b="0" i="0"/>
            <a:t>Akar realisme hukum adalah empirisme, khususnya pengalaman2 yang dapat ditimba dari pengadilan.</a:t>
          </a:r>
          <a:endParaRPr lang="en-US"/>
        </a:p>
      </dgm:t>
    </dgm:pt>
    <dgm:pt modelId="{BA05C6F7-16D7-4327-A7F8-624AC2F9D02F}" type="parTrans" cxnId="{C9A3116D-FACB-4203-AAD9-959C4B1009E4}">
      <dgm:prSet/>
      <dgm:spPr/>
      <dgm:t>
        <a:bodyPr/>
        <a:lstStyle/>
        <a:p>
          <a:endParaRPr lang="en-US"/>
        </a:p>
      </dgm:t>
    </dgm:pt>
    <dgm:pt modelId="{12244031-945C-4CC5-8007-13EBA8898569}" type="sibTrans" cxnId="{C9A3116D-FACB-4203-AAD9-959C4B1009E4}">
      <dgm:prSet/>
      <dgm:spPr/>
      <dgm:t>
        <a:bodyPr/>
        <a:lstStyle/>
        <a:p>
          <a:endParaRPr lang="en-US"/>
        </a:p>
      </dgm:t>
    </dgm:pt>
    <dgm:pt modelId="{73DFBED0-B035-4EAF-A45B-C1534FF097A4}">
      <dgm:prSet/>
      <dgm:spPr/>
      <dgm:t>
        <a:bodyPr/>
        <a:lstStyle/>
        <a:p>
          <a:pPr>
            <a:defRPr cap="all"/>
          </a:pPr>
          <a:r>
            <a:rPr lang="en-US" b="0" i="0"/>
            <a:t>Hukum adalah hasil dari kekuatan2 sosial dan alat kontrol sosial dan terbentuk dalam kehidupan dari berbagai aspek.</a:t>
          </a:r>
          <a:endParaRPr lang="en-US"/>
        </a:p>
      </dgm:t>
    </dgm:pt>
    <dgm:pt modelId="{F586ABDC-E42E-4683-9D47-C5416A40B4E6}" type="parTrans" cxnId="{4AE651AC-96D4-4CC3-8F86-1BBE5944077E}">
      <dgm:prSet/>
      <dgm:spPr/>
      <dgm:t>
        <a:bodyPr/>
        <a:lstStyle/>
        <a:p>
          <a:endParaRPr lang="en-US"/>
        </a:p>
      </dgm:t>
    </dgm:pt>
    <dgm:pt modelId="{F9117B44-1C7C-449B-8184-FE2071BE5523}" type="sibTrans" cxnId="{4AE651AC-96D4-4CC3-8F86-1BBE5944077E}">
      <dgm:prSet/>
      <dgm:spPr/>
      <dgm:t>
        <a:bodyPr/>
        <a:lstStyle/>
        <a:p>
          <a:endParaRPr lang="en-US"/>
        </a:p>
      </dgm:t>
    </dgm:pt>
    <dgm:pt modelId="{D0B0A3D3-6EB2-4397-8B2D-A09E730F631F}">
      <dgm:prSet/>
      <dgm:spPr/>
      <dgm:t>
        <a:bodyPr/>
        <a:lstStyle/>
        <a:p>
          <a:pPr>
            <a:defRPr cap="all"/>
          </a:pPr>
          <a:r>
            <a:rPr lang="en-US" b="0" i="0"/>
            <a:t>Realisme berpendapat bahwa tidak ada hukum yang mengatur suatu perkara sampai pada putusan. Apa yang dianggap law in book baru taksiran tentang bagaimana hakim memutuskan.</a:t>
          </a:r>
          <a:endParaRPr lang="en-US"/>
        </a:p>
      </dgm:t>
    </dgm:pt>
    <dgm:pt modelId="{6B5267D2-01F0-45C1-ACFA-65F80E6DB713}" type="parTrans" cxnId="{B313927F-16E8-42E8-83F7-A08CA060EF16}">
      <dgm:prSet/>
      <dgm:spPr/>
      <dgm:t>
        <a:bodyPr/>
        <a:lstStyle/>
        <a:p>
          <a:endParaRPr lang="en-US"/>
        </a:p>
      </dgm:t>
    </dgm:pt>
    <dgm:pt modelId="{DA3B0F9B-E43C-48E0-A08C-844C66344808}" type="sibTrans" cxnId="{B313927F-16E8-42E8-83F7-A08CA060EF16}">
      <dgm:prSet/>
      <dgm:spPr/>
      <dgm:t>
        <a:bodyPr/>
        <a:lstStyle/>
        <a:p>
          <a:endParaRPr lang="en-US"/>
        </a:p>
      </dgm:t>
    </dgm:pt>
    <dgm:pt modelId="{A7E46933-44FF-4C7F-8571-AC9519D71A51}" type="pres">
      <dgm:prSet presAssocID="{0F9B4040-69BE-4400-8D7B-FB4F03ECDEC5}" presName="root" presStyleCnt="0">
        <dgm:presLayoutVars>
          <dgm:dir/>
          <dgm:resizeHandles val="exact"/>
        </dgm:presLayoutVars>
      </dgm:prSet>
      <dgm:spPr/>
    </dgm:pt>
    <dgm:pt modelId="{D2DE4E3D-2138-4AA0-869F-71AB468EA7B5}" type="pres">
      <dgm:prSet presAssocID="{63ADC971-DA3E-49F3-8177-E0BE8F8BE1E6}" presName="compNode" presStyleCnt="0"/>
      <dgm:spPr/>
    </dgm:pt>
    <dgm:pt modelId="{2102CD0F-0068-43DE-941C-F1343C595610}" type="pres">
      <dgm:prSet presAssocID="{63ADC971-DA3E-49F3-8177-E0BE8F8BE1E6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D24F304-9C2C-402C-9FF4-E4AE7F9004E6}" type="pres">
      <dgm:prSet presAssocID="{63ADC971-DA3E-49F3-8177-E0BE8F8BE1E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26DBA7D2-96C5-4EA1-95E7-8AB75CFFC34D}" type="pres">
      <dgm:prSet presAssocID="{63ADC971-DA3E-49F3-8177-E0BE8F8BE1E6}" presName="spaceRect" presStyleCnt="0"/>
      <dgm:spPr/>
    </dgm:pt>
    <dgm:pt modelId="{C3FC45FE-6109-4E17-B51B-9AD9BC64CF2C}" type="pres">
      <dgm:prSet presAssocID="{63ADC971-DA3E-49F3-8177-E0BE8F8BE1E6}" presName="textRect" presStyleLbl="revTx" presStyleIdx="0" presStyleCnt="4">
        <dgm:presLayoutVars>
          <dgm:chMax val="1"/>
          <dgm:chPref val="1"/>
        </dgm:presLayoutVars>
      </dgm:prSet>
      <dgm:spPr/>
    </dgm:pt>
    <dgm:pt modelId="{4D5571CA-3283-41CF-88D0-9CE0FE1E68AA}" type="pres">
      <dgm:prSet presAssocID="{502CB805-ED9E-496B-B783-A953205702F0}" presName="sibTrans" presStyleCnt="0"/>
      <dgm:spPr/>
    </dgm:pt>
    <dgm:pt modelId="{C62BC2C0-1502-4356-873B-EDFA6EC829A8}" type="pres">
      <dgm:prSet presAssocID="{D7176A5D-251D-4A50-9DC2-32A66EEDDD26}" presName="compNode" presStyleCnt="0"/>
      <dgm:spPr/>
    </dgm:pt>
    <dgm:pt modelId="{C3D67DF3-25B4-4CCA-911F-0430FDA746A1}" type="pres">
      <dgm:prSet presAssocID="{D7176A5D-251D-4A50-9DC2-32A66EEDDD26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C19ABC89-A651-4B61-A00B-E5A65A149169}" type="pres">
      <dgm:prSet presAssocID="{D7176A5D-251D-4A50-9DC2-32A66EEDDD2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2F848E73-F991-4BA0-9F59-ED4F193B3EF6}" type="pres">
      <dgm:prSet presAssocID="{D7176A5D-251D-4A50-9DC2-32A66EEDDD26}" presName="spaceRect" presStyleCnt="0"/>
      <dgm:spPr/>
    </dgm:pt>
    <dgm:pt modelId="{E0C2D4D3-D87C-4662-A84E-0BF4FFE7FBA2}" type="pres">
      <dgm:prSet presAssocID="{D7176A5D-251D-4A50-9DC2-32A66EEDDD26}" presName="textRect" presStyleLbl="revTx" presStyleIdx="1" presStyleCnt="4">
        <dgm:presLayoutVars>
          <dgm:chMax val="1"/>
          <dgm:chPref val="1"/>
        </dgm:presLayoutVars>
      </dgm:prSet>
      <dgm:spPr/>
    </dgm:pt>
    <dgm:pt modelId="{524FFBA1-0E34-49D4-AE16-4E7A8EEBD024}" type="pres">
      <dgm:prSet presAssocID="{12244031-945C-4CC5-8007-13EBA8898569}" presName="sibTrans" presStyleCnt="0"/>
      <dgm:spPr/>
    </dgm:pt>
    <dgm:pt modelId="{98D6A439-4519-446C-8B90-3A6C44C5B82C}" type="pres">
      <dgm:prSet presAssocID="{73DFBED0-B035-4EAF-A45B-C1534FF097A4}" presName="compNode" presStyleCnt="0"/>
      <dgm:spPr/>
    </dgm:pt>
    <dgm:pt modelId="{120A82A1-44E1-4FFA-AF22-58353BAE3C15}" type="pres">
      <dgm:prSet presAssocID="{73DFBED0-B035-4EAF-A45B-C1534FF097A4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23801DC8-9931-412D-891D-025B9F396DE4}" type="pres">
      <dgm:prSet presAssocID="{73DFBED0-B035-4EAF-A45B-C1534FF097A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08511673-D2EF-4D00-B455-73FD728BA956}" type="pres">
      <dgm:prSet presAssocID="{73DFBED0-B035-4EAF-A45B-C1534FF097A4}" presName="spaceRect" presStyleCnt="0"/>
      <dgm:spPr/>
    </dgm:pt>
    <dgm:pt modelId="{BC806F44-40C0-46F6-8CC8-359ADFC13589}" type="pres">
      <dgm:prSet presAssocID="{73DFBED0-B035-4EAF-A45B-C1534FF097A4}" presName="textRect" presStyleLbl="revTx" presStyleIdx="2" presStyleCnt="4">
        <dgm:presLayoutVars>
          <dgm:chMax val="1"/>
          <dgm:chPref val="1"/>
        </dgm:presLayoutVars>
      </dgm:prSet>
      <dgm:spPr/>
    </dgm:pt>
    <dgm:pt modelId="{34B1E266-53C3-449F-977A-9A5E9CCECBB4}" type="pres">
      <dgm:prSet presAssocID="{F9117B44-1C7C-449B-8184-FE2071BE5523}" presName="sibTrans" presStyleCnt="0"/>
      <dgm:spPr/>
    </dgm:pt>
    <dgm:pt modelId="{008F20F8-C43B-45D6-B088-75B1F28864B8}" type="pres">
      <dgm:prSet presAssocID="{D0B0A3D3-6EB2-4397-8B2D-A09E730F631F}" presName="compNode" presStyleCnt="0"/>
      <dgm:spPr/>
    </dgm:pt>
    <dgm:pt modelId="{F891D21F-A85C-428C-A558-123EE5453D09}" type="pres">
      <dgm:prSet presAssocID="{D0B0A3D3-6EB2-4397-8B2D-A09E730F631F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7CD2104-D06A-42F7-AD55-D7D3AB56E6B1}" type="pres">
      <dgm:prSet presAssocID="{D0B0A3D3-6EB2-4397-8B2D-A09E730F631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21C30FB-DE1B-4401-898E-D7F89DE1E14A}" type="pres">
      <dgm:prSet presAssocID="{D0B0A3D3-6EB2-4397-8B2D-A09E730F631F}" presName="spaceRect" presStyleCnt="0"/>
      <dgm:spPr/>
    </dgm:pt>
    <dgm:pt modelId="{0DE68D2D-2BB8-4C06-B6BA-134397CAB4D8}" type="pres">
      <dgm:prSet presAssocID="{D0B0A3D3-6EB2-4397-8B2D-A09E730F631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DE8A600-61B3-47FD-A136-AB1816F32104}" type="presOf" srcId="{63ADC971-DA3E-49F3-8177-E0BE8F8BE1E6}" destId="{C3FC45FE-6109-4E17-B51B-9AD9BC64CF2C}" srcOrd="0" destOrd="0" presId="urn:microsoft.com/office/officeart/2018/5/layout/IconLeafLabelList"/>
    <dgm:cxn modelId="{EA3C001E-D5B9-41AF-840F-88CD6C153836}" type="presOf" srcId="{D7176A5D-251D-4A50-9DC2-32A66EEDDD26}" destId="{E0C2D4D3-D87C-4662-A84E-0BF4FFE7FBA2}" srcOrd="0" destOrd="0" presId="urn:microsoft.com/office/officeart/2018/5/layout/IconLeafLabelList"/>
    <dgm:cxn modelId="{34E8F620-5F61-4118-88DC-67C61B004158}" srcId="{0F9B4040-69BE-4400-8D7B-FB4F03ECDEC5}" destId="{63ADC971-DA3E-49F3-8177-E0BE8F8BE1E6}" srcOrd="0" destOrd="0" parTransId="{690A9D3C-61AF-44CE-92B9-DE185D74CC69}" sibTransId="{502CB805-ED9E-496B-B783-A953205702F0}"/>
    <dgm:cxn modelId="{C9A3116D-FACB-4203-AAD9-959C4B1009E4}" srcId="{0F9B4040-69BE-4400-8D7B-FB4F03ECDEC5}" destId="{D7176A5D-251D-4A50-9DC2-32A66EEDDD26}" srcOrd="1" destOrd="0" parTransId="{BA05C6F7-16D7-4327-A7F8-624AC2F9D02F}" sibTransId="{12244031-945C-4CC5-8007-13EBA8898569}"/>
    <dgm:cxn modelId="{B313927F-16E8-42E8-83F7-A08CA060EF16}" srcId="{0F9B4040-69BE-4400-8D7B-FB4F03ECDEC5}" destId="{D0B0A3D3-6EB2-4397-8B2D-A09E730F631F}" srcOrd="3" destOrd="0" parTransId="{6B5267D2-01F0-45C1-ACFA-65F80E6DB713}" sibTransId="{DA3B0F9B-E43C-48E0-A08C-844C66344808}"/>
    <dgm:cxn modelId="{A1B80F8A-1CEB-4BE3-B741-C6F8DC2D4B56}" type="presOf" srcId="{73DFBED0-B035-4EAF-A45B-C1534FF097A4}" destId="{BC806F44-40C0-46F6-8CC8-359ADFC13589}" srcOrd="0" destOrd="0" presId="urn:microsoft.com/office/officeart/2018/5/layout/IconLeafLabelList"/>
    <dgm:cxn modelId="{0A2D898C-A985-40DF-A7C5-FDAC7858B633}" type="presOf" srcId="{0F9B4040-69BE-4400-8D7B-FB4F03ECDEC5}" destId="{A7E46933-44FF-4C7F-8571-AC9519D71A51}" srcOrd="0" destOrd="0" presId="urn:microsoft.com/office/officeart/2018/5/layout/IconLeafLabelList"/>
    <dgm:cxn modelId="{4AE651AC-96D4-4CC3-8F86-1BBE5944077E}" srcId="{0F9B4040-69BE-4400-8D7B-FB4F03ECDEC5}" destId="{73DFBED0-B035-4EAF-A45B-C1534FF097A4}" srcOrd="2" destOrd="0" parTransId="{F586ABDC-E42E-4683-9D47-C5416A40B4E6}" sibTransId="{F9117B44-1C7C-449B-8184-FE2071BE5523}"/>
    <dgm:cxn modelId="{2E1959DF-0EFD-4108-89D9-2AA9077E23ED}" type="presOf" srcId="{D0B0A3D3-6EB2-4397-8B2D-A09E730F631F}" destId="{0DE68D2D-2BB8-4C06-B6BA-134397CAB4D8}" srcOrd="0" destOrd="0" presId="urn:microsoft.com/office/officeart/2018/5/layout/IconLeafLabelList"/>
    <dgm:cxn modelId="{69CB782D-71B7-45D5-8F5F-8C57DD3EC477}" type="presParOf" srcId="{A7E46933-44FF-4C7F-8571-AC9519D71A51}" destId="{D2DE4E3D-2138-4AA0-869F-71AB468EA7B5}" srcOrd="0" destOrd="0" presId="urn:microsoft.com/office/officeart/2018/5/layout/IconLeafLabelList"/>
    <dgm:cxn modelId="{9CBD0CE8-E9F4-4165-B2DD-5426DEBCBC6C}" type="presParOf" srcId="{D2DE4E3D-2138-4AA0-869F-71AB468EA7B5}" destId="{2102CD0F-0068-43DE-941C-F1343C595610}" srcOrd="0" destOrd="0" presId="urn:microsoft.com/office/officeart/2018/5/layout/IconLeafLabelList"/>
    <dgm:cxn modelId="{B2889929-26F2-4482-BCEE-E6A6A1BBE58F}" type="presParOf" srcId="{D2DE4E3D-2138-4AA0-869F-71AB468EA7B5}" destId="{8D24F304-9C2C-402C-9FF4-E4AE7F9004E6}" srcOrd="1" destOrd="0" presId="urn:microsoft.com/office/officeart/2018/5/layout/IconLeafLabelList"/>
    <dgm:cxn modelId="{7CFAF33F-1E1C-4415-9A58-F730C3301CDC}" type="presParOf" srcId="{D2DE4E3D-2138-4AA0-869F-71AB468EA7B5}" destId="{26DBA7D2-96C5-4EA1-95E7-8AB75CFFC34D}" srcOrd="2" destOrd="0" presId="urn:microsoft.com/office/officeart/2018/5/layout/IconLeafLabelList"/>
    <dgm:cxn modelId="{5650E112-7E02-4081-803A-0354C5C5A753}" type="presParOf" srcId="{D2DE4E3D-2138-4AA0-869F-71AB468EA7B5}" destId="{C3FC45FE-6109-4E17-B51B-9AD9BC64CF2C}" srcOrd="3" destOrd="0" presId="urn:microsoft.com/office/officeart/2018/5/layout/IconLeafLabelList"/>
    <dgm:cxn modelId="{A7DB7204-2F62-45EE-AAD1-14EF829A38A0}" type="presParOf" srcId="{A7E46933-44FF-4C7F-8571-AC9519D71A51}" destId="{4D5571CA-3283-41CF-88D0-9CE0FE1E68AA}" srcOrd="1" destOrd="0" presId="urn:microsoft.com/office/officeart/2018/5/layout/IconLeafLabelList"/>
    <dgm:cxn modelId="{4A43073B-5695-48B9-BE41-0262EDA822D2}" type="presParOf" srcId="{A7E46933-44FF-4C7F-8571-AC9519D71A51}" destId="{C62BC2C0-1502-4356-873B-EDFA6EC829A8}" srcOrd="2" destOrd="0" presId="urn:microsoft.com/office/officeart/2018/5/layout/IconLeafLabelList"/>
    <dgm:cxn modelId="{B482BFA1-DAC1-4EF6-97D6-002A2CAAD53B}" type="presParOf" srcId="{C62BC2C0-1502-4356-873B-EDFA6EC829A8}" destId="{C3D67DF3-25B4-4CCA-911F-0430FDA746A1}" srcOrd="0" destOrd="0" presId="urn:microsoft.com/office/officeart/2018/5/layout/IconLeafLabelList"/>
    <dgm:cxn modelId="{8791AFD6-7CDB-474C-B096-B7C22F8C33D9}" type="presParOf" srcId="{C62BC2C0-1502-4356-873B-EDFA6EC829A8}" destId="{C19ABC89-A651-4B61-A00B-E5A65A149169}" srcOrd="1" destOrd="0" presId="urn:microsoft.com/office/officeart/2018/5/layout/IconLeafLabelList"/>
    <dgm:cxn modelId="{F82462A7-BDF5-4C84-BE34-2EE22FBC15D3}" type="presParOf" srcId="{C62BC2C0-1502-4356-873B-EDFA6EC829A8}" destId="{2F848E73-F991-4BA0-9F59-ED4F193B3EF6}" srcOrd="2" destOrd="0" presId="urn:microsoft.com/office/officeart/2018/5/layout/IconLeafLabelList"/>
    <dgm:cxn modelId="{9370F2E8-A23E-44B4-96C3-EE94B3490EF3}" type="presParOf" srcId="{C62BC2C0-1502-4356-873B-EDFA6EC829A8}" destId="{E0C2D4D3-D87C-4662-A84E-0BF4FFE7FBA2}" srcOrd="3" destOrd="0" presId="urn:microsoft.com/office/officeart/2018/5/layout/IconLeafLabelList"/>
    <dgm:cxn modelId="{952B7807-9FF4-4EDA-86B0-B68423136CC7}" type="presParOf" srcId="{A7E46933-44FF-4C7F-8571-AC9519D71A51}" destId="{524FFBA1-0E34-49D4-AE16-4E7A8EEBD024}" srcOrd="3" destOrd="0" presId="urn:microsoft.com/office/officeart/2018/5/layout/IconLeafLabelList"/>
    <dgm:cxn modelId="{E98940FF-35F7-4F1C-8C5D-A7E8B8D9D6F5}" type="presParOf" srcId="{A7E46933-44FF-4C7F-8571-AC9519D71A51}" destId="{98D6A439-4519-446C-8B90-3A6C44C5B82C}" srcOrd="4" destOrd="0" presId="urn:microsoft.com/office/officeart/2018/5/layout/IconLeafLabelList"/>
    <dgm:cxn modelId="{0970714F-27FD-4577-A5E3-30D94BD7C9B1}" type="presParOf" srcId="{98D6A439-4519-446C-8B90-3A6C44C5B82C}" destId="{120A82A1-44E1-4FFA-AF22-58353BAE3C15}" srcOrd="0" destOrd="0" presId="urn:microsoft.com/office/officeart/2018/5/layout/IconLeafLabelList"/>
    <dgm:cxn modelId="{53F62BE0-7003-4D08-8606-4BF06DE6B7FC}" type="presParOf" srcId="{98D6A439-4519-446C-8B90-3A6C44C5B82C}" destId="{23801DC8-9931-412D-891D-025B9F396DE4}" srcOrd="1" destOrd="0" presId="urn:microsoft.com/office/officeart/2018/5/layout/IconLeafLabelList"/>
    <dgm:cxn modelId="{42615644-A1A7-41D1-8679-E40070FEF7AC}" type="presParOf" srcId="{98D6A439-4519-446C-8B90-3A6C44C5B82C}" destId="{08511673-D2EF-4D00-B455-73FD728BA956}" srcOrd="2" destOrd="0" presId="urn:microsoft.com/office/officeart/2018/5/layout/IconLeafLabelList"/>
    <dgm:cxn modelId="{6A16A8BE-4C1E-4E18-B738-124A66C22774}" type="presParOf" srcId="{98D6A439-4519-446C-8B90-3A6C44C5B82C}" destId="{BC806F44-40C0-46F6-8CC8-359ADFC13589}" srcOrd="3" destOrd="0" presId="urn:microsoft.com/office/officeart/2018/5/layout/IconLeafLabelList"/>
    <dgm:cxn modelId="{81D77F95-3FA8-4DCC-B8B2-0FAA00F4FCEC}" type="presParOf" srcId="{A7E46933-44FF-4C7F-8571-AC9519D71A51}" destId="{34B1E266-53C3-449F-977A-9A5E9CCECBB4}" srcOrd="5" destOrd="0" presId="urn:microsoft.com/office/officeart/2018/5/layout/IconLeafLabelList"/>
    <dgm:cxn modelId="{8FE4E61C-A540-4838-A21C-A5C603715089}" type="presParOf" srcId="{A7E46933-44FF-4C7F-8571-AC9519D71A51}" destId="{008F20F8-C43B-45D6-B088-75B1F28864B8}" srcOrd="6" destOrd="0" presId="urn:microsoft.com/office/officeart/2018/5/layout/IconLeafLabelList"/>
    <dgm:cxn modelId="{E158D3A9-9A7F-480B-A3B5-AC53E9E1C5C1}" type="presParOf" srcId="{008F20F8-C43B-45D6-B088-75B1F28864B8}" destId="{F891D21F-A85C-428C-A558-123EE5453D09}" srcOrd="0" destOrd="0" presId="urn:microsoft.com/office/officeart/2018/5/layout/IconLeafLabelList"/>
    <dgm:cxn modelId="{0853E33E-216C-4326-B93E-7E13399E8868}" type="presParOf" srcId="{008F20F8-C43B-45D6-B088-75B1F28864B8}" destId="{07CD2104-D06A-42F7-AD55-D7D3AB56E6B1}" srcOrd="1" destOrd="0" presId="urn:microsoft.com/office/officeart/2018/5/layout/IconLeafLabelList"/>
    <dgm:cxn modelId="{5CD2FCFF-ECC8-4044-9640-7707E283B82E}" type="presParOf" srcId="{008F20F8-C43B-45D6-B088-75B1F28864B8}" destId="{221C30FB-DE1B-4401-898E-D7F89DE1E14A}" srcOrd="2" destOrd="0" presId="urn:microsoft.com/office/officeart/2018/5/layout/IconLeafLabelList"/>
    <dgm:cxn modelId="{9469E27A-8707-411B-9BF1-A17B453E4B2F}" type="presParOf" srcId="{008F20F8-C43B-45D6-B088-75B1F28864B8}" destId="{0DE68D2D-2BB8-4C06-B6BA-134397CAB4D8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58DDF7-792A-469A-913B-48481D830D0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3D808FF-C55E-442A-AC31-57E72494DF89}">
      <dgm:prSet/>
      <dgm:spPr/>
      <dgm:t>
        <a:bodyPr/>
        <a:lstStyle/>
        <a:p>
          <a:r>
            <a:rPr lang="en-US" b="0" i="0"/>
            <a:t>Hukum yang berlaku Universal dan abadi.</a:t>
          </a:r>
          <a:endParaRPr lang="en-US"/>
        </a:p>
      </dgm:t>
    </dgm:pt>
    <dgm:pt modelId="{F6846875-966A-4DA9-AD10-AD9DC412016B}" type="parTrans" cxnId="{4316CBB4-8990-4016-B869-013F6705EC53}">
      <dgm:prSet/>
      <dgm:spPr/>
      <dgm:t>
        <a:bodyPr/>
        <a:lstStyle/>
        <a:p>
          <a:endParaRPr lang="en-US"/>
        </a:p>
      </dgm:t>
    </dgm:pt>
    <dgm:pt modelId="{46933414-ABF4-4627-81AA-E00800FD03DC}" type="sibTrans" cxnId="{4316CBB4-8990-4016-B869-013F6705EC53}">
      <dgm:prSet/>
      <dgm:spPr/>
      <dgm:t>
        <a:bodyPr/>
        <a:lstStyle/>
        <a:p>
          <a:endParaRPr lang="en-US"/>
        </a:p>
      </dgm:t>
    </dgm:pt>
    <dgm:pt modelId="{A9A17799-4B2E-4CA8-98D9-C579F2445477}">
      <dgm:prSet/>
      <dgm:spPr/>
      <dgm:t>
        <a:bodyPr/>
        <a:lstStyle/>
        <a:p>
          <a:r>
            <a:rPr lang="en-US" b="0" i="0"/>
            <a:t>Hukum alam dianggap lebih tinggi dari hukum yang dibentuk oleh Manusia.</a:t>
          </a:r>
          <a:endParaRPr lang="en-US"/>
        </a:p>
      </dgm:t>
    </dgm:pt>
    <dgm:pt modelId="{B4CD2716-4096-4589-9714-719622D9E608}" type="parTrans" cxnId="{F5D7BFB7-E1F4-4385-95DD-EAEE6668CD6B}">
      <dgm:prSet/>
      <dgm:spPr/>
      <dgm:t>
        <a:bodyPr/>
        <a:lstStyle/>
        <a:p>
          <a:endParaRPr lang="en-US"/>
        </a:p>
      </dgm:t>
    </dgm:pt>
    <dgm:pt modelId="{918525C3-C395-494B-9562-1E2A27E2D81E}" type="sibTrans" cxnId="{F5D7BFB7-E1F4-4385-95DD-EAEE6668CD6B}">
      <dgm:prSet/>
      <dgm:spPr/>
      <dgm:t>
        <a:bodyPr/>
        <a:lstStyle/>
        <a:p>
          <a:endParaRPr lang="en-US"/>
        </a:p>
      </dgm:t>
    </dgm:pt>
    <dgm:pt modelId="{56D96B3E-02FD-4278-93AC-55CFC6007F2B}" type="pres">
      <dgm:prSet presAssocID="{0458DDF7-792A-469A-913B-48481D830D0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E8D89EE-D9BC-4EC1-AE07-B932C4FE4DE0}" type="pres">
      <dgm:prSet presAssocID="{83D808FF-C55E-442A-AC31-57E72494DF89}" presName="hierRoot1" presStyleCnt="0"/>
      <dgm:spPr/>
    </dgm:pt>
    <dgm:pt modelId="{3BB761C9-80F7-4002-A1D6-09431388735F}" type="pres">
      <dgm:prSet presAssocID="{83D808FF-C55E-442A-AC31-57E72494DF89}" presName="composite" presStyleCnt="0"/>
      <dgm:spPr/>
    </dgm:pt>
    <dgm:pt modelId="{79447F86-93F2-4D16-BF8F-214FFB489312}" type="pres">
      <dgm:prSet presAssocID="{83D808FF-C55E-442A-AC31-57E72494DF89}" presName="background" presStyleLbl="node0" presStyleIdx="0" presStyleCnt="2"/>
      <dgm:spPr/>
    </dgm:pt>
    <dgm:pt modelId="{21029D4A-FDFE-4FAE-8148-C461DC38767D}" type="pres">
      <dgm:prSet presAssocID="{83D808FF-C55E-442A-AC31-57E72494DF89}" presName="text" presStyleLbl="fgAcc0" presStyleIdx="0" presStyleCnt="2">
        <dgm:presLayoutVars>
          <dgm:chPref val="3"/>
        </dgm:presLayoutVars>
      </dgm:prSet>
      <dgm:spPr/>
    </dgm:pt>
    <dgm:pt modelId="{DC46B739-C326-44B0-93B5-3028F18E03BD}" type="pres">
      <dgm:prSet presAssocID="{83D808FF-C55E-442A-AC31-57E72494DF89}" presName="hierChild2" presStyleCnt="0"/>
      <dgm:spPr/>
    </dgm:pt>
    <dgm:pt modelId="{042356BB-7A48-4E33-A85A-5511A30594E1}" type="pres">
      <dgm:prSet presAssocID="{A9A17799-4B2E-4CA8-98D9-C579F2445477}" presName="hierRoot1" presStyleCnt="0"/>
      <dgm:spPr/>
    </dgm:pt>
    <dgm:pt modelId="{786544F8-1383-4734-8DE8-D75170B67E15}" type="pres">
      <dgm:prSet presAssocID="{A9A17799-4B2E-4CA8-98D9-C579F2445477}" presName="composite" presStyleCnt="0"/>
      <dgm:spPr/>
    </dgm:pt>
    <dgm:pt modelId="{363F4299-FBB9-4669-BCC1-03AC9543D32E}" type="pres">
      <dgm:prSet presAssocID="{A9A17799-4B2E-4CA8-98D9-C579F2445477}" presName="background" presStyleLbl="node0" presStyleIdx="1" presStyleCnt="2"/>
      <dgm:spPr/>
    </dgm:pt>
    <dgm:pt modelId="{E121E3CB-3D96-4383-BC36-7E25BD952470}" type="pres">
      <dgm:prSet presAssocID="{A9A17799-4B2E-4CA8-98D9-C579F2445477}" presName="text" presStyleLbl="fgAcc0" presStyleIdx="1" presStyleCnt="2">
        <dgm:presLayoutVars>
          <dgm:chPref val="3"/>
        </dgm:presLayoutVars>
      </dgm:prSet>
      <dgm:spPr/>
    </dgm:pt>
    <dgm:pt modelId="{BAD21F98-679D-40B7-BB74-B8544944D488}" type="pres">
      <dgm:prSet presAssocID="{A9A17799-4B2E-4CA8-98D9-C579F2445477}" presName="hierChild2" presStyleCnt="0"/>
      <dgm:spPr/>
    </dgm:pt>
  </dgm:ptLst>
  <dgm:cxnLst>
    <dgm:cxn modelId="{4316CBB4-8990-4016-B869-013F6705EC53}" srcId="{0458DDF7-792A-469A-913B-48481D830D07}" destId="{83D808FF-C55E-442A-AC31-57E72494DF89}" srcOrd="0" destOrd="0" parTransId="{F6846875-966A-4DA9-AD10-AD9DC412016B}" sibTransId="{46933414-ABF4-4627-81AA-E00800FD03DC}"/>
    <dgm:cxn modelId="{F5D7BFB7-E1F4-4385-95DD-EAEE6668CD6B}" srcId="{0458DDF7-792A-469A-913B-48481D830D07}" destId="{A9A17799-4B2E-4CA8-98D9-C579F2445477}" srcOrd="1" destOrd="0" parTransId="{B4CD2716-4096-4589-9714-719622D9E608}" sibTransId="{918525C3-C395-494B-9562-1E2A27E2D81E}"/>
    <dgm:cxn modelId="{929FEBB7-6DDE-4ED1-8F32-EDF9EED072C0}" type="presOf" srcId="{A9A17799-4B2E-4CA8-98D9-C579F2445477}" destId="{E121E3CB-3D96-4383-BC36-7E25BD952470}" srcOrd="0" destOrd="0" presId="urn:microsoft.com/office/officeart/2005/8/layout/hierarchy1"/>
    <dgm:cxn modelId="{0A4952CA-80A4-4671-9A1F-D3F6D80DE970}" type="presOf" srcId="{0458DDF7-792A-469A-913B-48481D830D07}" destId="{56D96B3E-02FD-4278-93AC-55CFC6007F2B}" srcOrd="0" destOrd="0" presId="urn:microsoft.com/office/officeart/2005/8/layout/hierarchy1"/>
    <dgm:cxn modelId="{38796EE6-729F-4FDD-8CB9-0A21A3A9E936}" type="presOf" srcId="{83D808FF-C55E-442A-AC31-57E72494DF89}" destId="{21029D4A-FDFE-4FAE-8148-C461DC38767D}" srcOrd="0" destOrd="0" presId="urn:microsoft.com/office/officeart/2005/8/layout/hierarchy1"/>
    <dgm:cxn modelId="{406924DE-0143-4BFC-BAE0-D80B1B273D93}" type="presParOf" srcId="{56D96B3E-02FD-4278-93AC-55CFC6007F2B}" destId="{5E8D89EE-D9BC-4EC1-AE07-B932C4FE4DE0}" srcOrd="0" destOrd="0" presId="urn:microsoft.com/office/officeart/2005/8/layout/hierarchy1"/>
    <dgm:cxn modelId="{7E34988F-F508-4209-B084-85854E163313}" type="presParOf" srcId="{5E8D89EE-D9BC-4EC1-AE07-B932C4FE4DE0}" destId="{3BB761C9-80F7-4002-A1D6-09431388735F}" srcOrd="0" destOrd="0" presId="urn:microsoft.com/office/officeart/2005/8/layout/hierarchy1"/>
    <dgm:cxn modelId="{E97BA753-75D1-402C-A1BE-B5174EB1E715}" type="presParOf" srcId="{3BB761C9-80F7-4002-A1D6-09431388735F}" destId="{79447F86-93F2-4D16-BF8F-214FFB489312}" srcOrd="0" destOrd="0" presId="urn:microsoft.com/office/officeart/2005/8/layout/hierarchy1"/>
    <dgm:cxn modelId="{075A4392-3247-46FC-8696-46264CFCD85D}" type="presParOf" srcId="{3BB761C9-80F7-4002-A1D6-09431388735F}" destId="{21029D4A-FDFE-4FAE-8148-C461DC38767D}" srcOrd="1" destOrd="0" presId="urn:microsoft.com/office/officeart/2005/8/layout/hierarchy1"/>
    <dgm:cxn modelId="{C121BB27-8A69-4839-8AD5-63EF6980C0A1}" type="presParOf" srcId="{5E8D89EE-D9BC-4EC1-AE07-B932C4FE4DE0}" destId="{DC46B739-C326-44B0-93B5-3028F18E03BD}" srcOrd="1" destOrd="0" presId="urn:microsoft.com/office/officeart/2005/8/layout/hierarchy1"/>
    <dgm:cxn modelId="{6416AAB0-6552-4389-A124-DD3FC09E5886}" type="presParOf" srcId="{56D96B3E-02FD-4278-93AC-55CFC6007F2B}" destId="{042356BB-7A48-4E33-A85A-5511A30594E1}" srcOrd="1" destOrd="0" presId="urn:microsoft.com/office/officeart/2005/8/layout/hierarchy1"/>
    <dgm:cxn modelId="{69FCB6A8-FAA4-4AC1-AB72-ACC62E849017}" type="presParOf" srcId="{042356BB-7A48-4E33-A85A-5511A30594E1}" destId="{786544F8-1383-4734-8DE8-D75170B67E15}" srcOrd="0" destOrd="0" presId="urn:microsoft.com/office/officeart/2005/8/layout/hierarchy1"/>
    <dgm:cxn modelId="{04BE1361-65A8-4774-A3E6-81179EBF1A9E}" type="presParOf" srcId="{786544F8-1383-4734-8DE8-D75170B67E15}" destId="{363F4299-FBB9-4669-BCC1-03AC9543D32E}" srcOrd="0" destOrd="0" presId="urn:microsoft.com/office/officeart/2005/8/layout/hierarchy1"/>
    <dgm:cxn modelId="{DAF93283-16A4-4523-ACF6-73335E6F3752}" type="presParOf" srcId="{786544F8-1383-4734-8DE8-D75170B67E15}" destId="{E121E3CB-3D96-4383-BC36-7E25BD952470}" srcOrd="1" destOrd="0" presId="urn:microsoft.com/office/officeart/2005/8/layout/hierarchy1"/>
    <dgm:cxn modelId="{E7B8BA36-FCA7-4D20-B50A-8E172F97BC62}" type="presParOf" srcId="{042356BB-7A48-4E33-A85A-5511A30594E1}" destId="{BAD21F98-679D-40B7-BB74-B8544944D48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1DB69E-D4A9-48D8-83DD-0DCADC058E3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78BE6C6-6761-4EDC-AB38-C23B56BF8C5B}">
      <dgm:prSet/>
      <dgm:spPr/>
      <dgm:t>
        <a:bodyPr/>
        <a:lstStyle/>
        <a:p>
          <a:r>
            <a:rPr lang="en-US" b="0" i="0"/>
            <a:t>Irasional Hukum yang universal dan abadi itu bersumber dari Tuhan sacara Langsung </a:t>
          </a:r>
          <a:endParaRPr lang="en-US"/>
        </a:p>
      </dgm:t>
    </dgm:pt>
    <dgm:pt modelId="{A7161BB7-1D64-4775-AFF0-136A75185549}" type="parTrans" cxnId="{937384A8-B785-4E62-9620-35D03B04742B}">
      <dgm:prSet/>
      <dgm:spPr/>
      <dgm:t>
        <a:bodyPr/>
        <a:lstStyle/>
        <a:p>
          <a:endParaRPr lang="en-US"/>
        </a:p>
      </dgm:t>
    </dgm:pt>
    <dgm:pt modelId="{BCA28A8A-997B-430E-8115-C84A2200C235}" type="sibTrans" cxnId="{937384A8-B785-4E62-9620-35D03B04742B}">
      <dgm:prSet/>
      <dgm:spPr/>
      <dgm:t>
        <a:bodyPr/>
        <a:lstStyle/>
        <a:p>
          <a:endParaRPr lang="en-US"/>
        </a:p>
      </dgm:t>
    </dgm:pt>
    <dgm:pt modelId="{D9A72295-9D39-4B72-874C-D658633DE658}">
      <dgm:prSet/>
      <dgm:spPr/>
      <dgm:t>
        <a:bodyPr/>
        <a:lstStyle/>
        <a:p>
          <a:r>
            <a:rPr lang="en-US" b="0" i="0"/>
            <a:t>Rasional Hukum yang universal dan abadi itu bersumber dari rasio manusia.</a:t>
          </a:r>
          <a:br>
            <a:rPr lang="en-US"/>
          </a:br>
          <a:endParaRPr lang="en-US"/>
        </a:p>
      </dgm:t>
    </dgm:pt>
    <dgm:pt modelId="{4E031EB5-BAB0-434D-9642-BF0B150A6A6A}" type="parTrans" cxnId="{3B3FDBF9-DB65-4F40-941B-7C17F82D3F84}">
      <dgm:prSet/>
      <dgm:spPr/>
      <dgm:t>
        <a:bodyPr/>
        <a:lstStyle/>
        <a:p>
          <a:endParaRPr lang="en-US"/>
        </a:p>
      </dgm:t>
    </dgm:pt>
    <dgm:pt modelId="{A264A52B-EC3E-4222-8D6B-F5227FB526E4}" type="sibTrans" cxnId="{3B3FDBF9-DB65-4F40-941B-7C17F82D3F84}">
      <dgm:prSet/>
      <dgm:spPr/>
      <dgm:t>
        <a:bodyPr/>
        <a:lstStyle/>
        <a:p>
          <a:endParaRPr lang="en-US"/>
        </a:p>
      </dgm:t>
    </dgm:pt>
    <dgm:pt modelId="{03E1928A-9DBA-4928-A7EC-3D774E5754F8}" type="pres">
      <dgm:prSet presAssocID="{421DB69E-D4A9-48D8-83DD-0DCADC058E32}" presName="vert0" presStyleCnt="0">
        <dgm:presLayoutVars>
          <dgm:dir/>
          <dgm:animOne val="branch"/>
          <dgm:animLvl val="lvl"/>
        </dgm:presLayoutVars>
      </dgm:prSet>
      <dgm:spPr/>
    </dgm:pt>
    <dgm:pt modelId="{74292891-3618-4942-A907-7E8988C3C78C}" type="pres">
      <dgm:prSet presAssocID="{878BE6C6-6761-4EDC-AB38-C23B56BF8C5B}" presName="thickLine" presStyleLbl="alignNode1" presStyleIdx="0" presStyleCnt="2"/>
      <dgm:spPr/>
    </dgm:pt>
    <dgm:pt modelId="{AAF790AE-D847-4005-B3B3-714DAA262D97}" type="pres">
      <dgm:prSet presAssocID="{878BE6C6-6761-4EDC-AB38-C23B56BF8C5B}" presName="horz1" presStyleCnt="0"/>
      <dgm:spPr/>
    </dgm:pt>
    <dgm:pt modelId="{678590B5-26C6-48F0-AE42-E9676F6D6251}" type="pres">
      <dgm:prSet presAssocID="{878BE6C6-6761-4EDC-AB38-C23B56BF8C5B}" presName="tx1" presStyleLbl="revTx" presStyleIdx="0" presStyleCnt="2"/>
      <dgm:spPr/>
    </dgm:pt>
    <dgm:pt modelId="{BE542848-35A3-488D-B77D-EC3604EEEF48}" type="pres">
      <dgm:prSet presAssocID="{878BE6C6-6761-4EDC-AB38-C23B56BF8C5B}" presName="vert1" presStyleCnt="0"/>
      <dgm:spPr/>
    </dgm:pt>
    <dgm:pt modelId="{7A7C6536-8DC0-4229-94D4-1388BD6FEACD}" type="pres">
      <dgm:prSet presAssocID="{D9A72295-9D39-4B72-874C-D658633DE658}" presName="thickLine" presStyleLbl="alignNode1" presStyleIdx="1" presStyleCnt="2"/>
      <dgm:spPr/>
    </dgm:pt>
    <dgm:pt modelId="{777D91F6-FE36-49D9-BDAF-5659EFB2944C}" type="pres">
      <dgm:prSet presAssocID="{D9A72295-9D39-4B72-874C-D658633DE658}" presName="horz1" presStyleCnt="0"/>
      <dgm:spPr/>
    </dgm:pt>
    <dgm:pt modelId="{A791B646-3C04-4965-9A80-0AA2C1D4B052}" type="pres">
      <dgm:prSet presAssocID="{D9A72295-9D39-4B72-874C-D658633DE658}" presName="tx1" presStyleLbl="revTx" presStyleIdx="1" presStyleCnt="2"/>
      <dgm:spPr/>
    </dgm:pt>
    <dgm:pt modelId="{0B8ED3B7-3BE1-4F83-8B33-6678B4F835C5}" type="pres">
      <dgm:prSet presAssocID="{D9A72295-9D39-4B72-874C-D658633DE658}" presName="vert1" presStyleCnt="0"/>
      <dgm:spPr/>
    </dgm:pt>
  </dgm:ptLst>
  <dgm:cxnLst>
    <dgm:cxn modelId="{19952568-7EEB-4EA4-890C-070498EC9368}" type="presOf" srcId="{421DB69E-D4A9-48D8-83DD-0DCADC058E32}" destId="{03E1928A-9DBA-4928-A7EC-3D774E5754F8}" srcOrd="0" destOrd="0" presId="urn:microsoft.com/office/officeart/2008/layout/LinedList"/>
    <dgm:cxn modelId="{FA753654-4EB8-4285-83DA-E296D9B9481B}" type="presOf" srcId="{878BE6C6-6761-4EDC-AB38-C23B56BF8C5B}" destId="{678590B5-26C6-48F0-AE42-E9676F6D6251}" srcOrd="0" destOrd="0" presId="urn:microsoft.com/office/officeart/2008/layout/LinedList"/>
    <dgm:cxn modelId="{937384A8-B785-4E62-9620-35D03B04742B}" srcId="{421DB69E-D4A9-48D8-83DD-0DCADC058E32}" destId="{878BE6C6-6761-4EDC-AB38-C23B56BF8C5B}" srcOrd="0" destOrd="0" parTransId="{A7161BB7-1D64-4775-AFF0-136A75185549}" sibTransId="{BCA28A8A-997B-430E-8115-C84A2200C235}"/>
    <dgm:cxn modelId="{66FFDADB-F302-48DD-B2F2-B296F6F5975C}" type="presOf" srcId="{D9A72295-9D39-4B72-874C-D658633DE658}" destId="{A791B646-3C04-4965-9A80-0AA2C1D4B052}" srcOrd="0" destOrd="0" presId="urn:microsoft.com/office/officeart/2008/layout/LinedList"/>
    <dgm:cxn modelId="{3B3FDBF9-DB65-4F40-941B-7C17F82D3F84}" srcId="{421DB69E-D4A9-48D8-83DD-0DCADC058E32}" destId="{D9A72295-9D39-4B72-874C-D658633DE658}" srcOrd="1" destOrd="0" parTransId="{4E031EB5-BAB0-434D-9642-BF0B150A6A6A}" sibTransId="{A264A52B-EC3E-4222-8D6B-F5227FB526E4}"/>
    <dgm:cxn modelId="{BABB51BF-02DA-421A-A434-5B4ED668B7B3}" type="presParOf" srcId="{03E1928A-9DBA-4928-A7EC-3D774E5754F8}" destId="{74292891-3618-4942-A907-7E8988C3C78C}" srcOrd="0" destOrd="0" presId="urn:microsoft.com/office/officeart/2008/layout/LinedList"/>
    <dgm:cxn modelId="{97068CDE-D933-4FE5-8951-E0F33AE43C05}" type="presParOf" srcId="{03E1928A-9DBA-4928-A7EC-3D774E5754F8}" destId="{AAF790AE-D847-4005-B3B3-714DAA262D97}" srcOrd="1" destOrd="0" presId="urn:microsoft.com/office/officeart/2008/layout/LinedList"/>
    <dgm:cxn modelId="{98D6B264-D687-48CB-894B-6000F677E235}" type="presParOf" srcId="{AAF790AE-D847-4005-B3B3-714DAA262D97}" destId="{678590B5-26C6-48F0-AE42-E9676F6D6251}" srcOrd="0" destOrd="0" presId="urn:microsoft.com/office/officeart/2008/layout/LinedList"/>
    <dgm:cxn modelId="{0927BC03-2C3A-4C1E-B583-CA2EC3A1A4A3}" type="presParOf" srcId="{AAF790AE-D847-4005-B3B3-714DAA262D97}" destId="{BE542848-35A3-488D-B77D-EC3604EEEF48}" srcOrd="1" destOrd="0" presId="urn:microsoft.com/office/officeart/2008/layout/LinedList"/>
    <dgm:cxn modelId="{0F8798D5-BD96-47DB-AAE6-D6660C6DD43B}" type="presParOf" srcId="{03E1928A-9DBA-4928-A7EC-3D774E5754F8}" destId="{7A7C6536-8DC0-4229-94D4-1388BD6FEACD}" srcOrd="2" destOrd="0" presId="urn:microsoft.com/office/officeart/2008/layout/LinedList"/>
    <dgm:cxn modelId="{DCB8029F-F100-4FCF-8115-4DA22B8B4F63}" type="presParOf" srcId="{03E1928A-9DBA-4928-A7EC-3D774E5754F8}" destId="{777D91F6-FE36-49D9-BDAF-5659EFB2944C}" srcOrd="3" destOrd="0" presId="urn:microsoft.com/office/officeart/2008/layout/LinedList"/>
    <dgm:cxn modelId="{5E541AF1-A665-45C3-BB96-45D9B40938D3}" type="presParOf" srcId="{777D91F6-FE36-49D9-BDAF-5659EFB2944C}" destId="{A791B646-3C04-4965-9A80-0AA2C1D4B052}" srcOrd="0" destOrd="0" presId="urn:microsoft.com/office/officeart/2008/layout/LinedList"/>
    <dgm:cxn modelId="{85D84210-DD85-423F-948B-D5C5F3D6748C}" type="presParOf" srcId="{777D91F6-FE36-49D9-BDAF-5659EFB2944C}" destId="{0B8ED3B7-3BE1-4F83-8B33-6678B4F835C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A76A7D-7D10-416F-A0D5-CDB34EFAEC7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A6351B1-6D66-43CF-B476-9E8C7417DF62}">
      <dgm:prSet/>
      <dgm:spPr/>
      <dgm:t>
        <a:bodyPr/>
        <a:lstStyle/>
        <a:p>
          <a:r>
            <a:rPr lang="en-US" b="0" i="0"/>
            <a:t>Thomas Aquinas ( M)</a:t>
          </a:r>
          <a:endParaRPr lang="en-US"/>
        </a:p>
      </dgm:t>
    </dgm:pt>
    <dgm:pt modelId="{584AC123-9915-449A-B0E7-1E7114208B90}" type="parTrans" cxnId="{D028770E-1D7E-4DF3-8D80-DDBB2EC3D391}">
      <dgm:prSet/>
      <dgm:spPr/>
      <dgm:t>
        <a:bodyPr/>
        <a:lstStyle/>
        <a:p>
          <a:endParaRPr lang="en-US"/>
        </a:p>
      </dgm:t>
    </dgm:pt>
    <dgm:pt modelId="{03C5B9F6-1656-4F22-AD9F-E8FC7B7AE6A0}" type="sibTrans" cxnId="{D028770E-1D7E-4DF3-8D80-DDBB2EC3D391}">
      <dgm:prSet/>
      <dgm:spPr/>
      <dgm:t>
        <a:bodyPr/>
        <a:lstStyle/>
        <a:p>
          <a:endParaRPr lang="en-US"/>
        </a:p>
      </dgm:t>
    </dgm:pt>
    <dgm:pt modelId="{2CB09E5F-2388-44E4-B2A6-B1D4F6D17356}">
      <dgm:prSet/>
      <dgm:spPr/>
      <dgm:t>
        <a:bodyPr/>
        <a:lstStyle/>
        <a:p>
          <a:r>
            <a:rPr lang="en-US" b="0" i="0"/>
            <a:t>Terdapat kebenaran akal disamping kebenaran wahyu dan terdapat pengetahuan yang tidak diketahui akal, untuk itulah diperlukan Iman.</a:t>
          </a:r>
          <a:endParaRPr lang="en-US"/>
        </a:p>
      </dgm:t>
    </dgm:pt>
    <dgm:pt modelId="{F0A897F3-0151-4C51-B390-A4E17DDAD9BB}" type="parTrans" cxnId="{2004D659-45E8-4C2F-851F-66FEFCD2332D}">
      <dgm:prSet/>
      <dgm:spPr/>
      <dgm:t>
        <a:bodyPr/>
        <a:lstStyle/>
        <a:p>
          <a:endParaRPr lang="en-US"/>
        </a:p>
      </dgm:t>
    </dgm:pt>
    <dgm:pt modelId="{F664CD56-7949-41BC-87CC-B560CEE97DAD}" type="sibTrans" cxnId="{2004D659-45E8-4C2F-851F-66FEFCD2332D}">
      <dgm:prSet/>
      <dgm:spPr/>
      <dgm:t>
        <a:bodyPr/>
        <a:lstStyle/>
        <a:p>
          <a:endParaRPr lang="en-US"/>
        </a:p>
      </dgm:t>
    </dgm:pt>
    <dgm:pt modelId="{882FCAAA-7F86-436B-9E10-5215A4CAF8D6}">
      <dgm:prSet/>
      <dgm:spPr/>
      <dgm:t>
        <a:bodyPr/>
        <a:lstStyle/>
        <a:p>
          <a:r>
            <a:rPr lang="en-US" b="0" i="0"/>
            <a:t>Terdapat dua pengetahuan :</a:t>
          </a:r>
          <a:endParaRPr lang="en-US"/>
        </a:p>
      </dgm:t>
    </dgm:pt>
    <dgm:pt modelId="{BD7E9F1C-E7D1-4F29-85F5-89F22BC12C12}" type="parTrans" cxnId="{E3A74277-3CA2-4779-9E8C-6481DA4DAF1C}">
      <dgm:prSet/>
      <dgm:spPr/>
      <dgm:t>
        <a:bodyPr/>
        <a:lstStyle/>
        <a:p>
          <a:endParaRPr lang="en-US"/>
        </a:p>
      </dgm:t>
    </dgm:pt>
    <dgm:pt modelId="{BAAD4658-197B-4BB0-8510-BF6C143A17BF}" type="sibTrans" cxnId="{E3A74277-3CA2-4779-9E8C-6481DA4DAF1C}">
      <dgm:prSet/>
      <dgm:spPr/>
      <dgm:t>
        <a:bodyPr/>
        <a:lstStyle/>
        <a:p>
          <a:endParaRPr lang="en-US"/>
        </a:p>
      </dgm:t>
    </dgm:pt>
    <dgm:pt modelId="{50194CC0-19AD-44AF-99E8-0E45BFCF5F26}">
      <dgm:prSet/>
      <dgm:spPr/>
      <dgm:t>
        <a:bodyPr/>
        <a:lstStyle/>
        <a:p>
          <a:r>
            <a:rPr lang="en-US" b="0" i="0"/>
            <a:t>Pengetahuan Alamiah</a:t>
          </a:r>
          <a:endParaRPr lang="en-US"/>
        </a:p>
      </dgm:t>
    </dgm:pt>
    <dgm:pt modelId="{4A0DC86A-AD00-4C8F-ABFF-B5CB7CE33777}" type="parTrans" cxnId="{0B2FE302-E448-40E8-A49E-E307D50A9C24}">
      <dgm:prSet/>
      <dgm:spPr/>
      <dgm:t>
        <a:bodyPr/>
        <a:lstStyle/>
        <a:p>
          <a:endParaRPr lang="en-US"/>
        </a:p>
      </dgm:t>
    </dgm:pt>
    <dgm:pt modelId="{F7FA406F-1655-4955-9D8E-DE4D96E21C8F}" type="sibTrans" cxnId="{0B2FE302-E448-40E8-A49E-E307D50A9C24}">
      <dgm:prSet/>
      <dgm:spPr/>
      <dgm:t>
        <a:bodyPr/>
        <a:lstStyle/>
        <a:p>
          <a:endParaRPr lang="en-US"/>
        </a:p>
      </dgm:t>
    </dgm:pt>
    <dgm:pt modelId="{E60481C4-E202-485F-9A62-CFF15EFAA299}">
      <dgm:prSet/>
      <dgm:spPr/>
      <dgm:t>
        <a:bodyPr/>
        <a:lstStyle/>
        <a:p>
          <a:r>
            <a:rPr lang="en-US" b="0" i="0"/>
            <a:t>Pengetahuan ImanPembedaan ini digunakan untuk menjelaskan antara Filsafat dan teologi.</a:t>
          </a:r>
          <a:endParaRPr lang="en-US"/>
        </a:p>
      </dgm:t>
    </dgm:pt>
    <dgm:pt modelId="{2DB3F439-7404-48D9-AC88-248A071E5D1E}" type="parTrans" cxnId="{488ECA55-AEB4-4331-A850-2FE22CB4C2A2}">
      <dgm:prSet/>
      <dgm:spPr/>
      <dgm:t>
        <a:bodyPr/>
        <a:lstStyle/>
        <a:p>
          <a:endParaRPr lang="en-US"/>
        </a:p>
      </dgm:t>
    </dgm:pt>
    <dgm:pt modelId="{CB6E33D6-9FB3-4660-9C70-9CE1D9311371}" type="sibTrans" cxnId="{488ECA55-AEB4-4331-A850-2FE22CB4C2A2}">
      <dgm:prSet/>
      <dgm:spPr/>
      <dgm:t>
        <a:bodyPr/>
        <a:lstStyle/>
        <a:p>
          <a:endParaRPr lang="en-US"/>
        </a:p>
      </dgm:t>
    </dgm:pt>
    <dgm:pt modelId="{DB5F5E7E-5B10-4A0E-A60E-611DF814EBBC}">
      <dgm:prSet/>
      <dgm:spPr/>
      <dgm:t>
        <a:bodyPr/>
        <a:lstStyle/>
        <a:p>
          <a:r>
            <a:rPr lang="en-US" b="0" i="0"/>
            <a:t>Hukum alam bagian dari hukum Tuhan yang diungkapkan dalam pikiran alam untuk membedakan yang baik dan yang buruk.</a:t>
          </a:r>
          <a:endParaRPr lang="en-US"/>
        </a:p>
      </dgm:t>
    </dgm:pt>
    <dgm:pt modelId="{D7248A00-F3B9-49B9-9E56-C1E17451ECAB}" type="parTrans" cxnId="{A65DF30B-9261-484C-AF0D-A5D3326012B6}">
      <dgm:prSet/>
      <dgm:spPr/>
      <dgm:t>
        <a:bodyPr/>
        <a:lstStyle/>
        <a:p>
          <a:endParaRPr lang="en-US"/>
        </a:p>
      </dgm:t>
    </dgm:pt>
    <dgm:pt modelId="{6BC31634-51ED-4BEC-9F28-7296E044E859}" type="sibTrans" cxnId="{A65DF30B-9261-484C-AF0D-A5D3326012B6}">
      <dgm:prSet/>
      <dgm:spPr/>
      <dgm:t>
        <a:bodyPr/>
        <a:lstStyle/>
        <a:p>
          <a:endParaRPr lang="en-US"/>
        </a:p>
      </dgm:t>
    </dgm:pt>
    <dgm:pt modelId="{7DFDFB68-761A-486B-B618-99C88D6BF342}" type="pres">
      <dgm:prSet presAssocID="{43A76A7D-7D10-416F-A0D5-CDB34EFAEC7F}" presName="Name0" presStyleCnt="0">
        <dgm:presLayoutVars>
          <dgm:dir/>
          <dgm:resizeHandles val="exact"/>
        </dgm:presLayoutVars>
      </dgm:prSet>
      <dgm:spPr/>
    </dgm:pt>
    <dgm:pt modelId="{9EDFA40D-EC0C-4665-9AA7-1AE28CE1AFBB}" type="pres">
      <dgm:prSet presAssocID="{AA6351B1-6D66-43CF-B476-9E8C7417DF62}" presName="node" presStyleLbl="node1" presStyleIdx="0" presStyleCnt="4">
        <dgm:presLayoutVars>
          <dgm:bulletEnabled val="1"/>
        </dgm:presLayoutVars>
      </dgm:prSet>
      <dgm:spPr/>
    </dgm:pt>
    <dgm:pt modelId="{07A7369E-9BA8-4FAD-8761-5F9E4AB50B79}" type="pres">
      <dgm:prSet presAssocID="{03C5B9F6-1656-4F22-AD9F-E8FC7B7AE6A0}" presName="sibTrans" presStyleLbl="sibTrans1D1" presStyleIdx="0" presStyleCnt="3"/>
      <dgm:spPr/>
    </dgm:pt>
    <dgm:pt modelId="{B1EC950B-D12B-4056-B72D-A7FE287D01A7}" type="pres">
      <dgm:prSet presAssocID="{03C5B9F6-1656-4F22-AD9F-E8FC7B7AE6A0}" presName="connectorText" presStyleLbl="sibTrans1D1" presStyleIdx="0" presStyleCnt="3"/>
      <dgm:spPr/>
    </dgm:pt>
    <dgm:pt modelId="{101E8129-BF4B-47B7-8257-0D7660AA9F7B}" type="pres">
      <dgm:prSet presAssocID="{2CB09E5F-2388-44E4-B2A6-B1D4F6D17356}" presName="node" presStyleLbl="node1" presStyleIdx="1" presStyleCnt="4">
        <dgm:presLayoutVars>
          <dgm:bulletEnabled val="1"/>
        </dgm:presLayoutVars>
      </dgm:prSet>
      <dgm:spPr/>
    </dgm:pt>
    <dgm:pt modelId="{00863060-2793-41BD-AF25-2DE0FBC9B9AC}" type="pres">
      <dgm:prSet presAssocID="{F664CD56-7949-41BC-87CC-B560CEE97DAD}" presName="sibTrans" presStyleLbl="sibTrans1D1" presStyleIdx="1" presStyleCnt="3"/>
      <dgm:spPr/>
    </dgm:pt>
    <dgm:pt modelId="{513B5018-1DFB-4153-9705-7366EA88218B}" type="pres">
      <dgm:prSet presAssocID="{F664CD56-7949-41BC-87CC-B560CEE97DAD}" presName="connectorText" presStyleLbl="sibTrans1D1" presStyleIdx="1" presStyleCnt="3"/>
      <dgm:spPr/>
    </dgm:pt>
    <dgm:pt modelId="{14DE1801-35B8-4388-ABB8-0AE982E872DB}" type="pres">
      <dgm:prSet presAssocID="{882FCAAA-7F86-436B-9E10-5215A4CAF8D6}" presName="node" presStyleLbl="node1" presStyleIdx="2" presStyleCnt="4">
        <dgm:presLayoutVars>
          <dgm:bulletEnabled val="1"/>
        </dgm:presLayoutVars>
      </dgm:prSet>
      <dgm:spPr/>
    </dgm:pt>
    <dgm:pt modelId="{8CA4966D-9471-45A9-AB23-FC5A7796FB6B}" type="pres">
      <dgm:prSet presAssocID="{BAAD4658-197B-4BB0-8510-BF6C143A17BF}" presName="sibTrans" presStyleLbl="sibTrans1D1" presStyleIdx="2" presStyleCnt="3"/>
      <dgm:spPr/>
    </dgm:pt>
    <dgm:pt modelId="{88874C5B-EEB3-4517-BC18-7995EBA104E6}" type="pres">
      <dgm:prSet presAssocID="{BAAD4658-197B-4BB0-8510-BF6C143A17BF}" presName="connectorText" presStyleLbl="sibTrans1D1" presStyleIdx="2" presStyleCnt="3"/>
      <dgm:spPr/>
    </dgm:pt>
    <dgm:pt modelId="{25D01327-4438-4892-A587-085BB697726E}" type="pres">
      <dgm:prSet presAssocID="{DB5F5E7E-5B10-4A0E-A60E-611DF814EBBC}" presName="node" presStyleLbl="node1" presStyleIdx="3" presStyleCnt="4">
        <dgm:presLayoutVars>
          <dgm:bulletEnabled val="1"/>
        </dgm:presLayoutVars>
      </dgm:prSet>
      <dgm:spPr/>
    </dgm:pt>
  </dgm:ptLst>
  <dgm:cxnLst>
    <dgm:cxn modelId="{0B2FE302-E448-40E8-A49E-E307D50A9C24}" srcId="{882FCAAA-7F86-436B-9E10-5215A4CAF8D6}" destId="{50194CC0-19AD-44AF-99E8-0E45BFCF5F26}" srcOrd="0" destOrd="0" parTransId="{4A0DC86A-AD00-4C8F-ABFF-B5CB7CE33777}" sibTransId="{F7FA406F-1655-4955-9D8E-DE4D96E21C8F}"/>
    <dgm:cxn modelId="{9B4ADD07-8B5E-4A93-BD2D-A80313C52B21}" type="presOf" srcId="{E60481C4-E202-485F-9A62-CFF15EFAA299}" destId="{14DE1801-35B8-4388-ABB8-0AE982E872DB}" srcOrd="0" destOrd="2" presId="urn:microsoft.com/office/officeart/2016/7/layout/RepeatingBendingProcessNew"/>
    <dgm:cxn modelId="{A65DF30B-9261-484C-AF0D-A5D3326012B6}" srcId="{43A76A7D-7D10-416F-A0D5-CDB34EFAEC7F}" destId="{DB5F5E7E-5B10-4A0E-A60E-611DF814EBBC}" srcOrd="3" destOrd="0" parTransId="{D7248A00-F3B9-49B9-9E56-C1E17451ECAB}" sibTransId="{6BC31634-51ED-4BEC-9F28-7296E044E859}"/>
    <dgm:cxn modelId="{D028770E-1D7E-4DF3-8D80-DDBB2EC3D391}" srcId="{43A76A7D-7D10-416F-A0D5-CDB34EFAEC7F}" destId="{AA6351B1-6D66-43CF-B476-9E8C7417DF62}" srcOrd="0" destOrd="0" parTransId="{584AC123-9915-449A-B0E7-1E7114208B90}" sibTransId="{03C5B9F6-1656-4F22-AD9F-E8FC7B7AE6A0}"/>
    <dgm:cxn modelId="{CCFE2310-E2B3-46D5-B861-D965731E150E}" type="presOf" srcId="{AA6351B1-6D66-43CF-B476-9E8C7417DF62}" destId="{9EDFA40D-EC0C-4665-9AA7-1AE28CE1AFBB}" srcOrd="0" destOrd="0" presId="urn:microsoft.com/office/officeart/2016/7/layout/RepeatingBendingProcessNew"/>
    <dgm:cxn modelId="{31F54031-1911-4BD6-BF04-BB1E1186435D}" type="presOf" srcId="{03C5B9F6-1656-4F22-AD9F-E8FC7B7AE6A0}" destId="{B1EC950B-D12B-4056-B72D-A7FE287D01A7}" srcOrd="1" destOrd="0" presId="urn:microsoft.com/office/officeart/2016/7/layout/RepeatingBendingProcessNew"/>
    <dgm:cxn modelId="{9C4A2860-3877-4B81-9DAA-82DDC842456B}" type="presOf" srcId="{BAAD4658-197B-4BB0-8510-BF6C143A17BF}" destId="{8CA4966D-9471-45A9-AB23-FC5A7796FB6B}" srcOrd="0" destOrd="0" presId="urn:microsoft.com/office/officeart/2016/7/layout/RepeatingBendingProcessNew"/>
    <dgm:cxn modelId="{AA2B3945-7534-43B4-9574-B26B1F151800}" type="presOf" srcId="{50194CC0-19AD-44AF-99E8-0E45BFCF5F26}" destId="{14DE1801-35B8-4388-ABB8-0AE982E872DB}" srcOrd="0" destOrd="1" presId="urn:microsoft.com/office/officeart/2016/7/layout/RepeatingBendingProcessNew"/>
    <dgm:cxn modelId="{09E07F75-813F-416C-AA85-2A7444CBDBB7}" type="presOf" srcId="{43A76A7D-7D10-416F-A0D5-CDB34EFAEC7F}" destId="{7DFDFB68-761A-486B-B618-99C88D6BF342}" srcOrd="0" destOrd="0" presId="urn:microsoft.com/office/officeart/2016/7/layout/RepeatingBendingProcessNew"/>
    <dgm:cxn modelId="{488ECA55-AEB4-4331-A850-2FE22CB4C2A2}" srcId="{882FCAAA-7F86-436B-9E10-5215A4CAF8D6}" destId="{E60481C4-E202-485F-9A62-CFF15EFAA299}" srcOrd="1" destOrd="0" parTransId="{2DB3F439-7404-48D9-AC88-248A071E5D1E}" sibTransId="{CB6E33D6-9FB3-4660-9C70-9CE1D9311371}"/>
    <dgm:cxn modelId="{E3A74277-3CA2-4779-9E8C-6481DA4DAF1C}" srcId="{43A76A7D-7D10-416F-A0D5-CDB34EFAEC7F}" destId="{882FCAAA-7F86-436B-9E10-5215A4CAF8D6}" srcOrd="2" destOrd="0" parTransId="{BD7E9F1C-E7D1-4F29-85F5-89F22BC12C12}" sibTransId="{BAAD4658-197B-4BB0-8510-BF6C143A17BF}"/>
    <dgm:cxn modelId="{2DDD0579-8AC9-46A4-82E7-8F7BBB7BD4ED}" type="presOf" srcId="{2CB09E5F-2388-44E4-B2A6-B1D4F6D17356}" destId="{101E8129-BF4B-47B7-8257-0D7660AA9F7B}" srcOrd="0" destOrd="0" presId="urn:microsoft.com/office/officeart/2016/7/layout/RepeatingBendingProcessNew"/>
    <dgm:cxn modelId="{EDAFA479-EF38-4E48-BB3A-B74B6AAC1FC2}" type="presOf" srcId="{F664CD56-7949-41BC-87CC-B560CEE97DAD}" destId="{00863060-2793-41BD-AF25-2DE0FBC9B9AC}" srcOrd="0" destOrd="0" presId="urn:microsoft.com/office/officeart/2016/7/layout/RepeatingBendingProcessNew"/>
    <dgm:cxn modelId="{2004D659-45E8-4C2F-851F-66FEFCD2332D}" srcId="{43A76A7D-7D10-416F-A0D5-CDB34EFAEC7F}" destId="{2CB09E5F-2388-44E4-B2A6-B1D4F6D17356}" srcOrd="1" destOrd="0" parTransId="{F0A897F3-0151-4C51-B390-A4E17DDAD9BB}" sibTransId="{F664CD56-7949-41BC-87CC-B560CEE97DAD}"/>
    <dgm:cxn modelId="{CA86137E-3994-4DDF-A339-8AC010F56187}" type="presOf" srcId="{BAAD4658-197B-4BB0-8510-BF6C143A17BF}" destId="{88874C5B-EEB3-4517-BC18-7995EBA104E6}" srcOrd="1" destOrd="0" presId="urn:microsoft.com/office/officeart/2016/7/layout/RepeatingBendingProcessNew"/>
    <dgm:cxn modelId="{31BCD082-9ACE-4B46-A987-C3176D3AFC48}" type="presOf" srcId="{882FCAAA-7F86-436B-9E10-5215A4CAF8D6}" destId="{14DE1801-35B8-4388-ABB8-0AE982E872DB}" srcOrd="0" destOrd="0" presId="urn:microsoft.com/office/officeart/2016/7/layout/RepeatingBendingProcessNew"/>
    <dgm:cxn modelId="{CD68E6AE-9C16-4590-8D29-3B2717E8E956}" type="presOf" srcId="{DB5F5E7E-5B10-4A0E-A60E-611DF814EBBC}" destId="{25D01327-4438-4892-A587-085BB697726E}" srcOrd="0" destOrd="0" presId="urn:microsoft.com/office/officeart/2016/7/layout/RepeatingBendingProcessNew"/>
    <dgm:cxn modelId="{626047BB-A7E9-49F9-8ADB-389A58D4C7B4}" type="presOf" srcId="{03C5B9F6-1656-4F22-AD9F-E8FC7B7AE6A0}" destId="{07A7369E-9BA8-4FAD-8761-5F9E4AB50B79}" srcOrd="0" destOrd="0" presId="urn:microsoft.com/office/officeart/2016/7/layout/RepeatingBendingProcessNew"/>
    <dgm:cxn modelId="{E22D60E5-F4D6-487E-AE76-A8442A45928B}" type="presOf" srcId="{F664CD56-7949-41BC-87CC-B560CEE97DAD}" destId="{513B5018-1DFB-4153-9705-7366EA88218B}" srcOrd="1" destOrd="0" presId="urn:microsoft.com/office/officeart/2016/7/layout/RepeatingBendingProcessNew"/>
    <dgm:cxn modelId="{F9D59E62-CCBC-4D47-87DC-D2CA2F13E1C2}" type="presParOf" srcId="{7DFDFB68-761A-486B-B618-99C88D6BF342}" destId="{9EDFA40D-EC0C-4665-9AA7-1AE28CE1AFBB}" srcOrd="0" destOrd="0" presId="urn:microsoft.com/office/officeart/2016/7/layout/RepeatingBendingProcessNew"/>
    <dgm:cxn modelId="{FA7B0550-0F24-40CE-9EE6-35CC008A797C}" type="presParOf" srcId="{7DFDFB68-761A-486B-B618-99C88D6BF342}" destId="{07A7369E-9BA8-4FAD-8761-5F9E4AB50B79}" srcOrd="1" destOrd="0" presId="urn:microsoft.com/office/officeart/2016/7/layout/RepeatingBendingProcessNew"/>
    <dgm:cxn modelId="{46576DD5-7393-4B40-8FFF-FDBCEC3CE6BF}" type="presParOf" srcId="{07A7369E-9BA8-4FAD-8761-5F9E4AB50B79}" destId="{B1EC950B-D12B-4056-B72D-A7FE287D01A7}" srcOrd="0" destOrd="0" presId="urn:microsoft.com/office/officeart/2016/7/layout/RepeatingBendingProcessNew"/>
    <dgm:cxn modelId="{36A65E7A-6F14-47B8-9B99-BD9E754621D9}" type="presParOf" srcId="{7DFDFB68-761A-486B-B618-99C88D6BF342}" destId="{101E8129-BF4B-47B7-8257-0D7660AA9F7B}" srcOrd="2" destOrd="0" presId="urn:microsoft.com/office/officeart/2016/7/layout/RepeatingBendingProcessNew"/>
    <dgm:cxn modelId="{E4BDC186-2FD2-4B77-87DC-B3A48AB2CB4B}" type="presParOf" srcId="{7DFDFB68-761A-486B-B618-99C88D6BF342}" destId="{00863060-2793-41BD-AF25-2DE0FBC9B9AC}" srcOrd="3" destOrd="0" presId="urn:microsoft.com/office/officeart/2016/7/layout/RepeatingBendingProcessNew"/>
    <dgm:cxn modelId="{B5DAAB6D-CC4A-42CA-87B9-2453A156BABD}" type="presParOf" srcId="{00863060-2793-41BD-AF25-2DE0FBC9B9AC}" destId="{513B5018-1DFB-4153-9705-7366EA88218B}" srcOrd="0" destOrd="0" presId="urn:microsoft.com/office/officeart/2016/7/layout/RepeatingBendingProcessNew"/>
    <dgm:cxn modelId="{039DE590-5F44-4AFE-A277-65A7E5D96C0B}" type="presParOf" srcId="{7DFDFB68-761A-486B-B618-99C88D6BF342}" destId="{14DE1801-35B8-4388-ABB8-0AE982E872DB}" srcOrd="4" destOrd="0" presId="urn:microsoft.com/office/officeart/2016/7/layout/RepeatingBendingProcessNew"/>
    <dgm:cxn modelId="{C7CD6497-ABA3-4250-BE05-EA89A0FEC7DF}" type="presParOf" srcId="{7DFDFB68-761A-486B-B618-99C88D6BF342}" destId="{8CA4966D-9471-45A9-AB23-FC5A7796FB6B}" srcOrd="5" destOrd="0" presId="urn:microsoft.com/office/officeart/2016/7/layout/RepeatingBendingProcessNew"/>
    <dgm:cxn modelId="{1DCC44C9-240E-4245-8C05-1118B27222EF}" type="presParOf" srcId="{8CA4966D-9471-45A9-AB23-FC5A7796FB6B}" destId="{88874C5B-EEB3-4517-BC18-7995EBA104E6}" srcOrd="0" destOrd="0" presId="urn:microsoft.com/office/officeart/2016/7/layout/RepeatingBendingProcessNew"/>
    <dgm:cxn modelId="{643A3261-DF7D-4369-906A-AA918EF55C7B}" type="presParOf" srcId="{7DFDFB68-761A-486B-B618-99C88D6BF342}" destId="{25D01327-4438-4892-A587-085BB697726E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9AED2F-4A45-46A1-98C2-0CD8958495F1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4768A83-0974-4FCD-A715-B8FB8BF44248}">
      <dgm:prSet/>
      <dgm:spPr/>
      <dgm:t>
        <a:bodyPr/>
        <a:lstStyle/>
        <a:p>
          <a:r>
            <a:rPr lang="en-US" b="0" i="0"/>
            <a:t>Lex Aeterna Hukum rasio Tuhan yang tidak dapat ditangkap oleh pancaindera manusia.  </a:t>
          </a:r>
          <a:endParaRPr lang="en-US"/>
        </a:p>
      </dgm:t>
    </dgm:pt>
    <dgm:pt modelId="{CD4FB77B-578D-484F-B3B7-43C725556F88}" type="parTrans" cxnId="{F654771A-D29B-47B3-9B03-C5AE7A47A7CC}">
      <dgm:prSet/>
      <dgm:spPr/>
      <dgm:t>
        <a:bodyPr/>
        <a:lstStyle/>
        <a:p>
          <a:endParaRPr lang="en-US"/>
        </a:p>
      </dgm:t>
    </dgm:pt>
    <dgm:pt modelId="{76CA9CE0-785C-48C0-A58C-15CC445A373B}" type="sibTrans" cxnId="{F654771A-D29B-47B3-9B03-C5AE7A47A7CC}">
      <dgm:prSet/>
      <dgm:spPr/>
      <dgm:t>
        <a:bodyPr/>
        <a:lstStyle/>
        <a:p>
          <a:endParaRPr lang="en-US"/>
        </a:p>
      </dgm:t>
    </dgm:pt>
    <dgm:pt modelId="{D7776BAD-343D-4D75-AAEF-9EBEF757F8E9}">
      <dgm:prSet/>
      <dgm:spPr/>
      <dgm:t>
        <a:bodyPr/>
        <a:lstStyle/>
        <a:p>
          <a:r>
            <a:rPr lang="en-US" b="0" i="0"/>
            <a:t>Lex Divina Hukum rasio Tuhan yang dapat ditangkap oleh pancaindera manusia. </a:t>
          </a:r>
          <a:endParaRPr lang="en-US"/>
        </a:p>
      </dgm:t>
    </dgm:pt>
    <dgm:pt modelId="{D4B4550F-D807-433E-9C3D-5655146D37FA}" type="parTrans" cxnId="{92598455-839A-468A-B724-9DA0C7C0F121}">
      <dgm:prSet/>
      <dgm:spPr/>
      <dgm:t>
        <a:bodyPr/>
        <a:lstStyle/>
        <a:p>
          <a:endParaRPr lang="en-US"/>
        </a:p>
      </dgm:t>
    </dgm:pt>
    <dgm:pt modelId="{25109468-9EBA-4198-84EC-4A8DD6471FCC}" type="sibTrans" cxnId="{92598455-839A-468A-B724-9DA0C7C0F121}">
      <dgm:prSet/>
      <dgm:spPr/>
      <dgm:t>
        <a:bodyPr/>
        <a:lstStyle/>
        <a:p>
          <a:endParaRPr lang="en-US"/>
        </a:p>
      </dgm:t>
    </dgm:pt>
    <dgm:pt modelId="{FE3F0C38-BF52-461B-8365-0102AB8B77A5}">
      <dgm:prSet/>
      <dgm:spPr/>
      <dgm:t>
        <a:bodyPr/>
        <a:lstStyle/>
        <a:p>
          <a:r>
            <a:rPr lang="en-US" b="0" i="0"/>
            <a:t>Lex Naturalis Hukum alam, yaitu penjelmaan lex Eaterna ke dalam rasio manusia. </a:t>
          </a:r>
          <a:endParaRPr lang="en-US"/>
        </a:p>
      </dgm:t>
    </dgm:pt>
    <dgm:pt modelId="{C44F9842-9D47-4F8C-8E43-105832D6EB1D}" type="parTrans" cxnId="{9C594499-CF56-4DDA-B4FC-417F8EB161A8}">
      <dgm:prSet/>
      <dgm:spPr/>
      <dgm:t>
        <a:bodyPr/>
        <a:lstStyle/>
        <a:p>
          <a:endParaRPr lang="en-US"/>
        </a:p>
      </dgm:t>
    </dgm:pt>
    <dgm:pt modelId="{B12B52F9-420C-49F2-9AE5-3D1B1D71C4E4}" type="sibTrans" cxnId="{9C594499-CF56-4DDA-B4FC-417F8EB161A8}">
      <dgm:prSet/>
      <dgm:spPr/>
      <dgm:t>
        <a:bodyPr/>
        <a:lstStyle/>
        <a:p>
          <a:endParaRPr lang="en-US"/>
        </a:p>
      </dgm:t>
    </dgm:pt>
    <dgm:pt modelId="{CFF398B9-CF7A-431C-9ECF-F6E8DF58273D}">
      <dgm:prSet/>
      <dgm:spPr/>
      <dgm:t>
        <a:bodyPr/>
        <a:lstStyle/>
        <a:p>
          <a:r>
            <a:rPr lang="en-US" b="0" i="0"/>
            <a:t>Lex Positivis penerapan lex naturalis dalam kehidupan manusia di Dunia.</a:t>
          </a:r>
          <a:br>
            <a:rPr lang="en-US"/>
          </a:br>
          <a:endParaRPr lang="en-US"/>
        </a:p>
      </dgm:t>
    </dgm:pt>
    <dgm:pt modelId="{1701FF11-2E8C-46D8-830E-B9B57EE85C6A}" type="parTrans" cxnId="{82EF4A0F-5045-4867-835A-F8735E4CCEF4}">
      <dgm:prSet/>
      <dgm:spPr/>
      <dgm:t>
        <a:bodyPr/>
        <a:lstStyle/>
        <a:p>
          <a:endParaRPr lang="en-US"/>
        </a:p>
      </dgm:t>
    </dgm:pt>
    <dgm:pt modelId="{4D76BFFA-8695-42C2-A07B-7D2B51B88B89}" type="sibTrans" cxnId="{82EF4A0F-5045-4867-835A-F8735E4CCEF4}">
      <dgm:prSet/>
      <dgm:spPr/>
      <dgm:t>
        <a:bodyPr/>
        <a:lstStyle/>
        <a:p>
          <a:endParaRPr lang="en-US"/>
        </a:p>
      </dgm:t>
    </dgm:pt>
    <dgm:pt modelId="{B79D956D-CE26-4F76-975A-B704FFCDD832}" type="pres">
      <dgm:prSet presAssocID="{119AED2F-4A45-46A1-98C2-0CD8958495F1}" presName="matrix" presStyleCnt="0">
        <dgm:presLayoutVars>
          <dgm:chMax val="1"/>
          <dgm:dir/>
          <dgm:resizeHandles val="exact"/>
        </dgm:presLayoutVars>
      </dgm:prSet>
      <dgm:spPr/>
    </dgm:pt>
    <dgm:pt modelId="{A656B78D-77DC-4CC5-A4AC-FA957A28AF0B}" type="pres">
      <dgm:prSet presAssocID="{119AED2F-4A45-46A1-98C2-0CD8958495F1}" presName="diamond" presStyleLbl="bgShp" presStyleIdx="0" presStyleCnt="1"/>
      <dgm:spPr/>
    </dgm:pt>
    <dgm:pt modelId="{7FF6DB53-434B-401A-8438-FC7EEAE31768}" type="pres">
      <dgm:prSet presAssocID="{119AED2F-4A45-46A1-98C2-0CD8958495F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9BB16A2-C8D7-4058-9DE2-D5ADB7FFD00C}" type="pres">
      <dgm:prSet presAssocID="{119AED2F-4A45-46A1-98C2-0CD8958495F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72195E7-FB41-40E5-A1A6-6FED03DBD996}" type="pres">
      <dgm:prSet presAssocID="{119AED2F-4A45-46A1-98C2-0CD8958495F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99A6E46-53BD-4E64-BF70-AD47A321E958}" type="pres">
      <dgm:prSet presAssocID="{119AED2F-4A45-46A1-98C2-0CD8958495F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C926A00-5DBF-4E19-BFFA-992545118003}" type="presOf" srcId="{119AED2F-4A45-46A1-98C2-0CD8958495F1}" destId="{B79D956D-CE26-4F76-975A-B704FFCDD832}" srcOrd="0" destOrd="0" presId="urn:microsoft.com/office/officeart/2005/8/layout/matrix3"/>
    <dgm:cxn modelId="{82EF4A0F-5045-4867-835A-F8735E4CCEF4}" srcId="{119AED2F-4A45-46A1-98C2-0CD8958495F1}" destId="{CFF398B9-CF7A-431C-9ECF-F6E8DF58273D}" srcOrd="3" destOrd="0" parTransId="{1701FF11-2E8C-46D8-830E-B9B57EE85C6A}" sibTransId="{4D76BFFA-8695-42C2-A07B-7D2B51B88B89}"/>
    <dgm:cxn modelId="{A9FFED15-34D2-44A9-9A73-E9F3D09D0872}" type="presOf" srcId="{54768A83-0974-4FCD-A715-B8FB8BF44248}" destId="{7FF6DB53-434B-401A-8438-FC7EEAE31768}" srcOrd="0" destOrd="0" presId="urn:microsoft.com/office/officeart/2005/8/layout/matrix3"/>
    <dgm:cxn modelId="{F654771A-D29B-47B3-9B03-C5AE7A47A7CC}" srcId="{119AED2F-4A45-46A1-98C2-0CD8958495F1}" destId="{54768A83-0974-4FCD-A715-B8FB8BF44248}" srcOrd="0" destOrd="0" parTransId="{CD4FB77B-578D-484F-B3B7-43C725556F88}" sibTransId="{76CA9CE0-785C-48C0-A58C-15CC445A373B}"/>
    <dgm:cxn modelId="{4FA7B138-5B85-4299-AF5E-1F47C5412B6A}" type="presOf" srcId="{CFF398B9-CF7A-431C-9ECF-F6E8DF58273D}" destId="{999A6E46-53BD-4E64-BF70-AD47A321E958}" srcOrd="0" destOrd="0" presId="urn:microsoft.com/office/officeart/2005/8/layout/matrix3"/>
    <dgm:cxn modelId="{92598455-839A-468A-B724-9DA0C7C0F121}" srcId="{119AED2F-4A45-46A1-98C2-0CD8958495F1}" destId="{D7776BAD-343D-4D75-AAEF-9EBEF757F8E9}" srcOrd="1" destOrd="0" parTransId="{D4B4550F-D807-433E-9C3D-5655146D37FA}" sibTransId="{25109468-9EBA-4198-84EC-4A8DD6471FCC}"/>
    <dgm:cxn modelId="{9C594499-CF56-4DDA-B4FC-417F8EB161A8}" srcId="{119AED2F-4A45-46A1-98C2-0CD8958495F1}" destId="{FE3F0C38-BF52-461B-8365-0102AB8B77A5}" srcOrd="2" destOrd="0" parTransId="{C44F9842-9D47-4F8C-8E43-105832D6EB1D}" sibTransId="{B12B52F9-420C-49F2-9AE5-3D1B1D71C4E4}"/>
    <dgm:cxn modelId="{39F0259A-5A72-4503-98E6-3A0E1C2D569D}" type="presOf" srcId="{FE3F0C38-BF52-461B-8365-0102AB8B77A5}" destId="{372195E7-FB41-40E5-A1A6-6FED03DBD996}" srcOrd="0" destOrd="0" presId="urn:microsoft.com/office/officeart/2005/8/layout/matrix3"/>
    <dgm:cxn modelId="{CF26B6D4-E201-4CFA-BEAE-C95966BEBD04}" type="presOf" srcId="{D7776BAD-343D-4D75-AAEF-9EBEF757F8E9}" destId="{39BB16A2-C8D7-4058-9DE2-D5ADB7FFD00C}" srcOrd="0" destOrd="0" presId="urn:microsoft.com/office/officeart/2005/8/layout/matrix3"/>
    <dgm:cxn modelId="{65A5F93B-8604-4F60-B44F-379A9FD91D9D}" type="presParOf" srcId="{B79D956D-CE26-4F76-975A-B704FFCDD832}" destId="{A656B78D-77DC-4CC5-A4AC-FA957A28AF0B}" srcOrd="0" destOrd="0" presId="urn:microsoft.com/office/officeart/2005/8/layout/matrix3"/>
    <dgm:cxn modelId="{C7644F0A-77CE-4408-89FD-D9EB00F59FDC}" type="presParOf" srcId="{B79D956D-CE26-4F76-975A-B704FFCDD832}" destId="{7FF6DB53-434B-401A-8438-FC7EEAE31768}" srcOrd="1" destOrd="0" presId="urn:microsoft.com/office/officeart/2005/8/layout/matrix3"/>
    <dgm:cxn modelId="{7C9A0BF9-0B58-41A1-9961-F9BD4D1E8B82}" type="presParOf" srcId="{B79D956D-CE26-4F76-975A-B704FFCDD832}" destId="{39BB16A2-C8D7-4058-9DE2-D5ADB7FFD00C}" srcOrd="2" destOrd="0" presId="urn:microsoft.com/office/officeart/2005/8/layout/matrix3"/>
    <dgm:cxn modelId="{5682BB68-8804-4694-A86C-917996CE08E8}" type="presParOf" srcId="{B79D956D-CE26-4F76-975A-B704FFCDD832}" destId="{372195E7-FB41-40E5-A1A6-6FED03DBD996}" srcOrd="3" destOrd="0" presId="urn:microsoft.com/office/officeart/2005/8/layout/matrix3"/>
    <dgm:cxn modelId="{374275E9-0B20-464F-B152-B4A71A58742A}" type="presParOf" srcId="{B79D956D-CE26-4F76-975A-B704FFCDD832}" destId="{999A6E46-53BD-4E64-BF70-AD47A321E95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62C833-F6B2-4F18-9474-61680798D9A8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FB23E90-DA73-479C-AE9A-150262FD2D00}">
      <dgm:prSet/>
      <dgm:spPr/>
      <dgm:t>
        <a:bodyPr/>
        <a:lstStyle/>
        <a:p>
          <a:r>
            <a:rPr lang="en-US" b="0" i="0"/>
            <a:t>Hugo de Groot alias Grotius </a:t>
          </a:r>
          <a:endParaRPr lang="en-US"/>
        </a:p>
      </dgm:t>
    </dgm:pt>
    <dgm:pt modelId="{6BDB8B23-80D0-492B-B95D-64CE5FE11DC5}" type="parTrans" cxnId="{795D7B0E-A0A8-4C27-84A8-3357A7302622}">
      <dgm:prSet/>
      <dgm:spPr/>
      <dgm:t>
        <a:bodyPr/>
        <a:lstStyle/>
        <a:p>
          <a:endParaRPr lang="en-US"/>
        </a:p>
      </dgm:t>
    </dgm:pt>
    <dgm:pt modelId="{0193219D-C300-4BBC-902E-1633D7E522DA}" type="sibTrans" cxnId="{795D7B0E-A0A8-4C27-84A8-3357A7302622}">
      <dgm:prSet/>
      <dgm:spPr/>
      <dgm:t>
        <a:bodyPr/>
        <a:lstStyle/>
        <a:p>
          <a:endParaRPr lang="en-US"/>
        </a:p>
      </dgm:t>
    </dgm:pt>
    <dgm:pt modelId="{AAD126E7-854A-4268-B15B-0751BA17E979}">
      <dgm:prSet/>
      <dgm:spPr/>
      <dgm:t>
        <a:bodyPr/>
        <a:lstStyle/>
        <a:p>
          <a:r>
            <a:rPr lang="en-US" b="0" i="0"/>
            <a:t>Bapak Hukum Internasional karena dialah yang mempopulerkan konsep hukum dalam hubungan antar negara, seperti hukum perang dan hukum damai, hukum laut.</a:t>
          </a:r>
          <a:endParaRPr lang="en-US"/>
        </a:p>
      </dgm:t>
    </dgm:pt>
    <dgm:pt modelId="{D9D24D51-47F4-4024-BBF7-FD24A0F16672}" type="parTrans" cxnId="{C4E2AF48-9502-4B3B-9382-F219C0CC9581}">
      <dgm:prSet/>
      <dgm:spPr/>
      <dgm:t>
        <a:bodyPr/>
        <a:lstStyle/>
        <a:p>
          <a:endParaRPr lang="en-US"/>
        </a:p>
      </dgm:t>
    </dgm:pt>
    <dgm:pt modelId="{C6C6F55F-7300-477C-8456-72079CDC4987}" type="sibTrans" cxnId="{C4E2AF48-9502-4B3B-9382-F219C0CC9581}">
      <dgm:prSet/>
      <dgm:spPr/>
      <dgm:t>
        <a:bodyPr/>
        <a:lstStyle/>
        <a:p>
          <a:endParaRPr lang="en-US"/>
        </a:p>
      </dgm:t>
    </dgm:pt>
    <dgm:pt modelId="{43804CB1-81EA-4987-9C21-4658E551822C}">
      <dgm:prSet/>
      <dgm:spPr/>
      <dgm:t>
        <a:bodyPr/>
        <a:lstStyle/>
        <a:p>
          <a:r>
            <a:rPr lang="en-US" b="0" i="0"/>
            <a:t>Sumber Hukum adalah Rasio Manusia.</a:t>
          </a:r>
          <a:endParaRPr lang="en-US"/>
        </a:p>
      </dgm:t>
    </dgm:pt>
    <dgm:pt modelId="{945B27A2-B691-4647-B470-85AFDDB47862}" type="parTrans" cxnId="{613BA321-9749-4A40-84DD-330F27F3B79C}">
      <dgm:prSet/>
      <dgm:spPr/>
      <dgm:t>
        <a:bodyPr/>
        <a:lstStyle/>
        <a:p>
          <a:endParaRPr lang="en-US"/>
        </a:p>
      </dgm:t>
    </dgm:pt>
    <dgm:pt modelId="{99A94DD2-AFF7-40A2-B6A6-5C41188A4FCD}" type="sibTrans" cxnId="{613BA321-9749-4A40-84DD-330F27F3B79C}">
      <dgm:prSet/>
      <dgm:spPr/>
      <dgm:t>
        <a:bodyPr/>
        <a:lstStyle/>
        <a:p>
          <a:endParaRPr lang="en-US"/>
        </a:p>
      </dgm:t>
    </dgm:pt>
    <dgm:pt modelId="{9D9A1988-7E4E-4DBD-909D-CBBCE1877FFC}">
      <dgm:prSet/>
      <dgm:spPr/>
      <dgm:t>
        <a:bodyPr/>
        <a:lstStyle/>
        <a:p>
          <a:r>
            <a:rPr lang="en-US" b="0" i="0"/>
            <a:t>Hukum alam adalah hukum yang muncul sesuai kodrat manusia.Hukum alam tidak mungkin dapat dirubah, bahkan oleh Tuhan Sekalipun.</a:t>
          </a:r>
          <a:endParaRPr lang="en-US"/>
        </a:p>
      </dgm:t>
    </dgm:pt>
    <dgm:pt modelId="{88475158-E66A-42C7-A675-A15B5C98AA49}" type="parTrans" cxnId="{5B4D479A-D729-455D-BBBE-F502108195E6}">
      <dgm:prSet/>
      <dgm:spPr/>
      <dgm:t>
        <a:bodyPr/>
        <a:lstStyle/>
        <a:p>
          <a:endParaRPr lang="en-US"/>
        </a:p>
      </dgm:t>
    </dgm:pt>
    <dgm:pt modelId="{D6FFA478-6FB8-473B-955B-D851AD7D1DE8}" type="sibTrans" cxnId="{5B4D479A-D729-455D-BBBE-F502108195E6}">
      <dgm:prSet/>
      <dgm:spPr/>
      <dgm:t>
        <a:bodyPr/>
        <a:lstStyle/>
        <a:p>
          <a:endParaRPr lang="en-US"/>
        </a:p>
      </dgm:t>
    </dgm:pt>
    <dgm:pt modelId="{2D4DB627-55D7-4A29-B331-A9C5C2DA2E17}">
      <dgm:prSet/>
      <dgm:spPr/>
      <dgm:t>
        <a:bodyPr/>
        <a:lstStyle/>
        <a:p>
          <a:r>
            <a:rPr lang="en-US" b="0" i="0"/>
            <a:t>Hukum alam ini diperoleh oleh manusia melalui akalnya, tetapi Tuhanlah yang memberikan kekuatan mengikat.</a:t>
          </a:r>
          <a:br>
            <a:rPr lang="en-US"/>
          </a:br>
          <a:endParaRPr lang="en-US"/>
        </a:p>
      </dgm:t>
    </dgm:pt>
    <dgm:pt modelId="{52CBEB22-2369-49DB-8559-79F7691EFB5B}" type="parTrans" cxnId="{ACAB433F-54ED-4CD0-8DAF-9B550E6179DD}">
      <dgm:prSet/>
      <dgm:spPr/>
      <dgm:t>
        <a:bodyPr/>
        <a:lstStyle/>
        <a:p>
          <a:endParaRPr lang="en-US"/>
        </a:p>
      </dgm:t>
    </dgm:pt>
    <dgm:pt modelId="{2FB157D2-D1C6-4B06-9BD1-B37E0CC61310}" type="sibTrans" cxnId="{ACAB433F-54ED-4CD0-8DAF-9B550E6179DD}">
      <dgm:prSet/>
      <dgm:spPr/>
      <dgm:t>
        <a:bodyPr/>
        <a:lstStyle/>
        <a:p>
          <a:endParaRPr lang="en-US"/>
        </a:p>
      </dgm:t>
    </dgm:pt>
    <dgm:pt modelId="{9820E63D-F04F-4706-A39F-1995EFEC1D23}" type="pres">
      <dgm:prSet presAssocID="{C762C833-F6B2-4F18-9474-61680798D9A8}" presName="Name0" presStyleCnt="0">
        <dgm:presLayoutVars>
          <dgm:dir/>
          <dgm:resizeHandles val="exact"/>
        </dgm:presLayoutVars>
      </dgm:prSet>
      <dgm:spPr/>
    </dgm:pt>
    <dgm:pt modelId="{0BB00BE9-86A9-44AD-88A0-82FF35532686}" type="pres">
      <dgm:prSet presAssocID="{AFB23E90-DA73-479C-AE9A-150262FD2D00}" presName="node" presStyleLbl="node1" presStyleIdx="0" presStyleCnt="5">
        <dgm:presLayoutVars>
          <dgm:bulletEnabled val="1"/>
        </dgm:presLayoutVars>
      </dgm:prSet>
      <dgm:spPr/>
    </dgm:pt>
    <dgm:pt modelId="{7D725019-4C7F-495A-9617-09B7B81B3D99}" type="pres">
      <dgm:prSet presAssocID="{0193219D-C300-4BBC-902E-1633D7E522DA}" presName="sibTrans" presStyleLbl="sibTrans1D1" presStyleIdx="0" presStyleCnt="4"/>
      <dgm:spPr/>
    </dgm:pt>
    <dgm:pt modelId="{2274D544-456A-453B-942B-F32691C05987}" type="pres">
      <dgm:prSet presAssocID="{0193219D-C300-4BBC-902E-1633D7E522DA}" presName="connectorText" presStyleLbl="sibTrans1D1" presStyleIdx="0" presStyleCnt="4"/>
      <dgm:spPr/>
    </dgm:pt>
    <dgm:pt modelId="{A8EFF4C4-5EC3-46A4-9712-E736A05E60D4}" type="pres">
      <dgm:prSet presAssocID="{AAD126E7-854A-4268-B15B-0751BA17E979}" presName="node" presStyleLbl="node1" presStyleIdx="1" presStyleCnt="5">
        <dgm:presLayoutVars>
          <dgm:bulletEnabled val="1"/>
        </dgm:presLayoutVars>
      </dgm:prSet>
      <dgm:spPr/>
    </dgm:pt>
    <dgm:pt modelId="{C39FEB79-80AD-48A4-AF2E-CD8E6860D9BD}" type="pres">
      <dgm:prSet presAssocID="{C6C6F55F-7300-477C-8456-72079CDC4987}" presName="sibTrans" presStyleLbl="sibTrans1D1" presStyleIdx="1" presStyleCnt="4"/>
      <dgm:spPr/>
    </dgm:pt>
    <dgm:pt modelId="{2DA557B5-B1FD-40A9-BCFD-94D326A36F71}" type="pres">
      <dgm:prSet presAssocID="{C6C6F55F-7300-477C-8456-72079CDC4987}" presName="connectorText" presStyleLbl="sibTrans1D1" presStyleIdx="1" presStyleCnt="4"/>
      <dgm:spPr/>
    </dgm:pt>
    <dgm:pt modelId="{16CEFCF6-F15E-43BC-A4A9-6E102B665DC1}" type="pres">
      <dgm:prSet presAssocID="{43804CB1-81EA-4987-9C21-4658E551822C}" presName="node" presStyleLbl="node1" presStyleIdx="2" presStyleCnt="5">
        <dgm:presLayoutVars>
          <dgm:bulletEnabled val="1"/>
        </dgm:presLayoutVars>
      </dgm:prSet>
      <dgm:spPr/>
    </dgm:pt>
    <dgm:pt modelId="{E5E8DF99-3732-4DD5-AD75-05D8ECE82C65}" type="pres">
      <dgm:prSet presAssocID="{99A94DD2-AFF7-40A2-B6A6-5C41188A4FCD}" presName="sibTrans" presStyleLbl="sibTrans1D1" presStyleIdx="2" presStyleCnt="4"/>
      <dgm:spPr/>
    </dgm:pt>
    <dgm:pt modelId="{6CF07FED-F73B-4FA5-BE7F-589C5F1173F7}" type="pres">
      <dgm:prSet presAssocID="{99A94DD2-AFF7-40A2-B6A6-5C41188A4FCD}" presName="connectorText" presStyleLbl="sibTrans1D1" presStyleIdx="2" presStyleCnt="4"/>
      <dgm:spPr/>
    </dgm:pt>
    <dgm:pt modelId="{88F567C0-6E9A-4A65-9EED-87D91F4381DA}" type="pres">
      <dgm:prSet presAssocID="{9D9A1988-7E4E-4DBD-909D-CBBCE1877FFC}" presName="node" presStyleLbl="node1" presStyleIdx="3" presStyleCnt="5">
        <dgm:presLayoutVars>
          <dgm:bulletEnabled val="1"/>
        </dgm:presLayoutVars>
      </dgm:prSet>
      <dgm:spPr/>
    </dgm:pt>
    <dgm:pt modelId="{EDF46B6B-C3F3-4B4A-A2E3-5ED574FC65EF}" type="pres">
      <dgm:prSet presAssocID="{D6FFA478-6FB8-473B-955B-D851AD7D1DE8}" presName="sibTrans" presStyleLbl="sibTrans1D1" presStyleIdx="3" presStyleCnt="4"/>
      <dgm:spPr/>
    </dgm:pt>
    <dgm:pt modelId="{24D13BE6-8BA9-4F92-B602-69C663D3B1B3}" type="pres">
      <dgm:prSet presAssocID="{D6FFA478-6FB8-473B-955B-D851AD7D1DE8}" presName="connectorText" presStyleLbl="sibTrans1D1" presStyleIdx="3" presStyleCnt="4"/>
      <dgm:spPr/>
    </dgm:pt>
    <dgm:pt modelId="{D1E06287-6478-46E3-A813-43DA2BCA4293}" type="pres">
      <dgm:prSet presAssocID="{2D4DB627-55D7-4A29-B331-A9C5C2DA2E17}" presName="node" presStyleLbl="node1" presStyleIdx="4" presStyleCnt="5">
        <dgm:presLayoutVars>
          <dgm:bulletEnabled val="1"/>
        </dgm:presLayoutVars>
      </dgm:prSet>
      <dgm:spPr/>
    </dgm:pt>
  </dgm:ptLst>
  <dgm:cxnLst>
    <dgm:cxn modelId="{795D7B0E-A0A8-4C27-84A8-3357A7302622}" srcId="{C762C833-F6B2-4F18-9474-61680798D9A8}" destId="{AFB23E90-DA73-479C-AE9A-150262FD2D00}" srcOrd="0" destOrd="0" parTransId="{6BDB8B23-80D0-492B-B95D-64CE5FE11DC5}" sibTransId="{0193219D-C300-4BBC-902E-1633D7E522DA}"/>
    <dgm:cxn modelId="{1514DB15-FE4F-4711-9F06-02CD0D4345CA}" type="presOf" srcId="{99A94DD2-AFF7-40A2-B6A6-5C41188A4FCD}" destId="{E5E8DF99-3732-4DD5-AD75-05D8ECE82C65}" srcOrd="0" destOrd="0" presId="urn:microsoft.com/office/officeart/2016/7/layout/RepeatingBendingProcessNew"/>
    <dgm:cxn modelId="{613BA321-9749-4A40-84DD-330F27F3B79C}" srcId="{C762C833-F6B2-4F18-9474-61680798D9A8}" destId="{43804CB1-81EA-4987-9C21-4658E551822C}" srcOrd="2" destOrd="0" parTransId="{945B27A2-B691-4647-B470-85AFDDB47862}" sibTransId="{99A94DD2-AFF7-40A2-B6A6-5C41188A4FCD}"/>
    <dgm:cxn modelId="{E28DA325-828C-4E9E-8046-78175CD9CCB8}" type="presOf" srcId="{99A94DD2-AFF7-40A2-B6A6-5C41188A4FCD}" destId="{6CF07FED-F73B-4FA5-BE7F-589C5F1173F7}" srcOrd="1" destOrd="0" presId="urn:microsoft.com/office/officeart/2016/7/layout/RepeatingBendingProcessNew"/>
    <dgm:cxn modelId="{006F5028-5EE8-465B-B728-14BC917BF7BA}" type="presOf" srcId="{C6C6F55F-7300-477C-8456-72079CDC4987}" destId="{2DA557B5-B1FD-40A9-BCFD-94D326A36F71}" srcOrd="1" destOrd="0" presId="urn:microsoft.com/office/officeart/2016/7/layout/RepeatingBendingProcessNew"/>
    <dgm:cxn modelId="{74614E2F-3E24-4AF2-8FB7-02EC3009C445}" type="presOf" srcId="{0193219D-C300-4BBC-902E-1633D7E522DA}" destId="{7D725019-4C7F-495A-9617-09B7B81B3D99}" srcOrd="0" destOrd="0" presId="urn:microsoft.com/office/officeart/2016/7/layout/RepeatingBendingProcessNew"/>
    <dgm:cxn modelId="{ACAB433F-54ED-4CD0-8DAF-9B550E6179DD}" srcId="{C762C833-F6B2-4F18-9474-61680798D9A8}" destId="{2D4DB627-55D7-4A29-B331-A9C5C2DA2E17}" srcOrd="4" destOrd="0" parTransId="{52CBEB22-2369-49DB-8559-79F7691EFB5B}" sibTransId="{2FB157D2-D1C6-4B06-9BD1-B37E0CC61310}"/>
    <dgm:cxn modelId="{0A7CAA42-64BB-4359-8C5C-642D6989123A}" type="presOf" srcId="{D6FFA478-6FB8-473B-955B-D851AD7D1DE8}" destId="{EDF46B6B-C3F3-4B4A-A2E3-5ED574FC65EF}" srcOrd="0" destOrd="0" presId="urn:microsoft.com/office/officeart/2016/7/layout/RepeatingBendingProcessNew"/>
    <dgm:cxn modelId="{C4E2AF48-9502-4B3B-9382-F219C0CC9581}" srcId="{C762C833-F6B2-4F18-9474-61680798D9A8}" destId="{AAD126E7-854A-4268-B15B-0751BA17E979}" srcOrd="1" destOrd="0" parTransId="{D9D24D51-47F4-4024-BBF7-FD24A0F16672}" sibTransId="{C6C6F55F-7300-477C-8456-72079CDC4987}"/>
    <dgm:cxn modelId="{B2706253-7438-4418-9382-82F88C72621E}" type="presOf" srcId="{C762C833-F6B2-4F18-9474-61680798D9A8}" destId="{9820E63D-F04F-4706-A39F-1995EFEC1D23}" srcOrd="0" destOrd="0" presId="urn:microsoft.com/office/officeart/2016/7/layout/RepeatingBendingProcessNew"/>
    <dgm:cxn modelId="{ED933076-C0FA-47C9-91F8-849D61C5F8AA}" type="presOf" srcId="{C6C6F55F-7300-477C-8456-72079CDC4987}" destId="{C39FEB79-80AD-48A4-AF2E-CD8E6860D9BD}" srcOrd="0" destOrd="0" presId="urn:microsoft.com/office/officeart/2016/7/layout/RepeatingBendingProcessNew"/>
    <dgm:cxn modelId="{16A4417D-7ADD-4D81-8E49-F0245E6ACD73}" type="presOf" srcId="{43804CB1-81EA-4987-9C21-4658E551822C}" destId="{16CEFCF6-F15E-43BC-A4A9-6E102B665DC1}" srcOrd="0" destOrd="0" presId="urn:microsoft.com/office/officeart/2016/7/layout/RepeatingBendingProcessNew"/>
    <dgm:cxn modelId="{5B4D479A-D729-455D-BBBE-F502108195E6}" srcId="{C762C833-F6B2-4F18-9474-61680798D9A8}" destId="{9D9A1988-7E4E-4DBD-909D-CBBCE1877FFC}" srcOrd="3" destOrd="0" parTransId="{88475158-E66A-42C7-A675-A15B5C98AA49}" sibTransId="{D6FFA478-6FB8-473B-955B-D851AD7D1DE8}"/>
    <dgm:cxn modelId="{FF78E0CA-7E29-4D4F-B614-2E13AB342E72}" type="presOf" srcId="{2D4DB627-55D7-4A29-B331-A9C5C2DA2E17}" destId="{D1E06287-6478-46E3-A813-43DA2BCA4293}" srcOrd="0" destOrd="0" presId="urn:microsoft.com/office/officeart/2016/7/layout/RepeatingBendingProcessNew"/>
    <dgm:cxn modelId="{4EF057D6-0A28-4871-B3C1-EF432D21ADF5}" type="presOf" srcId="{AAD126E7-854A-4268-B15B-0751BA17E979}" destId="{A8EFF4C4-5EC3-46A4-9712-E736A05E60D4}" srcOrd="0" destOrd="0" presId="urn:microsoft.com/office/officeart/2016/7/layout/RepeatingBendingProcessNew"/>
    <dgm:cxn modelId="{9DEF8CD6-AF6C-4A51-BBD8-8120E2706AEC}" type="presOf" srcId="{D6FFA478-6FB8-473B-955B-D851AD7D1DE8}" destId="{24D13BE6-8BA9-4F92-B602-69C663D3B1B3}" srcOrd="1" destOrd="0" presId="urn:microsoft.com/office/officeart/2016/7/layout/RepeatingBendingProcessNew"/>
    <dgm:cxn modelId="{FCC417F4-9304-4912-99A5-662D962B7BBC}" type="presOf" srcId="{AFB23E90-DA73-479C-AE9A-150262FD2D00}" destId="{0BB00BE9-86A9-44AD-88A0-82FF35532686}" srcOrd="0" destOrd="0" presId="urn:microsoft.com/office/officeart/2016/7/layout/RepeatingBendingProcessNew"/>
    <dgm:cxn modelId="{34696CF7-2A31-4B0B-B6F3-5B43C3F2F393}" type="presOf" srcId="{9D9A1988-7E4E-4DBD-909D-CBBCE1877FFC}" destId="{88F567C0-6E9A-4A65-9EED-87D91F4381DA}" srcOrd="0" destOrd="0" presId="urn:microsoft.com/office/officeart/2016/7/layout/RepeatingBendingProcessNew"/>
    <dgm:cxn modelId="{4DA8FBFF-80D7-4903-B099-27FBF1E1667E}" type="presOf" srcId="{0193219D-C300-4BBC-902E-1633D7E522DA}" destId="{2274D544-456A-453B-942B-F32691C05987}" srcOrd="1" destOrd="0" presId="urn:microsoft.com/office/officeart/2016/7/layout/RepeatingBendingProcessNew"/>
    <dgm:cxn modelId="{5892D992-BB3B-423C-93D0-B1CF7C1B5DF8}" type="presParOf" srcId="{9820E63D-F04F-4706-A39F-1995EFEC1D23}" destId="{0BB00BE9-86A9-44AD-88A0-82FF35532686}" srcOrd="0" destOrd="0" presId="urn:microsoft.com/office/officeart/2016/7/layout/RepeatingBendingProcessNew"/>
    <dgm:cxn modelId="{946E84CB-B355-428A-BA66-3BA2D8DE7677}" type="presParOf" srcId="{9820E63D-F04F-4706-A39F-1995EFEC1D23}" destId="{7D725019-4C7F-495A-9617-09B7B81B3D99}" srcOrd="1" destOrd="0" presId="urn:microsoft.com/office/officeart/2016/7/layout/RepeatingBendingProcessNew"/>
    <dgm:cxn modelId="{61502F26-3005-4B46-A50E-18A70301A977}" type="presParOf" srcId="{7D725019-4C7F-495A-9617-09B7B81B3D99}" destId="{2274D544-456A-453B-942B-F32691C05987}" srcOrd="0" destOrd="0" presId="urn:microsoft.com/office/officeart/2016/7/layout/RepeatingBendingProcessNew"/>
    <dgm:cxn modelId="{522F9953-AD3E-4959-80AE-5D4ED76F9D50}" type="presParOf" srcId="{9820E63D-F04F-4706-A39F-1995EFEC1D23}" destId="{A8EFF4C4-5EC3-46A4-9712-E736A05E60D4}" srcOrd="2" destOrd="0" presId="urn:microsoft.com/office/officeart/2016/7/layout/RepeatingBendingProcessNew"/>
    <dgm:cxn modelId="{5DC49718-F95F-4584-AAD1-5A95B7F706E8}" type="presParOf" srcId="{9820E63D-F04F-4706-A39F-1995EFEC1D23}" destId="{C39FEB79-80AD-48A4-AF2E-CD8E6860D9BD}" srcOrd="3" destOrd="0" presId="urn:microsoft.com/office/officeart/2016/7/layout/RepeatingBendingProcessNew"/>
    <dgm:cxn modelId="{732F4ED4-FF23-475F-9627-3565B4809E59}" type="presParOf" srcId="{C39FEB79-80AD-48A4-AF2E-CD8E6860D9BD}" destId="{2DA557B5-B1FD-40A9-BCFD-94D326A36F71}" srcOrd="0" destOrd="0" presId="urn:microsoft.com/office/officeart/2016/7/layout/RepeatingBendingProcessNew"/>
    <dgm:cxn modelId="{167DAC58-39D1-40F7-AFEF-42A45CF54412}" type="presParOf" srcId="{9820E63D-F04F-4706-A39F-1995EFEC1D23}" destId="{16CEFCF6-F15E-43BC-A4A9-6E102B665DC1}" srcOrd="4" destOrd="0" presId="urn:microsoft.com/office/officeart/2016/7/layout/RepeatingBendingProcessNew"/>
    <dgm:cxn modelId="{656C43CD-5C24-446E-82C3-14020862E162}" type="presParOf" srcId="{9820E63D-F04F-4706-A39F-1995EFEC1D23}" destId="{E5E8DF99-3732-4DD5-AD75-05D8ECE82C65}" srcOrd="5" destOrd="0" presId="urn:microsoft.com/office/officeart/2016/7/layout/RepeatingBendingProcessNew"/>
    <dgm:cxn modelId="{C3BB394D-9E14-4AE7-BF3E-DB67AE7A464D}" type="presParOf" srcId="{E5E8DF99-3732-4DD5-AD75-05D8ECE82C65}" destId="{6CF07FED-F73B-4FA5-BE7F-589C5F1173F7}" srcOrd="0" destOrd="0" presId="urn:microsoft.com/office/officeart/2016/7/layout/RepeatingBendingProcessNew"/>
    <dgm:cxn modelId="{E0AC11A9-F2D2-4F46-BE72-00110B6ED156}" type="presParOf" srcId="{9820E63D-F04F-4706-A39F-1995EFEC1D23}" destId="{88F567C0-6E9A-4A65-9EED-87D91F4381DA}" srcOrd="6" destOrd="0" presId="urn:microsoft.com/office/officeart/2016/7/layout/RepeatingBendingProcessNew"/>
    <dgm:cxn modelId="{0221D46C-5D60-4AB4-BBDA-E942C5A784DA}" type="presParOf" srcId="{9820E63D-F04F-4706-A39F-1995EFEC1D23}" destId="{EDF46B6B-C3F3-4B4A-A2E3-5ED574FC65EF}" srcOrd="7" destOrd="0" presId="urn:microsoft.com/office/officeart/2016/7/layout/RepeatingBendingProcessNew"/>
    <dgm:cxn modelId="{BCF12AEB-1A50-4EEB-9326-4C635F6B1E24}" type="presParOf" srcId="{EDF46B6B-C3F3-4B4A-A2E3-5ED574FC65EF}" destId="{24D13BE6-8BA9-4F92-B602-69C663D3B1B3}" srcOrd="0" destOrd="0" presId="urn:microsoft.com/office/officeart/2016/7/layout/RepeatingBendingProcessNew"/>
    <dgm:cxn modelId="{78B067F5-02FA-4E75-AF24-D773B34679E7}" type="presParOf" srcId="{9820E63D-F04F-4706-A39F-1995EFEC1D23}" destId="{D1E06287-6478-46E3-A813-43DA2BCA4293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F596B0-F444-4ED5-9F54-993DE8306462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3B66BEE-400A-44EE-B057-FE8DA53279A2}">
      <dgm:prSet/>
      <dgm:spPr/>
      <dgm:t>
        <a:bodyPr/>
        <a:lstStyle/>
        <a:p>
          <a:r>
            <a:rPr lang="en-US" b="0" i="0"/>
            <a:t>Menghendaki agar setiap metodelogi dalam menemukan kebenaran menggunakan realitas yang eksis, terlepas dari prapersepsi yang subjektif.</a:t>
          </a:r>
          <a:endParaRPr lang="en-US"/>
        </a:p>
      </dgm:t>
    </dgm:pt>
    <dgm:pt modelId="{E7D11C8B-0A6E-4A80-88F0-B540D886BD85}" type="parTrans" cxnId="{6C9811A6-95AF-408E-9DCB-DF319D88576B}">
      <dgm:prSet/>
      <dgm:spPr/>
      <dgm:t>
        <a:bodyPr/>
        <a:lstStyle/>
        <a:p>
          <a:endParaRPr lang="en-US"/>
        </a:p>
      </dgm:t>
    </dgm:pt>
    <dgm:pt modelId="{66CA7EFD-7328-4A76-9221-C18D3E70C101}" type="sibTrans" cxnId="{6C9811A6-95AF-408E-9DCB-DF319D88576B}">
      <dgm:prSet/>
      <dgm:spPr/>
      <dgm:t>
        <a:bodyPr/>
        <a:lstStyle/>
        <a:p>
          <a:endParaRPr lang="en-US"/>
        </a:p>
      </dgm:t>
    </dgm:pt>
    <dgm:pt modelId="{DF2086FC-1089-4D33-8B56-D1C7E2BDC17A}">
      <dgm:prSet/>
      <dgm:spPr/>
      <dgm:t>
        <a:bodyPr/>
        <a:lstStyle/>
        <a:p>
          <a:r>
            <a:rPr lang="en-US" b="0" i="0"/>
            <a:t>Ajaran ini masuk ke Ilmu Hukum dengan menghilangkan pemikiran2 meta yuridis (moral). Muncul Positivisasi Hukum.</a:t>
          </a:r>
          <a:endParaRPr lang="en-US"/>
        </a:p>
      </dgm:t>
    </dgm:pt>
    <dgm:pt modelId="{CFBC61D0-1787-48A7-A787-254072FD8B23}" type="parTrans" cxnId="{9028D1F4-1927-449D-8849-4E5951810779}">
      <dgm:prSet/>
      <dgm:spPr/>
      <dgm:t>
        <a:bodyPr/>
        <a:lstStyle/>
        <a:p>
          <a:endParaRPr lang="en-US"/>
        </a:p>
      </dgm:t>
    </dgm:pt>
    <dgm:pt modelId="{88D4C138-F999-45AD-9EBC-15304B58878B}" type="sibTrans" cxnId="{9028D1F4-1927-449D-8849-4E5951810779}">
      <dgm:prSet/>
      <dgm:spPr/>
      <dgm:t>
        <a:bodyPr/>
        <a:lstStyle/>
        <a:p>
          <a:endParaRPr lang="en-US"/>
        </a:p>
      </dgm:t>
    </dgm:pt>
    <dgm:pt modelId="{C1EA9788-F81F-4A12-84DF-3D9B30B4D687}">
      <dgm:prSet/>
      <dgm:spPr/>
      <dgm:t>
        <a:bodyPr/>
        <a:lstStyle/>
        <a:p>
          <a:r>
            <a:rPr lang="en-US" b="0" i="0"/>
            <a:t>Norma hukum harus eksis dalam alamnya yang eksis sebagai norma positif.</a:t>
          </a:r>
          <a:endParaRPr lang="en-US"/>
        </a:p>
      </dgm:t>
    </dgm:pt>
    <dgm:pt modelId="{37DA785F-4E11-4659-A311-5A077D8C0C3B}" type="parTrans" cxnId="{4492AB34-B9AE-4CCF-B63B-CEACF09C9297}">
      <dgm:prSet/>
      <dgm:spPr/>
      <dgm:t>
        <a:bodyPr/>
        <a:lstStyle/>
        <a:p>
          <a:endParaRPr lang="en-US"/>
        </a:p>
      </dgm:t>
    </dgm:pt>
    <dgm:pt modelId="{76F1B420-4C4B-437E-8090-5C4CC3F26338}" type="sibTrans" cxnId="{4492AB34-B9AE-4CCF-B63B-CEACF09C9297}">
      <dgm:prSet/>
      <dgm:spPr/>
      <dgm:t>
        <a:bodyPr/>
        <a:lstStyle/>
        <a:p>
          <a:endParaRPr lang="en-US"/>
        </a:p>
      </dgm:t>
    </dgm:pt>
    <dgm:pt modelId="{3658750D-45DF-4676-9EB3-237F5C07B859}">
      <dgm:prSet/>
      <dgm:spPr/>
      <dgm:t>
        <a:bodyPr/>
        <a:lstStyle/>
        <a:p>
          <a:r>
            <a:rPr lang="en-US" b="0" i="0"/>
            <a:t>Aliran hukum positif memisahkan antara hukum dan moral (antara das sein dan das sollen).</a:t>
          </a:r>
          <a:endParaRPr lang="en-US"/>
        </a:p>
      </dgm:t>
    </dgm:pt>
    <dgm:pt modelId="{14CB4B59-01E6-4BB1-A6A7-94ED02F02CE4}" type="parTrans" cxnId="{EF920400-90BC-4D82-A5F8-9690A2676DE3}">
      <dgm:prSet/>
      <dgm:spPr/>
      <dgm:t>
        <a:bodyPr/>
        <a:lstStyle/>
        <a:p>
          <a:endParaRPr lang="en-US"/>
        </a:p>
      </dgm:t>
    </dgm:pt>
    <dgm:pt modelId="{514A2E8C-8126-467B-ABD1-D66B0C60DFA6}" type="sibTrans" cxnId="{EF920400-90BC-4D82-A5F8-9690A2676DE3}">
      <dgm:prSet/>
      <dgm:spPr/>
      <dgm:t>
        <a:bodyPr/>
        <a:lstStyle/>
        <a:p>
          <a:endParaRPr lang="en-US"/>
        </a:p>
      </dgm:t>
    </dgm:pt>
    <dgm:pt modelId="{32B8E0BB-021F-48A3-BDCD-2082C9C077D6}">
      <dgm:prSet/>
      <dgm:spPr/>
      <dgm:t>
        <a:bodyPr/>
        <a:lstStyle/>
        <a:p>
          <a:r>
            <a:rPr lang="en-US" b="0" i="0"/>
            <a:t>Legisme berpendapat bahwa hukum indentik dengan UU.</a:t>
          </a:r>
          <a:br>
            <a:rPr lang="en-US"/>
          </a:br>
          <a:endParaRPr lang="en-US"/>
        </a:p>
      </dgm:t>
    </dgm:pt>
    <dgm:pt modelId="{5C82CE9E-36FE-432A-87CB-0EA9C4D1F493}" type="parTrans" cxnId="{C31B93C2-AD02-4825-A2CA-BD63084CE082}">
      <dgm:prSet/>
      <dgm:spPr/>
      <dgm:t>
        <a:bodyPr/>
        <a:lstStyle/>
        <a:p>
          <a:endParaRPr lang="en-US"/>
        </a:p>
      </dgm:t>
    </dgm:pt>
    <dgm:pt modelId="{E6D5B091-1924-47E2-BC60-89F79BBE64A0}" type="sibTrans" cxnId="{C31B93C2-AD02-4825-A2CA-BD63084CE082}">
      <dgm:prSet/>
      <dgm:spPr/>
      <dgm:t>
        <a:bodyPr/>
        <a:lstStyle/>
        <a:p>
          <a:endParaRPr lang="en-US"/>
        </a:p>
      </dgm:t>
    </dgm:pt>
    <dgm:pt modelId="{70C7E874-4B55-4714-857D-D10DE9ADF7E4}" type="pres">
      <dgm:prSet presAssocID="{E1F596B0-F444-4ED5-9F54-993DE8306462}" presName="cycle" presStyleCnt="0">
        <dgm:presLayoutVars>
          <dgm:dir/>
          <dgm:resizeHandles val="exact"/>
        </dgm:presLayoutVars>
      </dgm:prSet>
      <dgm:spPr/>
    </dgm:pt>
    <dgm:pt modelId="{29077B81-C56B-40D2-A151-902E1EAFE69B}" type="pres">
      <dgm:prSet presAssocID="{C3B66BEE-400A-44EE-B057-FE8DA53279A2}" presName="node" presStyleLbl="node1" presStyleIdx="0" presStyleCnt="5">
        <dgm:presLayoutVars>
          <dgm:bulletEnabled val="1"/>
        </dgm:presLayoutVars>
      </dgm:prSet>
      <dgm:spPr/>
    </dgm:pt>
    <dgm:pt modelId="{46169F29-5B48-4470-A875-55924BF1A6EA}" type="pres">
      <dgm:prSet presAssocID="{C3B66BEE-400A-44EE-B057-FE8DA53279A2}" presName="spNode" presStyleCnt="0"/>
      <dgm:spPr/>
    </dgm:pt>
    <dgm:pt modelId="{4C6B8068-5565-47A4-A30B-40F592535650}" type="pres">
      <dgm:prSet presAssocID="{66CA7EFD-7328-4A76-9221-C18D3E70C101}" presName="sibTrans" presStyleLbl="sibTrans1D1" presStyleIdx="0" presStyleCnt="5"/>
      <dgm:spPr/>
    </dgm:pt>
    <dgm:pt modelId="{C74063A1-98A6-4232-9AA1-0715B3D05792}" type="pres">
      <dgm:prSet presAssocID="{DF2086FC-1089-4D33-8B56-D1C7E2BDC17A}" presName="node" presStyleLbl="node1" presStyleIdx="1" presStyleCnt="5">
        <dgm:presLayoutVars>
          <dgm:bulletEnabled val="1"/>
        </dgm:presLayoutVars>
      </dgm:prSet>
      <dgm:spPr/>
    </dgm:pt>
    <dgm:pt modelId="{19A948F1-A8C7-43D9-BF34-005FB9C98B3A}" type="pres">
      <dgm:prSet presAssocID="{DF2086FC-1089-4D33-8B56-D1C7E2BDC17A}" presName="spNode" presStyleCnt="0"/>
      <dgm:spPr/>
    </dgm:pt>
    <dgm:pt modelId="{4D331A7B-7D07-4345-B31F-CAD60D447D1C}" type="pres">
      <dgm:prSet presAssocID="{88D4C138-F999-45AD-9EBC-15304B58878B}" presName="sibTrans" presStyleLbl="sibTrans1D1" presStyleIdx="1" presStyleCnt="5"/>
      <dgm:spPr/>
    </dgm:pt>
    <dgm:pt modelId="{2ED7EC0F-2949-4D27-AA93-7BE1F7518E59}" type="pres">
      <dgm:prSet presAssocID="{C1EA9788-F81F-4A12-84DF-3D9B30B4D687}" presName="node" presStyleLbl="node1" presStyleIdx="2" presStyleCnt="5">
        <dgm:presLayoutVars>
          <dgm:bulletEnabled val="1"/>
        </dgm:presLayoutVars>
      </dgm:prSet>
      <dgm:spPr/>
    </dgm:pt>
    <dgm:pt modelId="{B3706451-1049-4FAF-B4F2-514A5B1EF061}" type="pres">
      <dgm:prSet presAssocID="{C1EA9788-F81F-4A12-84DF-3D9B30B4D687}" presName="spNode" presStyleCnt="0"/>
      <dgm:spPr/>
    </dgm:pt>
    <dgm:pt modelId="{D3C3D7AE-81CD-40A2-8454-25ADEB1A886A}" type="pres">
      <dgm:prSet presAssocID="{76F1B420-4C4B-437E-8090-5C4CC3F26338}" presName="sibTrans" presStyleLbl="sibTrans1D1" presStyleIdx="2" presStyleCnt="5"/>
      <dgm:spPr/>
    </dgm:pt>
    <dgm:pt modelId="{B1872DAC-B018-434D-9951-307D4E233E45}" type="pres">
      <dgm:prSet presAssocID="{3658750D-45DF-4676-9EB3-237F5C07B859}" presName="node" presStyleLbl="node1" presStyleIdx="3" presStyleCnt="5">
        <dgm:presLayoutVars>
          <dgm:bulletEnabled val="1"/>
        </dgm:presLayoutVars>
      </dgm:prSet>
      <dgm:spPr/>
    </dgm:pt>
    <dgm:pt modelId="{0B7D68BB-FAB4-445E-A1A3-5B8735FA6846}" type="pres">
      <dgm:prSet presAssocID="{3658750D-45DF-4676-9EB3-237F5C07B859}" presName="spNode" presStyleCnt="0"/>
      <dgm:spPr/>
    </dgm:pt>
    <dgm:pt modelId="{0D2763C7-6D7A-4BA6-B440-31524DFE8A5C}" type="pres">
      <dgm:prSet presAssocID="{514A2E8C-8126-467B-ABD1-D66B0C60DFA6}" presName="sibTrans" presStyleLbl="sibTrans1D1" presStyleIdx="3" presStyleCnt="5"/>
      <dgm:spPr/>
    </dgm:pt>
    <dgm:pt modelId="{C87AD153-282F-4A4F-9BE0-402FDB23A376}" type="pres">
      <dgm:prSet presAssocID="{32B8E0BB-021F-48A3-BDCD-2082C9C077D6}" presName="node" presStyleLbl="node1" presStyleIdx="4" presStyleCnt="5">
        <dgm:presLayoutVars>
          <dgm:bulletEnabled val="1"/>
        </dgm:presLayoutVars>
      </dgm:prSet>
      <dgm:spPr/>
    </dgm:pt>
    <dgm:pt modelId="{814C0269-8B4E-4AC2-A372-23C8724FEABE}" type="pres">
      <dgm:prSet presAssocID="{32B8E0BB-021F-48A3-BDCD-2082C9C077D6}" presName="spNode" presStyleCnt="0"/>
      <dgm:spPr/>
    </dgm:pt>
    <dgm:pt modelId="{B4F52D19-2C7D-4105-9AA1-133448D314D1}" type="pres">
      <dgm:prSet presAssocID="{E6D5B091-1924-47E2-BC60-89F79BBE64A0}" presName="sibTrans" presStyleLbl="sibTrans1D1" presStyleIdx="4" presStyleCnt="5"/>
      <dgm:spPr/>
    </dgm:pt>
  </dgm:ptLst>
  <dgm:cxnLst>
    <dgm:cxn modelId="{EF920400-90BC-4D82-A5F8-9690A2676DE3}" srcId="{E1F596B0-F444-4ED5-9F54-993DE8306462}" destId="{3658750D-45DF-4676-9EB3-237F5C07B859}" srcOrd="3" destOrd="0" parTransId="{14CB4B59-01E6-4BB1-A6A7-94ED02F02CE4}" sibTransId="{514A2E8C-8126-467B-ABD1-D66B0C60DFA6}"/>
    <dgm:cxn modelId="{9BA12F03-15A5-436E-80DE-3D51908DC8E6}" type="presOf" srcId="{C1EA9788-F81F-4A12-84DF-3D9B30B4D687}" destId="{2ED7EC0F-2949-4D27-AA93-7BE1F7518E59}" srcOrd="0" destOrd="0" presId="urn:microsoft.com/office/officeart/2005/8/layout/cycle5"/>
    <dgm:cxn modelId="{47518414-1860-4D1A-89D3-5102E64EC522}" type="presOf" srcId="{76F1B420-4C4B-437E-8090-5C4CC3F26338}" destId="{D3C3D7AE-81CD-40A2-8454-25ADEB1A886A}" srcOrd="0" destOrd="0" presId="urn:microsoft.com/office/officeart/2005/8/layout/cycle5"/>
    <dgm:cxn modelId="{8F337B34-9785-40CA-ABCD-19D2686A9EF4}" type="presOf" srcId="{3658750D-45DF-4676-9EB3-237F5C07B859}" destId="{B1872DAC-B018-434D-9951-307D4E233E45}" srcOrd="0" destOrd="0" presId="urn:microsoft.com/office/officeart/2005/8/layout/cycle5"/>
    <dgm:cxn modelId="{4492AB34-B9AE-4CCF-B63B-CEACF09C9297}" srcId="{E1F596B0-F444-4ED5-9F54-993DE8306462}" destId="{C1EA9788-F81F-4A12-84DF-3D9B30B4D687}" srcOrd="2" destOrd="0" parTransId="{37DA785F-4E11-4659-A311-5A077D8C0C3B}" sibTransId="{76F1B420-4C4B-437E-8090-5C4CC3F26338}"/>
    <dgm:cxn modelId="{3887103F-E6A7-4482-95F7-BE0FED55A423}" type="presOf" srcId="{514A2E8C-8126-467B-ABD1-D66B0C60DFA6}" destId="{0D2763C7-6D7A-4BA6-B440-31524DFE8A5C}" srcOrd="0" destOrd="0" presId="urn:microsoft.com/office/officeart/2005/8/layout/cycle5"/>
    <dgm:cxn modelId="{7B8B755E-4B66-421B-B3C1-F8357B346F3A}" type="presOf" srcId="{DF2086FC-1089-4D33-8B56-D1C7E2BDC17A}" destId="{C74063A1-98A6-4232-9AA1-0715B3D05792}" srcOrd="0" destOrd="0" presId="urn:microsoft.com/office/officeart/2005/8/layout/cycle5"/>
    <dgm:cxn modelId="{ADF7E864-EDFC-409B-B90A-FB0556B08852}" type="presOf" srcId="{66CA7EFD-7328-4A76-9221-C18D3E70C101}" destId="{4C6B8068-5565-47A4-A30B-40F592535650}" srcOrd="0" destOrd="0" presId="urn:microsoft.com/office/officeart/2005/8/layout/cycle5"/>
    <dgm:cxn modelId="{157AB887-B73F-4D59-AFCD-E385D3015E5D}" type="presOf" srcId="{E1F596B0-F444-4ED5-9F54-993DE8306462}" destId="{70C7E874-4B55-4714-857D-D10DE9ADF7E4}" srcOrd="0" destOrd="0" presId="urn:microsoft.com/office/officeart/2005/8/layout/cycle5"/>
    <dgm:cxn modelId="{6C9811A6-95AF-408E-9DCB-DF319D88576B}" srcId="{E1F596B0-F444-4ED5-9F54-993DE8306462}" destId="{C3B66BEE-400A-44EE-B057-FE8DA53279A2}" srcOrd="0" destOrd="0" parTransId="{E7D11C8B-0A6E-4A80-88F0-B540D886BD85}" sibTransId="{66CA7EFD-7328-4A76-9221-C18D3E70C101}"/>
    <dgm:cxn modelId="{0A2E9EA8-A23A-42A2-8E18-51A239F4666E}" type="presOf" srcId="{32B8E0BB-021F-48A3-BDCD-2082C9C077D6}" destId="{C87AD153-282F-4A4F-9BE0-402FDB23A376}" srcOrd="0" destOrd="0" presId="urn:microsoft.com/office/officeart/2005/8/layout/cycle5"/>
    <dgm:cxn modelId="{7D54C0AB-D2E1-47D9-9C64-F8F72FEA174C}" type="presOf" srcId="{E6D5B091-1924-47E2-BC60-89F79BBE64A0}" destId="{B4F52D19-2C7D-4105-9AA1-133448D314D1}" srcOrd="0" destOrd="0" presId="urn:microsoft.com/office/officeart/2005/8/layout/cycle5"/>
    <dgm:cxn modelId="{C31B93C2-AD02-4825-A2CA-BD63084CE082}" srcId="{E1F596B0-F444-4ED5-9F54-993DE8306462}" destId="{32B8E0BB-021F-48A3-BDCD-2082C9C077D6}" srcOrd="4" destOrd="0" parTransId="{5C82CE9E-36FE-432A-87CB-0EA9C4D1F493}" sibTransId="{E6D5B091-1924-47E2-BC60-89F79BBE64A0}"/>
    <dgm:cxn modelId="{7920CAC5-F3C7-4EEE-A694-DA61E4B46766}" type="presOf" srcId="{C3B66BEE-400A-44EE-B057-FE8DA53279A2}" destId="{29077B81-C56B-40D2-A151-902E1EAFE69B}" srcOrd="0" destOrd="0" presId="urn:microsoft.com/office/officeart/2005/8/layout/cycle5"/>
    <dgm:cxn modelId="{2A03BBEF-EF46-4F96-818A-5D5B41162712}" type="presOf" srcId="{88D4C138-F999-45AD-9EBC-15304B58878B}" destId="{4D331A7B-7D07-4345-B31F-CAD60D447D1C}" srcOrd="0" destOrd="0" presId="urn:microsoft.com/office/officeart/2005/8/layout/cycle5"/>
    <dgm:cxn modelId="{9028D1F4-1927-449D-8849-4E5951810779}" srcId="{E1F596B0-F444-4ED5-9F54-993DE8306462}" destId="{DF2086FC-1089-4D33-8B56-D1C7E2BDC17A}" srcOrd="1" destOrd="0" parTransId="{CFBC61D0-1787-48A7-A787-254072FD8B23}" sibTransId="{88D4C138-F999-45AD-9EBC-15304B58878B}"/>
    <dgm:cxn modelId="{B134DDAD-9050-4EAF-AE6D-4F08ADDCDB1B}" type="presParOf" srcId="{70C7E874-4B55-4714-857D-D10DE9ADF7E4}" destId="{29077B81-C56B-40D2-A151-902E1EAFE69B}" srcOrd="0" destOrd="0" presId="urn:microsoft.com/office/officeart/2005/8/layout/cycle5"/>
    <dgm:cxn modelId="{37D8DB0E-374D-4559-A123-0F9E1418F6BA}" type="presParOf" srcId="{70C7E874-4B55-4714-857D-D10DE9ADF7E4}" destId="{46169F29-5B48-4470-A875-55924BF1A6EA}" srcOrd="1" destOrd="0" presId="urn:microsoft.com/office/officeart/2005/8/layout/cycle5"/>
    <dgm:cxn modelId="{979B7129-7D3A-469E-B7AB-33206F6EC0F5}" type="presParOf" srcId="{70C7E874-4B55-4714-857D-D10DE9ADF7E4}" destId="{4C6B8068-5565-47A4-A30B-40F592535650}" srcOrd="2" destOrd="0" presId="urn:microsoft.com/office/officeart/2005/8/layout/cycle5"/>
    <dgm:cxn modelId="{4E1FAC9C-7E63-4CE7-AACC-12090224A9A6}" type="presParOf" srcId="{70C7E874-4B55-4714-857D-D10DE9ADF7E4}" destId="{C74063A1-98A6-4232-9AA1-0715B3D05792}" srcOrd="3" destOrd="0" presId="urn:microsoft.com/office/officeart/2005/8/layout/cycle5"/>
    <dgm:cxn modelId="{272C4148-0FC7-45A3-B9A2-6230B655B658}" type="presParOf" srcId="{70C7E874-4B55-4714-857D-D10DE9ADF7E4}" destId="{19A948F1-A8C7-43D9-BF34-005FB9C98B3A}" srcOrd="4" destOrd="0" presId="urn:microsoft.com/office/officeart/2005/8/layout/cycle5"/>
    <dgm:cxn modelId="{E263B3E3-029A-43BF-B11B-34A012294E3B}" type="presParOf" srcId="{70C7E874-4B55-4714-857D-D10DE9ADF7E4}" destId="{4D331A7B-7D07-4345-B31F-CAD60D447D1C}" srcOrd="5" destOrd="0" presId="urn:microsoft.com/office/officeart/2005/8/layout/cycle5"/>
    <dgm:cxn modelId="{645D2610-426B-4082-B37C-F7257402F814}" type="presParOf" srcId="{70C7E874-4B55-4714-857D-D10DE9ADF7E4}" destId="{2ED7EC0F-2949-4D27-AA93-7BE1F7518E59}" srcOrd="6" destOrd="0" presId="urn:microsoft.com/office/officeart/2005/8/layout/cycle5"/>
    <dgm:cxn modelId="{C1D592B3-FB9F-4250-A6DD-07F0D37880E7}" type="presParOf" srcId="{70C7E874-4B55-4714-857D-D10DE9ADF7E4}" destId="{B3706451-1049-4FAF-B4F2-514A5B1EF061}" srcOrd="7" destOrd="0" presId="urn:microsoft.com/office/officeart/2005/8/layout/cycle5"/>
    <dgm:cxn modelId="{F8EF9E5D-50E1-49EA-B990-F985097BD2E8}" type="presParOf" srcId="{70C7E874-4B55-4714-857D-D10DE9ADF7E4}" destId="{D3C3D7AE-81CD-40A2-8454-25ADEB1A886A}" srcOrd="8" destOrd="0" presId="urn:microsoft.com/office/officeart/2005/8/layout/cycle5"/>
    <dgm:cxn modelId="{7D75B7A1-2BA2-4BD3-8054-73F6D7F523C0}" type="presParOf" srcId="{70C7E874-4B55-4714-857D-D10DE9ADF7E4}" destId="{B1872DAC-B018-434D-9951-307D4E233E45}" srcOrd="9" destOrd="0" presId="urn:microsoft.com/office/officeart/2005/8/layout/cycle5"/>
    <dgm:cxn modelId="{D8FD3984-0892-4DC8-9945-07E888E315B8}" type="presParOf" srcId="{70C7E874-4B55-4714-857D-D10DE9ADF7E4}" destId="{0B7D68BB-FAB4-445E-A1A3-5B8735FA6846}" srcOrd="10" destOrd="0" presId="urn:microsoft.com/office/officeart/2005/8/layout/cycle5"/>
    <dgm:cxn modelId="{080E3CB9-AAF7-4C95-8436-ACF5D841D10A}" type="presParOf" srcId="{70C7E874-4B55-4714-857D-D10DE9ADF7E4}" destId="{0D2763C7-6D7A-4BA6-B440-31524DFE8A5C}" srcOrd="11" destOrd="0" presId="urn:microsoft.com/office/officeart/2005/8/layout/cycle5"/>
    <dgm:cxn modelId="{D63B16C7-EB5D-41FD-BAF0-A85961A6D3DF}" type="presParOf" srcId="{70C7E874-4B55-4714-857D-D10DE9ADF7E4}" destId="{C87AD153-282F-4A4F-9BE0-402FDB23A376}" srcOrd="12" destOrd="0" presId="urn:microsoft.com/office/officeart/2005/8/layout/cycle5"/>
    <dgm:cxn modelId="{0E4A9729-3CE6-45F5-A25D-957F4B04DB5D}" type="presParOf" srcId="{70C7E874-4B55-4714-857D-D10DE9ADF7E4}" destId="{814C0269-8B4E-4AC2-A372-23C8724FEABE}" srcOrd="13" destOrd="0" presId="urn:microsoft.com/office/officeart/2005/8/layout/cycle5"/>
    <dgm:cxn modelId="{0D2C022E-EEF8-4D8A-B919-2E13E8401B8E}" type="presParOf" srcId="{70C7E874-4B55-4714-857D-D10DE9ADF7E4}" destId="{B4F52D19-2C7D-4105-9AA1-133448D314D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1B59678-B713-4E8A-84E3-76980B8C30D1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0E79500-E9EF-49C7-9F8A-3782C00D366E}">
      <dgm:prSet/>
      <dgm:spPr/>
      <dgm:t>
        <a:bodyPr/>
        <a:lstStyle/>
        <a:p>
          <a:r>
            <a:rPr lang="en-US" b="0" i="0"/>
            <a:t>Analytical jurisprudence</a:t>
          </a:r>
          <a:endParaRPr lang="en-US"/>
        </a:p>
      </dgm:t>
    </dgm:pt>
    <dgm:pt modelId="{687B1163-5F4E-4211-8A24-E8B69F3B1E8A}" type="parTrans" cxnId="{70686DBE-D55F-406A-BC07-8FAC98D43653}">
      <dgm:prSet/>
      <dgm:spPr/>
      <dgm:t>
        <a:bodyPr/>
        <a:lstStyle/>
        <a:p>
          <a:endParaRPr lang="en-US"/>
        </a:p>
      </dgm:t>
    </dgm:pt>
    <dgm:pt modelId="{E014CB91-F4DC-4287-801C-D7998945F993}" type="sibTrans" cxnId="{70686DBE-D55F-406A-BC07-8FAC98D43653}">
      <dgm:prSet/>
      <dgm:spPr/>
      <dgm:t>
        <a:bodyPr/>
        <a:lstStyle/>
        <a:p>
          <a:endParaRPr lang="en-US"/>
        </a:p>
      </dgm:t>
    </dgm:pt>
    <dgm:pt modelId="{E719C1D1-D089-43EB-B53C-B92475BD772D}">
      <dgm:prSet/>
      <dgm:spPr/>
      <dgm:t>
        <a:bodyPr/>
        <a:lstStyle/>
        <a:p>
          <a:r>
            <a:rPr lang="en-US" b="0" i="0"/>
            <a:t>Reine Rechtslehre</a:t>
          </a:r>
          <a:endParaRPr lang="en-US"/>
        </a:p>
      </dgm:t>
    </dgm:pt>
    <dgm:pt modelId="{0D67B5C7-55AC-4F6D-B698-9E1154481D28}" type="parTrans" cxnId="{076FC855-EABD-49AC-8992-5CD157C3ECD6}">
      <dgm:prSet/>
      <dgm:spPr/>
      <dgm:t>
        <a:bodyPr/>
        <a:lstStyle/>
        <a:p>
          <a:endParaRPr lang="en-US"/>
        </a:p>
      </dgm:t>
    </dgm:pt>
    <dgm:pt modelId="{A5BD88BD-CEFD-41A3-8293-CE12B05A847E}" type="sibTrans" cxnId="{076FC855-EABD-49AC-8992-5CD157C3ECD6}">
      <dgm:prSet/>
      <dgm:spPr/>
      <dgm:t>
        <a:bodyPr/>
        <a:lstStyle/>
        <a:p>
          <a:endParaRPr lang="en-US"/>
        </a:p>
      </dgm:t>
    </dgm:pt>
    <dgm:pt modelId="{3A560B23-9AEA-4929-BB3A-3F3C85E3D9FD}" type="pres">
      <dgm:prSet presAssocID="{61B59678-B713-4E8A-84E3-76980B8C30D1}" presName="cycle" presStyleCnt="0">
        <dgm:presLayoutVars>
          <dgm:dir/>
          <dgm:resizeHandles val="exact"/>
        </dgm:presLayoutVars>
      </dgm:prSet>
      <dgm:spPr/>
    </dgm:pt>
    <dgm:pt modelId="{F02F3CED-FFA9-4B6E-8373-F2A21CE9A4CE}" type="pres">
      <dgm:prSet presAssocID="{20E79500-E9EF-49C7-9F8A-3782C00D366E}" presName="node" presStyleLbl="node1" presStyleIdx="0" presStyleCnt="2">
        <dgm:presLayoutVars>
          <dgm:bulletEnabled val="1"/>
        </dgm:presLayoutVars>
      </dgm:prSet>
      <dgm:spPr/>
    </dgm:pt>
    <dgm:pt modelId="{F8E5ED7F-22BB-4B26-B78F-C144EA4C4282}" type="pres">
      <dgm:prSet presAssocID="{20E79500-E9EF-49C7-9F8A-3782C00D366E}" presName="spNode" presStyleCnt="0"/>
      <dgm:spPr/>
    </dgm:pt>
    <dgm:pt modelId="{2929BB58-9F9E-4977-BFF6-C4759BA79D01}" type="pres">
      <dgm:prSet presAssocID="{E014CB91-F4DC-4287-801C-D7998945F993}" presName="sibTrans" presStyleLbl="sibTrans1D1" presStyleIdx="0" presStyleCnt="2"/>
      <dgm:spPr/>
    </dgm:pt>
    <dgm:pt modelId="{E3FF7830-EC35-4CAA-AF71-D21D3E46A159}" type="pres">
      <dgm:prSet presAssocID="{E719C1D1-D089-43EB-B53C-B92475BD772D}" presName="node" presStyleLbl="node1" presStyleIdx="1" presStyleCnt="2">
        <dgm:presLayoutVars>
          <dgm:bulletEnabled val="1"/>
        </dgm:presLayoutVars>
      </dgm:prSet>
      <dgm:spPr/>
    </dgm:pt>
    <dgm:pt modelId="{C51EB1AB-B6CF-4DE9-A067-47C06859512D}" type="pres">
      <dgm:prSet presAssocID="{E719C1D1-D089-43EB-B53C-B92475BD772D}" presName="spNode" presStyleCnt="0"/>
      <dgm:spPr/>
    </dgm:pt>
    <dgm:pt modelId="{1A2724E0-6C22-4A0C-843F-777AF1255310}" type="pres">
      <dgm:prSet presAssocID="{A5BD88BD-CEFD-41A3-8293-CE12B05A847E}" presName="sibTrans" presStyleLbl="sibTrans1D1" presStyleIdx="1" presStyleCnt="2"/>
      <dgm:spPr/>
    </dgm:pt>
  </dgm:ptLst>
  <dgm:cxnLst>
    <dgm:cxn modelId="{37E9C160-01B1-4DAE-B277-B0A2A1596252}" type="presOf" srcId="{20E79500-E9EF-49C7-9F8A-3782C00D366E}" destId="{F02F3CED-FFA9-4B6E-8373-F2A21CE9A4CE}" srcOrd="0" destOrd="0" presId="urn:microsoft.com/office/officeart/2005/8/layout/cycle6"/>
    <dgm:cxn modelId="{076FC855-EABD-49AC-8992-5CD157C3ECD6}" srcId="{61B59678-B713-4E8A-84E3-76980B8C30D1}" destId="{E719C1D1-D089-43EB-B53C-B92475BD772D}" srcOrd="1" destOrd="0" parTransId="{0D67B5C7-55AC-4F6D-B698-9E1154481D28}" sibTransId="{A5BD88BD-CEFD-41A3-8293-CE12B05A847E}"/>
    <dgm:cxn modelId="{0B661D99-CF04-465D-A538-E18A7509033A}" type="presOf" srcId="{A5BD88BD-CEFD-41A3-8293-CE12B05A847E}" destId="{1A2724E0-6C22-4A0C-843F-777AF1255310}" srcOrd="0" destOrd="0" presId="urn:microsoft.com/office/officeart/2005/8/layout/cycle6"/>
    <dgm:cxn modelId="{70686DBE-D55F-406A-BC07-8FAC98D43653}" srcId="{61B59678-B713-4E8A-84E3-76980B8C30D1}" destId="{20E79500-E9EF-49C7-9F8A-3782C00D366E}" srcOrd="0" destOrd="0" parTransId="{687B1163-5F4E-4211-8A24-E8B69F3B1E8A}" sibTransId="{E014CB91-F4DC-4287-801C-D7998945F993}"/>
    <dgm:cxn modelId="{408E74BE-9601-497D-8B8A-4066F80FB94A}" type="presOf" srcId="{E014CB91-F4DC-4287-801C-D7998945F993}" destId="{2929BB58-9F9E-4977-BFF6-C4759BA79D01}" srcOrd="0" destOrd="0" presId="urn:microsoft.com/office/officeart/2005/8/layout/cycle6"/>
    <dgm:cxn modelId="{439138E2-3994-4B5C-AD82-5E314903BD4B}" type="presOf" srcId="{61B59678-B713-4E8A-84E3-76980B8C30D1}" destId="{3A560B23-9AEA-4929-BB3A-3F3C85E3D9FD}" srcOrd="0" destOrd="0" presId="urn:microsoft.com/office/officeart/2005/8/layout/cycle6"/>
    <dgm:cxn modelId="{71CC44FF-F570-4A30-B528-71930DE98CF2}" type="presOf" srcId="{E719C1D1-D089-43EB-B53C-B92475BD772D}" destId="{E3FF7830-EC35-4CAA-AF71-D21D3E46A159}" srcOrd="0" destOrd="0" presId="urn:microsoft.com/office/officeart/2005/8/layout/cycle6"/>
    <dgm:cxn modelId="{0851F3DC-3D9C-42F3-8F98-2933E9F54515}" type="presParOf" srcId="{3A560B23-9AEA-4929-BB3A-3F3C85E3D9FD}" destId="{F02F3CED-FFA9-4B6E-8373-F2A21CE9A4CE}" srcOrd="0" destOrd="0" presId="urn:microsoft.com/office/officeart/2005/8/layout/cycle6"/>
    <dgm:cxn modelId="{A24B9FD3-F812-439A-A00C-6A3FE30303CA}" type="presParOf" srcId="{3A560B23-9AEA-4929-BB3A-3F3C85E3D9FD}" destId="{F8E5ED7F-22BB-4B26-B78F-C144EA4C4282}" srcOrd="1" destOrd="0" presId="urn:microsoft.com/office/officeart/2005/8/layout/cycle6"/>
    <dgm:cxn modelId="{0CBD7C7E-C12A-4064-9C2E-562F26CA0AD4}" type="presParOf" srcId="{3A560B23-9AEA-4929-BB3A-3F3C85E3D9FD}" destId="{2929BB58-9F9E-4977-BFF6-C4759BA79D01}" srcOrd="2" destOrd="0" presId="urn:microsoft.com/office/officeart/2005/8/layout/cycle6"/>
    <dgm:cxn modelId="{5785AB41-A891-4031-BFB8-E33860595294}" type="presParOf" srcId="{3A560B23-9AEA-4929-BB3A-3F3C85E3D9FD}" destId="{E3FF7830-EC35-4CAA-AF71-D21D3E46A159}" srcOrd="3" destOrd="0" presId="urn:microsoft.com/office/officeart/2005/8/layout/cycle6"/>
    <dgm:cxn modelId="{963203E5-3A3D-4561-88D5-D30C9997D3A0}" type="presParOf" srcId="{3A560B23-9AEA-4929-BB3A-3F3C85E3D9FD}" destId="{C51EB1AB-B6CF-4DE9-A067-47C06859512D}" srcOrd="4" destOrd="0" presId="urn:microsoft.com/office/officeart/2005/8/layout/cycle6"/>
    <dgm:cxn modelId="{2E115C8A-A13B-4A2F-B5A4-01BFACA86B8F}" type="presParOf" srcId="{3A560B23-9AEA-4929-BB3A-3F3C85E3D9FD}" destId="{1A2724E0-6C22-4A0C-843F-777AF1255310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C0A53E9-DC7C-45A5-9959-49E1D5F03F8C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4E7C5DC-9553-408E-B437-71AE97AF5F97}">
      <dgm:prSet/>
      <dgm:spPr/>
      <dgm:t>
        <a:bodyPr/>
        <a:lstStyle/>
        <a:p>
          <a:r>
            <a:rPr lang="en-US" b="0" i="0"/>
            <a:t>Aliran hukum positif analitis oleh John Austin.</a:t>
          </a:r>
          <a:endParaRPr lang="en-US"/>
        </a:p>
      </dgm:t>
    </dgm:pt>
    <dgm:pt modelId="{16D8EEDE-F220-4052-BAB0-6FD5CCC09832}" type="parTrans" cxnId="{582D3B78-027B-4702-A3D1-5A130D676CA7}">
      <dgm:prSet/>
      <dgm:spPr/>
      <dgm:t>
        <a:bodyPr/>
        <a:lstStyle/>
        <a:p>
          <a:endParaRPr lang="en-US"/>
        </a:p>
      </dgm:t>
    </dgm:pt>
    <dgm:pt modelId="{3494C17A-1A21-4478-8A24-A7B5A3F53258}" type="sibTrans" cxnId="{582D3B78-027B-4702-A3D1-5A130D676CA7}">
      <dgm:prSet/>
      <dgm:spPr/>
      <dgm:t>
        <a:bodyPr/>
        <a:lstStyle/>
        <a:p>
          <a:endParaRPr lang="en-US"/>
        </a:p>
      </dgm:t>
    </dgm:pt>
    <dgm:pt modelId="{961B5D52-E8A6-4333-8337-36B7397F4CCE}">
      <dgm:prSet/>
      <dgm:spPr/>
      <dgm:t>
        <a:bodyPr/>
        <a:lstStyle/>
        <a:p>
          <a:r>
            <a:rPr lang="en-US" b="0" i="0"/>
            <a:t>Hukum adalah perintah penguasa.</a:t>
          </a:r>
          <a:endParaRPr lang="en-US"/>
        </a:p>
      </dgm:t>
    </dgm:pt>
    <dgm:pt modelId="{41E51190-4D3A-4F70-9782-9C8FFA0C3237}" type="parTrans" cxnId="{99899D63-D5AF-41B0-8062-6B5BBB669ED4}">
      <dgm:prSet/>
      <dgm:spPr/>
      <dgm:t>
        <a:bodyPr/>
        <a:lstStyle/>
        <a:p>
          <a:endParaRPr lang="en-US"/>
        </a:p>
      </dgm:t>
    </dgm:pt>
    <dgm:pt modelId="{C445F3FB-F432-4D91-967D-5BCD6108A229}" type="sibTrans" cxnId="{99899D63-D5AF-41B0-8062-6B5BBB669ED4}">
      <dgm:prSet/>
      <dgm:spPr/>
      <dgm:t>
        <a:bodyPr/>
        <a:lstStyle/>
        <a:p>
          <a:endParaRPr lang="en-US"/>
        </a:p>
      </dgm:t>
    </dgm:pt>
    <dgm:pt modelId="{A18FBBA6-E343-410C-81A2-01169D0426DB}">
      <dgm:prSet/>
      <dgm:spPr/>
      <dgm:t>
        <a:bodyPr/>
        <a:lstStyle/>
        <a:p>
          <a:r>
            <a:rPr lang="en-US" b="0" i="0"/>
            <a:t>Law is a command which obliges a person or persons…laws and others commands are said to proceed from superiors, and to bind or oblige inferiors.</a:t>
          </a:r>
          <a:br>
            <a:rPr lang="en-US"/>
          </a:br>
          <a:endParaRPr lang="en-US"/>
        </a:p>
      </dgm:t>
    </dgm:pt>
    <dgm:pt modelId="{7D2C66E7-4E34-4C3D-86F8-C84953FA957E}" type="parTrans" cxnId="{0762A8B1-86B6-4625-951C-2BE2FE6DE4B7}">
      <dgm:prSet/>
      <dgm:spPr/>
      <dgm:t>
        <a:bodyPr/>
        <a:lstStyle/>
        <a:p>
          <a:endParaRPr lang="en-US"/>
        </a:p>
      </dgm:t>
    </dgm:pt>
    <dgm:pt modelId="{8D3D5EFA-38F7-408C-A8A7-2FAF478B48AA}" type="sibTrans" cxnId="{0762A8B1-86B6-4625-951C-2BE2FE6DE4B7}">
      <dgm:prSet/>
      <dgm:spPr/>
      <dgm:t>
        <a:bodyPr/>
        <a:lstStyle/>
        <a:p>
          <a:endParaRPr lang="en-US"/>
        </a:p>
      </dgm:t>
    </dgm:pt>
    <dgm:pt modelId="{ED922B0D-A6C4-418C-9B2F-9E68707FFB5E}" type="pres">
      <dgm:prSet presAssocID="{DC0A53E9-DC7C-45A5-9959-49E1D5F03F8C}" presName="compositeShape" presStyleCnt="0">
        <dgm:presLayoutVars>
          <dgm:chMax val="7"/>
          <dgm:dir/>
          <dgm:resizeHandles val="exact"/>
        </dgm:presLayoutVars>
      </dgm:prSet>
      <dgm:spPr/>
    </dgm:pt>
    <dgm:pt modelId="{0DCCF6DB-1767-4C78-B7D0-2E110937FD69}" type="pres">
      <dgm:prSet presAssocID="{DC0A53E9-DC7C-45A5-9959-49E1D5F03F8C}" presName="wedge1" presStyleLbl="node1" presStyleIdx="0" presStyleCnt="3"/>
      <dgm:spPr/>
    </dgm:pt>
    <dgm:pt modelId="{83D57A9E-7282-4655-B0A7-229AF84BF28F}" type="pres">
      <dgm:prSet presAssocID="{DC0A53E9-DC7C-45A5-9959-49E1D5F03F8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3F96FB9-789A-4186-848D-28E8F26CD618}" type="pres">
      <dgm:prSet presAssocID="{DC0A53E9-DC7C-45A5-9959-49E1D5F03F8C}" presName="wedge2" presStyleLbl="node1" presStyleIdx="1" presStyleCnt="3"/>
      <dgm:spPr/>
    </dgm:pt>
    <dgm:pt modelId="{8D93BA45-C6BB-4DCB-AD34-62A81CEA75FC}" type="pres">
      <dgm:prSet presAssocID="{DC0A53E9-DC7C-45A5-9959-49E1D5F03F8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E017FA50-148F-44C9-BAC7-8243A51EBAAA}" type="pres">
      <dgm:prSet presAssocID="{DC0A53E9-DC7C-45A5-9959-49E1D5F03F8C}" presName="wedge3" presStyleLbl="node1" presStyleIdx="2" presStyleCnt="3"/>
      <dgm:spPr/>
    </dgm:pt>
    <dgm:pt modelId="{FF797624-0036-4C17-8CE5-648653AB7E84}" type="pres">
      <dgm:prSet presAssocID="{DC0A53E9-DC7C-45A5-9959-49E1D5F03F8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A523D03-B04A-4F47-814A-302E01B25AC4}" type="presOf" srcId="{24E7C5DC-9553-408E-B437-71AE97AF5F97}" destId="{83D57A9E-7282-4655-B0A7-229AF84BF28F}" srcOrd="1" destOrd="0" presId="urn:microsoft.com/office/officeart/2005/8/layout/chart3"/>
    <dgm:cxn modelId="{99899D63-D5AF-41B0-8062-6B5BBB669ED4}" srcId="{DC0A53E9-DC7C-45A5-9959-49E1D5F03F8C}" destId="{961B5D52-E8A6-4333-8337-36B7397F4CCE}" srcOrd="1" destOrd="0" parTransId="{41E51190-4D3A-4F70-9782-9C8FFA0C3237}" sibTransId="{C445F3FB-F432-4D91-967D-5BCD6108A229}"/>
    <dgm:cxn modelId="{B1D62264-00C0-4584-8387-75F7AEB810EA}" type="presOf" srcId="{A18FBBA6-E343-410C-81A2-01169D0426DB}" destId="{E017FA50-148F-44C9-BAC7-8243A51EBAAA}" srcOrd="0" destOrd="0" presId="urn:microsoft.com/office/officeart/2005/8/layout/chart3"/>
    <dgm:cxn modelId="{61465A45-D717-4943-958F-FCC33A75D171}" type="presOf" srcId="{A18FBBA6-E343-410C-81A2-01169D0426DB}" destId="{FF797624-0036-4C17-8CE5-648653AB7E84}" srcOrd="1" destOrd="0" presId="urn:microsoft.com/office/officeart/2005/8/layout/chart3"/>
    <dgm:cxn modelId="{582D3B78-027B-4702-A3D1-5A130D676CA7}" srcId="{DC0A53E9-DC7C-45A5-9959-49E1D5F03F8C}" destId="{24E7C5DC-9553-408E-B437-71AE97AF5F97}" srcOrd="0" destOrd="0" parTransId="{16D8EEDE-F220-4052-BAB0-6FD5CCC09832}" sibTransId="{3494C17A-1A21-4478-8A24-A7B5A3F53258}"/>
    <dgm:cxn modelId="{242C839D-F807-41BC-A721-45D781CA6480}" type="presOf" srcId="{961B5D52-E8A6-4333-8337-36B7397F4CCE}" destId="{83F96FB9-789A-4186-848D-28E8F26CD618}" srcOrd="0" destOrd="0" presId="urn:microsoft.com/office/officeart/2005/8/layout/chart3"/>
    <dgm:cxn modelId="{0762A8B1-86B6-4625-951C-2BE2FE6DE4B7}" srcId="{DC0A53E9-DC7C-45A5-9959-49E1D5F03F8C}" destId="{A18FBBA6-E343-410C-81A2-01169D0426DB}" srcOrd="2" destOrd="0" parTransId="{7D2C66E7-4E34-4C3D-86F8-C84953FA957E}" sibTransId="{8D3D5EFA-38F7-408C-A8A7-2FAF478B48AA}"/>
    <dgm:cxn modelId="{9258F0B6-9BEB-48F6-9487-CCDA9B7EA406}" type="presOf" srcId="{DC0A53E9-DC7C-45A5-9959-49E1D5F03F8C}" destId="{ED922B0D-A6C4-418C-9B2F-9E68707FFB5E}" srcOrd="0" destOrd="0" presId="urn:microsoft.com/office/officeart/2005/8/layout/chart3"/>
    <dgm:cxn modelId="{BC4790E3-ED20-46C4-9547-7F67556D6CF9}" type="presOf" srcId="{24E7C5DC-9553-408E-B437-71AE97AF5F97}" destId="{0DCCF6DB-1767-4C78-B7D0-2E110937FD69}" srcOrd="0" destOrd="0" presId="urn:microsoft.com/office/officeart/2005/8/layout/chart3"/>
    <dgm:cxn modelId="{0F0E62E5-9171-4A1D-97C2-00D040E041A7}" type="presOf" srcId="{961B5D52-E8A6-4333-8337-36B7397F4CCE}" destId="{8D93BA45-C6BB-4DCB-AD34-62A81CEA75FC}" srcOrd="1" destOrd="0" presId="urn:microsoft.com/office/officeart/2005/8/layout/chart3"/>
    <dgm:cxn modelId="{9F71CF97-1444-484A-B3C8-6CB5555208CB}" type="presParOf" srcId="{ED922B0D-A6C4-418C-9B2F-9E68707FFB5E}" destId="{0DCCF6DB-1767-4C78-B7D0-2E110937FD69}" srcOrd="0" destOrd="0" presId="urn:microsoft.com/office/officeart/2005/8/layout/chart3"/>
    <dgm:cxn modelId="{028B86A0-D877-46E9-8A95-A06606E26DDC}" type="presParOf" srcId="{ED922B0D-A6C4-418C-9B2F-9E68707FFB5E}" destId="{83D57A9E-7282-4655-B0A7-229AF84BF28F}" srcOrd="1" destOrd="0" presId="urn:microsoft.com/office/officeart/2005/8/layout/chart3"/>
    <dgm:cxn modelId="{83AAF70E-D709-4642-A173-459A3FB7C0B2}" type="presParOf" srcId="{ED922B0D-A6C4-418C-9B2F-9E68707FFB5E}" destId="{83F96FB9-789A-4186-848D-28E8F26CD618}" srcOrd="2" destOrd="0" presId="urn:microsoft.com/office/officeart/2005/8/layout/chart3"/>
    <dgm:cxn modelId="{4AC4B2DE-2D3F-4AB4-B425-76F9C81FE5AF}" type="presParOf" srcId="{ED922B0D-A6C4-418C-9B2F-9E68707FFB5E}" destId="{8D93BA45-C6BB-4DCB-AD34-62A81CEA75FC}" srcOrd="3" destOrd="0" presId="urn:microsoft.com/office/officeart/2005/8/layout/chart3"/>
    <dgm:cxn modelId="{0F1ED465-EF74-47BD-9A5A-AB2A6D1DF869}" type="presParOf" srcId="{ED922B0D-A6C4-418C-9B2F-9E68707FFB5E}" destId="{E017FA50-148F-44C9-BAC7-8243A51EBAAA}" srcOrd="4" destOrd="0" presId="urn:microsoft.com/office/officeart/2005/8/layout/chart3"/>
    <dgm:cxn modelId="{D7567DF9-C3E8-4A7C-86A9-185A470EFB00}" type="presParOf" srcId="{ED922B0D-A6C4-418C-9B2F-9E68707FFB5E}" destId="{FF797624-0036-4C17-8CE5-648653AB7E84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5D4DC-CC5B-4255-B347-9A5DA88A292C}">
      <dsp:nvSpPr>
        <dsp:cNvPr id="0" name=""/>
        <dsp:cNvSpPr/>
      </dsp:nvSpPr>
      <dsp:spPr>
        <a:xfrm>
          <a:off x="921440" y="327717"/>
          <a:ext cx="4631618" cy="4631618"/>
        </a:xfrm>
        <a:prstGeom prst="pie">
          <a:avLst>
            <a:gd name="adj1" fmla="val 16200000"/>
            <a:gd name="adj2" fmla="val 19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Hukum Alam</a:t>
          </a:r>
          <a:endParaRPr lang="en-US" sz="1500" kern="1200"/>
        </a:p>
      </dsp:txBody>
      <dsp:txXfrm>
        <a:off x="3347526" y="919351"/>
        <a:ext cx="1213043" cy="937351"/>
      </dsp:txXfrm>
    </dsp:sp>
    <dsp:sp modelId="{EB29163B-F891-4E3B-83FE-AC5976F558EA}">
      <dsp:nvSpPr>
        <dsp:cNvPr id="0" name=""/>
        <dsp:cNvSpPr/>
      </dsp:nvSpPr>
      <dsp:spPr>
        <a:xfrm>
          <a:off x="976579" y="423106"/>
          <a:ext cx="4631618" cy="4631618"/>
        </a:xfrm>
        <a:prstGeom prst="pie">
          <a:avLst>
            <a:gd name="adj1" fmla="val 198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Positivisme Hukum</a:t>
          </a:r>
          <a:endParaRPr lang="en-US" sz="1500" kern="1200"/>
        </a:p>
      </dsp:txBody>
      <dsp:txXfrm>
        <a:off x="4119463" y="2297809"/>
        <a:ext cx="1268181" cy="909782"/>
      </dsp:txXfrm>
    </dsp:sp>
    <dsp:sp modelId="{FC8B1615-9238-45A4-915D-2D42598929EC}">
      <dsp:nvSpPr>
        <dsp:cNvPr id="0" name=""/>
        <dsp:cNvSpPr/>
      </dsp:nvSpPr>
      <dsp:spPr>
        <a:xfrm>
          <a:off x="921440" y="518495"/>
          <a:ext cx="4631618" cy="4631618"/>
        </a:xfrm>
        <a:prstGeom prst="pie">
          <a:avLst>
            <a:gd name="adj1" fmla="val 18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Utilitarianisme</a:t>
          </a:r>
          <a:endParaRPr lang="en-US" sz="1500" kern="1200"/>
        </a:p>
      </dsp:txBody>
      <dsp:txXfrm>
        <a:off x="3347526" y="3648698"/>
        <a:ext cx="1213043" cy="937351"/>
      </dsp:txXfrm>
    </dsp:sp>
    <dsp:sp modelId="{4FA186C8-63A4-4A88-AF7D-269BFBABA454}">
      <dsp:nvSpPr>
        <dsp:cNvPr id="0" name=""/>
        <dsp:cNvSpPr/>
      </dsp:nvSpPr>
      <dsp:spPr>
        <a:xfrm>
          <a:off x="811164" y="518495"/>
          <a:ext cx="4631618" cy="4631618"/>
        </a:xfrm>
        <a:prstGeom prst="pie">
          <a:avLst>
            <a:gd name="adj1" fmla="val 54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Mazhab Sejarah</a:t>
          </a:r>
          <a:endParaRPr lang="en-US" sz="1500" kern="1200"/>
        </a:p>
      </dsp:txBody>
      <dsp:txXfrm>
        <a:off x="1803653" y="3648698"/>
        <a:ext cx="1213043" cy="937351"/>
      </dsp:txXfrm>
    </dsp:sp>
    <dsp:sp modelId="{2A7381AA-B7DF-4477-A484-09376ADFEE55}">
      <dsp:nvSpPr>
        <dsp:cNvPr id="0" name=""/>
        <dsp:cNvSpPr/>
      </dsp:nvSpPr>
      <dsp:spPr>
        <a:xfrm>
          <a:off x="756025" y="423106"/>
          <a:ext cx="4631618" cy="4631618"/>
        </a:xfrm>
        <a:prstGeom prst="pie">
          <a:avLst>
            <a:gd name="adj1" fmla="val 90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Sociological Jurisprudence</a:t>
          </a:r>
          <a:endParaRPr lang="en-US" sz="1500" kern="1200"/>
        </a:p>
      </dsp:txBody>
      <dsp:txXfrm>
        <a:off x="976579" y="2297809"/>
        <a:ext cx="1268181" cy="909782"/>
      </dsp:txXfrm>
    </dsp:sp>
    <dsp:sp modelId="{3F6CD49C-E041-4A37-93C4-9FD615933D48}">
      <dsp:nvSpPr>
        <dsp:cNvPr id="0" name=""/>
        <dsp:cNvSpPr/>
      </dsp:nvSpPr>
      <dsp:spPr>
        <a:xfrm>
          <a:off x="811164" y="327717"/>
          <a:ext cx="4631618" cy="4631618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Realisme Hukum</a:t>
          </a:r>
          <a:endParaRPr lang="en-US" sz="1500" kern="1200"/>
        </a:p>
      </dsp:txBody>
      <dsp:txXfrm>
        <a:off x="1803653" y="919351"/>
        <a:ext cx="1213043" cy="937351"/>
      </dsp:txXfrm>
    </dsp:sp>
    <dsp:sp modelId="{5B227FDD-BE9A-4A13-A46E-C815293026AD}">
      <dsp:nvSpPr>
        <dsp:cNvPr id="0" name=""/>
        <dsp:cNvSpPr/>
      </dsp:nvSpPr>
      <dsp:spPr>
        <a:xfrm>
          <a:off x="634552" y="40997"/>
          <a:ext cx="5205057" cy="5205057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850B8E-773D-4CF2-A255-CB3A67E88FFE}">
      <dsp:nvSpPr>
        <dsp:cNvPr id="0" name=""/>
        <dsp:cNvSpPr/>
      </dsp:nvSpPr>
      <dsp:spPr>
        <a:xfrm>
          <a:off x="689690" y="136387"/>
          <a:ext cx="5205057" cy="5205057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1DE997-8F90-421C-A7AE-EDDFDB6889E2}">
      <dsp:nvSpPr>
        <dsp:cNvPr id="0" name=""/>
        <dsp:cNvSpPr/>
      </dsp:nvSpPr>
      <dsp:spPr>
        <a:xfrm>
          <a:off x="634552" y="231776"/>
          <a:ext cx="5205057" cy="5205057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5DE13-8D18-4BDE-BD8E-BD0BAF837A0C}">
      <dsp:nvSpPr>
        <dsp:cNvPr id="0" name=""/>
        <dsp:cNvSpPr/>
      </dsp:nvSpPr>
      <dsp:spPr>
        <a:xfrm>
          <a:off x="524614" y="231776"/>
          <a:ext cx="5205057" cy="5205057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533C42-209B-4ED6-ACBC-47E82A1575B7}">
      <dsp:nvSpPr>
        <dsp:cNvPr id="0" name=""/>
        <dsp:cNvSpPr/>
      </dsp:nvSpPr>
      <dsp:spPr>
        <a:xfrm>
          <a:off x="469475" y="136387"/>
          <a:ext cx="5205057" cy="5205057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F7B4D7-3B87-4A47-8899-C3E14B3F0B6F}">
      <dsp:nvSpPr>
        <dsp:cNvPr id="0" name=""/>
        <dsp:cNvSpPr/>
      </dsp:nvSpPr>
      <dsp:spPr>
        <a:xfrm>
          <a:off x="524614" y="40997"/>
          <a:ext cx="5205057" cy="5205057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EBB7A-526B-4C7A-AB75-61640BB2606A}">
      <dsp:nvSpPr>
        <dsp:cNvPr id="0" name=""/>
        <dsp:cNvSpPr/>
      </dsp:nvSpPr>
      <dsp:spPr>
        <a:xfrm>
          <a:off x="4390057" y="25"/>
          <a:ext cx="1735484" cy="173548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/>
            <a:t>Hukum harus dibersihkan dari anasir-anasir yang non yuridis, seperti unsur sosiologis, politis, historis, bahkan etis.</a:t>
          </a:r>
          <a:endParaRPr lang="en-US" sz="900" kern="1200"/>
        </a:p>
      </dsp:txBody>
      <dsp:txXfrm>
        <a:off x="4823928" y="25"/>
        <a:ext cx="867742" cy="1431774"/>
      </dsp:txXfrm>
    </dsp:sp>
    <dsp:sp modelId="{728B68AE-5B32-43D6-87B7-7B26487BB878}">
      <dsp:nvSpPr>
        <dsp:cNvPr id="0" name=""/>
        <dsp:cNvSpPr/>
      </dsp:nvSpPr>
      <dsp:spPr>
        <a:xfrm rot="5400000">
          <a:off x="5697958" y="1307926"/>
          <a:ext cx="1735484" cy="173548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/>
            <a:t>Kelsen mendasarkan pada Neo Kantianisme karena menggunakan pemikiran Kant tentang pemisahan antara isi dan bentuk. </a:t>
          </a:r>
          <a:endParaRPr lang="en-US" sz="900" kern="1200"/>
        </a:p>
      </dsp:txBody>
      <dsp:txXfrm rot="-5400000">
        <a:off x="6001668" y="1741797"/>
        <a:ext cx="1431774" cy="867742"/>
      </dsp:txXfrm>
    </dsp:sp>
    <dsp:sp modelId="{565DE31A-F418-4F96-85DC-25E087CA668D}">
      <dsp:nvSpPr>
        <dsp:cNvPr id="0" name=""/>
        <dsp:cNvSpPr/>
      </dsp:nvSpPr>
      <dsp:spPr>
        <a:xfrm rot="10800000">
          <a:off x="4390057" y="2615827"/>
          <a:ext cx="1735484" cy="173548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/>
            <a:t>Bagi Kelsen, hukum berhubungan dengan bentuk (form), bukan isi (materia). Jadi keadilan sebagai isi hukum berada di luar hukum.</a:t>
          </a:r>
          <a:endParaRPr lang="en-US" sz="900" kern="1200"/>
        </a:p>
      </dsp:txBody>
      <dsp:txXfrm rot="10800000">
        <a:off x="4823928" y="2919537"/>
        <a:ext cx="867742" cy="1431774"/>
      </dsp:txXfrm>
    </dsp:sp>
    <dsp:sp modelId="{5FC843A0-D019-45A3-80B0-C98595E30E44}">
      <dsp:nvSpPr>
        <dsp:cNvPr id="0" name=""/>
        <dsp:cNvSpPr/>
      </dsp:nvSpPr>
      <dsp:spPr>
        <a:xfrm rot="16200000">
          <a:off x="3082156" y="1307926"/>
          <a:ext cx="1735484" cy="173548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i="0" kern="1200"/>
            <a:t>Hukum dikeluarkan oleh Penguasa</a:t>
          </a:r>
          <a:br>
            <a:rPr lang="en-US" sz="900" kern="1200"/>
          </a:br>
          <a:endParaRPr lang="en-US" sz="900" kern="1200"/>
        </a:p>
      </dsp:txBody>
      <dsp:txXfrm rot="5400000">
        <a:off x="3082156" y="1741797"/>
        <a:ext cx="1431774" cy="86774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CE443-5CFF-4BB5-A6D1-0F3A54EAF396}">
      <dsp:nvSpPr>
        <dsp:cNvPr id="0" name=""/>
        <dsp:cNvSpPr/>
      </dsp:nvSpPr>
      <dsp:spPr>
        <a:xfrm>
          <a:off x="3462528" y="148"/>
          <a:ext cx="3895344" cy="44712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What The ought to be ?</a:t>
          </a:r>
          <a:endParaRPr lang="en-US" sz="1200" kern="1200"/>
        </a:p>
      </dsp:txBody>
      <dsp:txXfrm>
        <a:off x="3484355" y="21975"/>
        <a:ext cx="3851690" cy="403472"/>
      </dsp:txXfrm>
    </dsp:sp>
    <dsp:sp modelId="{7D80D2CC-AEBD-4684-BA60-C00E26EA62D2}">
      <dsp:nvSpPr>
        <dsp:cNvPr id="0" name=""/>
        <dsp:cNvSpPr/>
      </dsp:nvSpPr>
      <dsp:spPr>
        <a:xfrm>
          <a:off x="3462528" y="469630"/>
          <a:ext cx="3895344" cy="44712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What The Law is?</a:t>
          </a:r>
          <a:endParaRPr lang="en-US" sz="1200" kern="1200"/>
        </a:p>
      </dsp:txBody>
      <dsp:txXfrm>
        <a:off x="3484355" y="491457"/>
        <a:ext cx="3851690" cy="403472"/>
      </dsp:txXfrm>
    </dsp:sp>
    <dsp:sp modelId="{063BC961-05CA-46C0-A7FB-E2CE54462B3B}">
      <dsp:nvSpPr>
        <dsp:cNvPr id="0" name=""/>
        <dsp:cNvSpPr/>
      </dsp:nvSpPr>
      <dsp:spPr>
        <a:xfrm>
          <a:off x="3462528" y="939112"/>
          <a:ext cx="3895344" cy="44712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Aliansi Metodikal</a:t>
          </a:r>
          <a:endParaRPr lang="en-US" sz="1200" kern="1200"/>
        </a:p>
      </dsp:txBody>
      <dsp:txXfrm>
        <a:off x="3484355" y="960939"/>
        <a:ext cx="3851690" cy="403472"/>
      </dsp:txXfrm>
    </dsp:sp>
    <dsp:sp modelId="{E353A516-DDB9-4BF0-A076-D381E8F18A72}">
      <dsp:nvSpPr>
        <dsp:cNvPr id="0" name=""/>
        <dsp:cNvSpPr/>
      </dsp:nvSpPr>
      <dsp:spPr>
        <a:xfrm>
          <a:off x="3462528" y="1408595"/>
          <a:ext cx="3895344" cy="44712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Metode Tunggal</a:t>
          </a:r>
          <a:endParaRPr lang="en-US" sz="1200" kern="1200"/>
        </a:p>
      </dsp:txBody>
      <dsp:txXfrm>
        <a:off x="3484355" y="1430422"/>
        <a:ext cx="3851690" cy="403472"/>
      </dsp:txXfrm>
    </dsp:sp>
    <dsp:sp modelId="{0B82AD53-F4C9-48CC-8986-9E63B94D67EB}">
      <dsp:nvSpPr>
        <dsp:cNvPr id="0" name=""/>
        <dsp:cNvSpPr/>
      </dsp:nvSpPr>
      <dsp:spPr>
        <a:xfrm>
          <a:off x="3462528" y="1878077"/>
          <a:ext cx="3895344" cy="44712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Mengindikasikan pengertian hukum yang lahir melalui internal process</a:t>
          </a:r>
          <a:endParaRPr lang="en-US" sz="1200" kern="1200"/>
        </a:p>
      </dsp:txBody>
      <dsp:txXfrm>
        <a:off x="3484355" y="1899904"/>
        <a:ext cx="3851690" cy="403472"/>
      </dsp:txXfrm>
    </dsp:sp>
    <dsp:sp modelId="{C710B469-A526-4E5C-8C53-9EF0596AF001}">
      <dsp:nvSpPr>
        <dsp:cNvPr id="0" name=""/>
        <dsp:cNvSpPr/>
      </dsp:nvSpPr>
      <dsp:spPr>
        <a:xfrm>
          <a:off x="3462528" y="2347560"/>
          <a:ext cx="3895344" cy="44712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Hukum Yang Melebur ke dalam elemen-elemen alam</a:t>
          </a:r>
          <a:endParaRPr lang="en-US" sz="1200" kern="1200"/>
        </a:p>
      </dsp:txBody>
      <dsp:txXfrm>
        <a:off x="3484355" y="2369387"/>
        <a:ext cx="3851690" cy="403472"/>
      </dsp:txXfrm>
    </dsp:sp>
    <dsp:sp modelId="{85B4D622-8738-4601-AF83-A8F349B578FF}">
      <dsp:nvSpPr>
        <dsp:cNvPr id="0" name=""/>
        <dsp:cNvSpPr/>
      </dsp:nvSpPr>
      <dsp:spPr>
        <a:xfrm>
          <a:off x="3462528" y="2817042"/>
          <a:ext cx="3895344" cy="44712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Hukum Yang dipisahkan dari elemen-elemen alam</a:t>
          </a:r>
          <a:endParaRPr lang="en-US" sz="1200" kern="1200"/>
        </a:p>
      </dsp:txBody>
      <dsp:txXfrm>
        <a:off x="3484355" y="2838869"/>
        <a:ext cx="3851690" cy="403472"/>
      </dsp:txXfrm>
    </dsp:sp>
    <dsp:sp modelId="{CCA29EAD-99BE-42F9-B4CD-FE64254B94A5}">
      <dsp:nvSpPr>
        <dsp:cNvPr id="0" name=""/>
        <dsp:cNvSpPr/>
      </dsp:nvSpPr>
      <dsp:spPr>
        <a:xfrm>
          <a:off x="3462528" y="3286524"/>
          <a:ext cx="3895344" cy="44712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Mengindikasikan pengertian hukum yang lahir dalam external process</a:t>
          </a:r>
          <a:endParaRPr lang="en-US" sz="1200" kern="1200"/>
        </a:p>
      </dsp:txBody>
      <dsp:txXfrm>
        <a:off x="3484355" y="3308351"/>
        <a:ext cx="3851690" cy="40347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9AA06B-76D5-49BD-8D64-BFEA0E90615C}">
      <dsp:nvSpPr>
        <dsp:cNvPr id="0" name=""/>
        <dsp:cNvSpPr/>
      </dsp:nvSpPr>
      <dsp:spPr>
        <a:xfrm>
          <a:off x="3543300" y="0"/>
          <a:ext cx="3733799" cy="3733799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94FEEA-4E90-4E19-AFF9-9DB3706E8CE8}">
      <dsp:nvSpPr>
        <dsp:cNvPr id="0" name=""/>
        <dsp:cNvSpPr/>
      </dsp:nvSpPr>
      <dsp:spPr>
        <a:xfrm>
          <a:off x="3898011" y="354710"/>
          <a:ext cx="1456181" cy="14561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Utilisme adalah melatakkan kemanfaatan sebagai tujuan utama hukum. Kemanfaatan itu diartikan kebahagiaan (happiness).</a:t>
          </a:r>
          <a:endParaRPr lang="en-US" sz="1000" kern="1200"/>
        </a:p>
      </dsp:txBody>
      <dsp:txXfrm>
        <a:off x="3969096" y="425795"/>
        <a:ext cx="1314011" cy="1314011"/>
      </dsp:txXfrm>
    </dsp:sp>
    <dsp:sp modelId="{613430F1-EE78-4B77-9F64-A92600F01EAC}">
      <dsp:nvSpPr>
        <dsp:cNvPr id="0" name=""/>
        <dsp:cNvSpPr/>
      </dsp:nvSpPr>
      <dsp:spPr>
        <a:xfrm>
          <a:off x="5466206" y="354710"/>
          <a:ext cx="1456181" cy="145618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The greatest happiness for the greatest number of people.</a:t>
          </a:r>
          <a:endParaRPr lang="en-US" sz="1000" kern="1200"/>
        </a:p>
      </dsp:txBody>
      <dsp:txXfrm>
        <a:off x="5537291" y="425795"/>
        <a:ext cx="1314011" cy="1314011"/>
      </dsp:txXfrm>
    </dsp:sp>
    <dsp:sp modelId="{8ADA2B17-737D-4F23-ABAF-14EE34820581}">
      <dsp:nvSpPr>
        <dsp:cNvPr id="0" name=""/>
        <dsp:cNvSpPr/>
      </dsp:nvSpPr>
      <dsp:spPr>
        <a:xfrm>
          <a:off x="3898011" y="1922906"/>
          <a:ext cx="1456181" cy="145618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Aliran ini dapat dimasukkan pula dalam Positivisme Hukum karena akhirnya berkesimpulan hukum bertujuan menciptakan ketertiban masyarakat.</a:t>
          </a:r>
          <a:endParaRPr lang="en-US" sz="1000" kern="1200"/>
        </a:p>
      </dsp:txBody>
      <dsp:txXfrm>
        <a:off x="3969096" y="1993991"/>
        <a:ext cx="1314011" cy="1314011"/>
      </dsp:txXfrm>
    </dsp:sp>
    <dsp:sp modelId="{AD97FA4C-EC3D-47E2-AEAF-B2E773A8C847}">
      <dsp:nvSpPr>
        <dsp:cNvPr id="0" name=""/>
        <dsp:cNvSpPr/>
      </dsp:nvSpPr>
      <dsp:spPr>
        <a:xfrm>
          <a:off x="5466206" y="1922906"/>
          <a:ext cx="1456181" cy="14561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Hukum merupakan perintah penguasa dan pencerminan dari rasio semata.</a:t>
          </a:r>
          <a:endParaRPr lang="en-US" sz="1000" kern="1200"/>
        </a:p>
      </dsp:txBody>
      <dsp:txXfrm>
        <a:off x="5537291" y="1993991"/>
        <a:ext cx="1314011" cy="131401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FFACC-2CB8-4748-8F24-A5BA5FFCC594}">
      <dsp:nvSpPr>
        <dsp:cNvPr id="0" name=""/>
        <dsp:cNvSpPr/>
      </dsp:nvSpPr>
      <dsp:spPr>
        <a:xfrm>
          <a:off x="3128983" y="1821179"/>
          <a:ext cx="6875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87572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54815" y="1863308"/>
        <a:ext cx="35908" cy="7181"/>
      </dsp:txXfrm>
    </dsp:sp>
    <dsp:sp modelId="{2D2AB0C9-D280-4507-8AC2-E7AF01E1EAB7}">
      <dsp:nvSpPr>
        <dsp:cNvPr id="0" name=""/>
        <dsp:cNvSpPr/>
      </dsp:nvSpPr>
      <dsp:spPr>
        <a:xfrm>
          <a:off x="8294" y="930152"/>
          <a:ext cx="3122488" cy="18734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005" tIns="160605" rIns="153005" bIns="160605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Mazhab sejarah merupakan reaksi terhadap :</a:t>
          </a:r>
          <a:endParaRPr lang="en-US" sz="17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/>
            <a:t>Rasionalisme abat ke-18 – Universalisme.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/>
            <a:t>Revolusi Perancis – misi kosmopolitan.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/>
            <a:t>Larangan hakim menafsirkan hukum karenaUU dianggap sempurna.</a:t>
          </a:r>
          <a:endParaRPr lang="en-US" sz="1300" kern="1200"/>
        </a:p>
      </dsp:txBody>
      <dsp:txXfrm>
        <a:off x="8294" y="930152"/>
        <a:ext cx="3122488" cy="1873493"/>
      </dsp:txXfrm>
    </dsp:sp>
    <dsp:sp modelId="{9E9B61D8-2CFE-4504-B05A-0B673D30C4E2}">
      <dsp:nvSpPr>
        <dsp:cNvPr id="0" name=""/>
        <dsp:cNvSpPr/>
      </dsp:nvSpPr>
      <dsp:spPr>
        <a:xfrm>
          <a:off x="6969644" y="1821179"/>
          <a:ext cx="6875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87572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95476" y="1863308"/>
        <a:ext cx="35908" cy="7181"/>
      </dsp:txXfrm>
    </dsp:sp>
    <dsp:sp modelId="{1DE56D26-C0FE-43F1-9A51-E7B52D79D9CC}">
      <dsp:nvSpPr>
        <dsp:cNvPr id="0" name=""/>
        <dsp:cNvSpPr/>
      </dsp:nvSpPr>
      <dsp:spPr>
        <a:xfrm>
          <a:off x="3848955" y="930152"/>
          <a:ext cx="3122488" cy="1873493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005" tIns="160605" rIns="153005" bIns="16060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Timbul sejalan dengan gerakan Nasionalisme di Eropa. </a:t>
          </a:r>
          <a:endParaRPr lang="en-US" sz="1700" kern="1200"/>
        </a:p>
      </dsp:txBody>
      <dsp:txXfrm>
        <a:off x="3848955" y="930152"/>
        <a:ext cx="3122488" cy="1873493"/>
      </dsp:txXfrm>
    </dsp:sp>
    <dsp:sp modelId="{8B907F44-F137-41EA-B3BB-E4D409DB94AE}">
      <dsp:nvSpPr>
        <dsp:cNvPr id="0" name=""/>
        <dsp:cNvSpPr/>
      </dsp:nvSpPr>
      <dsp:spPr>
        <a:xfrm>
          <a:off x="7689616" y="930152"/>
          <a:ext cx="3122488" cy="187349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005" tIns="160605" rIns="153005" bIns="16060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Jika ahli hukum sebelumnya memfokuskan pada individu, Mazhab sejarah pada jiwa bangsa (volksgeist).</a:t>
          </a:r>
          <a:endParaRPr lang="en-US" sz="1700" kern="1200"/>
        </a:p>
      </dsp:txBody>
      <dsp:txXfrm>
        <a:off x="7689616" y="930152"/>
        <a:ext cx="3122488" cy="187349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F40AB-AAAC-47FB-A5AC-9406034D8A1F}">
      <dsp:nvSpPr>
        <dsp:cNvPr id="0" name=""/>
        <dsp:cNvSpPr/>
      </dsp:nvSpPr>
      <dsp:spPr>
        <a:xfrm>
          <a:off x="631199" y="786899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D6569E-5D8D-4436-A9EF-AE8DAE7DD91B}">
      <dsp:nvSpPr>
        <dsp:cNvPr id="0" name=""/>
        <dsp:cNvSpPr/>
      </dsp:nvSpPr>
      <dsp:spPr>
        <a:xfrm>
          <a:off x="865200" y="1020899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86C2E-A2B9-415A-ADE6-37DC41B51516}">
      <dsp:nvSpPr>
        <dsp:cNvPr id="0" name=""/>
        <dsp:cNvSpPr/>
      </dsp:nvSpPr>
      <dsp:spPr>
        <a:xfrm>
          <a:off x="280199" y="222689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Istilah lain : Metode fungsional dan Functional Anthropological.</a:t>
          </a:r>
          <a:endParaRPr lang="en-US" sz="1200" kern="1200"/>
        </a:p>
      </dsp:txBody>
      <dsp:txXfrm>
        <a:off x="280199" y="2226899"/>
        <a:ext cx="1800000" cy="720000"/>
      </dsp:txXfrm>
    </dsp:sp>
    <dsp:sp modelId="{716CAD30-B9DB-4670-A5FC-54DC84F84E83}">
      <dsp:nvSpPr>
        <dsp:cNvPr id="0" name=""/>
        <dsp:cNvSpPr/>
      </dsp:nvSpPr>
      <dsp:spPr>
        <a:xfrm>
          <a:off x="2746200" y="786899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32A052-D810-4A6F-9021-7E06D17BA87F}">
      <dsp:nvSpPr>
        <dsp:cNvPr id="0" name=""/>
        <dsp:cNvSpPr/>
      </dsp:nvSpPr>
      <dsp:spPr>
        <a:xfrm>
          <a:off x="2980200" y="1020899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80F34-351B-4CF6-A030-C6D113A8CDA7}">
      <dsp:nvSpPr>
        <dsp:cNvPr id="0" name=""/>
        <dsp:cNvSpPr/>
      </dsp:nvSpPr>
      <dsp:spPr>
        <a:xfrm>
          <a:off x="2395200" y="222689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Lahir dari dialektika antara Positivisme Hukum dan Mazhab Sejarah.</a:t>
          </a:r>
          <a:endParaRPr lang="en-US" sz="1200" kern="1200"/>
        </a:p>
      </dsp:txBody>
      <dsp:txXfrm>
        <a:off x="2395200" y="2226899"/>
        <a:ext cx="1800000" cy="720000"/>
      </dsp:txXfrm>
    </dsp:sp>
    <dsp:sp modelId="{78E9D026-AF12-4A46-BB15-C9E4793B9638}">
      <dsp:nvSpPr>
        <dsp:cNvPr id="0" name=""/>
        <dsp:cNvSpPr/>
      </dsp:nvSpPr>
      <dsp:spPr>
        <a:xfrm>
          <a:off x="4861200" y="786899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4E5BFD-9E67-4268-8101-F54118F56076}">
      <dsp:nvSpPr>
        <dsp:cNvPr id="0" name=""/>
        <dsp:cNvSpPr/>
      </dsp:nvSpPr>
      <dsp:spPr>
        <a:xfrm>
          <a:off x="5095200" y="1020899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6D3B7E-B1D3-4731-8E6E-C682E9D88A77}">
      <dsp:nvSpPr>
        <dsp:cNvPr id="0" name=""/>
        <dsp:cNvSpPr/>
      </dsp:nvSpPr>
      <dsp:spPr>
        <a:xfrm>
          <a:off x="4510200" y="222689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Hukum yang baik adalah hukum yang sesuai dengan hukum yang hidup dalam masyarakat.</a:t>
          </a:r>
          <a:endParaRPr lang="en-US" sz="1200" kern="1200"/>
        </a:p>
      </dsp:txBody>
      <dsp:txXfrm>
        <a:off x="4510200" y="2226899"/>
        <a:ext cx="1800000" cy="720000"/>
      </dsp:txXfrm>
    </dsp:sp>
    <dsp:sp modelId="{B8510B92-C64A-4FC4-B795-9DADF2D19C1A}">
      <dsp:nvSpPr>
        <dsp:cNvPr id="0" name=""/>
        <dsp:cNvSpPr/>
      </dsp:nvSpPr>
      <dsp:spPr>
        <a:xfrm>
          <a:off x="6976200" y="786899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AB18B5-98B6-4797-98DB-89E03F733302}">
      <dsp:nvSpPr>
        <dsp:cNvPr id="0" name=""/>
        <dsp:cNvSpPr/>
      </dsp:nvSpPr>
      <dsp:spPr>
        <a:xfrm>
          <a:off x="7210200" y="1020899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E0F08-1E7B-439E-822C-E5D5A33D318B}">
      <dsp:nvSpPr>
        <dsp:cNvPr id="0" name=""/>
        <dsp:cNvSpPr/>
      </dsp:nvSpPr>
      <dsp:spPr>
        <a:xfrm>
          <a:off x="6625200" y="222689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Memisahkan The Positive Law dan The Living Law.</a:t>
          </a:r>
          <a:endParaRPr lang="en-US" sz="1200" kern="1200"/>
        </a:p>
      </dsp:txBody>
      <dsp:txXfrm>
        <a:off x="6625200" y="2226899"/>
        <a:ext cx="1800000" cy="720000"/>
      </dsp:txXfrm>
    </dsp:sp>
    <dsp:sp modelId="{D373DBE3-EA3B-4C33-A813-62C7238FA6F2}">
      <dsp:nvSpPr>
        <dsp:cNvPr id="0" name=""/>
        <dsp:cNvSpPr/>
      </dsp:nvSpPr>
      <dsp:spPr>
        <a:xfrm>
          <a:off x="9091200" y="786899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9DA511-3EDC-4A73-9AA0-BCD0D2933BBF}">
      <dsp:nvSpPr>
        <dsp:cNvPr id="0" name=""/>
        <dsp:cNvSpPr/>
      </dsp:nvSpPr>
      <dsp:spPr>
        <a:xfrm>
          <a:off x="9325199" y="1020899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4ED94-B8DE-42B2-92FD-F8AD5D9DD86E}">
      <dsp:nvSpPr>
        <dsp:cNvPr id="0" name=""/>
        <dsp:cNvSpPr/>
      </dsp:nvSpPr>
      <dsp:spPr>
        <a:xfrm>
          <a:off x="8740200" y="2226899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Fokus pada problem kesenjangan antara Law in Book dan Law in Action.</a:t>
          </a:r>
          <a:endParaRPr lang="en-US" sz="1200" kern="1200"/>
        </a:p>
      </dsp:txBody>
      <dsp:txXfrm>
        <a:off x="8740200" y="2226899"/>
        <a:ext cx="1800000" cy="7200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E897E-22A0-45FF-90AF-3A61243417F0}">
      <dsp:nvSpPr>
        <dsp:cNvPr id="0" name=""/>
        <dsp:cNvSpPr/>
      </dsp:nvSpPr>
      <dsp:spPr>
        <a:xfrm>
          <a:off x="3503100" y="738029"/>
          <a:ext cx="5696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969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2943" y="780748"/>
        <a:ext cx="30014" cy="6002"/>
      </dsp:txXfrm>
    </dsp:sp>
    <dsp:sp modelId="{15432277-664F-40EC-A67E-BA2CE74155E8}">
      <dsp:nvSpPr>
        <dsp:cNvPr id="0" name=""/>
        <dsp:cNvSpPr/>
      </dsp:nvSpPr>
      <dsp:spPr>
        <a:xfrm>
          <a:off x="894902" y="750"/>
          <a:ext cx="2609998" cy="156599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2" tIns="134245" rIns="127892" bIns="134245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Nama aliran dalam filsafat hukum</a:t>
          </a:r>
          <a:endParaRPr lang="en-US" sz="1800" kern="1200"/>
        </a:p>
      </dsp:txBody>
      <dsp:txXfrm>
        <a:off x="894902" y="750"/>
        <a:ext cx="2609998" cy="1565999"/>
      </dsp:txXfrm>
    </dsp:sp>
    <dsp:sp modelId="{7584FC0A-E894-47E7-827B-04CAE47A3B71}">
      <dsp:nvSpPr>
        <dsp:cNvPr id="0" name=""/>
        <dsp:cNvSpPr/>
      </dsp:nvSpPr>
      <dsp:spPr>
        <a:xfrm>
          <a:off x="6713399" y="738029"/>
          <a:ext cx="5696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9699" y="45720"/>
              </a:lnTo>
            </a:path>
          </a:pathLst>
        </a:custGeom>
        <a:noFill/>
        <a:ln w="635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83241" y="780748"/>
        <a:ext cx="30014" cy="6002"/>
      </dsp:txXfrm>
    </dsp:sp>
    <dsp:sp modelId="{E3072234-5D04-4055-B8EC-265D207B5BBA}">
      <dsp:nvSpPr>
        <dsp:cNvPr id="0" name=""/>
        <dsp:cNvSpPr/>
      </dsp:nvSpPr>
      <dsp:spPr>
        <a:xfrm>
          <a:off x="4105200" y="750"/>
          <a:ext cx="2609998" cy="1565999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2" tIns="134245" rIns="127892" bIns="134245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Pendekatan hukum ke masyarakat</a:t>
          </a:r>
          <a:endParaRPr lang="en-US" sz="1800" kern="1200"/>
        </a:p>
      </dsp:txBody>
      <dsp:txXfrm>
        <a:off x="4105200" y="750"/>
        <a:ext cx="2609998" cy="1565999"/>
      </dsp:txXfrm>
    </dsp:sp>
    <dsp:sp modelId="{7049D099-5B03-41A6-966E-B558F9602239}">
      <dsp:nvSpPr>
        <dsp:cNvPr id="0" name=""/>
        <dsp:cNvSpPr/>
      </dsp:nvSpPr>
      <dsp:spPr>
        <a:xfrm>
          <a:off x="2199901" y="1564949"/>
          <a:ext cx="6420597" cy="569699"/>
        </a:xfrm>
        <a:custGeom>
          <a:avLst/>
          <a:gdLst/>
          <a:ahLst/>
          <a:cxnLst/>
          <a:rect l="0" t="0" r="0" b="0"/>
          <a:pathLst>
            <a:path>
              <a:moveTo>
                <a:pt x="6420597" y="0"/>
              </a:moveTo>
              <a:lnTo>
                <a:pt x="6420597" y="301949"/>
              </a:lnTo>
              <a:lnTo>
                <a:pt x="0" y="301949"/>
              </a:lnTo>
              <a:lnTo>
                <a:pt x="0" y="569699"/>
              </a:lnTo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48985" y="1846798"/>
        <a:ext cx="322429" cy="6002"/>
      </dsp:txXfrm>
    </dsp:sp>
    <dsp:sp modelId="{9BD5B4A5-52A7-4258-8C6B-316968765A85}">
      <dsp:nvSpPr>
        <dsp:cNvPr id="0" name=""/>
        <dsp:cNvSpPr/>
      </dsp:nvSpPr>
      <dsp:spPr>
        <a:xfrm>
          <a:off x="7315499" y="750"/>
          <a:ext cx="2609998" cy="1565999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2" tIns="134245" rIns="127892" bIns="134245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Menitik beratkan pada hukum, dan memandang masyarakat dalam hubungannya dgn hukum. Sosiologi Hukum</a:t>
          </a:r>
          <a:endParaRPr lang="en-US" sz="1800" kern="1200"/>
        </a:p>
      </dsp:txBody>
      <dsp:txXfrm>
        <a:off x="7315499" y="750"/>
        <a:ext cx="2609998" cy="1565999"/>
      </dsp:txXfrm>
    </dsp:sp>
    <dsp:sp modelId="{84F41C5E-86EF-4C6A-827D-829BF6EA790D}">
      <dsp:nvSpPr>
        <dsp:cNvPr id="0" name=""/>
        <dsp:cNvSpPr/>
      </dsp:nvSpPr>
      <dsp:spPr>
        <a:xfrm>
          <a:off x="3503100" y="2904329"/>
          <a:ext cx="5696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9699" y="45720"/>
              </a:lnTo>
            </a:path>
          </a:pathLst>
        </a:custGeom>
        <a:noFill/>
        <a:ln w="635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2943" y="2947047"/>
        <a:ext cx="30014" cy="6002"/>
      </dsp:txXfrm>
    </dsp:sp>
    <dsp:sp modelId="{BC6A6F59-95E8-4860-8AFF-F37C672F7524}">
      <dsp:nvSpPr>
        <dsp:cNvPr id="0" name=""/>
        <dsp:cNvSpPr/>
      </dsp:nvSpPr>
      <dsp:spPr>
        <a:xfrm>
          <a:off x="894902" y="2167049"/>
          <a:ext cx="2609998" cy="1565999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2" tIns="134245" rIns="127892" bIns="134245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Cabang dari ilmu hukum dan sosiologi</a:t>
          </a:r>
          <a:endParaRPr lang="en-US" sz="1800" kern="1200"/>
        </a:p>
      </dsp:txBody>
      <dsp:txXfrm>
        <a:off x="894902" y="2167049"/>
        <a:ext cx="2609998" cy="1565999"/>
      </dsp:txXfrm>
    </dsp:sp>
    <dsp:sp modelId="{313222B8-FA5A-4428-A067-F9C94A0E810C}">
      <dsp:nvSpPr>
        <dsp:cNvPr id="0" name=""/>
        <dsp:cNvSpPr/>
      </dsp:nvSpPr>
      <dsp:spPr>
        <a:xfrm>
          <a:off x="6713399" y="2904329"/>
          <a:ext cx="5696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9699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83241" y="2947047"/>
        <a:ext cx="30014" cy="6002"/>
      </dsp:txXfrm>
    </dsp:sp>
    <dsp:sp modelId="{688A7B99-1DE4-4F0F-9896-C047995A0F55}">
      <dsp:nvSpPr>
        <dsp:cNvPr id="0" name=""/>
        <dsp:cNvSpPr/>
      </dsp:nvSpPr>
      <dsp:spPr>
        <a:xfrm>
          <a:off x="4105200" y="2167049"/>
          <a:ext cx="2609998" cy="1565999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2" tIns="134245" rIns="127892" bIns="134245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Pendekatan dari masyarakat ke hukum</a:t>
          </a:r>
          <a:endParaRPr lang="en-US" sz="1800" kern="1200"/>
        </a:p>
      </dsp:txBody>
      <dsp:txXfrm>
        <a:off x="4105200" y="2167049"/>
        <a:ext cx="2609998" cy="1565999"/>
      </dsp:txXfrm>
    </dsp:sp>
    <dsp:sp modelId="{060906F4-1A9B-4067-AAD8-B8128AE2ECEC}">
      <dsp:nvSpPr>
        <dsp:cNvPr id="0" name=""/>
        <dsp:cNvSpPr/>
      </dsp:nvSpPr>
      <dsp:spPr>
        <a:xfrm>
          <a:off x="7315499" y="2167049"/>
          <a:ext cx="2609998" cy="1565999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2" tIns="134245" rIns="127892" bIns="134245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Titik berat penyelidikannya pada masyarakat,dan hukum sebagai manifestasi semata.</a:t>
          </a:r>
          <a:endParaRPr lang="en-US" sz="1800" kern="1200"/>
        </a:p>
      </dsp:txBody>
      <dsp:txXfrm>
        <a:off x="7315499" y="2167049"/>
        <a:ext cx="2609998" cy="156599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2CD0F-0068-43DE-941C-F1343C595610}">
      <dsp:nvSpPr>
        <dsp:cNvPr id="0" name=""/>
        <dsp:cNvSpPr/>
      </dsp:nvSpPr>
      <dsp:spPr>
        <a:xfrm>
          <a:off x="523095" y="460732"/>
          <a:ext cx="1441902" cy="144190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4F304-9C2C-402C-9FF4-E4AE7F9004E6}">
      <dsp:nvSpPr>
        <dsp:cNvPr id="0" name=""/>
        <dsp:cNvSpPr/>
      </dsp:nvSpPr>
      <dsp:spPr>
        <a:xfrm>
          <a:off x="830385" y="768023"/>
          <a:ext cx="827321" cy="8273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C45FE-6109-4E17-B51B-9AD9BC64CF2C}">
      <dsp:nvSpPr>
        <dsp:cNvPr id="0" name=""/>
        <dsp:cNvSpPr/>
      </dsp:nvSpPr>
      <dsp:spPr>
        <a:xfrm>
          <a:off x="62159" y="2351752"/>
          <a:ext cx="2363775" cy="92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0" i="0" kern="1200"/>
            <a:t>Ada yang menyebutnya sebagai positivisme hukum dan Neopositivisme dan bahkan sebagai aliran baru sebagai Pragmatic Legal Realism.</a:t>
          </a:r>
          <a:endParaRPr lang="en-US" sz="1100" kern="1200"/>
        </a:p>
      </dsp:txBody>
      <dsp:txXfrm>
        <a:off x="62159" y="2351752"/>
        <a:ext cx="2363775" cy="921313"/>
      </dsp:txXfrm>
    </dsp:sp>
    <dsp:sp modelId="{C3D67DF3-25B4-4CCA-911F-0430FDA746A1}">
      <dsp:nvSpPr>
        <dsp:cNvPr id="0" name=""/>
        <dsp:cNvSpPr/>
      </dsp:nvSpPr>
      <dsp:spPr>
        <a:xfrm>
          <a:off x="3300530" y="460732"/>
          <a:ext cx="1441902" cy="144190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ABC89-A651-4B61-A00B-E5A65A149169}">
      <dsp:nvSpPr>
        <dsp:cNvPr id="0" name=""/>
        <dsp:cNvSpPr/>
      </dsp:nvSpPr>
      <dsp:spPr>
        <a:xfrm>
          <a:off x="3607821" y="768023"/>
          <a:ext cx="827321" cy="8273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C2D4D3-D87C-4662-A84E-0BF4FFE7FBA2}">
      <dsp:nvSpPr>
        <dsp:cNvPr id="0" name=""/>
        <dsp:cNvSpPr/>
      </dsp:nvSpPr>
      <dsp:spPr>
        <a:xfrm>
          <a:off x="2839594" y="2351752"/>
          <a:ext cx="2363775" cy="92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0" i="0" kern="1200"/>
            <a:t>Akar realisme hukum adalah empirisme, khususnya pengalaman2 yang dapat ditimba dari pengadilan.</a:t>
          </a:r>
          <a:endParaRPr lang="en-US" sz="1100" kern="1200"/>
        </a:p>
      </dsp:txBody>
      <dsp:txXfrm>
        <a:off x="2839594" y="2351752"/>
        <a:ext cx="2363775" cy="921313"/>
      </dsp:txXfrm>
    </dsp:sp>
    <dsp:sp modelId="{120A82A1-44E1-4FFA-AF22-58353BAE3C15}">
      <dsp:nvSpPr>
        <dsp:cNvPr id="0" name=""/>
        <dsp:cNvSpPr/>
      </dsp:nvSpPr>
      <dsp:spPr>
        <a:xfrm>
          <a:off x="6077966" y="460732"/>
          <a:ext cx="1441902" cy="144190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801DC8-9931-412D-891D-025B9F396DE4}">
      <dsp:nvSpPr>
        <dsp:cNvPr id="0" name=""/>
        <dsp:cNvSpPr/>
      </dsp:nvSpPr>
      <dsp:spPr>
        <a:xfrm>
          <a:off x="6385257" y="768023"/>
          <a:ext cx="827321" cy="8273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06F44-40C0-46F6-8CC8-359ADFC13589}">
      <dsp:nvSpPr>
        <dsp:cNvPr id="0" name=""/>
        <dsp:cNvSpPr/>
      </dsp:nvSpPr>
      <dsp:spPr>
        <a:xfrm>
          <a:off x="5617030" y="2351752"/>
          <a:ext cx="2363775" cy="92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0" i="0" kern="1200"/>
            <a:t>Hukum adalah hasil dari kekuatan2 sosial dan alat kontrol sosial dan terbentuk dalam kehidupan dari berbagai aspek.</a:t>
          </a:r>
          <a:endParaRPr lang="en-US" sz="1100" kern="1200"/>
        </a:p>
      </dsp:txBody>
      <dsp:txXfrm>
        <a:off x="5617030" y="2351752"/>
        <a:ext cx="2363775" cy="921313"/>
      </dsp:txXfrm>
    </dsp:sp>
    <dsp:sp modelId="{F891D21F-A85C-428C-A558-123EE5453D09}">
      <dsp:nvSpPr>
        <dsp:cNvPr id="0" name=""/>
        <dsp:cNvSpPr/>
      </dsp:nvSpPr>
      <dsp:spPr>
        <a:xfrm>
          <a:off x="8855402" y="460732"/>
          <a:ext cx="1441902" cy="1441902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CD2104-D06A-42F7-AD55-D7D3AB56E6B1}">
      <dsp:nvSpPr>
        <dsp:cNvPr id="0" name=""/>
        <dsp:cNvSpPr/>
      </dsp:nvSpPr>
      <dsp:spPr>
        <a:xfrm>
          <a:off x="9162692" y="768023"/>
          <a:ext cx="827321" cy="82732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E68D2D-2BB8-4C06-B6BA-134397CAB4D8}">
      <dsp:nvSpPr>
        <dsp:cNvPr id="0" name=""/>
        <dsp:cNvSpPr/>
      </dsp:nvSpPr>
      <dsp:spPr>
        <a:xfrm>
          <a:off x="8394465" y="2351752"/>
          <a:ext cx="2363775" cy="921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0" i="0" kern="1200"/>
            <a:t>Realisme berpendapat bahwa tidak ada hukum yang mengatur suatu perkara sampai pada putusan. Apa yang dianggap law in book baru taksiran tentang bagaimana hakim memutuskan.</a:t>
          </a:r>
          <a:endParaRPr lang="en-US" sz="1100" kern="1200"/>
        </a:p>
      </dsp:txBody>
      <dsp:txXfrm>
        <a:off x="8394465" y="2351752"/>
        <a:ext cx="2363775" cy="9213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47F86-93F2-4D16-BF8F-214FFB489312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29D4A-FDFE-4FAE-8148-C461DC38767D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/>
            <a:t>Hukum yang berlaku Universal dan abadi.</a:t>
          </a:r>
          <a:endParaRPr lang="en-US" sz="3400" kern="1200"/>
        </a:p>
      </dsp:txBody>
      <dsp:txXfrm>
        <a:off x="696297" y="538547"/>
        <a:ext cx="4171627" cy="2590157"/>
      </dsp:txXfrm>
    </dsp:sp>
    <dsp:sp modelId="{363F4299-FBB9-4669-BCC1-03AC9543D32E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1E3CB-3D96-4383-BC36-7E25BD952470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/>
            <a:t>Hukum alam dianggap lebih tinggi dari hukum yang dibentuk oleh Manusia.</a:t>
          </a:r>
          <a:endParaRPr lang="en-US" sz="3400" kern="1200"/>
        </a:p>
      </dsp:txBody>
      <dsp:txXfrm>
        <a:off x="5991936" y="538547"/>
        <a:ext cx="4171627" cy="259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92891-3618-4942-A907-7E8988C3C78C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8590B5-26C6-48F0-AE42-E9676F6D6251}">
      <dsp:nvSpPr>
        <dsp:cNvPr id="0" name=""/>
        <dsp:cNvSpPr/>
      </dsp:nvSpPr>
      <dsp:spPr>
        <a:xfrm>
          <a:off x="0" y="0"/>
          <a:ext cx="105156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0" i="0" kern="1200"/>
            <a:t>Irasional Hukum yang universal dan abadi itu bersumber dari Tuhan sacara Langsung </a:t>
          </a:r>
          <a:endParaRPr lang="en-US" sz="4300" kern="1200"/>
        </a:p>
      </dsp:txBody>
      <dsp:txXfrm>
        <a:off x="0" y="0"/>
        <a:ext cx="10515600" cy="2175669"/>
      </dsp:txXfrm>
    </dsp:sp>
    <dsp:sp modelId="{7A7C6536-8DC0-4229-94D4-1388BD6FEACD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1B646-3C04-4965-9A80-0AA2C1D4B052}">
      <dsp:nvSpPr>
        <dsp:cNvPr id="0" name=""/>
        <dsp:cNvSpPr/>
      </dsp:nvSpPr>
      <dsp:spPr>
        <a:xfrm>
          <a:off x="0" y="2175669"/>
          <a:ext cx="105156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0" i="0" kern="1200"/>
            <a:t>Rasional Hukum yang universal dan abadi itu bersumber dari rasio manusia.</a:t>
          </a:r>
          <a:br>
            <a:rPr lang="en-US" sz="4300" kern="1200"/>
          </a:br>
          <a:endParaRPr lang="en-US" sz="4300" kern="1200"/>
        </a:p>
      </dsp:txBody>
      <dsp:txXfrm>
        <a:off x="0" y="2175669"/>
        <a:ext cx="10515600" cy="21756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7369E-9BA8-4FAD-8761-5F9E4AB50B79}">
      <dsp:nvSpPr>
        <dsp:cNvPr id="0" name=""/>
        <dsp:cNvSpPr/>
      </dsp:nvSpPr>
      <dsp:spPr>
        <a:xfrm>
          <a:off x="4323206" y="877341"/>
          <a:ext cx="6754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5493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43301" y="919530"/>
        <a:ext cx="35304" cy="7060"/>
      </dsp:txXfrm>
    </dsp:sp>
    <dsp:sp modelId="{9EDFA40D-EC0C-4665-9AA7-1AE28CE1AFBB}">
      <dsp:nvSpPr>
        <dsp:cNvPr id="0" name=""/>
        <dsp:cNvSpPr/>
      </dsp:nvSpPr>
      <dsp:spPr>
        <a:xfrm>
          <a:off x="1255034" y="2069"/>
          <a:ext cx="3069972" cy="18419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431" tIns="157904" rIns="150431" bIns="157904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Thomas Aquinas ( M)</a:t>
          </a:r>
          <a:endParaRPr lang="en-US" sz="1800" kern="1200"/>
        </a:p>
      </dsp:txBody>
      <dsp:txXfrm>
        <a:off x="1255034" y="2069"/>
        <a:ext cx="3069972" cy="1841983"/>
      </dsp:txXfrm>
    </dsp:sp>
    <dsp:sp modelId="{00863060-2793-41BD-AF25-2DE0FBC9B9AC}">
      <dsp:nvSpPr>
        <dsp:cNvPr id="0" name=""/>
        <dsp:cNvSpPr/>
      </dsp:nvSpPr>
      <dsp:spPr>
        <a:xfrm>
          <a:off x="2790020" y="1842253"/>
          <a:ext cx="3776066" cy="675493"/>
        </a:xfrm>
        <a:custGeom>
          <a:avLst/>
          <a:gdLst/>
          <a:ahLst/>
          <a:cxnLst/>
          <a:rect l="0" t="0" r="0" b="0"/>
          <a:pathLst>
            <a:path>
              <a:moveTo>
                <a:pt x="3776066" y="0"/>
              </a:moveTo>
              <a:lnTo>
                <a:pt x="3776066" y="354846"/>
              </a:lnTo>
              <a:lnTo>
                <a:pt x="0" y="354846"/>
              </a:lnTo>
              <a:lnTo>
                <a:pt x="0" y="675493"/>
              </a:lnTo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82015" y="2176469"/>
        <a:ext cx="192075" cy="7060"/>
      </dsp:txXfrm>
    </dsp:sp>
    <dsp:sp modelId="{101E8129-BF4B-47B7-8257-0D7660AA9F7B}">
      <dsp:nvSpPr>
        <dsp:cNvPr id="0" name=""/>
        <dsp:cNvSpPr/>
      </dsp:nvSpPr>
      <dsp:spPr>
        <a:xfrm>
          <a:off x="5031100" y="2069"/>
          <a:ext cx="3069972" cy="1841983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431" tIns="157904" rIns="150431" bIns="157904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Terdapat kebenaran akal disamping kebenaran wahyu dan terdapat pengetahuan yang tidak diketahui akal, untuk itulah diperlukan Iman.</a:t>
          </a:r>
          <a:endParaRPr lang="en-US" sz="1800" kern="1200"/>
        </a:p>
      </dsp:txBody>
      <dsp:txXfrm>
        <a:off x="5031100" y="2069"/>
        <a:ext cx="3069972" cy="1841983"/>
      </dsp:txXfrm>
    </dsp:sp>
    <dsp:sp modelId="{8CA4966D-9471-45A9-AB23-FC5A7796FB6B}">
      <dsp:nvSpPr>
        <dsp:cNvPr id="0" name=""/>
        <dsp:cNvSpPr/>
      </dsp:nvSpPr>
      <dsp:spPr>
        <a:xfrm>
          <a:off x="4323206" y="3425418"/>
          <a:ext cx="6754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5493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43301" y="3467608"/>
        <a:ext cx="35304" cy="7060"/>
      </dsp:txXfrm>
    </dsp:sp>
    <dsp:sp modelId="{14DE1801-35B8-4388-ABB8-0AE982E872DB}">
      <dsp:nvSpPr>
        <dsp:cNvPr id="0" name=""/>
        <dsp:cNvSpPr/>
      </dsp:nvSpPr>
      <dsp:spPr>
        <a:xfrm>
          <a:off x="1255034" y="2550146"/>
          <a:ext cx="3069972" cy="1841983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431" tIns="157904" rIns="150431" bIns="157904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Terdapat dua pengetahuan :</a:t>
          </a:r>
          <a:endParaRPr lang="en-US" sz="18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/>
            <a:t>Pengetahuan Alamiah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/>
            <a:t>Pengetahuan ImanPembedaan ini digunakan untuk menjelaskan antara Filsafat dan teologi.</a:t>
          </a:r>
          <a:endParaRPr lang="en-US" sz="1400" kern="1200"/>
        </a:p>
      </dsp:txBody>
      <dsp:txXfrm>
        <a:off x="1255034" y="2550146"/>
        <a:ext cx="3069972" cy="1841983"/>
      </dsp:txXfrm>
    </dsp:sp>
    <dsp:sp modelId="{25D01327-4438-4892-A587-085BB697726E}">
      <dsp:nvSpPr>
        <dsp:cNvPr id="0" name=""/>
        <dsp:cNvSpPr/>
      </dsp:nvSpPr>
      <dsp:spPr>
        <a:xfrm>
          <a:off x="5031100" y="2550146"/>
          <a:ext cx="3069972" cy="184198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431" tIns="157904" rIns="150431" bIns="157904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Hukum alam bagian dari hukum Tuhan yang diungkapkan dalam pikiran alam untuk membedakan yang baik dan yang buruk.</a:t>
          </a:r>
          <a:endParaRPr lang="en-US" sz="1800" kern="1200"/>
        </a:p>
      </dsp:txBody>
      <dsp:txXfrm>
        <a:off x="5031100" y="2550146"/>
        <a:ext cx="3069972" cy="18419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6B78D-77DC-4CC5-A4AC-FA957A28AF0B}">
      <dsp:nvSpPr>
        <dsp:cNvPr id="0" name=""/>
        <dsp:cNvSpPr/>
      </dsp:nvSpPr>
      <dsp:spPr>
        <a:xfrm>
          <a:off x="379476" y="0"/>
          <a:ext cx="5504687" cy="5504687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F6DB53-434B-401A-8438-FC7EEAE31768}">
      <dsp:nvSpPr>
        <dsp:cNvPr id="0" name=""/>
        <dsp:cNvSpPr/>
      </dsp:nvSpPr>
      <dsp:spPr>
        <a:xfrm>
          <a:off x="902421" y="522945"/>
          <a:ext cx="2146828" cy="21468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Lex Aeterna Hukum rasio Tuhan yang tidak dapat ditangkap oleh pancaindera manusia.  </a:t>
          </a:r>
          <a:endParaRPr lang="en-US" sz="1900" kern="1200"/>
        </a:p>
      </dsp:txBody>
      <dsp:txXfrm>
        <a:off x="1007221" y="627745"/>
        <a:ext cx="1937228" cy="1937228"/>
      </dsp:txXfrm>
    </dsp:sp>
    <dsp:sp modelId="{39BB16A2-C8D7-4058-9DE2-D5ADB7FFD00C}">
      <dsp:nvSpPr>
        <dsp:cNvPr id="0" name=""/>
        <dsp:cNvSpPr/>
      </dsp:nvSpPr>
      <dsp:spPr>
        <a:xfrm>
          <a:off x="3214390" y="522945"/>
          <a:ext cx="2146828" cy="21468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Lex Divina Hukum rasio Tuhan yang dapat ditangkap oleh pancaindera manusia. </a:t>
          </a:r>
          <a:endParaRPr lang="en-US" sz="1900" kern="1200"/>
        </a:p>
      </dsp:txBody>
      <dsp:txXfrm>
        <a:off x="3319190" y="627745"/>
        <a:ext cx="1937228" cy="1937228"/>
      </dsp:txXfrm>
    </dsp:sp>
    <dsp:sp modelId="{372195E7-FB41-40E5-A1A6-6FED03DBD996}">
      <dsp:nvSpPr>
        <dsp:cNvPr id="0" name=""/>
        <dsp:cNvSpPr/>
      </dsp:nvSpPr>
      <dsp:spPr>
        <a:xfrm>
          <a:off x="902421" y="2834914"/>
          <a:ext cx="2146828" cy="21468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Lex Naturalis Hukum alam, yaitu penjelmaan lex Eaterna ke dalam rasio manusia. </a:t>
          </a:r>
          <a:endParaRPr lang="en-US" sz="1900" kern="1200"/>
        </a:p>
      </dsp:txBody>
      <dsp:txXfrm>
        <a:off x="1007221" y="2939714"/>
        <a:ext cx="1937228" cy="1937228"/>
      </dsp:txXfrm>
    </dsp:sp>
    <dsp:sp modelId="{999A6E46-53BD-4E64-BF70-AD47A321E958}">
      <dsp:nvSpPr>
        <dsp:cNvPr id="0" name=""/>
        <dsp:cNvSpPr/>
      </dsp:nvSpPr>
      <dsp:spPr>
        <a:xfrm>
          <a:off x="3214390" y="2834914"/>
          <a:ext cx="2146828" cy="21468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Lex Positivis penerapan lex naturalis dalam kehidupan manusia di Dunia.</a:t>
          </a:r>
          <a:br>
            <a:rPr lang="en-US" sz="1900" kern="1200"/>
          </a:br>
          <a:endParaRPr lang="en-US" sz="1900" kern="1200"/>
        </a:p>
      </dsp:txBody>
      <dsp:txXfrm>
        <a:off x="3319190" y="2939714"/>
        <a:ext cx="1937228" cy="19372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725019-4C7F-495A-9617-09B7B81B3D99}">
      <dsp:nvSpPr>
        <dsp:cNvPr id="0" name=""/>
        <dsp:cNvSpPr/>
      </dsp:nvSpPr>
      <dsp:spPr>
        <a:xfrm>
          <a:off x="2705303" y="1030908"/>
          <a:ext cx="5903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0384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4971" y="1073523"/>
        <a:ext cx="31049" cy="6209"/>
      </dsp:txXfrm>
    </dsp:sp>
    <dsp:sp modelId="{0BB00BE9-86A9-44AD-88A0-82FF35532686}">
      <dsp:nvSpPr>
        <dsp:cNvPr id="0" name=""/>
        <dsp:cNvSpPr/>
      </dsp:nvSpPr>
      <dsp:spPr>
        <a:xfrm>
          <a:off x="7172" y="266649"/>
          <a:ext cx="2699931" cy="16199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Hugo de Groot alias Grotius </a:t>
          </a:r>
          <a:endParaRPr lang="en-US" sz="1500" kern="1200"/>
        </a:p>
      </dsp:txBody>
      <dsp:txXfrm>
        <a:off x="7172" y="266649"/>
        <a:ext cx="2699931" cy="1619958"/>
      </dsp:txXfrm>
    </dsp:sp>
    <dsp:sp modelId="{C39FEB79-80AD-48A4-AF2E-CD8E6860D9BD}">
      <dsp:nvSpPr>
        <dsp:cNvPr id="0" name=""/>
        <dsp:cNvSpPr/>
      </dsp:nvSpPr>
      <dsp:spPr>
        <a:xfrm>
          <a:off x="6026219" y="1030908"/>
          <a:ext cx="5903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0384" y="45720"/>
              </a:lnTo>
            </a:path>
          </a:pathLst>
        </a:custGeom>
        <a:noFill/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305886" y="1073523"/>
        <a:ext cx="31049" cy="6209"/>
      </dsp:txXfrm>
    </dsp:sp>
    <dsp:sp modelId="{A8EFF4C4-5EC3-46A4-9712-E736A05E60D4}">
      <dsp:nvSpPr>
        <dsp:cNvPr id="0" name=""/>
        <dsp:cNvSpPr/>
      </dsp:nvSpPr>
      <dsp:spPr>
        <a:xfrm>
          <a:off x="3328087" y="266649"/>
          <a:ext cx="2699931" cy="1619958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Bapak Hukum Internasional karena dialah yang mempopulerkan konsep hukum dalam hubungan antar negara, seperti hukum perang dan hukum damai, hukum laut.</a:t>
          </a:r>
          <a:endParaRPr lang="en-US" sz="1500" kern="1200"/>
        </a:p>
      </dsp:txBody>
      <dsp:txXfrm>
        <a:off x="3328087" y="266649"/>
        <a:ext cx="2699931" cy="1619958"/>
      </dsp:txXfrm>
    </dsp:sp>
    <dsp:sp modelId="{E5E8DF99-3732-4DD5-AD75-05D8ECE82C65}">
      <dsp:nvSpPr>
        <dsp:cNvPr id="0" name=""/>
        <dsp:cNvSpPr/>
      </dsp:nvSpPr>
      <dsp:spPr>
        <a:xfrm>
          <a:off x="1357138" y="1884807"/>
          <a:ext cx="6641830" cy="590384"/>
        </a:xfrm>
        <a:custGeom>
          <a:avLst/>
          <a:gdLst/>
          <a:ahLst/>
          <a:cxnLst/>
          <a:rect l="0" t="0" r="0" b="0"/>
          <a:pathLst>
            <a:path>
              <a:moveTo>
                <a:pt x="6641830" y="0"/>
              </a:moveTo>
              <a:lnTo>
                <a:pt x="6641830" y="312292"/>
              </a:lnTo>
              <a:lnTo>
                <a:pt x="0" y="312292"/>
              </a:lnTo>
              <a:lnTo>
                <a:pt x="0" y="590384"/>
              </a:lnTo>
            </a:path>
          </a:pathLst>
        </a:custGeom>
        <a:noFill/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11283" y="2176895"/>
        <a:ext cx="333539" cy="6209"/>
      </dsp:txXfrm>
    </dsp:sp>
    <dsp:sp modelId="{16CEFCF6-F15E-43BC-A4A9-6E102B665DC1}">
      <dsp:nvSpPr>
        <dsp:cNvPr id="0" name=""/>
        <dsp:cNvSpPr/>
      </dsp:nvSpPr>
      <dsp:spPr>
        <a:xfrm>
          <a:off x="6649003" y="266649"/>
          <a:ext cx="2699931" cy="1619958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Sumber Hukum adalah Rasio Manusia.</a:t>
          </a:r>
          <a:endParaRPr lang="en-US" sz="1500" kern="1200"/>
        </a:p>
      </dsp:txBody>
      <dsp:txXfrm>
        <a:off x="6649003" y="266649"/>
        <a:ext cx="2699931" cy="1619958"/>
      </dsp:txXfrm>
    </dsp:sp>
    <dsp:sp modelId="{EDF46B6B-C3F3-4B4A-A2E3-5ED574FC65EF}">
      <dsp:nvSpPr>
        <dsp:cNvPr id="0" name=""/>
        <dsp:cNvSpPr/>
      </dsp:nvSpPr>
      <dsp:spPr>
        <a:xfrm>
          <a:off x="2705303" y="3271851"/>
          <a:ext cx="5903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0384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4971" y="3314466"/>
        <a:ext cx="31049" cy="6209"/>
      </dsp:txXfrm>
    </dsp:sp>
    <dsp:sp modelId="{88F567C0-6E9A-4A65-9EED-87D91F4381DA}">
      <dsp:nvSpPr>
        <dsp:cNvPr id="0" name=""/>
        <dsp:cNvSpPr/>
      </dsp:nvSpPr>
      <dsp:spPr>
        <a:xfrm>
          <a:off x="7172" y="2507592"/>
          <a:ext cx="2699931" cy="1619958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Hukum alam adalah hukum yang muncul sesuai kodrat manusia.Hukum alam tidak mungkin dapat dirubah, bahkan oleh Tuhan Sekalipun.</a:t>
          </a:r>
          <a:endParaRPr lang="en-US" sz="1500" kern="1200"/>
        </a:p>
      </dsp:txBody>
      <dsp:txXfrm>
        <a:off x="7172" y="2507592"/>
        <a:ext cx="2699931" cy="1619958"/>
      </dsp:txXfrm>
    </dsp:sp>
    <dsp:sp modelId="{D1E06287-6478-46E3-A813-43DA2BCA4293}">
      <dsp:nvSpPr>
        <dsp:cNvPr id="0" name=""/>
        <dsp:cNvSpPr/>
      </dsp:nvSpPr>
      <dsp:spPr>
        <a:xfrm>
          <a:off x="3328087" y="2507592"/>
          <a:ext cx="2699931" cy="1619958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Hukum alam ini diperoleh oleh manusia melalui akalnya, tetapi Tuhanlah yang memberikan kekuatan mengikat.</a:t>
          </a:r>
          <a:br>
            <a:rPr lang="en-US" sz="1500" kern="1200"/>
          </a:br>
          <a:endParaRPr lang="en-US" sz="1500" kern="1200"/>
        </a:p>
      </dsp:txBody>
      <dsp:txXfrm>
        <a:off x="3328087" y="2507592"/>
        <a:ext cx="2699931" cy="16199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77B81-C56B-40D2-A151-902E1EAFE69B}">
      <dsp:nvSpPr>
        <dsp:cNvPr id="0" name=""/>
        <dsp:cNvSpPr/>
      </dsp:nvSpPr>
      <dsp:spPr>
        <a:xfrm>
          <a:off x="2229586" y="8595"/>
          <a:ext cx="1804466" cy="117290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/>
            <a:t>Menghendaki agar setiap metodelogi dalam menemukan kebenaran menggunakan realitas yang eksis, terlepas dari prapersepsi yang subjektif.</a:t>
          </a:r>
          <a:endParaRPr lang="en-US" sz="1100" kern="1200"/>
        </a:p>
      </dsp:txBody>
      <dsp:txXfrm>
        <a:off x="2286842" y="65851"/>
        <a:ext cx="1689954" cy="1058391"/>
      </dsp:txXfrm>
    </dsp:sp>
    <dsp:sp modelId="{4C6B8068-5565-47A4-A30B-40F592535650}">
      <dsp:nvSpPr>
        <dsp:cNvPr id="0" name=""/>
        <dsp:cNvSpPr/>
      </dsp:nvSpPr>
      <dsp:spPr>
        <a:xfrm>
          <a:off x="789565" y="595047"/>
          <a:ext cx="4684508" cy="4684508"/>
        </a:xfrm>
        <a:custGeom>
          <a:avLst/>
          <a:gdLst/>
          <a:ahLst/>
          <a:cxnLst/>
          <a:rect l="0" t="0" r="0" b="0"/>
          <a:pathLst>
            <a:path>
              <a:moveTo>
                <a:pt x="3485961" y="298216"/>
              </a:moveTo>
              <a:arcTo wR="2342254" hR="2342254" stAng="17953708" swAng="1211107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063A1-98A6-4232-9AA1-0715B3D05792}">
      <dsp:nvSpPr>
        <dsp:cNvPr id="0" name=""/>
        <dsp:cNvSpPr/>
      </dsp:nvSpPr>
      <dsp:spPr>
        <a:xfrm>
          <a:off x="4457202" y="1627053"/>
          <a:ext cx="1804466" cy="1172903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/>
            <a:t>Ajaran ini masuk ke Ilmu Hukum dengan menghilangkan pemikiran2 meta yuridis (moral). Muncul Positivisasi Hukum.</a:t>
          </a:r>
          <a:endParaRPr lang="en-US" sz="1100" kern="1200"/>
        </a:p>
      </dsp:txBody>
      <dsp:txXfrm>
        <a:off x="4514458" y="1684309"/>
        <a:ext cx="1689954" cy="1058391"/>
      </dsp:txXfrm>
    </dsp:sp>
    <dsp:sp modelId="{4D331A7B-7D07-4345-B31F-CAD60D447D1C}">
      <dsp:nvSpPr>
        <dsp:cNvPr id="0" name=""/>
        <dsp:cNvSpPr/>
      </dsp:nvSpPr>
      <dsp:spPr>
        <a:xfrm>
          <a:off x="789565" y="595047"/>
          <a:ext cx="4684508" cy="4684508"/>
        </a:xfrm>
        <a:custGeom>
          <a:avLst/>
          <a:gdLst/>
          <a:ahLst/>
          <a:cxnLst/>
          <a:rect l="0" t="0" r="0" b="0"/>
          <a:pathLst>
            <a:path>
              <a:moveTo>
                <a:pt x="4678883" y="2504489"/>
              </a:moveTo>
              <a:arcTo wR="2342254" hR="2342254" stAng="21838305" swAng="1359392"/>
            </a:path>
          </a:pathLst>
        </a:custGeom>
        <a:noFill/>
        <a:ln w="635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7EC0F-2949-4D27-AA93-7BE1F7518E59}">
      <dsp:nvSpPr>
        <dsp:cNvPr id="0" name=""/>
        <dsp:cNvSpPr/>
      </dsp:nvSpPr>
      <dsp:spPr>
        <a:xfrm>
          <a:off x="3606329" y="4245773"/>
          <a:ext cx="1804466" cy="1172903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/>
            <a:t>Norma hukum harus eksis dalam alamnya yang eksis sebagai norma positif.</a:t>
          </a:r>
          <a:endParaRPr lang="en-US" sz="1100" kern="1200"/>
        </a:p>
      </dsp:txBody>
      <dsp:txXfrm>
        <a:off x="3663585" y="4303029"/>
        <a:ext cx="1689954" cy="1058391"/>
      </dsp:txXfrm>
    </dsp:sp>
    <dsp:sp modelId="{D3C3D7AE-81CD-40A2-8454-25ADEB1A886A}">
      <dsp:nvSpPr>
        <dsp:cNvPr id="0" name=""/>
        <dsp:cNvSpPr/>
      </dsp:nvSpPr>
      <dsp:spPr>
        <a:xfrm>
          <a:off x="789565" y="595047"/>
          <a:ext cx="4684508" cy="4684508"/>
        </a:xfrm>
        <a:custGeom>
          <a:avLst/>
          <a:gdLst/>
          <a:ahLst/>
          <a:cxnLst/>
          <a:rect l="0" t="0" r="0" b="0"/>
          <a:pathLst>
            <a:path>
              <a:moveTo>
                <a:pt x="2629541" y="4666823"/>
              </a:moveTo>
              <a:arcTo wR="2342254" hR="2342254" stAng="4977281" swAng="845438"/>
            </a:path>
          </a:pathLst>
        </a:custGeom>
        <a:noFill/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72DAC-B018-434D-9951-307D4E233E45}">
      <dsp:nvSpPr>
        <dsp:cNvPr id="0" name=""/>
        <dsp:cNvSpPr/>
      </dsp:nvSpPr>
      <dsp:spPr>
        <a:xfrm>
          <a:off x="852844" y="4245773"/>
          <a:ext cx="1804466" cy="1172903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/>
            <a:t>Aliran hukum positif memisahkan antara hukum dan moral (antara das sein dan das sollen).</a:t>
          </a:r>
          <a:endParaRPr lang="en-US" sz="1100" kern="1200"/>
        </a:p>
      </dsp:txBody>
      <dsp:txXfrm>
        <a:off x="910100" y="4303029"/>
        <a:ext cx="1689954" cy="1058391"/>
      </dsp:txXfrm>
    </dsp:sp>
    <dsp:sp modelId="{0D2763C7-6D7A-4BA6-B440-31524DFE8A5C}">
      <dsp:nvSpPr>
        <dsp:cNvPr id="0" name=""/>
        <dsp:cNvSpPr/>
      </dsp:nvSpPr>
      <dsp:spPr>
        <a:xfrm>
          <a:off x="789565" y="595047"/>
          <a:ext cx="4684508" cy="4684508"/>
        </a:xfrm>
        <a:custGeom>
          <a:avLst/>
          <a:gdLst/>
          <a:ahLst/>
          <a:cxnLst/>
          <a:rect l="0" t="0" r="0" b="0"/>
          <a:pathLst>
            <a:path>
              <a:moveTo>
                <a:pt x="248435" y="3392053"/>
              </a:moveTo>
              <a:arcTo wR="2342254" hR="2342254" stAng="9202303" swAng="1359392"/>
            </a:path>
          </a:pathLst>
        </a:custGeom>
        <a:noFill/>
        <a:ln w="635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7AD153-282F-4A4F-9BE0-402FDB23A376}">
      <dsp:nvSpPr>
        <dsp:cNvPr id="0" name=""/>
        <dsp:cNvSpPr/>
      </dsp:nvSpPr>
      <dsp:spPr>
        <a:xfrm>
          <a:off x="1970" y="1627053"/>
          <a:ext cx="1804466" cy="117290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/>
            <a:t>Legisme berpendapat bahwa hukum indentik dengan UU.</a:t>
          </a:r>
          <a:br>
            <a:rPr lang="en-US" sz="1100" kern="1200"/>
          </a:br>
          <a:endParaRPr lang="en-US" sz="1100" kern="1200"/>
        </a:p>
      </dsp:txBody>
      <dsp:txXfrm>
        <a:off x="59226" y="1684309"/>
        <a:ext cx="1689954" cy="1058391"/>
      </dsp:txXfrm>
    </dsp:sp>
    <dsp:sp modelId="{B4F52D19-2C7D-4105-9AA1-133448D314D1}">
      <dsp:nvSpPr>
        <dsp:cNvPr id="0" name=""/>
        <dsp:cNvSpPr/>
      </dsp:nvSpPr>
      <dsp:spPr>
        <a:xfrm>
          <a:off x="789565" y="595047"/>
          <a:ext cx="4684508" cy="4684508"/>
        </a:xfrm>
        <a:custGeom>
          <a:avLst/>
          <a:gdLst/>
          <a:ahLst/>
          <a:cxnLst/>
          <a:rect l="0" t="0" r="0" b="0"/>
          <a:pathLst>
            <a:path>
              <a:moveTo>
                <a:pt x="563486" y="818396"/>
              </a:moveTo>
              <a:arcTo wR="2342254" hR="2342254" stAng="13235186" swAng="1211107"/>
            </a:path>
          </a:pathLst>
        </a:custGeom>
        <a:noFill/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F3CED-FFA9-4B6E-8373-F2A21CE9A4CE}">
      <dsp:nvSpPr>
        <dsp:cNvPr id="0" name=""/>
        <dsp:cNvSpPr/>
      </dsp:nvSpPr>
      <dsp:spPr>
        <a:xfrm>
          <a:off x="932" y="1575854"/>
          <a:ext cx="2811715" cy="18276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/>
            <a:t>Analytical jurisprudence</a:t>
          </a:r>
          <a:endParaRPr lang="en-US" sz="3300" kern="1200"/>
        </a:p>
      </dsp:txBody>
      <dsp:txXfrm>
        <a:off x="90149" y="1665071"/>
        <a:ext cx="2633281" cy="1649180"/>
      </dsp:txXfrm>
    </dsp:sp>
    <dsp:sp modelId="{2929BB58-9F9E-4977-BFF6-C4759BA79D01}">
      <dsp:nvSpPr>
        <dsp:cNvPr id="0" name=""/>
        <dsp:cNvSpPr/>
      </dsp:nvSpPr>
      <dsp:spPr>
        <a:xfrm>
          <a:off x="1406789" y="937359"/>
          <a:ext cx="3104604" cy="3104604"/>
        </a:xfrm>
        <a:custGeom>
          <a:avLst/>
          <a:gdLst/>
          <a:ahLst/>
          <a:cxnLst/>
          <a:rect l="0" t="0" r="0" b="0"/>
          <a:pathLst>
            <a:path>
              <a:moveTo>
                <a:pt x="312409" y="618327"/>
              </a:moveTo>
              <a:arcTo wR="1552302" hR="1552302" stAng="13019378" swAng="6361244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F7830-EC35-4CAA-AF71-D21D3E46A159}">
      <dsp:nvSpPr>
        <dsp:cNvPr id="0" name=""/>
        <dsp:cNvSpPr/>
      </dsp:nvSpPr>
      <dsp:spPr>
        <a:xfrm>
          <a:off x="3105536" y="1575854"/>
          <a:ext cx="2811715" cy="182761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/>
            <a:t>Reine Rechtslehre</a:t>
          </a:r>
          <a:endParaRPr lang="en-US" sz="3300" kern="1200"/>
        </a:p>
      </dsp:txBody>
      <dsp:txXfrm>
        <a:off x="3194753" y="1665071"/>
        <a:ext cx="2633281" cy="1649180"/>
      </dsp:txXfrm>
    </dsp:sp>
    <dsp:sp modelId="{1A2724E0-6C22-4A0C-843F-777AF1255310}">
      <dsp:nvSpPr>
        <dsp:cNvPr id="0" name=""/>
        <dsp:cNvSpPr/>
      </dsp:nvSpPr>
      <dsp:spPr>
        <a:xfrm>
          <a:off x="1406789" y="937359"/>
          <a:ext cx="3104604" cy="3104604"/>
        </a:xfrm>
        <a:custGeom>
          <a:avLst/>
          <a:gdLst/>
          <a:ahLst/>
          <a:cxnLst/>
          <a:rect l="0" t="0" r="0" b="0"/>
          <a:pathLst>
            <a:path>
              <a:moveTo>
                <a:pt x="2792194" y="2486276"/>
              </a:moveTo>
              <a:arcTo wR="1552302" hR="1552302" stAng="2219378" swAng="6361244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CF6DB-1767-4C78-B7D0-2E110937FD69}">
      <dsp:nvSpPr>
        <dsp:cNvPr id="0" name=""/>
        <dsp:cNvSpPr/>
      </dsp:nvSpPr>
      <dsp:spPr>
        <a:xfrm>
          <a:off x="643645" y="383279"/>
          <a:ext cx="4769703" cy="4769703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Aliran hukum positif analitis oleh John Austin.</a:t>
          </a:r>
          <a:endParaRPr lang="en-US" sz="1300" kern="1200"/>
        </a:p>
      </dsp:txBody>
      <dsp:txXfrm>
        <a:off x="3236888" y="1263403"/>
        <a:ext cx="1618292" cy="1589901"/>
      </dsp:txXfrm>
    </dsp:sp>
    <dsp:sp modelId="{83F96FB9-789A-4186-848D-28E8F26CD618}">
      <dsp:nvSpPr>
        <dsp:cNvPr id="0" name=""/>
        <dsp:cNvSpPr/>
      </dsp:nvSpPr>
      <dsp:spPr>
        <a:xfrm>
          <a:off x="397778" y="525235"/>
          <a:ext cx="4769703" cy="4769703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Hukum adalah perintah penguasa.</a:t>
          </a:r>
          <a:endParaRPr lang="en-US" sz="1300" kern="1200"/>
        </a:p>
      </dsp:txBody>
      <dsp:txXfrm>
        <a:off x="1703768" y="3534691"/>
        <a:ext cx="2157723" cy="1476336"/>
      </dsp:txXfrm>
    </dsp:sp>
    <dsp:sp modelId="{E017FA50-148F-44C9-BAC7-8243A51EBAAA}">
      <dsp:nvSpPr>
        <dsp:cNvPr id="0" name=""/>
        <dsp:cNvSpPr/>
      </dsp:nvSpPr>
      <dsp:spPr>
        <a:xfrm>
          <a:off x="397778" y="525235"/>
          <a:ext cx="4769703" cy="4769703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Law is a command which obliges a person or persons…laws and others commands are said to proceed from superiors, and to bind or oblige inferiors.</a:t>
          </a:r>
          <a:br>
            <a:rPr lang="en-US" sz="1300" kern="1200"/>
          </a:br>
          <a:endParaRPr lang="en-US" sz="1300" kern="1200"/>
        </a:p>
      </dsp:txBody>
      <dsp:txXfrm>
        <a:off x="908818" y="1462141"/>
        <a:ext cx="1618292" cy="1589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5139A-2BBC-4C21-94AA-99752FBA6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18249-83AD-4302-93F3-16B4F326A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72536-3B2E-4D7C-9176-9886925A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044D9-C1E1-4181-B55A-1B36E085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8B152-5052-487A-A090-84673E0F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1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83C01-4C1D-491D-AEBB-5A625110D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247C5-1906-484E-927B-5084227FB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A0603-B6D8-488D-AE70-57D8BF7AB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CC6A8-5C0C-41A6-AE37-B206C968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33B9A-0B88-42F4-BFEF-A72701C24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6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7ED283-E4F1-4187-A44B-98FDF8FEE6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7331BA-E8BE-4743-B6D2-3AC3F3C1C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BCDCF-25E5-47C8-97E4-95F07939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88813-9979-4418-BC28-39E434C2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59BEA-415F-43A0-B66C-9D68FA6C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8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8F147-6032-4751-8948-A9977AEC1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05EA-8858-4EC4-9BA8-4DF3EC1B3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38797-A676-4D83-80EB-616703F51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CE0B2-C291-47B8-8A22-7E795432C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5CC00-F948-4D1F-B8E9-2027C8EAE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C47E8-C5A4-44CB-BB89-D2577FAE9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CE67B-2328-4C4A-AB01-8C39BE02D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4F0D-275B-49BF-BE98-65B9533D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E64B1-7168-4CF8-9BB2-CE738AA0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D4D7-D018-4C0A-8212-D793FD0D2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4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B8410-140F-47ED-A39D-C8DEA4525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82351-90F8-40A2-B4EA-476A0B53A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A2ABB-EF22-4DDD-91AB-7997E2876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B85ED-A87D-45B0-AC91-D5FAAE53C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4C4DA-209C-42EB-BFB2-9DC3E839E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2025A-97AC-40FD-8FDE-2D97DED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7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7EB14-9386-4D6C-B53D-0AE2E6214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AB747-714A-465C-AE6A-E6748B865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51268B-56EB-4776-89A3-79CA40D7E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D0BD63-63ED-4D7C-907E-5F2A29386D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57CC6A-F241-465D-A1D5-77DEDF3DB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43C22-30BA-44A3-BBCB-59D28448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C3794-550F-45D5-BB64-433D2BF4C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A65A95-20B8-4C74-B2B3-6B4C0FA2C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4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D94C2-0B92-405B-B12C-8F31AAD8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237C4-0B90-4333-ABE4-70F347F1D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7276ED-AD91-4FFB-A5DD-4703A3E84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F2BE5F-826B-4D25-B45C-6D1EB960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D23AAA-C0DC-4D44-89AD-4EECFAEC1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58FE97-408D-46AC-913C-0530833B2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16ABB-9BCE-492C-A4BF-2C3E6AD7B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5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8383A-0D59-4211-BE49-B1DF3B740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5BCCD-29DE-4EBA-A6AF-4B81035BD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CA8BC-2B73-444E-816E-6592185D1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AD245-FC3F-478A-8082-98479A8B6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DB7E9C-803E-4E8E-8EC0-9B58AB8E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264522-B147-426B-AF8B-2C3F0BB79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7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2BDA-B5DB-4002-938B-5C02693D3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95FA0E-1A13-4479-BF43-84C4A74D15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06DB1-0E1F-4DDA-AAC3-6E1A873F3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B75C6-923E-4E55-BFD1-05E9E890A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76384-DAC9-4B53-811D-B23DDCB1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91723-832B-494E-B570-FAB9AFA1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A445BA-DE6D-49B5-9ECF-758A2D5A4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098B3-61DA-49A7-A1B2-40E961283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E7C9C-2397-41DE-9BA5-B7D313DA4D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62D23-0836-4BE9-9336-22DF0E80BA52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3E658-1A1B-4E70-B6F7-51557BB7F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5C63D-D153-43BE-8C12-955E1E369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FD6F-9733-49E0-B3FD-37423205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16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tatue on top of building">
            <a:extLst>
              <a:ext uri="{FF2B5EF4-FFF2-40B4-BE49-F238E27FC236}">
                <a16:creationId xmlns:a16="http://schemas.microsoft.com/office/drawing/2014/main" id="{4CDA6894-11A1-4EFE-B9E5-6F54CF7D64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7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6104F6-4E1B-4971-9CAB-5018D4B70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 b="1" i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MAZHAB-MAZHAB DALAM ILMU HUKUM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3732CA-ADEB-4938-A32E-D929BE0297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Ria </a:t>
            </a:r>
            <a:r>
              <a:rPr lang="en-US" dirty="0" err="1">
                <a:solidFill>
                  <a:srgbClr val="FFFFFF"/>
                </a:solidFill>
              </a:rPr>
              <a:t>Wierma</a:t>
            </a:r>
            <a:r>
              <a:rPr lang="en-US" dirty="0">
                <a:solidFill>
                  <a:srgbClr val="FFFFFF"/>
                </a:solidFill>
              </a:rPr>
              <a:t> Putri</a:t>
            </a:r>
          </a:p>
        </p:txBody>
      </p:sp>
    </p:spTree>
    <p:extLst>
      <p:ext uri="{BB962C8B-B14F-4D97-AF65-F5344CB8AC3E}">
        <p14:creationId xmlns:p14="http://schemas.microsoft.com/office/powerpoint/2010/main" val="7398139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BEDC2-485F-4882-BF73-1E4AF37E8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en-US" sz="3000" b="1" i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ANALYTICAL JURISPRUDENCE</a:t>
            </a:r>
            <a:endParaRPr lang="en-US" sz="3000">
              <a:solidFill>
                <a:srgbClr val="FFFFFF"/>
              </a:solidFill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266D8016-80BC-4A24-BDA1-ECC947B0A2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603388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9891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87D1D-8CF9-4AAE-8FD6-F18BD768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REINE RECHTSLEHRE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Disebut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Juga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Teori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Hukum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Murni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Hans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Kelsen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0ED581-673C-401B-9FD1-6622AA75D92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1510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C7685F-02DB-4AF7-9082-FF98A7E53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b="1" i="0">
                <a:effectLst/>
                <a:latin typeface="Open Sans" panose="020B0606030504020204" pitchFamily="34" charset="0"/>
              </a:rPr>
              <a:t>Teori Hukum Murni Hans Kelsen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D3C50D-AE4C-453A-9F57-95CEA52E6A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754029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276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940413-ECB4-47D3-A2A2-343BFB959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b="0" i="0">
                <a:effectLst/>
                <a:latin typeface="Open Sans" panose="020B0606030504020204" pitchFamily="34" charset="0"/>
              </a:rPr>
              <a:t>UTILITARIANISME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37BDBE-CE84-4A0D-A92A-109C95340E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002876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6016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7987C8-4CF5-4BE1-BA35-3B9E55F37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3400" b="1" i="0">
                <a:effectLst/>
                <a:latin typeface="Open Sans" panose="020B0606030504020204" pitchFamily="34" charset="0"/>
              </a:rPr>
              <a:t>MAZHAB SEJARAH (Historical Rechtsschule)</a:t>
            </a:r>
            <a:endParaRPr lang="en-US" sz="34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62DE065-52AC-4912-B4BE-1E065F5435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255722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2199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1E2D38-2896-43DC-B612-7FE18EA6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b="1" i="0">
                <a:effectLst/>
                <a:latin typeface="Open Sans" panose="020B0606030504020204" pitchFamily="34" charset="0"/>
              </a:rPr>
              <a:t>SOCIOLOGICAL JURISPRUDENCE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BB76FB-098E-4F44-A423-A14EA37775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339869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2414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3D792D-D9F2-4EB4-ADE2-65A518DA6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67600" y="0"/>
            <a:ext cx="4724400" cy="6858000"/>
            <a:chOff x="7467600" y="0"/>
            <a:chExt cx="47244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5592A9C-8D2C-465B-A803-5CC96FD80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B6D3DC2-5D3E-4BC5-AE58-271493379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06891CE-5B9C-4B9E-AA78-3A5E25434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7600" y="1"/>
            <a:ext cx="4724400" cy="6857999"/>
          </a:xfrm>
          <a:custGeom>
            <a:avLst/>
            <a:gdLst>
              <a:gd name="connsiteX0" fmla="*/ 0 w 4724400"/>
              <a:gd name="connsiteY0" fmla="*/ 6805948 h 6857999"/>
              <a:gd name="connsiteX1" fmla="*/ 15600 w 4724400"/>
              <a:gd name="connsiteY1" fmla="*/ 6813099 h 6857999"/>
              <a:gd name="connsiteX2" fmla="*/ 117632 w 4724400"/>
              <a:gd name="connsiteY2" fmla="*/ 6850060 h 6857999"/>
              <a:gd name="connsiteX3" fmla="*/ 146175 w 4724400"/>
              <a:gd name="connsiteY3" fmla="*/ 6857998 h 6857999"/>
              <a:gd name="connsiteX4" fmla="*/ 54597 w 4724400"/>
              <a:gd name="connsiteY4" fmla="*/ 6857998 h 6857999"/>
              <a:gd name="connsiteX5" fmla="*/ 0 w 4724400"/>
              <a:gd name="connsiteY5" fmla="*/ 6831490 h 6857999"/>
              <a:gd name="connsiteX6" fmla="*/ 0 w 4724400"/>
              <a:gd name="connsiteY6" fmla="*/ 6736157 h 6857999"/>
              <a:gd name="connsiteX7" fmla="*/ 114811 w 4724400"/>
              <a:gd name="connsiteY7" fmla="*/ 6784122 h 6857999"/>
              <a:gd name="connsiteX8" fmla="*/ 138159 w 4724400"/>
              <a:gd name="connsiteY8" fmla="*/ 6793465 h 6857999"/>
              <a:gd name="connsiteX9" fmla="*/ 270310 w 4724400"/>
              <a:gd name="connsiteY9" fmla="*/ 6840638 h 6857999"/>
              <a:gd name="connsiteX10" fmla="*/ 358932 w 4724400"/>
              <a:gd name="connsiteY10" fmla="*/ 6857999 h 6857999"/>
              <a:gd name="connsiteX11" fmla="*/ 228496 w 4724400"/>
              <a:gd name="connsiteY11" fmla="*/ 6857999 h 6857999"/>
              <a:gd name="connsiteX12" fmla="*/ 126481 w 4724400"/>
              <a:gd name="connsiteY12" fmla="*/ 6821149 h 6857999"/>
              <a:gd name="connsiteX13" fmla="*/ 103134 w 4724400"/>
              <a:gd name="connsiteY13" fmla="*/ 6811799 h 6857999"/>
              <a:gd name="connsiteX14" fmla="*/ 0 w 4724400"/>
              <a:gd name="connsiteY14" fmla="*/ 6767913 h 6857999"/>
              <a:gd name="connsiteX15" fmla="*/ 2460543 w 4724400"/>
              <a:gd name="connsiteY15" fmla="*/ 6515312 h 6857999"/>
              <a:gd name="connsiteX16" fmla="*/ 2286201 w 4724400"/>
              <a:gd name="connsiteY16" fmla="*/ 6525103 h 6857999"/>
              <a:gd name="connsiteX17" fmla="*/ 2110427 w 4724400"/>
              <a:gd name="connsiteY17" fmla="*/ 6532104 h 6857999"/>
              <a:gd name="connsiteX18" fmla="*/ 1956742 w 4724400"/>
              <a:gd name="connsiteY18" fmla="*/ 6528403 h 6857999"/>
              <a:gd name="connsiteX19" fmla="*/ 1534307 w 4724400"/>
              <a:gd name="connsiteY19" fmla="*/ 6560369 h 6857999"/>
              <a:gd name="connsiteX20" fmla="*/ 1454538 w 4724400"/>
              <a:gd name="connsiteY20" fmla="*/ 6591702 h 6857999"/>
              <a:gd name="connsiteX21" fmla="*/ 1619950 w 4724400"/>
              <a:gd name="connsiteY21" fmla="*/ 6599765 h 6857999"/>
              <a:gd name="connsiteX22" fmla="*/ 2044875 w 4724400"/>
              <a:gd name="connsiteY22" fmla="*/ 6563693 h 6857999"/>
              <a:gd name="connsiteX23" fmla="*/ 2460543 w 4724400"/>
              <a:gd name="connsiteY23" fmla="*/ 6515312 h 6857999"/>
              <a:gd name="connsiteX24" fmla="*/ 1883620 w 4724400"/>
              <a:gd name="connsiteY24" fmla="*/ 6459370 h 6857999"/>
              <a:gd name="connsiteX25" fmla="*/ 1532156 w 4724400"/>
              <a:gd name="connsiteY25" fmla="*/ 6529929 h 6857999"/>
              <a:gd name="connsiteX26" fmla="*/ 1958230 w 4724400"/>
              <a:gd name="connsiteY26" fmla="*/ 6498517 h 6857999"/>
              <a:gd name="connsiteX27" fmla="*/ 2110707 w 4724400"/>
              <a:gd name="connsiteY27" fmla="*/ 6502035 h 6857999"/>
              <a:gd name="connsiteX28" fmla="*/ 2285171 w 4724400"/>
              <a:gd name="connsiteY28" fmla="*/ 6495471 h 6857999"/>
              <a:gd name="connsiteX29" fmla="*/ 2385179 w 4724400"/>
              <a:gd name="connsiteY29" fmla="*/ 6489665 h 6857999"/>
              <a:gd name="connsiteX30" fmla="*/ 2227262 w 4724400"/>
              <a:gd name="connsiteY30" fmla="*/ 6473140 h 6857999"/>
              <a:gd name="connsiteX31" fmla="*/ 1883620 w 4724400"/>
              <a:gd name="connsiteY31" fmla="*/ 6459370 h 6857999"/>
              <a:gd name="connsiteX32" fmla="*/ 1611255 w 4724400"/>
              <a:gd name="connsiteY32" fmla="*/ 5884754 h 6857999"/>
              <a:gd name="connsiteX33" fmla="*/ 1357588 w 4724400"/>
              <a:gd name="connsiteY33" fmla="*/ 6496752 h 6857999"/>
              <a:gd name="connsiteX34" fmla="*/ 1611255 w 4724400"/>
              <a:gd name="connsiteY34" fmla="*/ 5884754 h 6857999"/>
              <a:gd name="connsiteX35" fmla="*/ 1646205 w 4724400"/>
              <a:gd name="connsiteY35" fmla="*/ 5883072 h 6857999"/>
              <a:gd name="connsiteX36" fmla="*/ 1387600 w 4724400"/>
              <a:gd name="connsiteY36" fmla="*/ 6494950 h 6857999"/>
              <a:gd name="connsiteX37" fmla="*/ 1646205 w 4724400"/>
              <a:gd name="connsiteY37" fmla="*/ 5883072 h 6857999"/>
              <a:gd name="connsiteX38" fmla="*/ 0 w 4724400"/>
              <a:gd name="connsiteY38" fmla="*/ 5845526 h 6857999"/>
              <a:gd name="connsiteX39" fmla="*/ 23370 w 4724400"/>
              <a:gd name="connsiteY39" fmla="*/ 5869422 h 6857999"/>
              <a:gd name="connsiteX40" fmla="*/ 321428 w 4724400"/>
              <a:gd name="connsiteY40" fmla="*/ 6212316 h 6857999"/>
              <a:gd name="connsiteX41" fmla="*/ 626000 w 4724400"/>
              <a:gd name="connsiteY41" fmla="*/ 6710671 h 6857999"/>
              <a:gd name="connsiteX42" fmla="*/ 661825 w 4724400"/>
              <a:gd name="connsiteY42" fmla="*/ 6854298 h 6857999"/>
              <a:gd name="connsiteX43" fmla="*/ 663298 w 4724400"/>
              <a:gd name="connsiteY43" fmla="*/ 6857998 h 6857999"/>
              <a:gd name="connsiteX44" fmla="*/ 431765 w 4724400"/>
              <a:gd name="connsiteY44" fmla="*/ 6857998 h 6857999"/>
              <a:gd name="connsiteX45" fmla="*/ 293576 w 4724400"/>
              <a:gd name="connsiteY45" fmla="*/ 6816656 h 6857999"/>
              <a:gd name="connsiteX46" fmla="*/ 134480 w 4724400"/>
              <a:gd name="connsiteY46" fmla="*/ 6760867 h 6857999"/>
              <a:gd name="connsiteX47" fmla="*/ 0 w 4724400"/>
              <a:gd name="connsiteY47" fmla="*/ 6714215 h 6857999"/>
              <a:gd name="connsiteX48" fmla="*/ 0 w 4724400"/>
              <a:gd name="connsiteY48" fmla="*/ 6683873 h 6857999"/>
              <a:gd name="connsiteX49" fmla="*/ 143737 w 4724400"/>
              <a:gd name="connsiteY49" fmla="*/ 6732821 h 6857999"/>
              <a:gd name="connsiteX50" fmla="*/ 488162 w 4724400"/>
              <a:gd name="connsiteY50" fmla="*/ 6842006 h 6857999"/>
              <a:gd name="connsiteX51" fmla="*/ 44855 w 4724400"/>
              <a:gd name="connsiteY51" fmla="*/ 6674734 h 6857999"/>
              <a:gd name="connsiteX52" fmla="*/ 0 w 4724400"/>
              <a:gd name="connsiteY52" fmla="*/ 6668575 h 6857999"/>
              <a:gd name="connsiteX53" fmla="*/ 0 w 4724400"/>
              <a:gd name="connsiteY53" fmla="*/ 6628217 h 6857999"/>
              <a:gd name="connsiteX54" fmla="*/ 144942 w 4724400"/>
              <a:gd name="connsiteY54" fmla="*/ 6657611 h 6857999"/>
              <a:gd name="connsiteX55" fmla="*/ 312446 w 4724400"/>
              <a:gd name="connsiteY55" fmla="*/ 6711283 h 6857999"/>
              <a:gd name="connsiteX56" fmla="*/ 477357 w 4724400"/>
              <a:gd name="connsiteY56" fmla="*/ 6799347 h 6857999"/>
              <a:gd name="connsiteX57" fmla="*/ 134228 w 4724400"/>
              <a:gd name="connsiteY57" fmla="*/ 6503934 h 6857999"/>
              <a:gd name="connsiteX58" fmla="*/ 0 w 4724400"/>
              <a:gd name="connsiteY58" fmla="*/ 6334256 h 6857999"/>
              <a:gd name="connsiteX59" fmla="*/ 0 w 4724400"/>
              <a:gd name="connsiteY59" fmla="*/ 6221686 h 6857999"/>
              <a:gd name="connsiteX60" fmla="*/ 113296 w 4724400"/>
              <a:gd name="connsiteY60" fmla="*/ 6402069 h 6857999"/>
              <a:gd name="connsiteX61" fmla="*/ 523262 w 4724400"/>
              <a:gd name="connsiteY61" fmla="*/ 6807025 h 6857999"/>
              <a:gd name="connsiteX62" fmla="*/ 404364 w 4724400"/>
              <a:gd name="connsiteY62" fmla="*/ 6649139 h 6857999"/>
              <a:gd name="connsiteX63" fmla="*/ 392074 w 4724400"/>
              <a:gd name="connsiteY63" fmla="*/ 6636358 h 6857999"/>
              <a:gd name="connsiteX64" fmla="*/ 77450 w 4724400"/>
              <a:gd name="connsiteY64" fmla="*/ 6260110 h 6857999"/>
              <a:gd name="connsiteX65" fmla="*/ 0 w 4724400"/>
              <a:gd name="connsiteY65" fmla="*/ 6163634 h 6857999"/>
              <a:gd name="connsiteX66" fmla="*/ 0 w 4724400"/>
              <a:gd name="connsiteY66" fmla="*/ 6117703 h 6857999"/>
              <a:gd name="connsiteX67" fmla="*/ 99669 w 4724400"/>
              <a:gd name="connsiteY67" fmla="*/ 6240461 h 6857999"/>
              <a:gd name="connsiteX68" fmla="*/ 412670 w 4724400"/>
              <a:gd name="connsiteY68" fmla="*/ 6615176 h 6857999"/>
              <a:gd name="connsiteX69" fmla="*/ 424960 w 4724400"/>
              <a:gd name="connsiteY69" fmla="*/ 6627949 h 6857999"/>
              <a:gd name="connsiteX70" fmla="*/ 504043 w 4724400"/>
              <a:gd name="connsiteY70" fmla="*/ 6718236 h 6857999"/>
              <a:gd name="connsiteX71" fmla="*/ 251759 w 4724400"/>
              <a:gd name="connsiteY71" fmla="*/ 6299011 h 6857999"/>
              <a:gd name="connsiteX72" fmla="*/ 21191 w 4724400"/>
              <a:gd name="connsiteY72" fmla="*/ 6033111 h 6857999"/>
              <a:gd name="connsiteX73" fmla="*/ 0 w 4724400"/>
              <a:gd name="connsiteY73" fmla="*/ 6012219 h 6857999"/>
              <a:gd name="connsiteX74" fmla="*/ 0 w 4724400"/>
              <a:gd name="connsiteY74" fmla="*/ 5971257 h 6857999"/>
              <a:gd name="connsiteX75" fmla="*/ 41571 w 4724400"/>
              <a:gd name="connsiteY75" fmla="*/ 6012292 h 6857999"/>
              <a:gd name="connsiteX76" fmla="*/ 273883 w 4724400"/>
              <a:gd name="connsiteY76" fmla="*/ 6279980 h 6857999"/>
              <a:gd name="connsiteX77" fmla="*/ 541341 w 4724400"/>
              <a:gd name="connsiteY77" fmla="*/ 6733560 h 6857999"/>
              <a:gd name="connsiteX78" fmla="*/ 531634 w 4724400"/>
              <a:gd name="connsiteY78" fmla="*/ 6610993 h 6857999"/>
              <a:gd name="connsiteX79" fmla="*/ 247554 w 4724400"/>
              <a:gd name="connsiteY79" fmla="*/ 6197148 h 6857999"/>
              <a:gd name="connsiteX80" fmla="*/ 33651 w 4724400"/>
              <a:gd name="connsiteY80" fmla="*/ 5957901 h 6857999"/>
              <a:gd name="connsiteX81" fmla="*/ 0 w 4724400"/>
              <a:gd name="connsiteY81" fmla="*/ 5925131 h 6857999"/>
              <a:gd name="connsiteX82" fmla="*/ 1656340 w 4724400"/>
              <a:gd name="connsiteY82" fmla="*/ 5825040 h 6857999"/>
              <a:gd name="connsiteX83" fmla="*/ 1653246 w 4724400"/>
              <a:gd name="connsiteY83" fmla="*/ 5829053 h 6857999"/>
              <a:gd name="connsiteX84" fmla="*/ 1655667 w 4724400"/>
              <a:gd name="connsiteY84" fmla="*/ 5829425 h 6857999"/>
              <a:gd name="connsiteX85" fmla="*/ 2630124 w 4724400"/>
              <a:gd name="connsiteY85" fmla="*/ 5591852 h 6857999"/>
              <a:gd name="connsiteX86" fmla="*/ 2177648 w 4724400"/>
              <a:gd name="connsiteY86" fmla="*/ 5630119 h 6857999"/>
              <a:gd name="connsiteX87" fmla="*/ 2076258 w 4724400"/>
              <a:gd name="connsiteY87" fmla="*/ 5650510 h 6857999"/>
              <a:gd name="connsiteX88" fmla="*/ 2214048 w 4724400"/>
              <a:gd name="connsiteY88" fmla="*/ 5629828 h 6857999"/>
              <a:gd name="connsiteX89" fmla="*/ 3090246 w 4724400"/>
              <a:gd name="connsiteY89" fmla="*/ 5601337 h 6857999"/>
              <a:gd name="connsiteX90" fmla="*/ 2834104 w 4724400"/>
              <a:gd name="connsiteY90" fmla="*/ 5598847 h 6857999"/>
              <a:gd name="connsiteX91" fmla="*/ 2782953 w 4724400"/>
              <a:gd name="connsiteY91" fmla="*/ 5595539 h 6857999"/>
              <a:gd name="connsiteX92" fmla="*/ 2630124 w 4724400"/>
              <a:gd name="connsiteY92" fmla="*/ 5591852 h 6857999"/>
              <a:gd name="connsiteX93" fmla="*/ 2751064 w 4724400"/>
              <a:gd name="connsiteY93" fmla="*/ 5525300 h 6857999"/>
              <a:gd name="connsiteX94" fmla="*/ 2618554 w 4724400"/>
              <a:gd name="connsiteY94" fmla="*/ 5525937 h 6857999"/>
              <a:gd name="connsiteX95" fmla="*/ 2311014 w 4724400"/>
              <a:gd name="connsiteY95" fmla="*/ 5550189 h 6857999"/>
              <a:gd name="connsiteX96" fmla="*/ 2134103 w 4724400"/>
              <a:gd name="connsiteY96" fmla="*/ 5605852 h 6857999"/>
              <a:gd name="connsiteX97" fmla="*/ 2174084 w 4724400"/>
              <a:gd name="connsiteY97" fmla="*/ 5600203 h 6857999"/>
              <a:gd name="connsiteX98" fmla="*/ 2785199 w 4724400"/>
              <a:gd name="connsiteY98" fmla="*/ 5564971 h 6857999"/>
              <a:gd name="connsiteX99" fmla="*/ 2836697 w 4724400"/>
              <a:gd name="connsiteY99" fmla="*/ 5568822 h 6857999"/>
              <a:gd name="connsiteX100" fmla="*/ 3066345 w 4724400"/>
              <a:gd name="connsiteY100" fmla="*/ 5573703 h 6857999"/>
              <a:gd name="connsiteX101" fmla="*/ 2978461 w 4724400"/>
              <a:gd name="connsiteY101" fmla="*/ 5555562 h 6857999"/>
              <a:gd name="connsiteX102" fmla="*/ 2893277 w 4724400"/>
              <a:gd name="connsiteY102" fmla="*/ 5538004 h 6857999"/>
              <a:gd name="connsiteX103" fmla="*/ 2751064 w 4724400"/>
              <a:gd name="connsiteY103" fmla="*/ 5525300 h 6857999"/>
              <a:gd name="connsiteX104" fmla="*/ 2636807 w 4724400"/>
              <a:gd name="connsiteY104" fmla="*/ 5458317 h 6857999"/>
              <a:gd name="connsiteX105" fmla="*/ 2236775 w 4724400"/>
              <a:gd name="connsiteY105" fmla="*/ 5536349 h 6857999"/>
              <a:gd name="connsiteX106" fmla="*/ 2306204 w 4724400"/>
              <a:gd name="connsiteY106" fmla="*/ 5519543 h 6857999"/>
              <a:gd name="connsiteX107" fmla="*/ 2619005 w 4724400"/>
              <a:gd name="connsiteY107" fmla="*/ 5494992 h 6857999"/>
              <a:gd name="connsiteX108" fmla="*/ 2899676 w 4724400"/>
              <a:gd name="connsiteY108" fmla="*/ 5507848 h 6857999"/>
              <a:gd name="connsiteX109" fmla="*/ 2986662 w 4724400"/>
              <a:gd name="connsiteY109" fmla="*/ 5525798 h 6857999"/>
              <a:gd name="connsiteX110" fmla="*/ 3101623 w 4724400"/>
              <a:gd name="connsiteY110" fmla="*/ 5547311 h 6857999"/>
              <a:gd name="connsiteX111" fmla="*/ 2636807 w 4724400"/>
              <a:gd name="connsiteY111" fmla="*/ 5458317 h 6857999"/>
              <a:gd name="connsiteX112" fmla="*/ 0 w 4724400"/>
              <a:gd name="connsiteY112" fmla="*/ 5142496 h 6857999"/>
              <a:gd name="connsiteX113" fmla="*/ 127996 w 4724400"/>
              <a:gd name="connsiteY113" fmla="*/ 5201004 h 6857999"/>
              <a:gd name="connsiteX114" fmla="*/ 661087 w 4724400"/>
              <a:gd name="connsiteY114" fmla="*/ 5790959 h 6857999"/>
              <a:gd name="connsiteX115" fmla="*/ 1029402 w 4724400"/>
              <a:gd name="connsiteY115" fmla="*/ 6204913 h 6857999"/>
              <a:gd name="connsiteX116" fmla="*/ 1046692 w 4724400"/>
              <a:gd name="connsiteY116" fmla="*/ 6015372 h 6857999"/>
              <a:gd name="connsiteX117" fmla="*/ 1024238 w 4724400"/>
              <a:gd name="connsiteY117" fmla="*/ 5336275 h 6857999"/>
              <a:gd name="connsiteX118" fmla="*/ 1138131 w 4724400"/>
              <a:gd name="connsiteY118" fmla="*/ 5600804 h 6857999"/>
              <a:gd name="connsiteX119" fmla="*/ 1127280 w 4724400"/>
              <a:gd name="connsiteY119" fmla="*/ 6039262 h 6857999"/>
              <a:gd name="connsiteX120" fmla="*/ 1026642 w 4724400"/>
              <a:gd name="connsiteY120" fmla="*/ 6792600 h 6857999"/>
              <a:gd name="connsiteX121" fmla="*/ 1327075 w 4724400"/>
              <a:gd name="connsiteY121" fmla="*/ 6590735 h 6857999"/>
              <a:gd name="connsiteX122" fmla="*/ 1332848 w 4724400"/>
              <a:gd name="connsiteY122" fmla="*/ 6581371 h 6857999"/>
              <a:gd name="connsiteX123" fmla="*/ 1320586 w 4724400"/>
              <a:gd name="connsiteY123" fmla="*/ 6572441 h 6857999"/>
              <a:gd name="connsiteX124" fmla="*/ 1669632 w 4724400"/>
              <a:gd name="connsiteY124" fmla="*/ 5665639 h 6857999"/>
              <a:gd name="connsiteX125" fmla="*/ 1749165 w 4724400"/>
              <a:gd name="connsiteY125" fmla="*/ 5696416 h 6857999"/>
              <a:gd name="connsiteX126" fmla="*/ 1502249 w 4724400"/>
              <a:gd name="connsiteY126" fmla="*/ 6466405 h 6857999"/>
              <a:gd name="connsiteX127" fmla="*/ 2238637 w 4724400"/>
              <a:gd name="connsiteY127" fmla="*/ 6419148 h 6857999"/>
              <a:gd name="connsiteX128" fmla="*/ 2642775 w 4724400"/>
              <a:gd name="connsiteY128" fmla="*/ 6563116 h 6857999"/>
              <a:gd name="connsiteX129" fmla="*/ 2628681 w 4724400"/>
              <a:gd name="connsiteY129" fmla="*/ 6578254 h 6857999"/>
              <a:gd name="connsiteX130" fmla="*/ 1600072 w 4724400"/>
              <a:gd name="connsiteY130" fmla="*/ 6648608 h 6857999"/>
              <a:gd name="connsiteX131" fmla="*/ 1391841 w 4724400"/>
              <a:gd name="connsiteY131" fmla="*/ 6641028 h 6857999"/>
              <a:gd name="connsiteX132" fmla="*/ 1389928 w 4724400"/>
              <a:gd name="connsiteY132" fmla="*/ 6641375 h 6857999"/>
              <a:gd name="connsiteX133" fmla="*/ 1380979 w 4724400"/>
              <a:gd name="connsiteY133" fmla="*/ 6643204 h 6857999"/>
              <a:gd name="connsiteX134" fmla="*/ 1108685 w 4724400"/>
              <a:gd name="connsiteY134" fmla="*/ 6824788 h 6857999"/>
              <a:gd name="connsiteX135" fmla="*/ 1051559 w 4724400"/>
              <a:gd name="connsiteY135" fmla="*/ 6857998 h 6857999"/>
              <a:gd name="connsiteX136" fmla="*/ 925940 w 4724400"/>
              <a:gd name="connsiteY136" fmla="*/ 6857998 h 6857999"/>
              <a:gd name="connsiteX137" fmla="*/ 949746 w 4724400"/>
              <a:gd name="connsiteY137" fmla="*/ 6745652 h 6857999"/>
              <a:gd name="connsiteX138" fmla="*/ 1017902 w 4724400"/>
              <a:gd name="connsiteY138" fmla="*/ 6308216 h 6857999"/>
              <a:gd name="connsiteX139" fmla="*/ 1012614 w 4724400"/>
              <a:gd name="connsiteY139" fmla="*/ 6302278 h 6857999"/>
              <a:gd name="connsiteX140" fmla="*/ 644615 w 4724400"/>
              <a:gd name="connsiteY140" fmla="*/ 5837768 h 6857999"/>
              <a:gd name="connsiteX141" fmla="*/ 627546 w 4724400"/>
              <a:gd name="connsiteY141" fmla="*/ 5831943 h 6857999"/>
              <a:gd name="connsiteX142" fmla="*/ 128963 w 4724400"/>
              <a:gd name="connsiteY142" fmla="*/ 5481226 h 6857999"/>
              <a:gd name="connsiteX143" fmla="*/ 0 w 4724400"/>
              <a:gd name="connsiteY143" fmla="*/ 5361850 h 6857999"/>
              <a:gd name="connsiteX144" fmla="*/ 0 w 4724400"/>
              <a:gd name="connsiteY144" fmla="*/ 5297634 h 6857999"/>
              <a:gd name="connsiteX145" fmla="*/ 40861 w 4724400"/>
              <a:gd name="connsiteY145" fmla="*/ 5333413 h 6857999"/>
              <a:gd name="connsiteX146" fmla="*/ 514278 w 4724400"/>
              <a:gd name="connsiteY146" fmla="*/ 5738345 h 6857999"/>
              <a:gd name="connsiteX147" fmla="*/ 337180 w 4724400"/>
              <a:gd name="connsiteY147" fmla="*/ 5572174 h 6857999"/>
              <a:gd name="connsiteX148" fmla="*/ 303564 w 4724400"/>
              <a:gd name="connsiteY148" fmla="*/ 5536908 h 6857999"/>
              <a:gd name="connsiteX149" fmla="*/ 88496 w 4724400"/>
              <a:gd name="connsiteY149" fmla="*/ 5343132 h 6857999"/>
              <a:gd name="connsiteX150" fmla="*/ 0 w 4724400"/>
              <a:gd name="connsiteY150" fmla="*/ 5277736 h 6857999"/>
              <a:gd name="connsiteX151" fmla="*/ 0 w 4724400"/>
              <a:gd name="connsiteY151" fmla="*/ 5241225 h 6857999"/>
              <a:gd name="connsiteX152" fmla="*/ 106479 w 4724400"/>
              <a:gd name="connsiteY152" fmla="*/ 5319780 h 6857999"/>
              <a:gd name="connsiteX153" fmla="*/ 324159 w 4724400"/>
              <a:gd name="connsiteY153" fmla="*/ 5515717 h 6857999"/>
              <a:gd name="connsiteX154" fmla="*/ 357680 w 4724400"/>
              <a:gd name="connsiteY154" fmla="*/ 5551608 h 6857999"/>
              <a:gd name="connsiteX155" fmla="*/ 514810 w 4724400"/>
              <a:gd name="connsiteY155" fmla="*/ 5702551 h 6857999"/>
              <a:gd name="connsiteX156" fmla="*/ 464808 w 4724400"/>
              <a:gd name="connsiteY156" fmla="*/ 5632736 h 6857999"/>
              <a:gd name="connsiteX157" fmla="*/ 416327 w 4724400"/>
              <a:gd name="connsiteY157" fmla="*/ 5565087 h 6857999"/>
              <a:gd name="connsiteX158" fmla="*/ 232232 w 4724400"/>
              <a:gd name="connsiteY158" fmla="*/ 5379904 h 6857999"/>
              <a:gd name="connsiteX159" fmla="*/ 2640 w 4724400"/>
              <a:gd name="connsiteY159" fmla="*/ 5200559 h 6857999"/>
              <a:gd name="connsiteX160" fmla="*/ 0 w 4724400"/>
              <a:gd name="connsiteY160" fmla="*/ 5199146 h 6857999"/>
              <a:gd name="connsiteX161" fmla="*/ 0 w 4724400"/>
              <a:gd name="connsiteY161" fmla="*/ 5164774 h 6857999"/>
              <a:gd name="connsiteX162" fmla="*/ 18363 w 4724400"/>
              <a:gd name="connsiteY162" fmla="*/ 5174783 h 6857999"/>
              <a:gd name="connsiteX163" fmla="*/ 251810 w 4724400"/>
              <a:gd name="connsiteY163" fmla="*/ 5357281 h 6857999"/>
              <a:gd name="connsiteX164" fmla="*/ 439563 w 4724400"/>
              <a:gd name="connsiteY164" fmla="*/ 5546863 h 6857999"/>
              <a:gd name="connsiteX165" fmla="*/ 489056 w 4724400"/>
              <a:gd name="connsiteY165" fmla="*/ 5615961 h 6857999"/>
              <a:gd name="connsiteX166" fmla="*/ 555845 w 4724400"/>
              <a:gd name="connsiteY166" fmla="*/ 5705642 h 6857999"/>
              <a:gd name="connsiteX167" fmla="*/ 287056 w 4724400"/>
              <a:gd name="connsiteY167" fmla="*/ 5341546 h 6857999"/>
              <a:gd name="connsiteX168" fmla="*/ 49874 w 4724400"/>
              <a:gd name="connsiteY168" fmla="*/ 5178238 h 6857999"/>
              <a:gd name="connsiteX169" fmla="*/ 0 w 4724400"/>
              <a:gd name="connsiteY169" fmla="*/ 5158623 h 6857999"/>
              <a:gd name="connsiteX170" fmla="*/ 4076694 w 4724400"/>
              <a:gd name="connsiteY170" fmla="*/ 4944364 h 6857999"/>
              <a:gd name="connsiteX171" fmla="*/ 4287610 w 4724400"/>
              <a:gd name="connsiteY171" fmla="*/ 5588157 h 6857999"/>
              <a:gd name="connsiteX172" fmla="*/ 4076694 w 4724400"/>
              <a:gd name="connsiteY172" fmla="*/ 4944364 h 6857999"/>
              <a:gd name="connsiteX173" fmla="*/ 4103808 w 4724400"/>
              <a:gd name="connsiteY173" fmla="*/ 4918599 h 6857999"/>
              <a:gd name="connsiteX174" fmla="*/ 4310650 w 4724400"/>
              <a:gd name="connsiteY174" fmla="*/ 5565760 h 6857999"/>
              <a:gd name="connsiteX175" fmla="*/ 4103808 w 4724400"/>
              <a:gd name="connsiteY175" fmla="*/ 4918599 h 6857999"/>
              <a:gd name="connsiteX176" fmla="*/ 4072554 w 4724400"/>
              <a:gd name="connsiteY176" fmla="*/ 4867303 h 6857999"/>
              <a:gd name="connsiteX177" fmla="*/ 4072780 w 4724400"/>
              <a:gd name="connsiteY177" fmla="*/ 4872526 h 6857999"/>
              <a:gd name="connsiteX178" fmla="*/ 4074990 w 4724400"/>
              <a:gd name="connsiteY178" fmla="*/ 4871112 h 6857999"/>
              <a:gd name="connsiteX179" fmla="*/ 3100062 w 4724400"/>
              <a:gd name="connsiteY179" fmla="*/ 4866948 h 6857999"/>
              <a:gd name="connsiteX180" fmla="*/ 2963625 w 4724400"/>
              <a:gd name="connsiteY180" fmla="*/ 4877568 h 6857999"/>
              <a:gd name="connsiteX181" fmla="*/ 2809956 w 4724400"/>
              <a:gd name="connsiteY181" fmla="*/ 4889247 h 6857999"/>
              <a:gd name="connsiteX182" fmla="*/ 2688275 w 4724400"/>
              <a:gd name="connsiteY182" fmla="*/ 4882769 h 6857999"/>
              <a:gd name="connsiteX183" fmla="*/ 2605133 w 4724400"/>
              <a:gd name="connsiteY183" fmla="*/ 4876924 h 6857999"/>
              <a:gd name="connsiteX184" fmla="*/ 2414900 w 4724400"/>
              <a:gd name="connsiteY184" fmla="*/ 4881330 h 6857999"/>
              <a:gd name="connsiteX185" fmla="*/ 2217605 w 4724400"/>
              <a:gd name="connsiteY185" fmla="*/ 4885650 h 6857999"/>
              <a:gd name="connsiteX186" fmla="*/ 2199332 w 4724400"/>
              <a:gd name="connsiteY186" fmla="*/ 4885075 h 6857999"/>
              <a:gd name="connsiteX187" fmla="*/ 2141062 w 4724400"/>
              <a:gd name="connsiteY187" fmla="*/ 4884027 h 6857999"/>
              <a:gd name="connsiteX188" fmla="*/ 2558630 w 4724400"/>
              <a:gd name="connsiteY188" fmla="*/ 4938088 h 6857999"/>
              <a:gd name="connsiteX189" fmla="*/ 3100062 w 4724400"/>
              <a:gd name="connsiteY189" fmla="*/ 4866948 h 6857999"/>
              <a:gd name="connsiteX190" fmla="*/ 2753415 w 4724400"/>
              <a:gd name="connsiteY190" fmla="*/ 4783657 h 6857999"/>
              <a:gd name="connsiteX191" fmla="*/ 2639521 w 4724400"/>
              <a:gd name="connsiteY191" fmla="*/ 4785091 h 6857999"/>
              <a:gd name="connsiteX192" fmla="*/ 2193068 w 4724400"/>
              <a:gd name="connsiteY192" fmla="*/ 4854595 h 6857999"/>
              <a:gd name="connsiteX193" fmla="*/ 2201931 w 4724400"/>
              <a:gd name="connsiteY193" fmla="*/ 4855057 h 6857999"/>
              <a:gd name="connsiteX194" fmla="*/ 2219654 w 4724400"/>
              <a:gd name="connsiteY194" fmla="*/ 4855986 h 6857999"/>
              <a:gd name="connsiteX195" fmla="*/ 2413690 w 4724400"/>
              <a:gd name="connsiteY195" fmla="*/ 4851445 h 6857999"/>
              <a:gd name="connsiteX196" fmla="*/ 2606832 w 4724400"/>
              <a:gd name="connsiteY196" fmla="*/ 4846715 h 6857999"/>
              <a:gd name="connsiteX197" fmla="*/ 2691769 w 4724400"/>
              <a:gd name="connsiteY197" fmla="*/ 4852935 h 6857999"/>
              <a:gd name="connsiteX198" fmla="*/ 2811106 w 4724400"/>
              <a:gd name="connsiteY198" fmla="*/ 4859393 h 6857999"/>
              <a:gd name="connsiteX199" fmla="*/ 2961520 w 4724400"/>
              <a:gd name="connsiteY199" fmla="*/ 4847493 h 6857999"/>
              <a:gd name="connsiteX200" fmla="*/ 3070965 w 4724400"/>
              <a:gd name="connsiteY200" fmla="*/ 4837270 h 6857999"/>
              <a:gd name="connsiteX201" fmla="*/ 2753415 w 4724400"/>
              <a:gd name="connsiteY201" fmla="*/ 4783657 h 6857999"/>
              <a:gd name="connsiteX202" fmla="*/ 2389654 w 4724400"/>
              <a:gd name="connsiteY202" fmla="*/ 4275904 h 6857999"/>
              <a:gd name="connsiteX203" fmla="*/ 1522266 w 4724400"/>
              <a:gd name="connsiteY203" fmla="*/ 4472742 h 6857999"/>
              <a:gd name="connsiteX204" fmla="*/ 1464014 w 4724400"/>
              <a:gd name="connsiteY204" fmla="*/ 4498508 h 6857999"/>
              <a:gd name="connsiteX205" fmla="*/ 1376111 w 4724400"/>
              <a:gd name="connsiteY205" fmla="*/ 4536334 h 6857999"/>
              <a:gd name="connsiteX206" fmla="*/ 1498493 w 4724400"/>
              <a:gd name="connsiteY206" fmla="*/ 4502509 h 6857999"/>
              <a:gd name="connsiteX207" fmla="*/ 1831627 w 4724400"/>
              <a:gd name="connsiteY207" fmla="*/ 4454994 h 6857999"/>
              <a:gd name="connsiteX208" fmla="*/ 2389654 w 4724400"/>
              <a:gd name="connsiteY208" fmla="*/ 4275904 h 6857999"/>
              <a:gd name="connsiteX209" fmla="*/ 2147582 w 4724400"/>
              <a:gd name="connsiteY209" fmla="*/ 4220499 h 6857999"/>
              <a:gd name="connsiteX210" fmla="*/ 1556088 w 4724400"/>
              <a:gd name="connsiteY210" fmla="*/ 4425819 h 6857999"/>
              <a:gd name="connsiteX211" fmla="*/ 2346927 w 4724400"/>
              <a:gd name="connsiteY211" fmla="*/ 4248048 h 6857999"/>
              <a:gd name="connsiteX212" fmla="*/ 2147582 w 4724400"/>
              <a:gd name="connsiteY212" fmla="*/ 4220499 h 6857999"/>
              <a:gd name="connsiteX213" fmla="*/ 1790494 w 4724400"/>
              <a:gd name="connsiteY213" fmla="*/ 3958602 h 6857999"/>
              <a:gd name="connsiteX214" fmla="*/ 1059112 w 4724400"/>
              <a:gd name="connsiteY214" fmla="*/ 4119804 h 6857999"/>
              <a:gd name="connsiteX215" fmla="*/ 1790494 w 4724400"/>
              <a:gd name="connsiteY215" fmla="*/ 3958602 h 6857999"/>
              <a:gd name="connsiteX216" fmla="*/ 3757613 w 4724400"/>
              <a:gd name="connsiteY216" fmla="*/ 3936722 h 6857999"/>
              <a:gd name="connsiteX217" fmla="*/ 3715314 w 4724400"/>
              <a:gd name="connsiteY217" fmla="*/ 4196771 h 6857999"/>
              <a:gd name="connsiteX218" fmla="*/ 3631611 w 4724400"/>
              <a:gd name="connsiteY218" fmla="*/ 4613594 h 6857999"/>
              <a:gd name="connsiteX219" fmla="*/ 3596909 w 4724400"/>
              <a:gd name="connsiteY219" fmla="*/ 4707830 h 6857999"/>
              <a:gd name="connsiteX220" fmla="*/ 3581749 w 4724400"/>
              <a:gd name="connsiteY220" fmla="*/ 4747418 h 6857999"/>
              <a:gd name="connsiteX221" fmla="*/ 3510660 w 4724400"/>
              <a:gd name="connsiteY221" fmla="*/ 4966094 h 6857999"/>
              <a:gd name="connsiteX222" fmla="*/ 3757613 w 4724400"/>
              <a:gd name="connsiteY222" fmla="*/ 3936722 h 6857999"/>
              <a:gd name="connsiteX223" fmla="*/ 1701387 w 4724400"/>
              <a:gd name="connsiteY223" fmla="*/ 3919232 h 6857999"/>
              <a:gd name="connsiteX224" fmla="*/ 1136310 w 4724400"/>
              <a:gd name="connsiteY224" fmla="*/ 4068895 h 6857999"/>
              <a:gd name="connsiteX225" fmla="*/ 1784782 w 4724400"/>
              <a:gd name="connsiteY225" fmla="*/ 3927759 h 6857999"/>
              <a:gd name="connsiteX226" fmla="*/ 1701387 w 4724400"/>
              <a:gd name="connsiteY226" fmla="*/ 3919232 h 6857999"/>
              <a:gd name="connsiteX227" fmla="*/ 3733405 w 4724400"/>
              <a:gd name="connsiteY227" fmla="*/ 3900089 h 6857999"/>
              <a:gd name="connsiteX228" fmla="*/ 3500832 w 4724400"/>
              <a:gd name="connsiteY228" fmla="*/ 4885010 h 6857999"/>
              <a:gd name="connsiteX229" fmla="*/ 3552367 w 4724400"/>
              <a:gd name="connsiteY229" fmla="*/ 4735553 h 6857999"/>
              <a:gd name="connsiteX230" fmla="*/ 3567525 w 4724400"/>
              <a:gd name="connsiteY230" fmla="*/ 4695966 h 6857999"/>
              <a:gd name="connsiteX231" fmla="*/ 3602372 w 4724400"/>
              <a:gd name="connsiteY231" fmla="*/ 4603168 h 6857999"/>
              <a:gd name="connsiteX232" fmla="*/ 3684639 w 4724400"/>
              <a:gd name="connsiteY232" fmla="*/ 4192628 h 6857999"/>
              <a:gd name="connsiteX233" fmla="*/ 3733405 w 4724400"/>
              <a:gd name="connsiteY233" fmla="*/ 3900089 h 6857999"/>
              <a:gd name="connsiteX234" fmla="*/ 2800959 w 4724400"/>
              <a:gd name="connsiteY234" fmla="*/ 3871054 h 6857999"/>
              <a:gd name="connsiteX235" fmla="*/ 3026569 w 4724400"/>
              <a:gd name="connsiteY235" fmla="*/ 4520780 h 6857999"/>
              <a:gd name="connsiteX236" fmla="*/ 2889061 w 4724400"/>
              <a:gd name="connsiteY236" fmla="*/ 4157302 h 6857999"/>
              <a:gd name="connsiteX237" fmla="*/ 2800959 w 4724400"/>
              <a:gd name="connsiteY237" fmla="*/ 3871054 h 6857999"/>
              <a:gd name="connsiteX238" fmla="*/ 2809929 w 4724400"/>
              <a:gd name="connsiteY238" fmla="*/ 3701307 h 6857999"/>
              <a:gd name="connsiteX239" fmla="*/ 2809197 w 4724400"/>
              <a:gd name="connsiteY239" fmla="*/ 3708672 h 6857999"/>
              <a:gd name="connsiteX240" fmla="*/ 2918306 w 4724400"/>
              <a:gd name="connsiteY240" fmla="*/ 4147031 h 6857999"/>
              <a:gd name="connsiteX241" fmla="*/ 3068858 w 4724400"/>
              <a:gd name="connsiteY241" fmla="*/ 4544310 h 6857999"/>
              <a:gd name="connsiteX242" fmla="*/ 2968879 w 4724400"/>
              <a:gd name="connsiteY242" fmla="*/ 4144570 h 6857999"/>
              <a:gd name="connsiteX243" fmla="*/ 2809929 w 4724400"/>
              <a:gd name="connsiteY243" fmla="*/ 3701307 h 6857999"/>
              <a:gd name="connsiteX244" fmla="*/ 1867196 w 4724400"/>
              <a:gd name="connsiteY244" fmla="*/ 3456584 h 6857999"/>
              <a:gd name="connsiteX245" fmla="*/ 2183970 w 4724400"/>
              <a:gd name="connsiteY245" fmla="*/ 3826505 h 6857999"/>
              <a:gd name="connsiteX246" fmla="*/ 1867196 w 4724400"/>
              <a:gd name="connsiteY246" fmla="*/ 3456584 h 6857999"/>
              <a:gd name="connsiteX247" fmla="*/ 2322880 w 4724400"/>
              <a:gd name="connsiteY247" fmla="*/ 3078533 h 6857999"/>
              <a:gd name="connsiteX248" fmla="*/ 2295695 w 4724400"/>
              <a:gd name="connsiteY248" fmla="*/ 3245370 h 6857999"/>
              <a:gd name="connsiteX249" fmla="*/ 2268858 w 4724400"/>
              <a:gd name="connsiteY249" fmla="*/ 3758413 h 6857999"/>
              <a:gd name="connsiteX250" fmla="*/ 2295899 w 4724400"/>
              <a:gd name="connsiteY250" fmla="*/ 3528057 h 6857999"/>
              <a:gd name="connsiteX251" fmla="*/ 2326306 w 4724400"/>
              <a:gd name="connsiteY251" fmla="*/ 3231157 h 6857999"/>
              <a:gd name="connsiteX252" fmla="*/ 2324274 w 4724400"/>
              <a:gd name="connsiteY252" fmla="*/ 3142788 h 6857999"/>
              <a:gd name="connsiteX253" fmla="*/ 2322880 w 4724400"/>
              <a:gd name="connsiteY253" fmla="*/ 3078533 h 6857999"/>
              <a:gd name="connsiteX254" fmla="*/ 912797 w 4724400"/>
              <a:gd name="connsiteY254" fmla="*/ 2896659 h 6857999"/>
              <a:gd name="connsiteX255" fmla="*/ 1167201 w 4724400"/>
              <a:gd name="connsiteY255" fmla="*/ 3304169 h 6857999"/>
              <a:gd name="connsiteX256" fmla="*/ 1503848 w 4724400"/>
              <a:gd name="connsiteY256" fmla="*/ 3675946 h 6857999"/>
              <a:gd name="connsiteX257" fmla="*/ 1353091 w 4724400"/>
              <a:gd name="connsiteY257" fmla="*/ 3486482 h 6857999"/>
              <a:gd name="connsiteX258" fmla="*/ 1340012 w 4724400"/>
              <a:gd name="connsiteY258" fmla="*/ 3467256 h 6857999"/>
              <a:gd name="connsiteX259" fmla="*/ 1089196 w 4724400"/>
              <a:gd name="connsiteY259" fmla="*/ 3116474 h 6857999"/>
              <a:gd name="connsiteX260" fmla="*/ 959418 w 4724400"/>
              <a:gd name="connsiteY260" fmla="*/ 2948853 h 6857999"/>
              <a:gd name="connsiteX261" fmla="*/ 912797 w 4724400"/>
              <a:gd name="connsiteY261" fmla="*/ 2896659 h 6857999"/>
              <a:gd name="connsiteX262" fmla="*/ 2363420 w 4724400"/>
              <a:gd name="connsiteY262" fmla="*/ 2871730 h 6857999"/>
              <a:gd name="connsiteX263" fmla="*/ 2360107 w 4724400"/>
              <a:gd name="connsiteY263" fmla="*/ 2915231 h 6857999"/>
              <a:gd name="connsiteX264" fmla="*/ 2353099 w 4724400"/>
              <a:gd name="connsiteY264" fmla="*/ 3051540 h 6857999"/>
              <a:gd name="connsiteX265" fmla="*/ 2354925 w 4724400"/>
              <a:gd name="connsiteY265" fmla="*/ 3140814 h 6857999"/>
              <a:gd name="connsiteX266" fmla="*/ 2357104 w 4724400"/>
              <a:gd name="connsiteY266" fmla="*/ 3230628 h 6857999"/>
              <a:gd name="connsiteX267" fmla="*/ 2326221 w 4724400"/>
              <a:gd name="connsiteY267" fmla="*/ 3531652 h 6857999"/>
              <a:gd name="connsiteX268" fmla="*/ 2299836 w 4724400"/>
              <a:gd name="connsiteY268" fmla="*/ 3750864 h 6857999"/>
              <a:gd name="connsiteX269" fmla="*/ 2346877 w 4724400"/>
              <a:gd name="connsiteY269" fmla="*/ 3662531 h 6857999"/>
              <a:gd name="connsiteX270" fmla="*/ 2363420 w 4724400"/>
              <a:gd name="connsiteY270" fmla="*/ 2871730 h 6857999"/>
              <a:gd name="connsiteX271" fmla="*/ 912921 w 4724400"/>
              <a:gd name="connsiteY271" fmla="*/ 2850596 h 6857999"/>
              <a:gd name="connsiteX272" fmla="*/ 983846 w 4724400"/>
              <a:gd name="connsiteY272" fmla="*/ 2928627 h 6857999"/>
              <a:gd name="connsiteX273" fmla="*/ 1114669 w 4724400"/>
              <a:gd name="connsiteY273" fmla="*/ 3097880 h 6857999"/>
              <a:gd name="connsiteX274" fmla="*/ 1366183 w 4724400"/>
              <a:gd name="connsiteY274" fmla="*/ 3449753 h 6857999"/>
              <a:gd name="connsiteX275" fmla="*/ 1379263 w 4724400"/>
              <a:gd name="connsiteY275" fmla="*/ 3468981 h 6857999"/>
              <a:gd name="connsiteX276" fmla="*/ 1492446 w 4724400"/>
              <a:gd name="connsiteY276" fmla="*/ 3620389 h 6857999"/>
              <a:gd name="connsiteX277" fmla="*/ 912921 w 4724400"/>
              <a:gd name="connsiteY277" fmla="*/ 2850596 h 6857999"/>
              <a:gd name="connsiteX278" fmla="*/ 2386551 w 4724400"/>
              <a:gd name="connsiteY278" fmla="*/ 2642862 h 6857999"/>
              <a:gd name="connsiteX279" fmla="*/ 2403741 w 4724400"/>
              <a:gd name="connsiteY279" fmla="*/ 2659697 h 6857999"/>
              <a:gd name="connsiteX280" fmla="*/ 2499078 w 4724400"/>
              <a:gd name="connsiteY280" fmla="*/ 3423399 h 6857999"/>
              <a:gd name="connsiteX281" fmla="*/ 2413232 w 4724400"/>
              <a:gd name="connsiteY281" fmla="*/ 3700562 h 6857999"/>
              <a:gd name="connsiteX282" fmla="*/ 2428424 w 4724400"/>
              <a:gd name="connsiteY282" fmla="*/ 4178295 h 6857999"/>
              <a:gd name="connsiteX283" fmla="*/ 2927779 w 4724400"/>
              <a:gd name="connsiteY283" fmla="*/ 4531843 h 6857999"/>
              <a:gd name="connsiteX284" fmla="*/ 2758380 w 4724400"/>
              <a:gd name="connsiteY284" fmla="*/ 3561061 h 6857999"/>
              <a:gd name="connsiteX285" fmla="*/ 2846610 w 4724400"/>
              <a:gd name="connsiteY285" fmla="*/ 3538353 h 6857999"/>
              <a:gd name="connsiteX286" fmla="*/ 3106063 w 4724400"/>
              <a:gd name="connsiteY286" fmla="*/ 4271430 h 6857999"/>
              <a:gd name="connsiteX287" fmla="*/ 3116136 w 4724400"/>
              <a:gd name="connsiteY287" fmla="*/ 4688819 h 6857999"/>
              <a:gd name="connsiteX288" fmla="*/ 3412872 w 4724400"/>
              <a:gd name="connsiteY288" fmla="*/ 4966558 h 6857999"/>
              <a:gd name="connsiteX289" fmla="*/ 3763612 w 4724400"/>
              <a:gd name="connsiteY289" fmla="*/ 3645474 h 6857999"/>
              <a:gd name="connsiteX290" fmla="*/ 3850165 w 4724400"/>
              <a:gd name="connsiteY290" fmla="*/ 3638405 h 6857999"/>
              <a:gd name="connsiteX291" fmla="*/ 3515311 w 4724400"/>
              <a:gd name="connsiteY291" fmla="*/ 5051260 h 6857999"/>
              <a:gd name="connsiteX292" fmla="*/ 3501147 w 4724400"/>
              <a:gd name="connsiteY292" fmla="*/ 5059552 h 6857999"/>
              <a:gd name="connsiteX293" fmla="*/ 3790420 w 4724400"/>
              <a:gd name="connsiteY293" fmla="*/ 5401078 h 6857999"/>
              <a:gd name="connsiteX294" fmla="*/ 4221141 w 4724400"/>
              <a:gd name="connsiteY294" fmla="*/ 6045312 h 6857999"/>
              <a:gd name="connsiteX295" fmla="*/ 4326825 w 4724400"/>
              <a:gd name="connsiteY295" fmla="*/ 5681109 h 6857999"/>
              <a:gd name="connsiteX296" fmla="*/ 4325127 w 4724400"/>
              <a:gd name="connsiteY296" fmla="*/ 5669934 h 6857999"/>
              <a:gd name="connsiteX297" fmla="*/ 4309144 w 4724400"/>
              <a:gd name="connsiteY297" fmla="*/ 5671723 h 6857999"/>
              <a:gd name="connsiteX298" fmla="*/ 3974946 w 4724400"/>
              <a:gd name="connsiteY298" fmla="*/ 4736592 h 6857999"/>
              <a:gd name="connsiteX299" fmla="*/ 4060171 w 4724400"/>
              <a:gd name="connsiteY299" fmla="*/ 4704317 h 6857999"/>
              <a:gd name="connsiteX300" fmla="*/ 4383942 w 4724400"/>
              <a:gd name="connsiteY300" fmla="*/ 5463703 h 6857999"/>
              <a:gd name="connsiteX301" fmla="*/ 4654905 w 4724400"/>
              <a:gd name="connsiteY301" fmla="*/ 5156948 h 6857999"/>
              <a:gd name="connsiteX302" fmla="*/ 4724400 w 4724400"/>
              <a:gd name="connsiteY302" fmla="*/ 5098975 h 6857999"/>
              <a:gd name="connsiteX303" fmla="*/ 4724400 w 4724400"/>
              <a:gd name="connsiteY303" fmla="*/ 5160063 h 6857999"/>
              <a:gd name="connsiteX304" fmla="*/ 4687505 w 4724400"/>
              <a:gd name="connsiteY304" fmla="*/ 5191181 h 6857999"/>
              <a:gd name="connsiteX305" fmla="*/ 4451303 w 4724400"/>
              <a:gd name="connsiteY305" fmla="*/ 5491132 h 6857999"/>
              <a:gd name="connsiteX306" fmla="*/ 4599954 w 4724400"/>
              <a:gd name="connsiteY306" fmla="*/ 5317498 h 6857999"/>
              <a:gd name="connsiteX307" fmla="*/ 4724400 w 4724400"/>
              <a:gd name="connsiteY307" fmla="*/ 5211392 h 6857999"/>
              <a:gd name="connsiteX308" fmla="*/ 4724400 w 4724400"/>
              <a:gd name="connsiteY308" fmla="*/ 5251559 h 6857999"/>
              <a:gd name="connsiteX309" fmla="*/ 4619898 w 4724400"/>
              <a:gd name="connsiteY309" fmla="*/ 5340764 h 6857999"/>
              <a:gd name="connsiteX310" fmla="*/ 4473735 w 4724400"/>
              <a:gd name="connsiteY310" fmla="*/ 5512809 h 6857999"/>
              <a:gd name="connsiteX311" fmla="*/ 4430539 w 4724400"/>
              <a:gd name="connsiteY311" fmla="*/ 5592553 h 6857999"/>
              <a:gd name="connsiteX312" fmla="*/ 4569759 w 4724400"/>
              <a:gd name="connsiteY312" fmla="*/ 5482816 h 6857999"/>
              <a:gd name="connsiteX313" fmla="*/ 4724400 w 4724400"/>
              <a:gd name="connsiteY313" fmla="*/ 5330891 h 6857999"/>
              <a:gd name="connsiteX314" fmla="*/ 4724400 w 4724400"/>
              <a:gd name="connsiteY314" fmla="*/ 5402912 h 6857999"/>
              <a:gd name="connsiteX315" fmla="*/ 4586888 w 4724400"/>
              <a:gd name="connsiteY315" fmla="*/ 5533939 h 6857999"/>
              <a:gd name="connsiteX316" fmla="*/ 4413377 w 4724400"/>
              <a:gd name="connsiteY316" fmla="*/ 5674040 h 6857999"/>
              <a:gd name="connsiteX317" fmla="*/ 4412066 w 4724400"/>
              <a:gd name="connsiteY317" fmla="*/ 5675644 h 6857999"/>
              <a:gd name="connsiteX318" fmla="*/ 4406074 w 4724400"/>
              <a:gd name="connsiteY318" fmla="*/ 5683306 h 6857999"/>
              <a:gd name="connsiteX319" fmla="*/ 4271008 w 4724400"/>
              <a:gd name="connsiteY319" fmla="*/ 6118417 h 6857999"/>
              <a:gd name="connsiteX320" fmla="*/ 4265220 w 4724400"/>
              <a:gd name="connsiteY320" fmla="*/ 6125184 h 6857999"/>
              <a:gd name="connsiteX321" fmla="*/ 4590463 w 4724400"/>
              <a:gd name="connsiteY321" fmla="*/ 6805045 h 6857999"/>
              <a:gd name="connsiteX322" fmla="*/ 4610122 w 4724400"/>
              <a:gd name="connsiteY322" fmla="*/ 6857999 h 6857999"/>
              <a:gd name="connsiteX323" fmla="*/ 4513231 w 4724400"/>
              <a:gd name="connsiteY323" fmla="*/ 6857999 h 6857999"/>
              <a:gd name="connsiteX324" fmla="*/ 4374770 w 4724400"/>
              <a:gd name="connsiteY324" fmla="*/ 6532596 h 6857999"/>
              <a:gd name="connsiteX325" fmla="*/ 4339518 w 4724400"/>
              <a:gd name="connsiteY325" fmla="*/ 6461642 h 6857999"/>
              <a:gd name="connsiteX326" fmla="*/ 3884810 w 4724400"/>
              <a:gd name="connsiteY326" fmla="*/ 5682534 h 6857999"/>
              <a:gd name="connsiteX327" fmla="*/ 3876498 w 4724400"/>
              <a:gd name="connsiteY327" fmla="*/ 5681717 h 6857999"/>
              <a:gd name="connsiteX328" fmla="*/ 3263209 w 4724400"/>
              <a:gd name="connsiteY328" fmla="*/ 5585749 h 6857999"/>
              <a:gd name="connsiteX329" fmla="*/ 3245450 w 4724400"/>
              <a:gd name="connsiteY329" fmla="*/ 5593271 h 6857999"/>
              <a:gd name="connsiteX330" fmla="*/ 1952592 w 4724400"/>
              <a:gd name="connsiteY330" fmla="*/ 5692050 h 6857999"/>
              <a:gd name="connsiteX331" fmla="*/ 1936466 w 4724400"/>
              <a:gd name="connsiteY331" fmla="*/ 5671708 h 6857999"/>
              <a:gd name="connsiteX332" fmla="*/ 3244709 w 4724400"/>
              <a:gd name="connsiteY332" fmla="*/ 5538562 h 6857999"/>
              <a:gd name="connsiteX333" fmla="*/ 3823886 w 4724400"/>
              <a:gd name="connsiteY333" fmla="*/ 5595804 h 6857999"/>
              <a:gd name="connsiteX334" fmla="*/ 3709024 w 4724400"/>
              <a:gd name="connsiteY334" fmla="*/ 5439340 h 6857999"/>
              <a:gd name="connsiteX335" fmla="*/ 3198362 w 4724400"/>
              <a:gd name="connsiteY335" fmla="*/ 4874588 h 6857999"/>
              <a:gd name="connsiteX336" fmla="*/ 3179417 w 4724400"/>
              <a:gd name="connsiteY336" fmla="*/ 4879047 h 6857999"/>
              <a:gd name="connsiteX337" fmla="*/ 2639496 w 4724400"/>
              <a:gd name="connsiteY337" fmla="*/ 4989072 h 6857999"/>
              <a:gd name="connsiteX338" fmla="*/ 1972353 w 4724400"/>
              <a:gd name="connsiteY338" fmla="*/ 4909921 h 6857999"/>
              <a:gd name="connsiteX339" fmla="*/ 2002679 w 4724400"/>
              <a:gd name="connsiteY339" fmla="*/ 4872131 h 6857999"/>
              <a:gd name="connsiteX340" fmla="*/ 3097424 w 4724400"/>
              <a:gd name="connsiteY340" fmla="*/ 4781269 h 6857999"/>
              <a:gd name="connsiteX341" fmla="*/ 2454890 w 4724400"/>
              <a:gd name="connsiteY341" fmla="*/ 4287833 h 6857999"/>
              <a:gd name="connsiteX342" fmla="*/ 2452881 w 4724400"/>
              <a:gd name="connsiteY342" fmla="*/ 4288346 h 6857999"/>
              <a:gd name="connsiteX343" fmla="*/ 2448527 w 4724400"/>
              <a:gd name="connsiteY343" fmla="*/ 4288836 h 6857999"/>
              <a:gd name="connsiteX344" fmla="*/ 2323525 w 4724400"/>
              <a:gd name="connsiteY344" fmla="*/ 4367248 h 6857999"/>
              <a:gd name="connsiteX345" fmla="*/ 2060764 w 4724400"/>
              <a:gd name="connsiteY345" fmla="*/ 4451767 h 6857999"/>
              <a:gd name="connsiteX346" fmla="*/ 1162250 w 4724400"/>
              <a:gd name="connsiteY346" fmla="*/ 4613329 h 6857999"/>
              <a:gd name="connsiteX347" fmla="*/ 1132639 w 4724400"/>
              <a:gd name="connsiteY347" fmla="*/ 4596243 h 6857999"/>
              <a:gd name="connsiteX348" fmla="*/ 2293970 w 4724400"/>
              <a:gd name="connsiteY348" fmla="*/ 4182283 h 6857999"/>
              <a:gd name="connsiteX349" fmla="*/ 1900637 w 4724400"/>
              <a:gd name="connsiteY349" fmla="*/ 3949470 h 6857999"/>
              <a:gd name="connsiteX350" fmla="*/ 1887014 w 4724400"/>
              <a:gd name="connsiteY350" fmla="*/ 3951288 h 6857999"/>
              <a:gd name="connsiteX351" fmla="*/ 896751 w 4724400"/>
              <a:gd name="connsiteY351" fmla="*/ 4159267 h 6857999"/>
              <a:gd name="connsiteX352" fmla="*/ 918967 w 4724400"/>
              <a:gd name="connsiteY352" fmla="*/ 4119760 h 6857999"/>
              <a:gd name="connsiteX353" fmla="*/ 1764113 w 4724400"/>
              <a:gd name="connsiteY353" fmla="*/ 3873539 h 6857999"/>
              <a:gd name="connsiteX354" fmla="*/ 1555701 w 4724400"/>
              <a:gd name="connsiteY354" fmla="*/ 3763109 h 6857999"/>
              <a:gd name="connsiteX355" fmla="*/ 1542956 w 4724400"/>
              <a:gd name="connsiteY355" fmla="*/ 3758998 h 6857999"/>
              <a:gd name="connsiteX356" fmla="*/ 1136724 w 4724400"/>
              <a:gd name="connsiteY356" fmla="*/ 3417171 h 6857999"/>
              <a:gd name="connsiteX357" fmla="*/ 750977 w 4724400"/>
              <a:gd name="connsiteY357" fmla="*/ 2770227 h 6857999"/>
              <a:gd name="connsiteX358" fmla="*/ 755174 w 4724400"/>
              <a:gd name="connsiteY358" fmla="*/ 2749954 h 6857999"/>
              <a:gd name="connsiteX359" fmla="*/ 830023 w 4724400"/>
              <a:gd name="connsiteY359" fmla="*/ 2731935 h 6857999"/>
              <a:gd name="connsiteX360" fmla="*/ 1623018 w 4724400"/>
              <a:gd name="connsiteY360" fmla="*/ 3716225 h 6857999"/>
              <a:gd name="connsiteX361" fmla="*/ 2294841 w 4724400"/>
              <a:gd name="connsiteY361" fmla="*/ 4093587 h 6857999"/>
              <a:gd name="connsiteX362" fmla="*/ 2250226 w 4724400"/>
              <a:gd name="connsiteY362" fmla="*/ 3916719 h 6857999"/>
              <a:gd name="connsiteX363" fmla="*/ 2245523 w 4724400"/>
              <a:gd name="connsiteY363" fmla="*/ 3916663 h 6857999"/>
              <a:gd name="connsiteX364" fmla="*/ 1707994 w 4724400"/>
              <a:gd name="connsiteY364" fmla="*/ 3326950 h 6857999"/>
              <a:gd name="connsiteX365" fmla="*/ 1786341 w 4724400"/>
              <a:gd name="connsiteY365" fmla="*/ 3287566 h 6857999"/>
              <a:gd name="connsiteX366" fmla="*/ 2158071 w 4724400"/>
              <a:gd name="connsiteY366" fmla="*/ 3639960 h 6857999"/>
              <a:gd name="connsiteX367" fmla="*/ 2189281 w 4724400"/>
              <a:gd name="connsiteY367" fmla="*/ 3333361 h 6857999"/>
              <a:gd name="connsiteX368" fmla="*/ 2314466 w 4724400"/>
              <a:gd name="connsiteY368" fmla="*/ 2680771 h 6857999"/>
              <a:gd name="connsiteX369" fmla="*/ 2386551 w 4724400"/>
              <a:gd name="connsiteY369" fmla="*/ 2642862 h 6857999"/>
              <a:gd name="connsiteX370" fmla="*/ 3646699 w 4724400"/>
              <a:gd name="connsiteY370" fmla="*/ 2390555 h 6857999"/>
              <a:gd name="connsiteX371" fmla="*/ 3645773 w 4724400"/>
              <a:gd name="connsiteY371" fmla="*/ 2392739 h 6857999"/>
              <a:gd name="connsiteX372" fmla="*/ 3649597 w 4724400"/>
              <a:gd name="connsiteY372" fmla="*/ 2394358 h 6857999"/>
              <a:gd name="connsiteX373" fmla="*/ 3646699 w 4724400"/>
              <a:gd name="connsiteY373" fmla="*/ 2390555 h 6857999"/>
              <a:gd name="connsiteX374" fmla="*/ 3038676 w 4724400"/>
              <a:gd name="connsiteY374" fmla="*/ 2118977 h 6857999"/>
              <a:gd name="connsiteX375" fmla="*/ 2963942 w 4724400"/>
              <a:gd name="connsiteY375" fmla="*/ 2525128 h 6857999"/>
              <a:gd name="connsiteX376" fmla="*/ 2923775 w 4724400"/>
              <a:gd name="connsiteY376" fmla="*/ 2667145 h 6857999"/>
              <a:gd name="connsiteX377" fmla="*/ 2887447 w 4724400"/>
              <a:gd name="connsiteY377" fmla="*/ 2832031 h 6857999"/>
              <a:gd name="connsiteX378" fmla="*/ 2868480 w 4724400"/>
              <a:gd name="connsiteY378" fmla="*/ 2927011 h 6857999"/>
              <a:gd name="connsiteX379" fmla="*/ 2921794 w 4724400"/>
              <a:gd name="connsiteY379" fmla="*/ 2782834 h 6857999"/>
              <a:gd name="connsiteX380" fmla="*/ 3038676 w 4724400"/>
              <a:gd name="connsiteY380" fmla="*/ 2118977 h 6857999"/>
              <a:gd name="connsiteX381" fmla="*/ 4070579 w 4724400"/>
              <a:gd name="connsiteY381" fmla="*/ 2090376 h 6857999"/>
              <a:gd name="connsiteX382" fmla="*/ 4109879 w 4724400"/>
              <a:gd name="connsiteY382" fmla="*/ 2228695 h 6857999"/>
              <a:gd name="connsiteX383" fmla="*/ 4119154 w 4724400"/>
              <a:gd name="connsiteY383" fmla="*/ 2266098 h 6857999"/>
              <a:gd name="connsiteX384" fmla="*/ 4141411 w 4724400"/>
              <a:gd name="connsiteY384" fmla="*/ 2353427 h 6857999"/>
              <a:gd name="connsiteX385" fmla="*/ 4293979 w 4724400"/>
              <a:gd name="connsiteY385" fmla="*/ 2703223 h 6857999"/>
              <a:gd name="connsiteX386" fmla="*/ 4410111 w 4724400"/>
              <a:gd name="connsiteY386" fmla="*/ 2947465 h 6857999"/>
              <a:gd name="connsiteX387" fmla="*/ 4070579 w 4724400"/>
              <a:gd name="connsiteY387" fmla="*/ 2090376 h 6857999"/>
              <a:gd name="connsiteX388" fmla="*/ 4020821 w 4724400"/>
              <a:gd name="connsiteY388" fmla="*/ 2034549 h 6857999"/>
              <a:gd name="connsiteX389" fmla="*/ 4372756 w 4724400"/>
              <a:gd name="connsiteY389" fmla="*/ 2932293 h 6857999"/>
              <a:gd name="connsiteX390" fmla="*/ 4268731 w 4724400"/>
              <a:gd name="connsiteY390" fmla="*/ 2715710 h 6857999"/>
              <a:gd name="connsiteX391" fmla="*/ 4113960 w 4724400"/>
              <a:gd name="connsiteY391" fmla="*/ 2360474 h 6857999"/>
              <a:gd name="connsiteX392" fmla="*/ 4090842 w 4724400"/>
              <a:gd name="connsiteY392" fmla="*/ 2272139 h 6857999"/>
              <a:gd name="connsiteX393" fmla="*/ 4081569 w 4724400"/>
              <a:gd name="connsiteY393" fmla="*/ 2234734 h 6857999"/>
              <a:gd name="connsiteX394" fmla="*/ 4020821 w 4724400"/>
              <a:gd name="connsiteY394" fmla="*/ 2034549 h 6857999"/>
              <a:gd name="connsiteX395" fmla="*/ 3001316 w 4724400"/>
              <a:gd name="connsiteY395" fmla="*/ 2032338 h 6857999"/>
              <a:gd name="connsiteX396" fmla="*/ 2953880 w 4724400"/>
              <a:gd name="connsiteY396" fmla="*/ 2185446 h 6857999"/>
              <a:gd name="connsiteX397" fmla="*/ 2883664 w 4724400"/>
              <a:gd name="connsiteY397" fmla="*/ 2591574 h 6857999"/>
              <a:gd name="connsiteX398" fmla="*/ 2826885 w 4724400"/>
              <a:gd name="connsiteY398" fmla="*/ 2991809 h 6857999"/>
              <a:gd name="connsiteX399" fmla="*/ 2860250 w 4724400"/>
              <a:gd name="connsiteY399" fmla="*/ 2826310 h 6857999"/>
              <a:gd name="connsiteX400" fmla="*/ 2896499 w 4724400"/>
              <a:gd name="connsiteY400" fmla="*/ 2660098 h 6857999"/>
              <a:gd name="connsiteX401" fmla="*/ 2937125 w 4724400"/>
              <a:gd name="connsiteY401" fmla="*/ 2516991 h 6857999"/>
              <a:gd name="connsiteX402" fmla="*/ 3010471 w 4724400"/>
              <a:gd name="connsiteY402" fmla="*/ 2114122 h 6857999"/>
              <a:gd name="connsiteX403" fmla="*/ 3001316 w 4724400"/>
              <a:gd name="connsiteY403" fmla="*/ 2032338 h 6857999"/>
              <a:gd name="connsiteX404" fmla="*/ 3105532 w 4724400"/>
              <a:gd name="connsiteY404" fmla="*/ 1991479 h 6857999"/>
              <a:gd name="connsiteX405" fmla="*/ 3599280 w 4724400"/>
              <a:gd name="connsiteY405" fmla="*/ 2371770 h 6857999"/>
              <a:gd name="connsiteX406" fmla="*/ 3105532 w 4724400"/>
              <a:gd name="connsiteY406" fmla="*/ 1991479 h 6857999"/>
              <a:gd name="connsiteX407" fmla="*/ 3111169 w 4724400"/>
              <a:gd name="connsiteY407" fmla="*/ 1962963 h 6857999"/>
              <a:gd name="connsiteX408" fmla="*/ 3606223 w 4724400"/>
              <a:gd name="connsiteY408" fmla="*/ 2338658 h 6857999"/>
              <a:gd name="connsiteX409" fmla="*/ 3111169 w 4724400"/>
              <a:gd name="connsiteY409" fmla="*/ 1962963 h 6857999"/>
              <a:gd name="connsiteX410" fmla="*/ 2050698 w 4724400"/>
              <a:gd name="connsiteY410" fmla="*/ 1338235 h 6857999"/>
              <a:gd name="connsiteX411" fmla="*/ 2370409 w 4724400"/>
              <a:gd name="connsiteY411" fmla="*/ 2272553 h 6857999"/>
              <a:gd name="connsiteX412" fmla="*/ 2338306 w 4724400"/>
              <a:gd name="connsiteY412" fmla="*/ 2159819 h 6857999"/>
              <a:gd name="connsiteX413" fmla="*/ 2334023 w 4724400"/>
              <a:gd name="connsiteY413" fmla="*/ 2142555 h 6857999"/>
              <a:gd name="connsiteX414" fmla="*/ 2161071 w 4724400"/>
              <a:gd name="connsiteY414" fmla="*/ 1617375 h 6857999"/>
              <a:gd name="connsiteX415" fmla="*/ 2130699 w 4724400"/>
              <a:gd name="connsiteY415" fmla="*/ 1544643 h 6857999"/>
              <a:gd name="connsiteX416" fmla="*/ 2050698 w 4724400"/>
              <a:gd name="connsiteY416" fmla="*/ 1338235 h 6857999"/>
              <a:gd name="connsiteX417" fmla="*/ 2060478 w 4724400"/>
              <a:gd name="connsiteY417" fmla="*/ 1278636 h 6857999"/>
              <a:gd name="connsiteX418" fmla="*/ 2156346 w 4724400"/>
              <a:gd name="connsiteY418" fmla="*/ 1534260 h 6857999"/>
              <a:gd name="connsiteX419" fmla="*/ 2187258 w 4724400"/>
              <a:gd name="connsiteY419" fmla="*/ 1607218 h 6857999"/>
              <a:gd name="connsiteX420" fmla="*/ 2358704 w 4724400"/>
              <a:gd name="connsiteY420" fmla="*/ 2125320 h 6857999"/>
              <a:gd name="connsiteX421" fmla="*/ 2233598 w 4724400"/>
              <a:gd name="connsiteY421" fmla="*/ 1646797 h 6857999"/>
              <a:gd name="connsiteX422" fmla="*/ 2060478 w 4724400"/>
              <a:gd name="connsiteY422" fmla="*/ 1278636 h 6857999"/>
              <a:gd name="connsiteX423" fmla="*/ 1974152 w 4724400"/>
              <a:gd name="connsiteY423" fmla="*/ 1245311 h 6857999"/>
              <a:gd name="connsiteX424" fmla="*/ 1811379 w 4724400"/>
              <a:gd name="connsiteY424" fmla="*/ 1406236 h 6857999"/>
              <a:gd name="connsiteX425" fmla="*/ 1767940 w 4724400"/>
              <a:gd name="connsiteY425" fmla="*/ 1546869 h 6857999"/>
              <a:gd name="connsiteX426" fmla="*/ 1796474 w 4724400"/>
              <a:gd name="connsiteY426" fmla="*/ 1557016 h 6857999"/>
              <a:gd name="connsiteX427" fmla="*/ 1974152 w 4724400"/>
              <a:gd name="connsiteY427" fmla="*/ 1245311 h 6857999"/>
              <a:gd name="connsiteX428" fmla="*/ 4681531 w 4724400"/>
              <a:gd name="connsiteY428" fmla="*/ 959050 h 6857999"/>
              <a:gd name="connsiteX429" fmla="*/ 4638064 w 4724400"/>
              <a:gd name="connsiteY429" fmla="*/ 1006960 h 6857999"/>
              <a:gd name="connsiteX430" fmla="*/ 4415502 w 4724400"/>
              <a:gd name="connsiteY430" fmla="*/ 1184424 h 6857999"/>
              <a:gd name="connsiteX431" fmla="*/ 4197574 w 4724400"/>
              <a:gd name="connsiteY431" fmla="*/ 1317493 h 6857999"/>
              <a:gd name="connsiteX432" fmla="*/ 4122737 w 4724400"/>
              <a:gd name="connsiteY432" fmla="*/ 1348256 h 6857999"/>
              <a:gd name="connsiteX433" fmla="*/ 4024988 w 4724400"/>
              <a:gd name="connsiteY433" fmla="*/ 1390573 h 6857999"/>
              <a:gd name="connsiteX434" fmla="*/ 4421265 w 4724400"/>
              <a:gd name="connsiteY434" fmla="*/ 1220988 h 6857999"/>
              <a:gd name="connsiteX435" fmla="*/ 4681531 w 4724400"/>
              <a:gd name="connsiteY435" fmla="*/ 959050 h 6857999"/>
              <a:gd name="connsiteX436" fmla="*/ 4722484 w 4724400"/>
              <a:gd name="connsiteY436" fmla="*/ 854709 h 6857999"/>
              <a:gd name="connsiteX437" fmla="*/ 4695347 w 4724400"/>
              <a:gd name="connsiteY437" fmla="*/ 879275 h 6857999"/>
              <a:gd name="connsiteX438" fmla="*/ 4253878 w 4724400"/>
              <a:gd name="connsiteY438" fmla="*/ 1216434 h 6857999"/>
              <a:gd name="connsiteX439" fmla="*/ 4213112 w 4724400"/>
              <a:gd name="connsiteY439" fmla="*/ 1239730 h 6857999"/>
              <a:gd name="connsiteX440" fmla="*/ 4037747 w 4724400"/>
              <a:gd name="connsiteY440" fmla="*/ 1352837 h 6857999"/>
              <a:gd name="connsiteX441" fmla="*/ 4113362 w 4724400"/>
              <a:gd name="connsiteY441" fmla="*/ 1321759 h 6857999"/>
              <a:gd name="connsiteX442" fmla="*/ 4186634 w 4724400"/>
              <a:gd name="connsiteY442" fmla="*/ 1291618 h 6857999"/>
              <a:gd name="connsiteX443" fmla="*/ 4399674 w 4724400"/>
              <a:gd name="connsiteY443" fmla="*/ 1160983 h 6857999"/>
              <a:gd name="connsiteX444" fmla="*/ 4618435 w 4724400"/>
              <a:gd name="connsiteY444" fmla="*/ 986418 h 6857999"/>
              <a:gd name="connsiteX445" fmla="*/ 4722484 w 4724400"/>
              <a:gd name="connsiteY445" fmla="*/ 854709 h 6857999"/>
              <a:gd name="connsiteX446" fmla="*/ 1456504 w 4724400"/>
              <a:gd name="connsiteY446" fmla="*/ 777000 h 6857999"/>
              <a:gd name="connsiteX447" fmla="*/ 1454399 w 4724400"/>
              <a:gd name="connsiteY447" fmla="*/ 794136 h 6857999"/>
              <a:gd name="connsiteX448" fmla="*/ 1448466 w 4724400"/>
              <a:gd name="connsiteY448" fmla="*/ 843129 h 6857999"/>
              <a:gd name="connsiteX449" fmla="*/ 1442252 w 4724400"/>
              <a:gd name="connsiteY449" fmla="*/ 1005313 h 6857999"/>
              <a:gd name="connsiteX450" fmla="*/ 1469382 w 4724400"/>
              <a:gd name="connsiteY450" fmla="*/ 1614896 h 6857999"/>
              <a:gd name="connsiteX451" fmla="*/ 1472106 w 4724400"/>
              <a:gd name="connsiteY451" fmla="*/ 1632791 h 6857999"/>
              <a:gd name="connsiteX452" fmla="*/ 1479091 w 4724400"/>
              <a:gd name="connsiteY452" fmla="*/ 1680170 h 6857999"/>
              <a:gd name="connsiteX453" fmla="*/ 1480043 w 4724400"/>
              <a:gd name="connsiteY453" fmla="*/ 1649028 h 6857999"/>
              <a:gd name="connsiteX454" fmla="*/ 1464087 w 4724400"/>
              <a:gd name="connsiteY454" fmla="*/ 871628 h 6857999"/>
              <a:gd name="connsiteX455" fmla="*/ 1462204 w 4724400"/>
              <a:gd name="connsiteY455" fmla="*/ 850229 h 6857999"/>
              <a:gd name="connsiteX456" fmla="*/ 1456504 w 4724400"/>
              <a:gd name="connsiteY456" fmla="*/ 777000 h 6857999"/>
              <a:gd name="connsiteX457" fmla="*/ 1483619 w 4724400"/>
              <a:gd name="connsiteY457" fmla="*/ 764662 h 6857999"/>
              <a:gd name="connsiteX458" fmla="*/ 1489670 w 4724400"/>
              <a:gd name="connsiteY458" fmla="*/ 847698 h 6857999"/>
              <a:gd name="connsiteX459" fmla="*/ 1491553 w 4724400"/>
              <a:gd name="connsiteY459" fmla="*/ 869097 h 6857999"/>
              <a:gd name="connsiteX460" fmla="*/ 1508481 w 4724400"/>
              <a:gd name="connsiteY460" fmla="*/ 1619865 h 6857999"/>
              <a:gd name="connsiteX461" fmla="*/ 1483619 w 4724400"/>
              <a:gd name="connsiteY461" fmla="*/ 764662 h 6857999"/>
              <a:gd name="connsiteX462" fmla="*/ 1430481 w 4724400"/>
              <a:gd name="connsiteY462" fmla="*/ 630137 h 6857999"/>
              <a:gd name="connsiteX463" fmla="*/ 1442495 w 4724400"/>
              <a:gd name="connsiteY463" fmla="*/ 1626691 h 6857999"/>
              <a:gd name="connsiteX464" fmla="*/ 1441222 w 4724400"/>
              <a:gd name="connsiteY464" fmla="*/ 1619067 h 6857999"/>
              <a:gd name="connsiteX465" fmla="*/ 1414069 w 4724400"/>
              <a:gd name="connsiteY465" fmla="*/ 1004967 h 6857999"/>
              <a:gd name="connsiteX466" fmla="*/ 1420665 w 4724400"/>
              <a:gd name="connsiteY466" fmla="*/ 840369 h 6857999"/>
              <a:gd name="connsiteX467" fmla="*/ 1426829 w 4724400"/>
              <a:gd name="connsiteY467" fmla="*/ 790831 h 6857999"/>
              <a:gd name="connsiteX468" fmla="*/ 1430481 w 4724400"/>
              <a:gd name="connsiteY468" fmla="*/ 630137 h 6857999"/>
              <a:gd name="connsiteX469" fmla="*/ 4023796 w 4724400"/>
              <a:gd name="connsiteY469" fmla="*/ 623931 h 6857999"/>
              <a:gd name="connsiteX470" fmla="*/ 3945729 w 4724400"/>
              <a:gd name="connsiteY470" fmla="*/ 662344 h 6857999"/>
              <a:gd name="connsiteX471" fmla="*/ 3498947 w 4724400"/>
              <a:gd name="connsiteY471" fmla="*/ 818916 h 6857999"/>
              <a:gd name="connsiteX472" fmla="*/ 3031283 w 4724400"/>
              <a:gd name="connsiteY472" fmla="*/ 1111507 h 6857999"/>
              <a:gd name="connsiteX473" fmla="*/ 3203692 w 4724400"/>
              <a:gd name="connsiteY473" fmla="*/ 1035777 h 6857999"/>
              <a:gd name="connsiteX474" fmla="*/ 3218294 w 4724400"/>
              <a:gd name="connsiteY474" fmla="*/ 1027151 h 6857999"/>
              <a:gd name="connsiteX475" fmla="*/ 3636737 w 4724400"/>
              <a:gd name="connsiteY475" fmla="*/ 817377 h 6857999"/>
              <a:gd name="connsiteX476" fmla="*/ 4023796 w 4724400"/>
              <a:gd name="connsiteY476" fmla="*/ 623931 h 6857999"/>
              <a:gd name="connsiteX477" fmla="*/ 3311704 w 4724400"/>
              <a:gd name="connsiteY477" fmla="*/ 584486 h 6857999"/>
              <a:gd name="connsiteX478" fmla="*/ 3190778 w 4724400"/>
              <a:gd name="connsiteY478" fmla="*/ 772788 h 6857999"/>
              <a:gd name="connsiteX479" fmla="*/ 3007981 w 4724400"/>
              <a:gd name="connsiteY479" fmla="*/ 1070739 h 6857999"/>
              <a:gd name="connsiteX480" fmla="*/ 3267578 w 4724400"/>
              <a:gd name="connsiteY480" fmla="*/ 693281 h 6857999"/>
              <a:gd name="connsiteX481" fmla="*/ 2664888 w 4724400"/>
              <a:gd name="connsiteY481" fmla="*/ 518596 h 6857999"/>
              <a:gd name="connsiteX482" fmla="*/ 2411865 w 4724400"/>
              <a:gd name="connsiteY482" fmla="*/ 567273 h 6857999"/>
              <a:gd name="connsiteX483" fmla="*/ 1896643 w 4724400"/>
              <a:gd name="connsiteY483" fmla="*/ 809468 h 6857999"/>
              <a:gd name="connsiteX484" fmla="*/ 1899055 w 4724400"/>
              <a:gd name="connsiteY484" fmla="*/ 809848 h 6857999"/>
              <a:gd name="connsiteX485" fmla="*/ 2446633 w 4724400"/>
              <a:gd name="connsiteY485" fmla="*/ 596159 h 6857999"/>
              <a:gd name="connsiteX486" fmla="*/ 2796924 w 4724400"/>
              <a:gd name="connsiteY486" fmla="*/ 501747 h 6857999"/>
              <a:gd name="connsiteX487" fmla="*/ 2455237 w 4724400"/>
              <a:gd name="connsiteY487" fmla="*/ 622979 h 6857999"/>
              <a:gd name="connsiteX488" fmla="*/ 1949308 w 4724400"/>
              <a:gd name="connsiteY488" fmla="*/ 818889 h 6857999"/>
              <a:gd name="connsiteX489" fmla="*/ 1950634 w 4724400"/>
              <a:gd name="connsiteY489" fmla="*/ 818810 h 6857999"/>
              <a:gd name="connsiteX490" fmla="*/ 2796924 w 4724400"/>
              <a:gd name="connsiteY490" fmla="*/ 501747 h 6857999"/>
              <a:gd name="connsiteX491" fmla="*/ 3335099 w 4724400"/>
              <a:gd name="connsiteY491" fmla="*/ 488163 h 6857999"/>
              <a:gd name="connsiteX492" fmla="*/ 3151139 w 4724400"/>
              <a:gd name="connsiteY492" fmla="*/ 734118 h 6857999"/>
              <a:gd name="connsiteX493" fmla="*/ 3136980 w 4724400"/>
              <a:gd name="connsiteY493" fmla="*/ 753877 h 6857999"/>
              <a:gd name="connsiteX494" fmla="*/ 3062043 w 4724400"/>
              <a:gd name="connsiteY494" fmla="*/ 867004 h 6857999"/>
              <a:gd name="connsiteX495" fmla="*/ 2994594 w 4724400"/>
              <a:gd name="connsiteY495" fmla="*/ 1035452 h 6857999"/>
              <a:gd name="connsiteX496" fmla="*/ 3167517 w 4724400"/>
              <a:gd name="connsiteY496" fmla="*/ 757788 h 6857999"/>
              <a:gd name="connsiteX497" fmla="*/ 3335099 w 4724400"/>
              <a:gd name="connsiteY497" fmla="*/ 488163 h 6857999"/>
              <a:gd name="connsiteX498" fmla="*/ 2891507 w 4724400"/>
              <a:gd name="connsiteY498" fmla="*/ 485136 h 6857999"/>
              <a:gd name="connsiteX499" fmla="*/ 2047508 w 4724400"/>
              <a:gd name="connsiteY499" fmla="*/ 825701 h 6857999"/>
              <a:gd name="connsiteX500" fmla="*/ 2891507 w 4724400"/>
              <a:gd name="connsiteY500" fmla="*/ 485136 h 6857999"/>
              <a:gd name="connsiteX501" fmla="*/ 4418489 w 4724400"/>
              <a:gd name="connsiteY501" fmla="*/ 483936 h 6857999"/>
              <a:gd name="connsiteX502" fmla="*/ 4155290 w 4724400"/>
              <a:gd name="connsiteY502" fmla="*/ 661575 h 6857999"/>
              <a:gd name="connsiteX503" fmla="*/ 3571040 w 4724400"/>
              <a:gd name="connsiteY503" fmla="*/ 996875 h 6857999"/>
              <a:gd name="connsiteX504" fmla="*/ 3093710 w 4724400"/>
              <a:gd name="connsiteY504" fmla="*/ 1145020 h 6857999"/>
              <a:gd name="connsiteX505" fmla="*/ 3207527 w 4724400"/>
              <a:gd name="connsiteY505" fmla="*/ 1163586 h 6857999"/>
              <a:gd name="connsiteX506" fmla="*/ 3652751 w 4724400"/>
              <a:gd name="connsiteY506" fmla="*/ 990907 h 6857999"/>
              <a:gd name="connsiteX507" fmla="*/ 4180906 w 4724400"/>
              <a:gd name="connsiteY507" fmla="*/ 680145 h 6857999"/>
              <a:gd name="connsiteX508" fmla="*/ 4418489 w 4724400"/>
              <a:gd name="connsiteY508" fmla="*/ 483936 h 6857999"/>
              <a:gd name="connsiteX509" fmla="*/ 3316944 w 4724400"/>
              <a:gd name="connsiteY509" fmla="*/ 465669 h 6857999"/>
              <a:gd name="connsiteX510" fmla="*/ 2958819 w 4724400"/>
              <a:gd name="connsiteY510" fmla="*/ 1062158 h 6857999"/>
              <a:gd name="connsiteX511" fmla="*/ 3004132 w 4724400"/>
              <a:gd name="connsiteY511" fmla="*/ 921679 h 6857999"/>
              <a:gd name="connsiteX512" fmla="*/ 3037224 w 4724400"/>
              <a:gd name="connsiteY512" fmla="*/ 852631 h 6857999"/>
              <a:gd name="connsiteX513" fmla="*/ 3114637 w 4724400"/>
              <a:gd name="connsiteY513" fmla="*/ 736692 h 6857999"/>
              <a:gd name="connsiteX514" fmla="*/ 3128801 w 4724400"/>
              <a:gd name="connsiteY514" fmla="*/ 716935 h 6857999"/>
              <a:gd name="connsiteX515" fmla="*/ 3316944 w 4724400"/>
              <a:gd name="connsiteY515" fmla="*/ 465669 h 6857999"/>
              <a:gd name="connsiteX516" fmla="*/ 4448894 w 4724400"/>
              <a:gd name="connsiteY516" fmla="*/ 422768 h 6857999"/>
              <a:gd name="connsiteX517" fmla="*/ 4235585 w 4724400"/>
              <a:gd name="connsiteY517" fmla="*/ 528178 h 6857999"/>
              <a:gd name="connsiteX518" fmla="*/ 4213155 w 4724400"/>
              <a:gd name="connsiteY518" fmla="*/ 543149 h 6857999"/>
              <a:gd name="connsiteX519" fmla="*/ 3649218 w 4724400"/>
              <a:gd name="connsiteY519" fmla="*/ 842623 h 6857999"/>
              <a:gd name="connsiteX520" fmla="*/ 3232564 w 4724400"/>
              <a:gd name="connsiteY520" fmla="*/ 1051220 h 6857999"/>
              <a:gd name="connsiteX521" fmla="*/ 3217970 w 4724400"/>
              <a:gd name="connsiteY521" fmla="*/ 1059849 h 6857999"/>
              <a:gd name="connsiteX522" fmla="*/ 3116688 w 4724400"/>
              <a:gd name="connsiteY522" fmla="*/ 1113543 h 6857999"/>
              <a:gd name="connsiteX523" fmla="*/ 3559098 w 4724400"/>
              <a:gd name="connsiteY523" fmla="*/ 971858 h 6857999"/>
              <a:gd name="connsiteX524" fmla="*/ 4140004 w 4724400"/>
              <a:gd name="connsiteY524" fmla="*/ 638368 h 6857999"/>
              <a:gd name="connsiteX525" fmla="*/ 4451852 w 4724400"/>
              <a:gd name="connsiteY525" fmla="*/ 423380 h 6857999"/>
              <a:gd name="connsiteX526" fmla="*/ 4448894 w 4724400"/>
              <a:gd name="connsiteY526" fmla="*/ 422768 h 6857999"/>
              <a:gd name="connsiteX527" fmla="*/ 680568 w 4724400"/>
              <a:gd name="connsiteY527" fmla="*/ 416949 h 6857999"/>
              <a:gd name="connsiteX528" fmla="*/ 394452 w 4724400"/>
              <a:gd name="connsiteY528" fmla="*/ 694330 h 6857999"/>
              <a:gd name="connsiteX529" fmla="*/ 340402 w 4724400"/>
              <a:gd name="connsiteY529" fmla="*/ 759654 h 6857999"/>
              <a:gd name="connsiteX530" fmla="*/ 827699 w 4724400"/>
              <a:gd name="connsiteY530" fmla="*/ 416143 h 6857999"/>
              <a:gd name="connsiteX531" fmla="*/ 841524 w 4724400"/>
              <a:gd name="connsiteY531" fmla="*/ 534021 h 6857999"/>
              <a:gd name="connsiteX532" fmla="*/ 825554 w 4724400"/>
              <a:gd name="connsiteY532" fmla="*/ 672115 h 6857999"/>
              <a:gd name="connsiteX533" fmla="*/ 811499 w 4724400"/>
              <a:gd name="connsiteY533" fmla="*/ 769176 h 6857999"/>
              <a:gd name="connsiteX534" fmla="*/ 841586 w 4724400"/>
              <a:gd name="connsiteY534" fmla="*/ 1060039 h 6857999"/>
              <a:gd name="connsiteX535" fmla="*/ 942912 w 4724400"/>
              <a:gd name="connsiteY535" fmla="*/ 1511108 h 6857999"/>
              <a:gd name="connsiteX536" fmla="*/ 884057 w 4724400"/>
              <a:gd name="connsiteY536" fmla="*/ 521768 h 6857999"/>
              <a:gd name="connsiteX537" fmla="*/ 827699 w 4724400"/>
              <a:gd name="connsiteY537" fmla="*/ 416143 h 6857999"/>
              <a:gd name="connsiteX538" fmla="*/ 798883 w 4724400"/>
              <a:gd name="connsiteY538" fmla="*/ 414244 h 6857999"/>
              <a:gd name="connsiteX539" fmla="*/ 875825 w 4724400"/>
              <a:gd name="connsiteY539" fmla="*/ 1357811 h 6857999"/>
              <a:gd name="connsiteX540" fmla="*/ 814514 w 4724400"/>
              <a:gd name="connsiteY540" fmla="*/ 1064671 h 6857999"/>
              <a:gd name="connsiteX541" fmla="*/ 783698 w 4724400"/>
              <a:gd name="connsiteY541" fmla="*/ 766414 h 6857999"/>
              <a:gd name="connsiteX542" fmla="*/ 798129 w 4724400"/>
              <a:gd name="connsiteY542" fmla="*/ 666939 h 6857999"/>
              <a:gd name="connsiteX543" fmla="*/ 813894 w 4724400"/>
              <a:gd name="connsiteY543" fmla="*/ 533909 h 6857999"/>
              <a:gd name="connsiteX544" fmla="*/ 798883 w 4724400"/>
              <a:gd name="connsiteY544" fmla="*/ 414244 h 6857999"/>
              <a:gd name="connsiteX545" fmla="*/ 673202 w 4724400"/>
              <a:gd name="connsiteY545" fmla="*/ 388720 h 6857999"/>
              <a:gd name="connsiteX546" fmla="*/ 392779 w 4724400"/>
              <a:gd name="connsiteY546" fmla="*/ 596411 h 6857999"/>
              <a:gd name="connsiteX547" fmla="*/ 270088 w 4724400"/>
              <a:gd name="connsiteY547" fmla="*/ 790400 h 6857999"/>
              <a:gd name="connsiteX548" fmla="*/ 259285 w 4724400"/>
              <a:gd name="connsiteY548" fmla="*/ 812869 h 6857999"/>
              <a:gd name="connsiteX549" fmla="*/ 372890 w 4724400"/>
              <a:gd name="connsiteY549" fmla="*/ 676832 h 6857999"/>
              <a:gd name="connsiteX550" fmla="*/ 673202 w 4724400"/>
              <a:gd name="connsiteY550" fmla="*/ 388720 h 6857999"/>
              <a:gd name="connsiteX551" fmla="*/ 1628210 w 4724400"/>
              <a:gd name="connsiteY551" fmla="*/ 0 h 6857999"/>
              <a:gd name="connsiteX552" fmla="*/ 1748399 w 4724400"/>
              <a:gd name="connsiteY552" fmla="*/ 0 h 6857999"/>
              <a:gd name="connsiteX553" fmla="*/ 1783391 w 4724400"/>
              <a:gd name="connsiteY553" fmla="*/ 17650 h 6857999"/>
              <a:gd name="connsiteX554" fmla="*/ 2084193 w 4724400"/>
              <a:gd name="connsiteY554" fmla="*/ 69947 h 6857999"/>
              <a:gd name="connsiteX555" fmla="*/ 2744101 w 4724400"/>
              <a:gd name="connsiteY555" fmla="*/ 15192 h 6857999"/>
              <a:gd name="connsiteX556" fmla="*/ 2197414 w 4724400"/>
              <a:gd name="connsiteY556" fmla="*/ 41266 h 6857999"/>
              <a:gd name="connsiteX557" fmla="*/ 1914967 w 4724400"/>
              <a:gd name="connsiteY557" fmla="*/ 18583 h 6857999"/>
              <a:gd name="connsiteX558" fmla="*/ 1815559 w 4724400"/>
              <a:gd name="connsiteY558" fmla="*/ 0 h 6857999"/>
              <a:gd name="connsiteX559" fmla="*/ 2001666 w 4724400"/>
              <a:gd name="connsiteY559" fmla="*/ 0 h 6857999"/>
              <a:gd name="connsiteX560" fmla="*/ 2036517 w 4724400"/>
              <a:gd name="connsiteY560" fmla="*/ 4274 h 6857999"/>
              <a:gd name="connsiteX561" fmla="*/ 2199623 w 4724400"/>
              <a:gd name="connsiteY561" fmla="*/ 13232 h 6857999"/>
              <a:gd name="connsiteX562" fmla="*/ 2420103 w 4724400"/>
              <a:gd name="connsiteY562" fmla="*/ 12601 h 6857999"/>
              <a:gd name="connsiteX563" fmla="*/ 2621330 w 4724400"/>
              <a:gd name="connsiteY563" fmla="*/ 0 h 6857999"/>
              <a:gd name="connsiteX564" fmla="*/ 3076571 w 4724400"/>
              <a:gd name="connsiteY564" fmla="*/ 0 h 6857999"/>
              <a:gd name="connsiteX565" fmla="*/ 2924796 w 4724400"/>
              <a:gd name="connsiteY565" fmla="*/ 36772 h 6857999"/>
              <a:gd name="connsiteX566" fmla="*/ 1946203 w 4724400"/>
              <a:gd name="connsiteY566" fmla="*/ 131277 h 6857999"/>
              <a:gd name="connsiteX567" fmla="*/ 1707026 w 4724400"/>
              <a:gd name="connsiteY567" fmla="*/ 44983 h 6857999"/>
              <a:gd name="connsiteX568" fmla="*/ 1007398 w 4724400"/>
              <a:gd name="connsiteY568" fmla="*/ 0 h 6857999"/>
              <a:gd name="connsiteX569" fmla="*/ 1105902 w 4724400"/>
              <a:gd name="connsiteY569" fmla="*/ 0 h 6857999"/>
              <a:gd name="connsiteX570" fmla="*/ 1191939 w 4724400"/>
              <a:gd name="connsiteY570" fmla="*/ 117664 h 6857999"/>
              <a:gd name="connsiteX571" fmla="*/ 1780907 w 4724400"/>
              <a:gd name="connsiteY571" fmla="*/ 743734 h 6857999"/>
              <a:gd name="connsiteX572" fmla="*/ 1841857 w 4724400"/>
              <a:gd name="connsiteY572" fmla="*/ 795932 h 6857999"/>
              <a:gd name="connsiteX573" fmla="*/ 2317896 w 4724400"/>
              <a:gd name="connsiteY573" fmla="*/ 530713 h 6857999"/>
              <a:gd name="connsiteX574" fmla="*/ 3015228 w 4724400"/>
              <a:gd name="connsiteY574" fmla="*/ 399738 h 6857999"/>
              <a:gd name="connsiteX575" fmla="*/ 3000782 w 4724400"/>
              <a:gd name="connsiteY575" fmla="*/ 461219 h 6857999"/>
              <a:gd name="connsiteX576" fmla="*/ 1963190 w 4724400"/>
              <a:gd name="connsiteY576" fmla="*/ 895589 h 6857999"/>
              <a:gd name="connsiteX577" fmla="*/ 2552180 w 4724400"/>
              <a:gd name="connsiteY577" fmla="*/ 1298815 h 6857999"/>
              <a:gd name="connsiteX578" fmla="*/ 2904618 w 4724400"/>
              <a:gd name="connsiteY578" fmla="*/ 1146081 h 6857999"/>
              <a:gd name="connsiteX579" fmla="*/ 3428829 w 4724400"/>
              <a:gd name="connsiteY579" fmla="*/ 310883 h 6857999"/>
              <a:gd name="connsiteX580" fmla="*/ 3452135 w 4724400"/>
              <a:gd name="connsiteY580" fmla="*/ 318176 h 6857999"/>
              <a:gd name="connsiteX581" fmla="*/ 3169464 w 4724400"/>
              <a:gd name="connsiteY581" fmla="*/ 935661 h 6857999"/>
              <a:gd name="connsiteX582" fmla="*/ 3049395 w 4724400"/>
              <a:gd name="connsiteY582" fmla="*/ 1070245 h 6857999"/>
              <a:gd name="connsiteX583" fmla="*/ 3401235 w 4724400"/>
              <a:gd name="connsiteY583" fmla="*/ 815534 h 6857999"/>
              <a:gd name="connsiteX584" fmla="*/ 4236947 w 4724400"/>
              <a:gd name="connsiteY584" fmla="*/ 465665 h 6857999"/>
              <a:gd name="connsiteX585" fmla="*/ 4565962 w 4724400"/>
              <a:gd name="connsiteY585" fmla="*/ 350012 h 6857999"/>
              <a:gd name="connsiteX586" fmla="*/ 4557937 w 4724400"/>
              <a:gd name="connsiteY586" fmla="*/ 382666 h 6857999"/>
              <a:gd name="connsiteX587" fmla="*/ 3621049 w 4724400"/>
              <a:gd name="connsiteY587" fmla="*/ 1056676 h 6857999"/>
              <a:gd name="connsiteX588" fmla="*/ 3094000 w 4724400"/>
              <a:gd name="connsiteY588" fmla="*/ 1229477 h 6857999"/>
              <a:gd name="connsiteX589" fmla="*/ 2813197 w 4724400"/>
              <a:gd name="connsiteY589" fmla="*/ 1263181 h 6857999"/>
              <a:gd name="connsiteX590" fmla="*/ 2615776 w 4724400"/>
              <a:gd name="connsiteY590" fmla="*/ 1334114 h 6857999"/>
              <a:gd name="connsiteX591" fmla="*/ 3364982 w 4724400"/>
              <a:gd name="connsiteY591" fmla="*/ 1687356 h 6857999"/>
              <a:gd name="connsiteX592" fmla="*/ 3371663 w 4724400"/>
              <a:gd name="connsiteY592" fmla="*/ 1683743 h 6857999"/>
              <a:gd name="connsiteX593" fmla="*/ 3883310 w 4724400"/>
              <a:gd name="connsiteY593" fmla="*/ 1443899 h 6857999"/>
              <a:gd name="connsiteX594" fmla="*/ 3892746 w 4724400"/>
              <a:gd name="connsiteY594" fmla="*/ 1429225 h 6857999"/>
              <a:gd name="connsiteX595" fmla="*/ 4699980 w 4724400"/>
              <a:gd name="connsiteY595" fmla="*/ 789523 h 6857999"/>
              <a:gd name="connsiteX596" fmla="*/ 4724400 w 4724400"/>
              <a:gd name="connsiteY596" fmla="*/ 769876 h 6857999"/>
              <a:gd name="connsiteX597" fmla="*/ 4724400 w 4724400"/>
              <a:gd name="connsiteY597" fmla="*/ 802845 h 6857999"/>
              <a:gd name="connsiteX598" fmla="*/ 4705958 w 4724400"/>
              <a:gd name="connsiteY598" fmla="*/ 821317 h 6857999"/>
              <a:gd name="connsiteX599" fmla="*/ 4649798 w 4724400"/>
              <a:gd name="connsiteY599" fmla="*/ 877374 h 6857999"/>
              <a:gd name="connsiteX600" fmla="*/ 4005326 w 4724400"/>
              <a:gd name="connsiteY600" fmla="*/ 1344259 h 6857999"/>
              <a:gd name="connsiteX601" fmla="*/ 4199378 w 4724400"/>
              <a:gd name="connsiteY601" fmla="*/ 1215889 h 6857999"/>
              <a:gd name="connsiteX602" fmla="*/ 4239600 w 4724400"/>
              <a:gd name="connsiteY602" fmla="*/ 1192361 h 6857999"/>
              <a:gd name="connsiteX603" fmla="*/ 4677037 w 4724400"/>
              <a:gd name="connsiteY603" fmla="*/ 858646 h 6857999"/>
              <a:gd name="connsiteX604" fmla="*/ 4724400 w 4724400"/>
              <a:gd name="connsiteY604" fmla="*/ 810414 h 6857999"/>
              <a:gd name="connsiteX605" fmla="*/ 4724400 w 4724400"/>
              <a:gd name="connsiteY605" fmla="*/ 916439 h 6857999"/>
              <a:gd name="connsiteX606" fmla="*/ 4683030 w 4724400"/>
              <a:gd name="connsiteY606" fmla="*/ 982925 h 6857999"/>
              <a:gd name="connsiteX607" fmla="*/ 3921884 w 4724400"/>
              <a:gd name="connsiteY607" fmla="*/ 1469889 h 6857999"/>
              <a:gd name="connsiteX608" fmla="*/ 3456136 w 4724400"/>
              <a:gd name="connsiteY608" fmla="*/ 1721439 h 6857999"/>
              <a:gd name="connsiteX609" fmla="*/ 3624313 w 4724400"/>
              <a:gd name="connsiteY609" fmla="*/ 1780406 h 6857999"/>
              <a:gd name="connsiteX610" fmla="*/ 4303638 w 4724400"/>
              <a:gd name="connsiteY610" fmla="*/ 1944400 h 6857999"/>
              <a:gd name="connsiteX611" fmla="*/ 4315566 w 4724400"/>
              <a:gd name="connsiteY611" fmla="*/ 1931422 h 6857999"/>
              <a:gd name="connsiteX612" fmla="*/ 4664388 w 4724400"/>
              <a:gd name="connsiteY612" fmla="*/ 1574357 h 6857999"/>
              <a:gd name="connsiteX613" fmla="*/ 4724400 w 4724400"/>
              <a:gd name="connsiteY613" fmla="*/ 1537429 h 6857999"/>
              <a:gd name="connsiteX614" fmla="*/ 4724400 w 4724400"/>
              <a:gd name="connsiteY614" fmla="*/ 1589108 h 6857999"/>
              <a:gd name="connsiteX615" fmla="*/ 4644505 w 4724400"/>
              <a:gd name="connsiteY615" fmla="*/ 1640352 h 6857999"/>
              <a:gd name="connsiteX616" fmla="*/ 4381603 w 4724400"/>
              <a:gd name="connsiteY616" fmla="*/ 1900149 h 6857999"/>
              <a:gd name="connsiteX617" fmla="*/ 4478726 w 4724400"/>
              <a:gd name="connsiteY617" fmla="*/ 1822808 h 6857999"/>
              <a:gd name="connsiteX618" fmla="*/ 4588263 w 4724400"/>
              <a:gd name="connsiteY618" fmla="*/ 1735914 h 6857999"/>
              <a:gd name="connsiteX619" fmla="*/ 4683216 w 4724400"/>
              <a:gd name="connsiteY619" fmla="*/ 1678902 h 6857999"/>
              <a:gd name="connsiteX620" fmla="*/ 4724400 w 4724400"/>
              <a:gd name="connsiteY620" fmla="*/ 1655121 h 6857999"/>
              <a:gd name="connsiteX621" fmla="*/ 4724400 w 4724400"/>
              <a:gd name="connsiteY621" fmla="*/ 1686869 h 6857999"/>
              <a:gd name="connsiteX622" fmla="*/ 4696172 w 4724400"/>
              <a:gd name="connsiteY622" fmla="*/ 1703058 h 6857999"/>
              <a:gd name="connsiteX623" fmla="*/ 4602997 w 4724400"/>
              <a:gd name="connsiteY623" fmla="*/ 1758893 h 6857999"/>
              <a:gd name="connsiteX624" fmla="*/ 4496021 w 4724400"/>
              <a:gd name="connsiteY624" fmla="*/ 1844299 h 6857999"/>
              <a:gd name="connsiteX625" fmla="*/ 4419004 w 4724400"/>
              <a:gd name="connsiteY625" fmla="*/ 1907617 h 6857999"/>
              <a:gd name="connsiteX626" fmla="*/ 4685975 w 4724400"/>
              <a:gd name="connsiteY626" fmla="*/ 1786372 h 6857999"/>
              <a:gd name="connsiteX627" fmla="*/ 4724400 w 4724400"/>
              <a:gd name="connsiteY627" fmla="*/ 1759693 h 6857999"/>
              <a:gd name="connsiteX628" fmla="*/ 4724400 w 4724400"/>
              <a:gd name="connsiteY628" fmla="*/ 1809459 h 6857999"/>
              <a:gd name="connsiteX629" fmla="*/ 4653762 w 4724400"/>
              <a:gd name="connsiteY629" fmla="*/ 1857561 h 6857999"/>
              <a:gd name="connsiteX630" fmla="*/ 4428349 w 4724400"/>
              <a:gd name="connsiteY630" fmla="*/ 1963079 h 6857999"/>
              <a:gd name="connsiteX631" fmla="*/ 4724400 w 4724400"/>
              <a:gd name="connsiteY631" fmla="*/ 1990579 h 6857999"/>
              <a:gd name="connsiteX632" fmla="*/ 4724400 w 4724400"/>
              <a:gd name="connsiteY632" fmla="*/ 2065582 h 6857999"/>
              <a:gd name="connsiteX633" fmla="*/ 4686318 w 4724400"/>
              <a:gd name="connsiteY633" fmla="*/ 2063926 h 6857999"/>
              <a:gd name="connsiteX634" fmla="*/ 4724400 w 4724400"/>
              <a:gd name="connsiteY634" fmla="*/ 2085104 h 6857999"/>
              <a:gd name="connsiteX635" fmla="*/ 4724400 w 4724400"/>
              <a:gd name="connsiteY635" fmla="*/ 2178471 h 6857999"/>
              <a:gd name="connsiteX636" fmla="*/ 4617755 w 4724400"/>
              <a:gd name="connsiteY636" fmla="*/ 2122457 h 6857999"/>
              <a:gd name="connsiteX637" fmla="*/ 4724400 w 4724400"/>
              <a:gd name="connsiteY637" fmla="*/ 2196158 h 6857999"/>
              <a:gd name="connsiteX638" fmla="*/ 4724400 w 4724400"/>
              <a:gd name="connsiteY638" fmla="*/ 2230374 h 6857999"/>
              <a:gd name="connsiteX639" fmla="*/ 4573637 w 4724400"/>
              <a:gd name="connsiteY639" fmla="*/ 2126309 h 6857999"/>
              <a:gd name="connsiteX640" fmla="*/ 4706850 w 4724400"/>
              <a:gd name="connsiteY640" fmla="*/ 2262541 h 6857999"/>
              <a:gd name="connsiteX641" fmla="*/ 4724400 w 4724400"/>
              <a:gd name="connsiteY641" fmla="*/ 2275857 h 6857999"/>
              <a:gd name="connsiteX642" fmla="*/ 4724400 w 4724400"/>
              <a:gd name="connsiteY642" fmla="*/ 2377131 h 6857999"/>
              <a:gd name="connsiteX643" fmla="*/ 4688201 w 4724400"/>
              <a:gd name="connsiteY643" fmla="*/ 2349925 h 6857999"/>
              <a:gd name="connsiteX644" fmla="*/ 4462564 w 4724400"/>
              <a:gd name="connsiteY644" fmla="*/ 2041945 h 6857999"/>
              <a:gd name="connsiteX645" fmla="*/ 4094167 w 4724400"/>
              <a:gd name="connsiteY645" fmla="*/ 1984479 h 6857999"/>
              <a:gd name="connsiteX646" fmla="*/ 4520397 w 4724400"/>
              <a:gd name="connsiteY646" fmla="*/ 3153822 h 6857999"/>
              <a:gd name="connsiteX647" fmla="*/ 4458958 w 4724400"/>
              <a:gd name="connsiteY647" fmla="*/ 3203134 h 6857999"/>
              <a:gd name="connsiteX648" fmla="*/ 3972830 w 4724400"/>
              <a:gd name="connsiteY648" fmla="*/ 1973028 h 6857999"/>
              <a:gd name="connsiteX649" fmla="*/ 3979154 w 4724400"/>
              <a:gd name="connsiteY649" fmla="*/ 1959605 h 6857999"/>
              <a:gd name="connsiteX650" fmla="*/ 3583051 w 4724400"/>
              <a:gd name="connsiteY650" fmla="*/ 1850495 h 6857999"/>
              <a:gd name="connsiteX651" fmla="*/ 2922360 w 4724400"/>
              <a:gd name="connsiteY651" fmla="*/ 1586232 h 6857999"/>
              <a:gd name="connsiteX652" fmla="*/ 3033099 w 4724400"/>
              <a:gd name="connsiteY652" fmla="*/ 1913175 h 6857999"/>
              <a:gd name="connsiteX653" fmla="*/ 3040214 w 4724400"/>
              <a:gd name="connsiteY653" fmla="*/ 1920694 h 6857999"/>
              <a:gd name="connsiteX654" fmla="*/ 3051308 w 4724400"/>
              <a:gd name="connsiteY654" fmla="*/ 1911226 h 6857999"/>
              <a:gd name="connsiteX655" fmla="*/ 3791335 w 4724400"/>
              <a:gd name="connsiteY655" fmla="*/ 2442781 h 6857999"/>
              <a:gd name="connsiteX656" fmla="*/ 3744063 w 4724400"/>
              <a:gd name="connsiteY656" fmla="*/ 2510325 h 6857999"/>
              <a:gd name="connsiteX657" fmla="*/ 3103695 w 4724400"/>
              <a:gd name="connsiteY657" fmla="*/ 2105302 h 6857999"/>
              <a:gd name="connsiteX658" fmla="*/ 2968137 w 4724400"/>
              <a:gd name="connsiteY658" fmla="*/ 2805672 h 6857999"/>
              <a:gd name="connsiteX659" fmla="*/ 2739231 w 4724400"/>
              <a:gd name="connsiteY659" fmla="*/ 3151701 h 6857999"/>
              <a:gd name="connsiteX660" fmla="*/ 2728882 w 4724400"/>
              <a:gd name="connsiteY660" fmla="*/ 3135084 h 6857999"/>
              <a:gd name="connsiteX661" fmla="*/ 2914282 w 4724400"/>
              <a:gd name="connsiteY661" fmla="*/ 2155807 h 6857999"/>
              <a:gd name="connsiteX662" fmla="*/ 2971660 w 4724400"/>
              <a:gd name="connsiteY662" fmla="*/ 1962486 h 6857999"/>
              <a:gd name="connsiteX663" fmla="*/ 2971809 w 4724400"/>
              <a:gd name="connsiteY663" fmla="*/ 1960615 h 6857999"/>
              <a:gd name="connsiteX664" fmla="*/ 2972315 w 4724400"/>
              <a:gd name="connsiteY664" fmla="*/ 1951821 h 6857999"/>
              <a:gd name="connsiteX665" fmla="*/ 2846641 w 4724400"/>
              <a:gd name="connsiteY665" fmla="*/ 1556749 h 6857999"/>
              <a:gd name="connsiteX666" fmla="*/ 2847461 w 4724400"/>
              <a:gd name="connsiteY666" fmla="*/ 1548729 h 6857999"/>
              <a:gd name="connsiteX667" fmla="*/ 2058558 w 4724400"/>
              <a:gd name="connsiteY667" fmla="*/ 1071804 h 6857999"/>
              <a:gd name="connsiteX668" fmla="*/ 2291089 w 4724400"/>
              <a:gd name="connsiteY668" fmla="*/ 1585512 h 6857999"/>
              <a:gd name="connsiteX669" fmla="*/ 2473792 w 4724400"/>
              <a:gd name="connsiteY669" fmla="*/ 2432858 h 6857999"/>
              <a:gd name="connsiteX670" fmla="*/ 2420124 w 4724400"/>
              <a:gd name="connsiteY670" fmla="*/ 2495762 h 6857999"/>
              <a:gd name="connsiteX671" fmla="*/ 2119846 w 4724400"/>
              <a:gd name="connsiteY671" fmla="*/ 1872898 h 6857999"/>
              <a:gd name="connsiteX672" fmla="*/ 1995210 w 4724400"/>
              <a:gd name="connsiteY672" fmla="*/ 1288346 h 6857999"/>
              <a:gd name="connsiteX673" fmla="*/ 1850975 w 4724400"/>
              <a:gd name="connsiteY673" fmla="*/ 1540820 h 6857999"/>
              <a:gd name="connsiteX674" fmla="*/ 1723490 w 4724400"/>
              <a:gd name="connsiteY674" fmla="*/ 1688355 h 6857999"/>
              <a:gd name="connsiteX675" fmla="*/ 1710157 w 4724400"/>
              <a:gd name="connsiteY675" fmla="*/ 1683354 h 6857999"/>
              <a:gd name="connsiteX676" fmla="*/ 1807265 w 4724400"/>
              <a:gd name="connsiteY676" fmla="*/ 1336896 h 6857999"/>
              <a:gd name="connsiteX677" fmla="*/ 2011049 w 4724400"/>
              <a:gd name="connsiteY677" fmla="*/ 1173376 h 6857999"/>
              <a:gd name="connsiteX678" fmla="*/ 2014681 w 4724400"/>
              <a:gd name="connsiteY678" fmla="*/ 1167830 h 6857999"/>
              <a:gd name="connsiteX679" fmla="*/ 1971037 w 4724400"/>
              <a:gd name="connsiteY679" fmla="*/ 1015438 h 6857999"/>
              <a:gd name="connsiteX680" fmla="*/ 1971858 w 4724400"/>
              <a:gd name="connsiteY680" fmla="*/ 1007420 h 6857999"/>
              <a:gd name="connsiteX681" fmla="*/ 1729505 w 4724400"/>
              <a:gd name="connsiteY681" fmla="*/ 808882 h 6857999"/>
              <a:gd name="connsiteX682" fmla="*/ 1506007 w 4724400"/>
              <a:gd name="connsiteY682" fmla="*/ 597733 h 6857999"/>
              <a:gd name="connsiteX683" fmla="*/ 1499912 w 4724400"/>
              <a:gd name="connsiteY683" fmla="*/ 1795211 h 6857999"/>
              <a:gd name="connsiteX684" fmla="*/ 1444926 w 4724400"/>
              <a:gd name="connsiteY684" fmla="*/ 1841464 h 6857999"/>
              <a:gd name="connsiteX685" fmla="*/ 1425791 w 4724400"/>
              <a:gd name="connsiteY685" fmla="*/ 572788 h 6857999"/>
              <a:gd name="connsiteX686" fmla="*/ 1435390 w 4724400"/>
              <a:gd name="connsiteY686" fmla="*/ 560750 h 6857999"/>
              <a:gd name="connsiteX687" fmla="*/ 1451502 w 4724400"/>
              <a:gd name="connsiteY687" fmla="*/ 542471 h 6857999"/>
              <a:gd name="connsiteX688" fmla="*/ 1194128 w 4724400"/>
              <a:gd name="connsiteY688" fmla="*/ 250903 h 6857999"/>
              <a:gd name="connsiteX689" fmla="*/ 890158 w 4724400"/>
              <a:gd name="connsiteY689" fmla="*/ 0 h 6857999"/>
              <a:gd name="connsiteX690" fmla="*/ 937892 w 4724400"/>
              <a:gd name="connsiteY690" fmla="*/ 0 h 6857999"/>
              <a:gd name="connsiteX691" fmla="*/ 924483 w 4724400"/>
              <a:gd name="connsiteY691" fmla="*/ 30495 h 6857999"/>
              <a:gd name="connsiteX692" fmla="*/ 872288 w 4724400"/>
              <a:gd name="connsiteY692" fmla="*/ 306259 h 6857999"/>
              <a:gd name="connsiteX693" fmla="*/ 1006247 w 4724400"/>
              <a:gd name="connsiteY693" fmla="*/ 727373 h 6857999"/>
              <a:gd name="connsiteX694" fmla="*/ 986481 w 4724400"/>
              <a:gd name="connsiteY694" fmla="*/ 1611960 h 6857999"/>
              <a:gd name="connsiteX695" fmla="*/ 928400 w 4724400"/>
              <a:gd name="connsiteY695" fmla="*/ 1663986 h 6857999"/>
              <a:gd name="connsiteX696" fmla="*/ 771281 w 4724400"/>
              <a:gd name="connsiteY696" fmla="*/ 368438 h 6857999"/>
              <a:gd name="connsiteX697" fmla="*/ 200540 w 4724400"/>
              <a:gd name="connsiteY697" fmla="*/ 942511 h 6857999"/>
              <a:gd name="connsiteX698" fmla="*/ 170253 w 4724400"/>
              <a:gd name="connsiteY698" fmla="*/ 942567 h 6857999"/>
              <a:gd name="connsiteX699" fmla="*/ 442049 w 4724400"/>
              <a:gd name="connsiteY699" fmla="*/ 489150 h 6857999"/>
              <a:gd name="connsiteX700" fmla="*/ 788582 w 4724400"/>
              <a:gd name="connsiteY700" fmla="*/ 301724 h 6857999"/>
              <a:gd name="connsiteX701" fmla="*/ 788312 w 4724400"/>
              <a:gd name="connsiteY701" fmla="*/ 276498 h 6857999"/>
              <a:gd name="connsiteX702" fmla="*/ 847625 w 4724400"/>
              <a:gd name="connsiteY702" fmla="*/ 89075 h 6857999"/>
              <a:gd name="connsiteX703" fmla="*/ 29788 w 4724400"/>
              <a:gd name="connsiteY703" fmla="*/ 0 h 6857999"/>
              <a:gd name="connsiteX704" fmla="*/ 93321 w 4724400"/>
              <a:gd name="connsiteY704" fmla="*/ 0 h 6857999"/>
              <a:gd name="connsiteX705" fmla="*/ 79142 w 4724400"/>
              <a:gd name="connsiteY705" fmla="*/ 68966 h 6857999"/>
              <a:gd name="connsiteX706" fmla="*/ 21253 w 4724400"/>
              <a:gd name="connsiteY706" fmla="*/ 535687 h 6857999"/>
              <a:gd name="connsiteX707" fmla="*/ 61909 w 4724400"/>
              <a:gd name="connsiteY707" fmla="*/ 380358 h 6857999"/>
              <a:gd name="connsiteX708" fmla="*/ 118339 w 4724400"/>
              <a:gd name="connsiteY708" fmla="*/ 184712 h 6857999"/>
              <a:gd name="connsiteX709" fmla="*/ 154192 w 4724400"/>
              <a:gd name="connsiteY709" fmla="*/ 87864 h 6857999"/>
              <a:gd name="connsiteX710" fmla="*/ 186604 w 4724400"/>
              <a:gd name="connsiteY710" fmla="*/ 0 h 6857999"/>
              <a:gd name="connsiteX711" fmla="*/ 216386 w 4724400"/>
              <a:gd name="connsiteY711" fmla="*/ 0 h 6857999"/>
              <a:gd name="connsiteX712" fmla="*/ 180314 w 4724400"/>
              <a:gd name="connsiteY712" fmla="*/ 97640 h 6857999"/>
              <a:gd name="connsiteX713" fmla="*/ 144924 w 4724400"/>
              <a:gd name="connsiteY713" fmla="*/ 193392 h 6857999"/>
              <a:gd name="connsiteX714" fmla="*/ 89413 w 4724400"/>
              <a:gd name="connsiteY714" fmla="*/ 386853 h 6857999"/>
              <a:gd name="connsiteX715" fmla="*/ 49686 w 4724400"/>
              <a:gd name="connsiteY715" fmla="*/ 539999 h 6857999"/>
              <a:gd name="connsiteX716" fmla="*/ 236604 w 4724400"/>
              <a:gd name="connsiteY716" fmla="*/ 152292 h 6857999"/>
              <a:gd name="connsiteX717" fmla="*/ 289375 w 4724400"/>
              <a:gd name="connsiteY717" fmla="*/ 0 h 6857999"/>
              <a:gd name="connsiteX718" fmla="*/ 369729 w 4724400"/>
              <a:gd name="connsiteY718" fmla="*/ 0 h 6857999"/>
              <a:gd name="connsiteX719" fmla="*/ 354160 w 4724400"/>
              <a:gd name="connsiteY719" fmla="*/ 65656 h 6857999"/>
              <a:gd name="connsiteX720" fmla="*/ 21325 w 4724400"/>
              <a:gd name="connsiteY720" fmla="*/ 763628 h 6857999"/>
              <a:gd name="connsiteX721" fmla="*/ 6426 w 4724400"/>
              <a:gd name="connsiteY721" fmla="*/ 785104 h 6857999"/>
              <a:gd name="connsiteX722" fmla="*/ 0 w 4724400"/>
              <a:gd name="connsiteY722" fmla="*/ 789215 h 6857999"/>
              <a:gd name="connsiteX723" fmla="*/ 0 w 4724400"/>
              <a:gd name="connsiteY723" fmla="*/ 163142 h 6857999"/>
              <a:gd name="connsiteX724" fmla="*/ 20220 w 4724400"/>
              <a:gd name="connsiteY724" fmla="*/ 3741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</a:cxnLst>
            <a:rect l="l" t="t" r="r" b="b"/>
            <a:pathLst>
              <a:path w="4724400" h="6857999">
                <a:moveTo>
                  <a:pt x="0" y="6805948"/>
                </a:moveTo>
                <a:lnTo>
                  <a:pt x="15600" y="6813099"/>
                </a:lnTo>
                <a:cubicBezTo>
                  <a:pt x="48179" y="6826367"/>
                  <a:pt x="82589" y="6838841"/>
                  <a:pt x="117632" y="6850060"/>
                </a:cubicBezTo>
                <a:lnTo>
                  <a:pt x="146175" y="6857998"/>
                </a:lnTo>
                <a:lnTo>
                  <a:pt x="54597" y="6857998"/>
                </a:lnTo>
                <a:lnTo>
                  <a:pt x="0" y="6831490"/>
                </a:lnTo>
                <a:close/>
                <a:moveTo>
                  <a:pt x="0" y="6736157"/>
                </a:moveTo>
                <a:lnTo>
                  <a:pt x="114811" y="6784122"/>
                </a:lnTo>
                <a:lnTo>
                  <a:pt x="138159" y="6793465"/>
                </a:lnTo>
                <a:cubicBezTo>
                  <a:pt x="184756" y="6812785"/>
                  <a:pt x="226800" y="6829482"/>
                  <a:pt x="270310" y="6840638"/>
                </a:cubicBezTo>
                <a:lnTo>
                  <a:pt x="358932" y="6857999"/>
                </a:lnTo>
                <a:lnTo>
                  <a:pt x="228496" y="6857999"/>
                </a:lnTo>
                <a:lnTo>
                  <a:pt x="126481" y="6821149"/>
                </a:lnTo>
                <a:lnTo>
                  <a:pt x="103134" y="6811799"/>
                </a:lnTo>
                <a:lnTo>
                  <a:pt x="0" y="6767913"/>
                </a:lnTo>
                <a:close/>
                <a:moveTo>
                  <a:pt x="2460543" y="6515312"/>
                </a:moveTo>
                <a:lnTo>
                  <a:pt x="2286201" y="6525103"/>
                </a:lnTo>
                <a:cubicBezTo>
                  <a:pt x="2228694" y="6528458"/>
                  <a:pt x="2169369" y="6531530"/>
                  <a:pt x="2110427" y="6532104"/>
                </a:cubicBezTo>
                <a:cubicBezTo>
                  <a:pt x="2058946" y="6532538"/>
                  <a:pt x="2007242" y="6530381"/>
                  <a:pt x="1956742" y="6528403"/>
                </a:cubicBezTo>
                <a:cubicBezTo>
                  <a:pt x="1815643" y="6523421"/>
                  <a:pt x="1669606" y="6518329"/>
                  <a:pt x="1534307" y="6560369"/>
                </a:cubicBezTo>
                <a:cubicBezTo>
                  <a:pt x="1506964" y="6568983"/>
                  <a:pt x="1480544" y="6579668"/>
                  <a:pt x="1454538" y="6591702"/>
                </a:cubicBezTo>
                <a:cubicBezTo>
                  <a:pt x="1508795" y="6597451"/>
                  <a:pt x="1564033" y="6600803"/>
                  <a:pt x="1619950" y="6599765"/>
                </a:cubicBezTo>
                <a:cubicBezTo>
                  <a:pt x="1760796" y="6598297"/>
                  <a:pt x="1904212" y="6576077"/>
                  <a:pt x="2044875" y="6563693"/>
                </a:cubicBezTo>
                <a:cubicBezTo>
                  <a:pt x="2158459" y="6554204"/>
                  <a:pt x="2431086" y="6537707"/>
                  <a:pt x="2460543" y="6515312"/>
                </a:cubicBezTo>
                <a:close/>
                <a:moveTo>
                  <a:pt x="1883620" y="6459370"/>
                </a:moveTo>
                <a:cubicBezTo>
                  <a:pt x="1757800" y="6463303"/>
                  <a:pt x="1630678" y="6481291"/>
                  <a:pt x="1532156" y="6529929"/>
                </a:cubicBezTo>
                <a:cubicBezTo>
                  <a:pt x="1670483" y="6488352"/>
                  <a:pt x="1816519" y="6493450"/>
                  <a:pt x="1958230" y="6498517"/>
                </a:cubicBezTo>
                <a:cubicBezTo>
                  <a:pt x="2008720" y="6500495"/>
                  <a:pt x="2060523" y="6502029"/>
                  <a:pt x="2110707" y="6502035"/>
                </a:cubicBezTo>
                <a:cubicBezTo>
                  <a:pt x="2168940" y="6501999"/>
                  <a:pt x="2227759" y="6498204"/>
                  <a:pt x="2285171" y="6495471"/>
                </a:cubicBezTo>
                <a:lnTo>
                  <a:pt x="2385179" y="6489665"/>
                </a:lnTo>
                <a:cubicBezTo>
                  <a:pt x="2348158" y="6484629"/>
                  <a:pt x="2296424" y="6478620"/>
                  <a:pt x="2227262" y="6473140"/>
                </a:cubicBezTo>
                <a:cubicBezTo>
                  <a:pt x="2133953" y="6465560"/>
                  <a:pt x="2009438" y="6455438"/>
                  <a:pt x="1883620" y="6459370"/>
                </a:cubicBezTo>
                <a:close/>
                <a:moveTo>
                  <a:pt x="1611255" y="5884754"/>
                </a:moveTo>
                <a:cubicBezTo>
                  <a:pt x="1475034" y="6070158"/>
                  <a:pt x="1320332" y="6315508"/>
                  <a:pt x="1357588" y="6496752"/>
                </a:cubicBezTo>
                <a:cubicBezTo>
                  <a:pt x="1404118" y="6270055"/>
                  <a:pt x="1507631" y="6063621"/>
                  <a:pt x="1611255" y="5884754"/>
                </a:cubicBezTo>
                <a:close/>
                <a:moveTo>
                  <a:pt x="1646205" y="5883072"/>
                </a:moveTo>
                <a:cubicBezTo>
                  <a:pt x="1542170" y="6060592"/>
                  <a:pt x="1436044" y="6267900"/>
                  <a:pt x="1387600" y="6494950"/>
                </a:cubicBezTo>
                <a:cubicBezTo>
                  <a:pt x="1504199" y="6300136"/>
                  <a:pt x="1601945" y="6103069"/>
                  <a:pt x="1646205" y="5883072"/>
                </a:cubicBezTo>
                <a:close/>
                <a:moveTo>
                  <a:pt x="0" y="5845526"/>
                </a:moveTo>
                <a:lnTo>
                  <a:pt x="23370" y="5869422"/>
                </a:lnTo>
                <a:cubicBezTo>
                  <a:pt x="131924" y="5985784"/>
                  <a:pt x="231640" y="6107018"/>
                  <a:pt x="321428" y="6212316"/>
                </a:cubicBezTo>
                <a:cubicBezTo>
                  <a:pt x="452682" y="6366340"/>
                  <a:pt x="578409" y="6507973"/>
                  <a:pt x="626000" y="6710671"/>
                </a:cubicBezTo>
                <a:cubicBezTo>
                  <a:pt x="638757" y="6764837"/>
                  <a:pt x="647619" y="6810078"/>
                  <a:pt x="661825" y="6854298"/>
                </a:cubicBezTo>
                <a:lnTo>
                  <a:pt x="663298" y="6857998"/>
                </a:lnTo>
                <a:lnTo>
                  <a:pt x="431765" y="6857998"/>
                </a:lnTo>
                <a:lnTo>
                  <a:pt x="293576" y="6816656"/>
                </a:lnTo>
                <a:cubicBezTo>
                  <a:pt x="240014" y="6798833"/>
                  <a:pt x="187020" y="6779815"/>
                  <a:pt x="134480" y="6760867"/>
                </a:cubicBezTo>
                <a:lnTo>
                  <a:pt x="0" y="6714215"/>
                </a:lnTo>
                <a:lnTo>
                  <a:pt x="0" y="6683873"/>
                </a:lnTo>
                <a:lnTo>
                  <a:pt x="143737" y="6732821"/>
                </a:lnTo>
                <a:cubicBezTo>
                  <a:pt x="255889" y="6773078"/>
                  <a:pt x="371066" y="6813801"/>
                  <a:pt x="488162" y="6842006"/>
                </a:cubicBezTo>
                <a:cubicBezTo>
                  <a:pt x="358293" y="6763794"/>
                  <a:pt x="187560" y="6705586"/>
                  <a:pt x="44855" y="6674734"/>
                </a:cubicBezTo>
                <a:lnTo>
                  <a:pt x="0" y="6668575"/>
                </a:lnTo>
                <a:lnTo>
                  <a:pt x="0" y="6628217"/>
                </a:lnTo>
                <a:lnTo>
                  <a:pt x="144942" y="6657611"/>
                </a:lnTo>
                <a:cubicBezTo>
                  <a:pt x="201726" y="6672044"/>
                  <a:pt x="257694" y="6689595"/>
                  <a:pt x="312446" y="6711283"/>
                </a:cubicBezTo>
                <a:cubicBezTo>
                  <a:pt x="343371" y="6723712"/>
                  <a:pt x="523593" y="6837187"/>
                  <a:pt x="477357" y="6799347"/>
                </a:cubicBezTo>
                <a:cubicBezTo>
                  <a:pt x="362978" y="6704934"/>
                  <a:pt x="237571" y="6617800"/>
                  <a:pt x="134228" y="6503934"/>
                </a:cubicBezTo>
                <a:lnTo>
                  <a:pt x="0" y="6334256"/>
                </a:lnTo>
                <a:lnTo>
                  <a:pt x="0" y="6221686"/>
                </a:lnTo>
                <a:lnTo>
                  <a:pt x="113296" y="6402069"/>
                </a:lnTo>
                <a:cubicBezTo>
                  <a:pt x="227569" y="6561808"/>
                  <a:pt x="381603" y="6676399"/>
                  <a:pt x="523262" y="6807025"/>
                </a:cubicBezTo>
                <a:cubicBezTo>
                  <a:pt x="495103" y="6748256"/>
                  <a:pt x="449573" y="6697712"/>
                  <a:pt x="404364" y="6649139"/>
                </a:cubicBezTo>
                <a:lnTo>
                  <a:pt x="392074" y="6636358"/>
                </a:lnTo>
                <a:cubicBezTo>
                  <a:pt x="280930" y="6516822"/>
                  <a:pt x="177660" y="6386311"/>
                  <a:pt x="77450" y="6260110"/>
                </a:cubicBezTo>
                <a:lnTo>
                  <a:pt x="0" y="6163634"/>
                </a:lnTo>
                <a:lnTo>
                  <a:pt x="0" y="6117703"/>
                </a:lnTo>
                <a:lnTo>
                  <a:pt x="99669" y="6240461"/>
                </a:lnTo>
                <a:cubicBezTo>
                  <a:pt x="199276" y="6366562"/>
                  <a:pt x="302033" y="6496348"/>
                  <a:pt x="412670" y="6615176"/>
                </a:cubicBezTo>
                <a:lnTo>
                  <a:pt x="424960" y="6627949"/>
                </a:lnTo>
                <a:cubicBezTo>
                  <a:pt x="452087" y="6657095"/>
                  <a:pt x="479817" y="6686334"/>
                  <a:pt x="504043" y="6718236"/>
                </a:cubicBezTo>
                <a:cubicBezTo>
                  <a:pt x="434583" y="6569208"/>
                  <a:pt x="350187" y="6428779"/>
                  <a:pt x="251759" y="6299011"/>
                </a:cubicBezTo>
                <a:cubicBezTo>
                  <a:pt x="180915" y="6205508"/>
                  <a:pt x="102557" y="6117579"/>
                  <a:pt x="21191" y="6033111"/>
                </a:cubicBezTo>
                <a:lnTo>
                  <a:pt x="0" y="6012219"/>
                </a:lnTo>
                <a:lnTo>
                  <a:pt x="0" y="5971257"/>
                </a:lnTo>
                <a:lnTo>
                  <a:pt x="41571" y="6012292"/>
                </a:lnTo>
                <a:cubicBezTo>
                  <a:pt x="123333" y="6097220"/>
                  <a:pt x="202225" y="6185713"/>
                  <a:pt x="273883" y="6279980"/>
                </a:cubicBezTo>
                <a:cubicBezTo>
                  <a:pt x="380040" y="6419905"/>
                  <a:pt x="469472" y="6571994"/>
                  <a:pt x="541341" y="6733560"/>
                </a:cubicBezTo>
                <a:cubicBezTo>
                  <a:pt x="542355" y="6694639"/>
                  <a:pt x="542948" y="6654374"/>
                  <a:pt x="531634" y="6610993"/>
                </a:cubicBezTo>
                <a:cubicBezTo>
                  <a:pt x="490540" y="6454784"/>
                  <a:pt x="347902" y="6314397"/>
                  <a:pt x="247554" y="6197148"/>
                </a:cubicBezTo>
                <a:cubicBezTo>
                  <a:pt x="178265" y="6115731"/>
                  <a:pt x="107245" y="6035491"/>
                  <a:pt x="33651" y="5957901"/>
                </a:cubicBezTo>
                <a:lnTo>
                  <a:pt x="0" y="5925131"/>
                </a:lnTo>
                <a:close/>
                <a:moveTo>
                  <a:pt x="1656340" y="5825040"/>
                </a:moveTo>
                <a:cubicBezTo>
                  <a:pt x="1655542" y="5826205"/>
                  <a:pt x="1654747" y="5827360"/>
                  <a:pt x="1653246" y="5829053"/>
                </a:cubicBezTo>
                <a:lnTo>
                  <a:pt x="1655667" y="5829425"/>
                </a:lnTo>
                <a:close/>
                <a:moveTo>
                  <a:pt x="2630124" y="5591852"/>
                </a:moveTo>
                <a:cubicBezTo>
                  <a:pt x="2477082" y="5593954"/>
                  <a:pt x="2324114" y="5611746"/>
                  <a:pt x="2177648" y="5630119"/>
                </a:cubicBezTo>
                <a:cubicBezTo>
                  <a:pt x="2143127" y="5634568"/>
                  <a:pt x="2109856" y="5639754"/>
                  <a:pt x="2076258" y="5650510"/>
                </a:cubicBezTo>
                <a:cubicBezTo>
                  <a:pt x="2082463" y="5662642"/>
                  <a:pt x="2162157" y="5633895"/>
                  <a:pt x="2214048" y="5629828"/>
                </a:cubicBezTo>
                <a:cubicBezTo>
                  <a:pt x="2501741" y="5609845"/>
                  <a:pt x="2805089" y="5655720"/>
                  <a:pt x="3090246" y="5601337"/>
                </a:cubicBezTo>
                <a:cubicBezTo>
                  <a:pt x="3006333" y="5611321"/>
                  <a:pt x="2919037" y="5605065"/>
                  <a:pt x="2834104" y="5598847"/>
                </a:cubicBezTo>
                <a:cubicBezTo>
                  <a:pt x="2816936" y="5597562"/>
                  <a:pt x="2799771" y="5596280"/>
                  <a:pt x="2782953" y="5595539"/>
                </a:cubicBezTo>
                <a:cubicBezTo>
                  <a:pt x="2732159" y="5592194"/>
                  <a:pt x="2681137" y="5591152"/>
                  <a:pt x="2630124" y="5591852"/>
                </a:cubicBezTo>
                <a:close/>
                <a:moveTo>
                  <a:pt x="2751064" y="5525300"/>
                </a:moveTo>
                <a:cubicBezTo>
                  <a:pt x="2704155" y="5524070"/>
                  <a:pt x="2658863" y="5525064"/>
                  <a:pt x="2618554" y="5525937"/>
                </a:cubicBezTo>
                <a:cubicBezTo>
                  <a:pt x="2508038" y="5528402"/>
                  <a:pt x="2408741" y="5531370"/>
                  <a:pt x="2311014" y="5550189"/>
                </a:cubicBezTo>
                <a:cubicBezTo>
                  <a:pt x="2246417" y="5562376"/>
                  <a:pt x="2186894" y="5581286"/>
                  <a:pt x="2134103" y="5605852"/>
                </a:cubicBezTo>
                <a:cubicBezTo>
                  <a:pt x="2147385" y="5603489"/>
                  <a:pt x="2160456" y="5602024"/>
                  <a:pt x="2174084" y="5600203"/>
                </a:cubicBezTo>
                <a:cubicBezTo>
                  <a:pt x="2370475" y="5575001"/>
                  <a:pt x="2579125" y="5551921"/>
                  <a:pt x="2785199" y="5564971"/>
                </a:cubicBezTo>
                <a:lnTo>
                  <a:pt x="2836697" y="5568822"/>
                </a:lnTo>
                <a:cubicBezTo>
                  <a:pt x="2913331" y="5574228"/>
                  <a:pt x="2991761" y="5580014"/>
                  <a:pt x="3066345" y="5573703"/>
                </a:cubicBezTo>
                <a:cubicBezTo>
                  <a:pt x="3036778" y="5568851"/>
                  <a:pt x="3007621" y="5562210"/>
                  <a:pt x="2978461" y="5555562"/>
                </a:cubicBezTo>
                <a:cubicBezTo>
                  <a:pt x="2950203" y="5549116"/>
                  <a:pt x="2921945" y="5542665"/>
                  <a:pt x="2893277" y="5538004"/>
                </a:cubicBezTo>
                <a:cubicBezTo>
                  <a:pt x="2846501" y="5529982"/>
                  <a:pt x="2797974" y="5526529"/>
                  <a:pt x="2751064" y="5525300"/>
                </a:cubicBezTo>
                <a:close/>
                <a:moveTo>
                  <a:pt x="2636807" y="5458317"/>
                </a:moveTo>
                <a:cubicBezTo>
                  <a:pt x="2511188" y="5456650"/>
                  <a:pt x="2361021" y="5479881"/>
                  <a:pt x="2236775" y="5536349"/>
                </a:cubicBezTo>
                <a:cubicBezTo>
                  <a:pt x="2259387" y="5530319"/>
                  <a:pt x="2281995" y="5524291"/>
                  <a:pt x="2306204" y="5519543"/>
                </a:cubicBezTo>
                <a:cubicBezTo>
                  <a:pt x="2406280" y="5500749"/>
                  <a:pt x="2506685" y="5497081"/>
                  <a:pt x="2619005" y="5494992"/>
                </a:cubicBezTo>
                <a:cubicBezTo>
                  <a:pt x="2701072" y="5493085"/>
                  <a:pt x="2803428" y="5491236"/>
                  <a:pt x="2899676" y="5507848"/>
                </a:cubicBezTo>
                <a:cubicBezTo>
                  <a:pt x="2928691" y="5513052"/>
                  <a:pt x="2957502" y="5519151"/>
                  <a:pt x="2986662" y="5525798"/>
                </a:cubicBezTo>
                <a:cubicBezTo>
                  <a:pt x="3025723" y="5534530"/>
                  <a:pt x="3063542" y="5542536"/>
                  <a:pt x="3101623" y="5547311"/>
                </a:cubicBezTo>
                <a:cubicBezTo>
                  <a:pt x="2954636" y="5490328"/>
                  <a:pt x="2792455" y="5460700"/>
                  <a:pt x="2636807" y="5458317"/>
                </a:cubicBezTo>
                <a:close/>
                <a:moveTo>
                  <a:pt x="0" y="5142496"/>
                </a:moveTo>
                <a:lnTo>
                  <a:pt x="127996" y="5201004"/>
                </a:lnTo>
                <a:cubicBezTo>
                  <a:pt x="360812" y="5325151"/>
                  <a:pt x="547980" y="5518563"/>
                  <a:pt x="661087" y="5790959"/>
                </a:cubicBezTo>
                <a:cubicBezTo>
                  <a:pt x="808965" y="5905246"/>
                  <a:pt x="932653" y="6044012"/>
                  <a:pt x="1029402" y="6204913"/>
                </a:cubicBezTo>
                <a:cubicBezTo>
                  <a:pt x="1035975" y="6141856"/>
                  <a:pt x="1034897" y="6159666"/>
                  <a:pt x="1046692" y="6015372"/>
                </a:cubicBezTo>
                <a:cubicBezTo>
                  <a:pt x="1068452" y="5749157"/>
                  <a:pt x="1080160" y="5533819"/>
                  <a:pt x="1024238" y="5336275"/>
                </a:cubicBezTo>
                <a:cubicBezTo>
                  <a:pt x="1039478" y="5267180"/>
                  <a:pt x="1107861" y="5351481"/>
                  <a:pt x="1138131" y="5600804"/>
                </a:cubicBezTo>
                <a:cubicBezTo>
                  <a:pt x="1140750" y="5745349"/>
                  <a:pt x="1138236" y="5891029"/>
                  <a:pt x="1127280" y="6039262"/>
                </a:cubicBezTo>
                <a:cubicBezTo>
                  <a:pt x="1108357" y="6291971"/>
                  <a:pt x="1074713" y="6543716"/>
                  <a:pt x="1026642" y="6792600"/>
                </a:cubicBezTo>
                <a:cubicBezTo>
                  <a:pt x="1130130" y="6727745"/>
                  <a:pt x="1224262" y="6639036"/>
                  <a:pt x="1327075" y="6590735"/>
                </a:cubicBezTo>
                <a:cubicBezTo>
                  <a:pt x="1328762" y="6587786"/>
                  <a:pt x="1331155" y="6584312"/>
                  <a:pt x="1332848" y="6581371"/>
                </a:cubicBezTo>
                <a:cubicBezTo>
                  <a:pt x="1327684" y="6578656"/>
                  <a:pt x="1322621" y="6575317"/>
                  <a:pt x="1320586" y="6572441"/>
                </a:cubicBezTo>
                <a:cubicBezTo>
                  <a:pt x="1127046" y="6311498"/>
                  <a:pt x="1526112" y="5858248"/>
                  <a:pt x="1669632" y="5665639"/>
                </a:cubicBezTo>
                <a:cubicBezTo>
                  <a:pt x="1682895" y="5647816"/>
                  <a:pt x="1749910" y="5675384"/>
                  <a:pt x="1749165" y="5696416"/>
                </a:cubicBezTo>
                <a:cubicBezTo>
                  <a:pt x="1740476" y="5983368"/>
                  <a:pt x="1637864" y="6228377"/>
                  <a:pt x="1502249" y="6466405"/>
                </a:cubicBezTo>
                <a:cubicBezTo>
                  <a:pt x="1725190" y="6382070"/>
                  <a:pt x="2047033" y="6424367"/>
                  <a:pt x="2238637" y="6419148"/>
                </a:cubicBezTo>
                <a:cubicBezTo>
                  <a:pt x="2408385" y="6415062"/>
                  <a:pt x="2531389" y="6424957"/>
                  <a:pt x="2642775" y="6563116"/>
                </a:cubicBezTo>
                <a:cubicBezTo>
                  <a:pt x="2652137" y="6574800"/>
                  <a:pt x="2636747" y="6578204"/>
                  <a:pt x="2628681" y="6578254"/>
                </a:cubicBezTo>
                <a:cubicBezTo>
                  <a:pt x="2285142" y="6584519"/>
                  <a:pt x="1943610" y="6642343"/>
                  <a:pt x="1600072" y="6648608"/>
                </a:cubicBezTo>
                <a:cubicBezTo>
                  <a:pt x="1541036" y="6649807"/>
                  <a:pt x="1450884" y="6627657"/>
                  <a:pt x="1391841" y="6641028"/>
                </a:cubicBezTo>
                <a:cubicBezTo>
                  <a:pt x="1391239" y="6640935"/>
                  <a:pt x="1390538" y="6641468"/>
                  <a:pt x="1389928" y="6641375"/>
                </a:cubicBezTo>
                <a:cubicBezTo>
                  <a:pt x="1386712" y="6642158"/>
                  <a:pt x="1383592" y="6642319"/>
                  <a:pt x="1380979" y="6643204"/>
                </a:cubicBezTo>
                <a:cubicBezTo>
                  <a:pt x="1295418" y="6670925"/>
                  <a:pt x="1201880" y="6759768"/>
                  <a:pt x="1108685" y="6824788"/>
                </a:cubicBezTo>
                <a:lnTo>
                  <a:pt x="1051559" y="6857998"/>
                </a:lnTo>
                <a:lnTo>
                  <a:pt x="925940" y="6857998"/>
                </a:lnTo>
                <a:lnTo>
                  <a:pt x="949746" y="6745652"/>
                </a:lnTo>
                <a:cubicBezTo>
                  <a:pt x="977694" y="6600749"/>
                  <a:pt x="1000382" y="6454800"/>
                  <a:pt x="1017902" y="6308216"/>
                </a:cubicBezTo>
                <a:cubicBezTo>
                  <a:pt x="1015769" y="6305964"/>
                  <a:pt x="1013539" y="6304343"/>
                  <a:pt x="1012614" y="6302278"/>
                </a:cubicBezTo>
                <a:cubicBezTo>
                  <a:pt x="921548" y="6120471"/>
                  <a:pt x="798037" y="5964433"/>
                  <a:pt x="644615" y="5837768"/>
                </a:cubicBezTo>
                <a:cubicBezTo>
                  <a:pt x="639869" y="5836403"/>
                  <a:pt x="633910" y="5834843"/>
                  <a:pt x="627546" y="5831943"/>
                </a:cubicBezTo>
                <a:cubicBezTo>
                  <a:pt x="440473" y="5751050"/>
                  <a:pt x="281887" y="5620709"/>
                  <a:pt x="128963" y="5481226"/>
                </a:cubicBezTo>
                <a:lnTo>
                  <a:pt x="0" y="5361850"/>
                </a:lnTo>
                <a:lnTo>
                  <a:pt x="0" y="5297634"/>
                </a:lnTo>
                <a:lnTo>
                  <a:pt x="40861" y="5333413"/>
                </a:lnTo>
                <a:cubicBezTo>
                  <a:pt x="193141" y="5476012"/>
                  <a:pt x="339724" y="5631340"/>
                  <a:pt x="514278" y="5738345"/>
                </a:cubicBezTo>
                <a:cubicBezTo>
                  <a:pt x="449538" y="5691903"/>
                  <a:pt x="392547" y="5631267"/>
                  <a:pt x="337180" y="5572174"/>
                </a:cubicBezTo>
                <a:cubicBezTo>
                  <a:pt x="326006" y="5560210"/>
                  <a:pt x="314833" y="5548247"/>
                  <a:pt x="303564" y="5536908"/>
                </a:cubicBezTo>
                <a:cubicBezTo>
                  <a:pt x="236878" y="5466783"/>
                  <a:pt x="163817" y="5402889"/>
                  <a:pt x="88496" y="5343132"/>
                </a:cubicBezTo>
                <a:lnTo>
                  <a:pt x="0" y="5277736"/>
                </a:lnTo>
                <a:lnTo>
                  <a:pt x="0" y="5241225"/>
                </a:lnTo>
                <a:lnTo>
                  <a:pt x="106479" y="5319780"/>
                </a:lnTo>
                <a:cubicBezTo>
                  <a:pt x="182485" y="5380123"/>
                  <a:pt x="256358" y="5444782"/>
                  <a:pt x="324159" y="5515717"/>
                </a:cubicBezTo>
                <a:lnTo>
                  <a:pt x="357680" y="5551608"/>
                </a:lnTo>
                <a:cubicBezTo>
                  <a:pt x="407763" y="5604773"/>
                  <a:pt x="458863" y="5659374"/>
                  <a:pt x="514810" y="5702551"/>
                </a:cubicBezTo>
                <a:cubicBezTo>
                  <a:pt x="497209" y="5679989"/>
                  <a:pt x="481008" y="5656366"/>
                  <a:pt x="464808" y="5632736"/>
                </a:cubicBezTo>
                <a:cubicBezTo>
                  <a:pt x="449112" y="5609836"/>
                  <a:pt x="433420" y="5586930"/>
                  <a:pt x="416327" y="5565087"/>
                </a:cubicBezTo>
                <a:cubicBezTo>
                  <a:pt x="361064" y="5493188"/>
                  <a:pt x="289546" y="5430331"/>
                  <a:pt x="232232" y="5379904"/>
                </a:cubicBezTo>
                <a:cubicBezTo>
                  <a:pt x="153617" y="5310828"/>
                  <a:pt x="82516" y="5249322"/>
                  <a:pt x="2640" y="5200559"/>
                </a:cubicBezTo>
                <a:lnTo>
                  <a:pt x="0" y="5199146"/>
                </a:lnTo>
                <a:lnTo>
                  <a:pt x="0" y="5164774"/>
                </a:lnTo>
                <a:lnTo>
                  <a:pt x="18363" y="5174783"/>
                </a:lnTo>
                <a:cubicBezTo>
                  <a:pt x="99860" y="5225071"/>
                  <a:pt x="172172" y="5286770"/>
                  <a:pt x="251810" y="5357281"/>
                </a:cubicBezTo>
                <a:cubicBezTo>
                  <a:pt x="310235" y="5408518"/>
                  <a:pt x="382775" y="5472816"/>
                  <a:pt x="439563" y="5546863"/>
                </a:cubicBezTo>
                <a:cubicBezTo>
                  <a:pt x="456560" y="5569331"/>
                  <a:pt x="472857" y="5592330"/>
                  <a:pt x="489056" y="5615961"/>
                </a:cubicBezTo>
                <a:cubicBezTo>
                  <a:pt x="510864" y="5647485"/>
                  <a:pt x="532257" y="5677676"/>
                  <a:pt x="555845" y="5705642"/>
                </a:cubicBezTo>
                <a:cubicBezTo>
                  <a:pt x="488800" y="5569150"/>
                  <a:pt x="394131" y="5443166"/>
                  <a:pt x="287056" y="5341546"/>
                </a:cubicBezTo>
                <a:cubicBezTo>
                  <a:pt x="222125" y="5280178"/>
                  <a:pt x="138844" y="5220320"/>
                  <a:pt x="49874" y="5178238"/>
                </a:cubicBezTo>
                <a:lnTo>
                  <a:pt x="0" y="5158623"/>
                </a:lnTo>
                <a:close/>
                <a:moveTo>
                  <a:pt x="4076694" y="4944364"/>
                </a:moveTo>
                <a:cubicBezTo>
                  <a:pt x="4092586" y="5180994"/>
                  <a:pt x="4134286" y="5476223"/>
                  <a:pt x="4287610" y="5588157"/>
                </a:cubicBezTo>
                <a:cubicBezTo>
                  <a:pt x="4171130" y="5382912"/>
                  <a:pt x="4114497" y="5153179"/>
                  <a:pt x="4076694" y="4944364"/>
                </a:cubicBezTo>
                <a:close/>
                <a:moveTo>
                  <a:pt x="4103808" y="4918599"/>
                </a:moveTo>
                <a:cubicBezTo>
                  <a:pt x="4140363" y="5126676"/>
                  <a:pt x="4195478" y="5358905"/>
                  <a:pt x="4310650" y="5565760"/>
                </a:cubicBezTo>
                <a:cubicBezTo>
                  <a:pt x="4272496" y="5335710"/>
                  <a:pt x="4217566" y="5117152"/>
                  <a:pt x="4103808" y="4918599"/>
                </a:cubicBezTo>
                <a:close/>
                <a:moveTo>
                  <a:pt x="4072554" y="4867303"/>
                </a:moveTo>
                <a:cubicBezTo>
                  <a:pt x="4072702" y="4868748"/>
                  <a:pt x="4072843" y="4870186"/>
                  <a:pt x="4072780" y="4872526"/>
                </a:cubicBezTo>
                <a:lnTo>
                  <a:pt x="4074990" y="4871112"/>
                </a:lnTo>
                <a:close/>
                <a:moveTo>
                  <a:pt x="3100062" y="4866948"/>
                </a:moveTo>
                <a:cubicBezTo>
                  <a:pt x="3054598" y="4867672"/>
                  <a:pt x="3008663" y="4872522"/>
                  <a:pt x="2963625" y="4877568"/>
                </a:cubicBezTo>
                <a:cubicBezTo>
                  <a:pt x="2913679" y="4883457"/>
                  <a:pt x="2861381" y="4889314"/>
                  <a:pt x="2809956" y="4889247"/>
                </a:cubicBezTo>
                <a:cubicBezTo>
                  <a:pt x="2768849" y="4889475"/>
                  <a:pt x="2727662" y="4885932"/>
                  <a:pt x="2688275" y="4882769"/>
                </a:cubicBezTo>
                <a:cubicBezTo>
                  <a:pt x="2660443" y="4880639"/>
                  <a:pt x="2632820" y="4877611"/>
                  <a:pt x="2605133" y="4876924"/>
                </a:cubicBezTo>
                <a:cubicBezTo>
                  <a:pt x="2542005" y="4874377"/>
                  <a:pt x="2477453" y="4878112"/>
                  <a:pt x="2414900" y="4881330"/>
                </a:cubicBezTo>
                <a:cubicBezTo>
                  <a:pt x="2350347" y="4885065"/>
                  <a:pt x="2283431" y="4888772"/>
                  <a:pt x="2217605" y="4885650"/>
                </a:cubicBezTo>
                <a:lnTo>
                  <a:pt x="2199332" y="4885075"/>
                </a:lnTo>
                <a:cubicBezTo>
                  <a:pt x="2179813" y="4883768"/>
                  <a:pt x="2160089" y="4883349"/>
                  <a:pt x="2141062" y="4884027"/>
                </a:cubicBezTo>
                <a:cubicBezTo>
                  <a:pt x="2279340" y="4906717"/>
                  <a:pt x="2418587" y="4927258"/>
                  <a:pt x="2558630" y="4938088"/>
                </a:cubicBezTo>
                <a:cubicBezTo>
                  <a:pt x="2750317" y="4954217"/>
                  <a:pt x="2921561" y="4921336"/>
                  <a:pt x="3100062" y="4866948"/>
                </a:cubicBezTo>
                <a:close/>
                <a:moveTo>
                  <a:pt x="2753415" y="4783657"/>
                </a:moveTo>
                <a:cubicBezTo>
                  <a:pt x="2715812" y="4782731"/>
                  <a:pt x="2677745" y="4783278"/>
                  <a:pt x="2639521" y="4785091"/>
                </a:cubicBezTo>
                <a:cubicBezTo>
                  <a:pt x="2486624" y="4792347"/>
                  <a:pt x="2331226" y="4819883"/>
                  <a:pt x="2193068" y="4854595"/>
                </a:cubicBezTo>
                <a:cubicBezTo>
                  <a:pt x="2196324" y="4854814"/>
                  <a:pt x="2198676" y="4854838"/>
                  <a:pt x="2201931" y="4855057"/>
                </a:cubicBezTo>
                <a:lnTo>
                  <a:pt x="2219654" y="4855986"/>
                </a:lnTo>
                <a:cubicBezTo>
                  <a:pt x="2283679" y="4858722"/>
                  <a:pt x="2350037" y="4855370"/>
                  <a:pt x="2413690" y="4851445"/>
                </a:cubicBezTo>
                <a:cubicBezTo>
                  <a:pt x="2476795" y="4847874"/>
                  <a:pt x="2542257" y="4844334"/>
                  <a:pt x="2606832" y="4846715"/>
                </a:cubicBezTo>
                <a:cubicBezTo>
                  <a:pt x="2634866" y="4847944"/>
                  <a:pt x="2663590" y="4850269"/>
                  <a:pt x="2691769" y="4852935"/>
                </a:cubicBezTo>
                <a:cubicBezTo>
                  <a:pt x="2730608" y="4856456"/>
                  <a:pt x="2771445" y="4859459"/>
                  <a:pt x="2811106" y="4859393"/>
                </a:cubicBezTo>
                <a:cubicBezTo>
                  <a:pt x="2860724" y="4859079"/>
                  <a:pt x="2912124" y="4853023"/>
                  <a:pt x="2961520" y="4847493"/>
                </a:cubicBezTo>
                <a:cubicBezTo>
                  <a:pt x="2997835" y="4843425"/>
                  <a:pt x="3034156" y="4839354"/>
                  <a:pt x="3070965" y="4837270"/>
                </a:cubicBezTo>
                <a:cubicBezTo>
                  <a:pt x="2974850" y="4802463"/>
                  <a:pt x="2866224" y="4786435"/>
                  <a:pt x="2753415" y="4783657"/>
                </a:cubicBezTo>
                <a:close/>
                <a:moveTo>
                  <a:pt x="2389654" y="4275904"/>
                </a:moveTo>
                <a:cubicBezTo>
                  <a:pt x="2058380" y="4300770"/>
                  <a:pt x="1773879" y="4364703"/>
                  <a:pt x="1522266" y="4472742"/>
                </a:cubicBezTo>
                <a:lnTo>
                  <a:pt x="1464014" y="4498508"/>
                </a:lnTo>
                <a:cubicBezTo>
                  <a:pt x="1435059" y="4511659"/>
                  <a:pt x="1405759" y="4524268"/>
                  <a:pt x="1376111" y="4536334"/>
                </a:cubicBezTo>
                <a:cubicBezTo>
                  <a:pt x="1422294" y="4522124"/>
                  <a:pt x="1470274" y="4508296"/>
                  <a:pt x="1498493" y="4502509"/>
                </a:cubicBezTo>
                <a:cubicBezTo>
                  <a:pt x="1608595" y="4481142"/>
                  <a:pt x="1719912" y="4468967"/>
                  <a:pt x="1831627" y="4454994"/>
                </a:cubicBezTo>
                <a:cubicBezTo>
                  <a:pt x="2034733" y="4429326"/>
                  <a:pt x="2186680" y="4317586"/>
                  <a:pt x="2389654" y="4275904"/>
                </a:cubicBezTo>
                <a:close/>
                <a:moveTo>
                  <a:pt x="2147582" y="4220499"/>
                </a:moveTo>
                <a:cubicBezTo>
                  <a:pt x="1947585" y="4228027"/>
                  <a:pt x="1746826" y="4329700"/>
                  <a:pt x="1556088" y="4425819"/>
                </a:cubicBezTo>
                <a:cubicBezTo>
                  <a:pt x="1788857" y="4332127"/>
                  <a:pt x="2048945" y="4273854"/>
                  <a:pt x="2346927" y="4248048"/>
                </a:cubicBezTo>
                <a:cubicBezTo>
                  <a:pt x="2280831" y="4225943"/>
                  <a:pt x="2214248" y="4217991"/>
                  <a:pt x="2147582" y="4220499"/>
                </a:cubicBezTo>
                <a:close/>
                <a:moveTo>
                  <a:pt x="1790494" y="3958602"/>
                </a:moveTo>
                <a:cubicBezTo>
                  <a:pt x="1546078" y="4006086"/>
                  <a:pt x="1301131" y="4060051"/>
                  <a:pt x="1059112" y="4119804"/>
                </a:cubicBezTo>
                <a:cubicBezTo>
                  <a:pt x="1314148" y="4123003"/>
                  <a:pt x="1558894" y="4069940"/>
                  <a:pt x="1790494" y="3958602"/>
                </a:cubicBezTo>
                <a:close/>
                <a:moveTo>
                  <a:pt x="3757613" y="3936722"/>
                </a:moveTo>
                <a:cubicBezTo>
                  <a:pt x="3739428" y="4022695"/>
                  <a:pt x="3726993" y="4110355"/>
                  <a:pt x="3715314" y="4196771"/>
                </a:cubicBezTo>
                <a:cubicBezTo>
                  <a:pt x="3696476" y="4335276"/>
                  <a:pt x="3677516" y="4478465"/>
                  <a:pt x="3631611" y="4613594"/>
                </a:cubicBezTo>
                <a:cubicBezTo>
                  <a:pt x="3620645" y="4645134"/>
                  <a:pt x="3608778" y="4676477"/>
                  <a:pt x="3596909" y="4707830"/>
                </a:cubicBezTo>
                <a:lnTo>
                  <a:pt x="3581749" y="4747418"/>
                </a:lnTo>
                <a:cubicBezTo>
                  <a:pt x="3554523" y="4819250"/>
                  <a:pt x="3531238" y="4892390"/>
                  <a:pt x="3510660" y="4966094"/>
                </a:cubicBezTo>
                <a:cubicBezTo>
                  <a:pt x="3748857" y="4678857"/>
                  <a:pt x="3755323" y="4300706"/>
                  <a:pt x="3757613" y="3936722"/>
                </a:cubicBezTo>
                <a:close/>
                <a:moveTo>
                  <a:pt x="1701387" y="3919232"/>
                </a:moveTo>
                <a:cubicBezTo>
                  <a:pt x="1507766" y="3912045"/>
                  <a:pt x="1320741" y="3989836"/>
                  <a:pt x="1136310" y="4068895"/>
                </a:cubicBezTo>
                <a:cubicBezTo>
                  <a:pt x="1350954" y="4017452"/>
                  <a:pt x="1568376" y="3970366"/>
                  <a:pt x="1784782" y="3927759"/>
                </a:cubicBezTo>
                <a:cubicBezTo>
                  <a:pt x="1756841" y="3923020"/>
                  <a:pt x="1729046" y="3920259"/>
                  <a:pt x="1701387" y="3919232"/>
                </a:cubicBezTo>
                <a:close/>
                <a:moveTo>
                  <a:pt x="3733405" y="3900089"/>
                </a:moveTo>
                <a:cubicBezTo>
                  <a:pt x="3597105" y="4216426"/>
                  <a:pt x="3490805" y="4541932"/>
                  <a:pt x="3500832" y="4885010"/>
                </a:cubicBezTo>
                <a:cubicBezTo>
                  <a:pt x="3516996" y="4834817"/>
                  <a:pt x="3533505" y="4785171"/>
                  <a:pt x="3552367" y="4735553"/>
                </a:cubicBezTo>
                <a:lnTo>
                  <a:pt x="3567525" y="4695966"/>
                </a:lnTo>
                <a:cubicBezTo>
                  <a:pt x="3579742" y="4665154"/>
                  <a:pt x="3591404" y="4634706"/>
                  <a:pt x="3602372" y="4603168"/>
                </a:cubicBezTo>
                <a:cubicBezTo>
                  <a:pt x="3647108" y="4471083"/>
                  <a:pt x="3666211" y="4329343"/>
                  <a:pt x="3684639" y="4192628"/>
                </a:cubicBezTo>
                <a:cubicBezTo>
                  <a:pt x="3697672" y="4096160"/>
                  <a:pt x="3710761" y="3997344"/>
                  <a:pt x="3733405" y="3900089"/>
                </a:cubicBezTo>
                <a:close/>
                <a:moveTo>
                  <a:pt x="2800959" y="3871054"/>
                </a:moveTo>
                <a:cubicBezTo>
                  <a:pt x="2809421" y="4100939"/>
                  <a:pt x="2907977" y="4306148"/>
                  <a:pt x="3026569" y="4520780"/>
                </a:cubicBezTo>
                <a:cubicBezTo>
                  <a:pt x="2979577" y="4399850"/>
                  <a:pt x="2933143" y="4278562"/>
                  <a:pt x="2889061" y="4157302"/>
                </a:cubicBezTo>
                <a:cubicBezTo>
                  <a:pt x="2854271" y="4061517"/>
                  <a:pt x="2821632" y="3966669"/>
                  <a:pt x="2800959" y="3871054"/>
                </a:cubicBezTo>
                <a:close/>
                <a:moveTo>
                  <a:pt x="2809929" y="3701307"/>
                </a:moveTo>
                <a:cubicBezTo>
                  <a:pt x="2809867" y="3703640"/>
                  <a:pt x="2809253" y="3706334"/>
                  <a:pt x="2809197" y="3708672"/>
                </a:cubicBezTo>
                <a:cubicBezTo>
                  <a:pt x="2816609" y="3854149"/>
                  <a:pt x="2864235" y="3999199"/>
                  <a:pt x="2918306" y="4147031"/>
                </a:cubicBezTo>
                <a:cubicBezTo>
                  <a:pt x="2966436" y="4279493"/>
                  <a:pt x="3017273" y="4412529"/>
                  <a:pt x="3068858" y="4544310"/>
                </a:cubicBezTo>
                <a:cubicBezTo>
                  <a:pt x="3069715" y="4408107"/>
                  <a:pt x="3008952" y="4266858"/>
                  <a:pt x="2968879" y="4144570"/>
                </a:cubicBezTo>
                <a:cubicBezTo>
                  <a:pt x="2919376" y="3995354"/>
                  <a:pt x="2865655" y="3848072"/>
                  <a:pt x="2809929" y="3701307"/>
                </a:cubicBezTo>
                <a:close/>
                <a:moveTo>
                  <a:pt x="1867196" y="3456584"/>
                </a:moveTo>
                <a:cubicBezTo>
                  <a:pt x="1939275" y="3608228"/>
                  <a:pt x="2036188" y="3758542"/>
                  <a:pt x="2183970" y="3826505"/>
                </a:cubicBezTo>
                <a:cubicBezTo>
                  <a:pt x="2092208" y="3686686"/>
                  <a:pt x="1989300" y="3564734"/>
                  <a:pt x="1867196" y="3456584"/>
                </a:cubicBezTo>
                <a:close/>
                <a:moveTo>
                  <a:pt x="2322880" y="3078533"/>
                </a:moveTo>
                <a:cubicBezTo>
                  <a:pt x="2314902" y="3134217"/>
                  <a:pt x="2306026" y="3189710"/>
                  <a:pt x="2295695" y="3245370"/>
                </a:cubicBezTo>
                <a:cubicBezTo>
                  <a:pt x="2262659" y="3421320"/>
                  <a:pt x="2225570" y="3586065"/>
                  <a:pt x="2268858" y="3758413"/>
                </a:cubicBezTo>
                <a:cubicBezTo>
                  <a:pt x="2273785" y="3680922"/>
                  <a:pt x="2284872" y="3603320"/>
                  <a:pt x="2295899" y="3528057"/>
                </a:cubicBezTo>
                <a:cubicBezTo>
                  <a:pt x="2310584" y="3430521"/>
                  <a:pt x="2325878" y="3330298"/>
                  <a:pt x="2326306" y="3231157"/>
                </a:cubicBezTo>
                <a:cubicBezTo>
                  <a:pt x="2326349" y="3202011"/>
                  <a:pt x="2325135" y="3172131"/>
                  <a:pt x="2324274" y="3142788"/>
                </a:cubicBezTo>
                <a:cubicBezTo>
                  <a:pt x="2323575" y="3121009"/>
                  <a:pt x="2323232" y="3099770"/>
                  <a:pt x="2322880" y="3078533"/>
                </a:cubicBezTo>
                <a:close/>
                <a:moveTo>
                  <a:pt x="912797" y="2896659"/>
                </a:moveTo>
                <a:cubicBezTo>
                  <a:pt x="987675" y="3038078"/>
                  <a:pt x="1077553" y="3173735"/>
                  <a:pt x="1167201" y="3304169"/>
                </a:cubicBezTo>
                <a:cubicBezTo>
                  <a:pt x="1258595" y="3437326"/>
                  <a:pt x="1353896" y="3600936"/>
                  <a:pt x="1503848" y="3675946"/>
                </a:cubicBezTo>
                <a:cubicBezTo>
                  <a:pt x="1443175" y="3621244"/>
                  <a:pt x="1397337" y="3553231"/>
                  <a:pt x="1353091" y="3486482"/>
                </a:cubicBezTo>
                <a:cubicBezTo>
                  <a:pt x="1348731" y="3480073"/>
                  <a:pt x="1344372" y="3473665"/>
                  <a:pt x="1340012" y="3467256"/>
                </a:cubicBezTo>
                <a:cubicBezTo>
                  <a:pt x="1259674" y="3347730"/>
                  <a:pt x="1172762" y="3230102"/>
                  <a:pt x="1089196" y="3116474"/>
                </a:cubicBezTo>
                <a:cubicBezTo>
                  <a:pt x="1048102" y="3060746"/>
                  <a:pt x="1005067" y="3003195"/>
                  <a:pt x="959418" y="2948853"/>
                </a:cubicBezTo>
                <a:cubicBezTo>
                  <a:pt x="944128" y="2931040"/>
                  <a:pt x="928639" y="2914119"/>
                  <a:pt x="912797" y="2896659"/>
                </a:cubicBezTo>
                <a:close/>
                <a:moveTo>
                  <a:pt x="2363420" y="2871730"/>
                </a:moveTo>
                <a:lnTo>
                  <a:pt x="2360107" y="2915231"/>
                </a:lnTo>
                <a:cubicBezTo>
                  <a:pt x="2356940" y="2960178"/>
                  <a:pt x="2353568" y="3006017"/>
                  <a:pt x="2353099" y="3051540"/>
                </a:cubicBezTo>
                <a:cubicBezTo>
                  <a:pt x="2352858" y="3081589"/>
                  <a:pt x="2354064" y="3111470"/>
                  <a:pt x="2354925" y="3140814"/>
                </a:cubicBezTo>
                <a:cubicBezTo>
                  <a:pt x="2356138" y="3170696"/>
                  <a:pt x="2357347" y="3200579"/>
                  <a:pt x="2357104" y="3230628"/>
                </a:cubicBezTo>
                <a:cubicBezTo>
                  <a:pt x="2356269" y="3331557"/>
                  <a:pt x="2341112" y="3433224"/>
                  <a:pt x="2326221" y="3531652"/>
                </a:cubicBezTo>
                <a:cubicBezTo>
                  <a:pt x="2315466" y="3603683"/>
                  <a:pt x="2304846" y="3677150"/>
                  <a:pt x="2299836" y="3750864"/>
                </a:cubicBezTo>
                <a:cubicBezTo>
                  <a:pt x="2315186" y="3724954"/>
                  <a:pt x="2331840" y="3697443"/>
                  <a:pt x="2346877" y="3662531"/>
                </a:cubicBezTo>
                <a:cubicBezTo>
                  <a:pt x="2459154" y="3406015"/>
                  <a:pt x="2424454" y="3133900"/>
                  <a:pt x="2363420" y="2871730"/>
                </a:cubicBezTo>
                <a:close/>
                <a:moveTo>
                  <a:pt x="912921" y="2850596"/>
                </a:moveTo>
                <a:cubicBezTo>
                  <a:pt x="936881" y="2875897"/>
                  <a:pt x="961194" y="2901731"/>
                  <a:pt x="983846" y="2928627"/>
                </a:cubicBezTo>
                <a:cubicBezTo>
                  <a:pt x="1029846" y="2983517"/>
                  <a:pt x="1073228" y="3041610"/>
                  <a:pt x="1114669" y="3097880"/>
                </a:cubicBezTo>
                <a:cubicBezTo>
                  <a:pt x="1199144" y="3211700"/>
                  <a:pt x="1286398" y="3329876"/>
                  <a:pt x="1366183" y="3449753"/>
                </a:cubicBezTo>
                <a:cubicBezTo>
                  <a:pt x="1370543" y="3456162"/>
                  <a:pt x="1374903" y="3462572"/>
                  <a:pt x="1379263" y="3468981"/>
                </a:cubicBezTo>
                <a:cubicBezTo>
                  <a:pt x="1414114" y="3521040"/>
                  <a:pt x="1450010" y="3574725"/>
                  <a:pt x="1492446" y="3620389"/>
                </a:cubicBezTo>
                <a:cubicBezTo>
                  <a:pt x="1379640" y="3316219"/>
                  <a:pt x="1197433" y="3014288"/>
                  <a:pt x="912921" y="2850596"/>
                </a:cubicBezTo>
                <a:close/>
                <a:moveTo>
                  <a:pt x="2386551" y="2642862"/>
                </a:moveTo>
                <a:cubicBezTo>
                  <a:pt x="2394776" y="2644690"/>
                  <a:pt x="2401148" y="2649859"/>
                  <a:pt x="2403741" y="2659697"/>
                </a:cubicBezTo>
                <a:cubicBezTo>
                  <a:pt x="2468949" y="2907705"/>
                  <a:pt x="2536818" y="3164740"/>
                  <a:pt x="2499078" y="3423399"/>
                </a:cubicBezTo>
                <a:cubicBezTo>
                  <a:pt x="2484124" y="3524170"/>
                  <a:pt x="2447241" y="3605244"/>
                  <a:pt x="2413232" y="3700562"/>
                </a:cubicBezTo>
                <a:cubicBezTo>
                  <a:pt x="2350039" y="3880472"/>
                  <a:pt x="2357716" y="4002022"/>
                  <a:pt x="2428424" y="4178295"/>
                </a:cubicBezTo>
                <a:cubicBezTo>
                  <a:pt x="2600434" y="4289020"/>
                  <a:pt x="2768104" y="4406341"/>
                  <a:pt x="2927779" y="4531843"/>
                </a:cubicBezTo>
                <a:cubicBezTo>
                  <a:pt x="2760215" y="4223610"/>
                  <a:pt x="2637267" y="3926696"/>
                  <a:pt x="2758380" y="3561061"/>
                </a:cubicBezTo>
                <a:cubicBezTo>
                  <a:pt x="2765639" y="3539559"/>
                  <a:pt x="2835782" y="3509255"/>
                  <a:pt x="2846610" y="3538353"/>
                </a:cubicBezTo>
                <a:cubicBezTo>
                  <a:pt x="2941134" y="3779872"/>
                  <a:pt x="3029996" y="4023472"/>
                  <a:pt x="3106063" y="4271430"/>
                </a:cubicBezTo>
                <a:cubicBezTo>
                  <a:pt x="3150638" y="4415363"/>
                  <a:pt x="3185704" y="4549296"/>
                  <a:pt x="3116136" y="4688819"/>
                </a:cubicBezTo>
                <a:cubicBezTo>
                  <a:pt x="3218309" y="4776757"/>
                  <a:pt x="3317100" y="4869157"/>
                  <a:pt x="3412872" y="4966558"/>
                </a:cubicBezTo>
                <a:cubicBezTo>
                  <a:pt x="3381456" y="4499967"/>
                  <a:pt x="3566630" y="4066538"/>
                  <a:pt x="3763612" y="3645474"/>
                </a:cubicBezTo>
                <a:cubicBezTo>
                  <a:pt x="3774538" y="3622394"/>
                  <a:pt x="3852109" y="3598841"/>
                  <a:pt x="3850165" y="3638405"/>
                </a:cubicBezTo>
                <a:cubicBezTo>
                  <a:pt x="3828358" y="4125233"/>
                  <a:pt x="3904636" y="4676562"/>
                  <a:pt x="3515311" y="5051260"/>
                </a:cubicBezTo>
                <a:cubicBezTo>
                  <a:pt x="3511789" y="5054277"/>
                  <a:pt x="3506819" y="5057456"/>
                  <a:pt x="3501147" y="5059552"/>
                </a:cubicBezTo>
                <a:cubicBezTo>
                  <a:pt x="3601520" y="5167803"/>
                  <a:pt x="3698516" y="5280511"/>
                  <a:pt x="3790420" y="5401078"/>
                </a:cubicBezTo>
                <a:cubicBezTo>
                  <a:pt x="3946901" y="5606795"/>
                  <a:pt x="4090825" y="5822089"/>
                  <a:pt x="4221141" y="6045312"/>
                </a:cubicBezTo>
                <a:cubicBezTo>
                  <a:pt x="4260726" y="5923422"/>
                  <a:pt x="4276533" y="5789920"/>
                  <a:pt x="4326825" y="5681109"/>
                </a:cubicBezTo>
                <a:cubicBezTo>
                  <a:pt x="4326185" y="5677682"/>
                  <a:pt x="4325759" y="5673360"/>
                  <a:pt x="4325127" y="5669934"/>
                </a:cubicBezTo>
                <a:cubicBezTo>
                  <a:pt x="4319106" y="5671483"/>
                  <a:pt x="4312744" y="5672486"/>
                  <a:pt x="4309144" y="5671723"/>
                </a:cubicBezTo>
                <a:cubicBezTo>
                  <a:pt x="3975286" y="5608574"/>
                  <a:pt x="3989836" y="4983823"/>
                  <a:pt x="3974946" y="4736592"/>
                </a:cubicBezTo>
                <a:cubicBezTo>
                  <a:pt x="3973555" y="4713728"/>
                  <a:pt x="4046476" y="4687776"/>
                  <a:pt x="4060171" y="4704317"/>
                </a:cubicBezTo>
                <a:cubicBezTo>
                  <a:pt x="4248204" y="4928943"/>
                  <a:pt x="4331788" y="5187422"/>
                  <a:pt x="4383942" y="5463703"/>
                </a:cubicBezTo>
                <a:cubicBezTo>
                  <a:pt x="4445404" y="5353500"/>
                  <a:pt x="4548377" y="5250086"/>
                  <a:pt x="4654905" y="5156948"/>
                </a:cubicBezTo>
                <a:lnTo>
                  <a:pt x="4724400" y="5098975"/>
                </a:lnTo>
                <a:lnTo>
                  <a:pt x="4724400" y="5160063"/>
                </a:lnTo>
                <a:lnTo>
                  <a:pt x="4687505" y="5191181"/>
                </a:lnTo>
                <a:cubicBezTo>
                  <a:pt x="4588452" y="5282318"/>
                  <a:pt x="4497898" y="5385071"/>
                  <a:pt x="4451303" y="5491132"/>
                </a:cubicBezTo>
                <a:cubicBezTo>
                  <a:pt x="4493091" y="5426848"/>
                  <a:pt x="4544370" y="5370101"/>
                  <a:pt x="4599954" y="5317498"/>
                </a:cubicBezTo>
                <a:lnTo>
                  <a:pt x="4724400" y="5211392"/>
                </a:lnTo>
                <a:lnTo>
                  <a:pt x="4724400" y="5251559"/>
                </a:lnTo>
                <a:lnTo>
                  <a:pt x="4619898" y="5340764"/>
                </a:lnTo>
                <a:cubicBezTo>
                  <a:pt x="4564729" y="5393102"/>
                  <a:pt x="4514142" y="5449408"/>
                  <a:pt x="4473735" y="5512809"/>
                </a:cubicBezTo>
                <a:cubicBezTo>
                  <a:pt x="4457482" y="5538523"/>
                  <a:pt x="4443385" y="5565169"/>
                  <a:pt x="4430539" y="5592553"/>
                </a:cubicBezTo>
                <a:cubicBezTo>
                  <a:pt x="4478314" y="5558922"/>
                  <a:pt x="4525254" y="5522778"/>
                  <a:pt x="4569759" y="5482816"/>
                </a:cubicBezTo>
                <a:lnTo>
                  <a:pt x="4724400" y="5330891"/>
                </a:lnTo>
                <a:lnTo>
                  <a:pt x="4724400" y="5402912"/>
                </a:lnTo>
                <a:lnTo>
                  <a:pt x="4586888" y="5533939"/>
                </a:lnTo>
                <a:cubicBezTo>
                  <a:pt x="4539970" y="5576210"/>
                  <a:pt x="4452025" y="5622495"/>
                  <a:pt x="4413377" y="5674040"/>
                </a:cubicBezTo>
                <a:cubicBezTo>
                  <a:pt x="4412828" y="5674391"/>
                  <a:pt x="4412623" y="5675288"/>
                  <a:pt x="4412066" y="5675644"/>
                </a:cubicBezTo>
                <a:cubicBezTo>
                  <a:pt x="4409999" y="5678494"/>
                  <a:pt x="4407586" y="5680803"/>
                  <a:pt x="4406074" y="5683306"/>
                </a:cubicBezTo>
                <a:cubicBezTo>
                  <a:pt x="4338963" y="5791374"/>
                  <a:pt x="4334247" y="5992131"/>
                  <a:pt x="4271008" y="6118417"/>
                </a:cubicBezTo>
                <a:cubicBezTo>
                  <a:pt x="4270042" y="6120562"/>
                  <a:pt x="4267634" y="6122876"/>
                  <a:pt x="4265220" y="6125184"/>
                </a:cubicBezTo>
                <a:cubicBezTo>
                  <a:pt x="4388620" y="6344593"/>
                  <a:pt x="4497559" y="6571523"/>
                  <a:pt x="4590463" y="6805045"/>
                </a:cubicBezTo>
                <a:lnTo>
                  <a:pt x="4610122" y="6857999"/>
                </a:lnTo>
                <a:lnTo>
                  <a:pt x="4513231" y="6857999"/>
                </a:lnTo>
                <a:lnTo>
                  <a:pt x="4374770" y="6532596"/>
                </a:lnTo>
                <a:lnTo>
                  <a:pt x="4339518" y="6461642"/>
                </a:lnTo>
                <a:cubicBezTo>
                  <a:pt x="4208274" y="6190726"/>
                  <a:pt x="4055763" y="5930353"/>
                  <a:pt x="3884810" y="5682534"/>
                </a:cubicBezTo>
                <a:cubicBezTo>
                  <a:pt x="3881554" y="5682314"/>
                  <a:pt x="3878648" y="5682642"/>
                  <a:pt x="3876498" y="5681717"/>
                </a:cubicBezTo>
                <a:cubicBezTo>
                  <a:pt x="3679284" y="5607050"/>
                  <a:pt x="3473354" y="5574737"/>
                  <a:pt x="3263209" y="5585749"/>
                </a:cubicBezTo>
                <a:cubicBezTo>
                  <a:pt x="3258445" y="5588034"/>
                  <a:pt x="3252566" y="5591021"/>
                  <a:pt x="3245450" y="5593271"/>
                </a:cubicBezTo>
                <a:cubicBezTo>
                  <a:pt x="2832970" y="5732161"/>
                  <a:pt x="2378174" y="5640588"/>
                  <a:pt x="1952592" y="5692050"/>
                </a:cubicBezTo>
                <a:cubicBezTo>
                  <a:pt x="1937512" y="5694029"/>
                  <a:pt x="1912708" y="5686903"/>
                  <a:pt x="1936466" y="5671708"/>
                </a:cubicBezTo>
                <a:cubicBezTo>
                  <a:pt x="2343705" y="5415077"/>
                  <a:pt x="2802129" y="5333413"/>
                  <a:pt x="3244709" y="5538562"/>
                </a:cubicBezTo>
                <a:cubicBezTo>
                  <a:pt x="3441959" y="5522006"/>
                  <a:pt x="3636288" y="5541041"/>
                  <a:pt x="3823886" y="5595804"/>
                </a:cubicBezTo>
                <a:cubicBezTo>
                  <a:pt x="3786337" y="5543176"/>
                  <a:pt x="3748232" y="5490905"/>
                  <a:pt x="3709024" y="5439340"/>
                </a:cubicBezTo>
                <a:cubicBezTo>
                  <a:pt x="3551844" y="5232532"/>
                  <a:pt x="3380544" y="5046247"/>
                  <a:pt x="3198362" y="4874588"/>
                </a:cubicBezTo>
                <a:cubicBezTo>
                  <a:pt x="3191800" y="4876493"/>
                  <a:pt x="3185778" y="4878043"/>
                  <a:pt x="3179417" y="4879047"/>
                </a:cubicBezTo>
                <a:cubicBezTo>
                  <a:pt x="3002241" y="4937947"/>
                  <a:pt x="2827252" y="4989315"/>
                  <a:pt x="2639496" y="4989072"/>
                </a:cubicBezTo>
                <a:cubicBezTo>
                  <a:pt x="2416792" y="4988955"/>
                  <a:pt x="2191177" y="4947776"/>
                  <a:pt x="1972353" y="4909921"/>
                </a:cubicBezTo>
                <a:cubicBezTo>
                  <a:pt x="1940984" y="4904693"/>
                  <a:pt x="1996456" y="4874580"/>
                  <a:pt x="2002679" y="4872131"/>
                </a:cubicBezTo>
                <a:cubicBezTo>
                  <a:pt x="2309478" y="4772480"/>
                  <a:pt x="2760385" y="4680296"/>
                  <a:pt x="3097424" y="4781269"/>
                </a:cubicBezTo>
                <a:cubicBezTo>
                  <a:pt x="2895349" y="4601638"/>
                  <a:pt x="2680528" y="4438593"/>
                  <a:pt x="2454890" y="4287833"/>
                </a:cubicBezTo>
                <a:cubicBezTo>
                  <a:pt x="2454338" y="4288186"/>
                  <a:pt x="2453432" y="4287993"/>
                  <a:pt x="2452881" y="4288346"/>
                </a:cubicBezTo>
                <a:cubicBezTo>
                  <a:pt x="2451433" y="4288508"/>
                  <a:pt x="2449426" y="4289026"/>
                  <a:pt x="2448527" y="4288836"/>
                </a:cubicBezTo>
                <a:cubicBezTo>
                  <a:pt x="2435306" y="4288860"/>
                  <a:pt x="2328295" y="4364971"/>
                  <a:pt x="2323525" y="4367248"/>
                </a:cubicBezTo>
                <a:cubicBezTo>
                  <a:pt x="2239575" y="4406384"/>
                  <a:pt x="2150175" y="4432133"/>
                  <a:pt x="2060764" y="4451767"/>
                </a:cubicBezTo>
                <a:cubicBezTo>
                  <a:pt x="1760632" y="4518029"/>
                  <a:pt x="1460022" y="4526349"/>
                  <a:pt x="1162250" y="4613329"/>
                </a:cubicBezTo>
                <a:cubicBezTo>
                  <a:pt x="1141991" y="4619390"/>
                  <a:pt x="1086625" y="4618011"/>
                  <a:pt x="1132639" y="4596243"/>
                </a:cubicBezTo>
                <a:cubicBezTo>
                  <a:pt x="1461250" y="4438196"/>
                  <a:pt x="1900100" y="4136057"/>
                  <a:pt x="2293970" y="4182283"/>
                </a:cubicBezTo>
                <a:cubicBezTo>
                  <a:pt x="2166077" y="4101602"/>
                  <a:pt x="2034669" y="4023929"/>
                  <a:pt x="1900637" y="3949470"/>
                </a:cubicBezTo>
                <a:cubicBezTo>
                  <a:pt x="1896077" y="3950852"/>
                  <a:pt x="1891168" y="3951697"/>
                  <a:pt x="1887014" y="3951288"/>
                </a:cubicBezTo>
                <a:cubicBezTo>
                  <a:pt x="1578066" y="4112095"/>
                  <a:pt x="1243908" y="4184792"/>
                  <a:pt x="896751" y="4159267"/>
                </a:cubicBezTo>
                <a:cubicBezTo>
                  <a:pt x="855005" y="4156073"/>
                  <a:pt x="905428" y="4125362"/>
                  <a:pt x="918967" y="4119760"/>
                </a:cubicBezTo>
                <a:cubicBezTo>
                  <a:pt x="1194342" y="4017222"/>
                  <a:pt x="1471034" y="3857115"/>
                  <a:pt x="1764113" y="3873539"/>
                </a:cubicBezTo>
                <a:cubicBezTo>
                  <a:pt x="1695196" y="3836374"/>
                  <a:pt x="1625724" y="3799562"/>
                  <a:pt x="1555701" y="3763109"/>
                </a:cubicBezTo>
                <a:cubicBezTo>
                  <a:pt x="1550645" y="3762512"/>
                  <a:pt x="1546699" y="3761207"/>
                  <a:pt x="1542956" y="3758998"/>
                </a:cubicBezTo>
                <a:cubicBezTo>
                  <a:pt x="1350426" y="3719652"/>
                  <a:pt x="1247288" y="3571783"/>
                  <a:pt x="1136724" y="3417171"/>
                </a:cubicBezTo>
                <a:cubicBezTo>
                  <a:pt x="993337" y="3216099"/>
                  <a:pt x="846020" y="2999153"/>
                  <a:pt x="750977" y="2770227"/>
                </a:cubicBezTo>
                <a:cubicBezTo>
                  <a:pt x="747611" y="2762227"/>
                  <a:pt x="749771" y="2755481"/>
                  <a:pt x="755174" y="2749954"/>
                </a:cubicBezTo>
                <a:cubicBezTo>
                  <a:pt x="771390" y="2733370"/>
                  <a:pt x="816824" y="2727735"/>
                  <a:pt x="830023" y="2731935"/>
                </a:cubicBezTo>
                <a:cubicBezTo>
                  <a:pt x="1258787" y="2883841"/>
                  <a:pt x="1497280" y="3311498"/>
                  <a:pt x="1623018" y="3716225"/>
                </a:cubicBezTo>
                <a:cubicBezTo>
                  <a:pt x="1853470" y="3835548"/>
                  <a:pt x="2078531" y="3959850"/>
                  <a:pt x="2294841" y="4093587"/>
                </a:cubicBezTo>
                <a:cubicBezTo>
                  <a:pt x="2272291" y="4035197"/>
                  <a:pt x="2253055" y="3974696"/>
                  <a:pt x="2250226" y="3916719"/>
                </a:cubicBezTo>
                <a:cubicBezTo>
                  <a:pt x="2248779" y="3916883"/>
                  <a:pt x="2246771" y="3917401"/>
                  <a:pt x="2245523" y="3916663"/>
                </a:cubicBezTo>
                <a:cubicBezTo>
                  <a:pt x="1951808" y="3876118"/>
                  <a:pt x="1808968" y="3571232"/>
                  <a:pt x="1707994" y="3326950"/>
                </a:cubicBezTo>
                <a:cubicBezTo>
                  <a:pt x="1694877" y="3295477"/>
                  <a:pt x="1766980" y="3273123"/>
                  <a:pt x="1786341" y="3287566"/>
                </a:cubicBezTo>
                <a:cubicBezTo>
                  <a:pt x="1929395" y="3390749"/>
                  <a:pt x="2051663" y="3506453"/>
                  <a:pt x="2158071" y="3639960"/>
                </a:cubicBezTo>
                <a:cubicBezTo>
                  <a:pt x="2154892" y="3540061"/>
                  <a:pt x="2170197" y="3439839"/>
                  <a:pt x="2189281" y="3333361"/>
                </a:cubicBezTo>
                <a:cubicBezTo>
                  <a:pt x="2229372" y="3116116"/>
                  <a:pt x="2246120" y="2891570"/>
                  <a:pt x="2314466" y="2680771"/>
                </a:cubicBezTo>
                <a:cubicBezTo>
                  <a:pt x="2320529" y="2661952"/>
                  <a:pt x="2361878" y="2637374"/>
                  <a:pt x="2386551" y="2642862"/>
                </a:cubicBezTo>
                <a:close/>
                <a:moveTo>
                  <a:pt x="3646699" y="2390555"/>
                </a:moveTo>
                <a:lnTo>
                  <a:pt x="3645773" y="2392739"/>
                </a:lnTo>
                <a:lnTo>
                  <a:pt x="3649597" y="2394358"/>
                </a:lnTo>
                <a:cubicBezTo>
                  <a:pt x="3648733" y="2393349"/>
                  <a:pt x="3647874" y="2392343"/>
                  <a:pt x="3646699" y="2390555"/>
                </a:cubicBezTo>
                <a:close/>
                <a:moveTo>
                  <a:pt x="3038676" y="2118977"/>
                </a:moveTo>
                <a:cubicBezTo>
                  <a:pt x="3042950" y="2257918"/>
                  <a:pt x="3002907" y="2393544"/>
                  <a:pt x="2963942" y="2525128"/>
                </a:cubicBezTo>
                <a:cubicBezTo>
                  <a:pt x="2949902" y="2571972"/>
                  <a:pt x="2935948" y="2620144"/>
                  <a:pt x="2923775" y="2667145"/>
                </a:cubicBezTo>
                <a:cubicBezTo>
                  <a:pt x="2909690" y="2721696"/>
                  <a:pt x="2898881" y="2777642"/>
                  <a:pt x="2887447" y="2832031"/>
                </a:cubicBezTo>
                <a:lnTo>
                  <a:pt x="2868480" y="2927011"/>
                </a:lnTo>
                <a:cubicBezTo>
                  <a:pt x="2882036" y="2893472"/>
                  <a:pt x="2900043" y="2846374"/>
                  <a:pt x="2921794" y="2782834"/>
                </a:cubicBezTo>
                <a:cubicBezTo>
                  <a:pt x="2980827" y="2611467"/>
                  <a:pt x="3079367" y="2325483"/>
                  <a:pt x="3038676" y="2118977"/>
                </a:cubicBezTo>
                <a:close/>
                <a:moveTo>
                  <a:pt x="4070579" y="2090376"/>
                </a:moveTo>
                <a:cubicBezTo>
                  <a:pt x="4084637" y="2136248"/>
                  <a:pt x="4098150" y="2181883"/>
                  <a:pt x="4109879" y="2228695"/>
                </a:cubicBezTo>
                <a:lnTo>
                  <a:pt x="4119154" y="2266098"/>
                </a:lnTo>
                <a:cubicBezTo>
                  <a:pt x="4126056" y="2295423"/>
                  <a:pt x="4133187" y="2324193"/>
                  <a:pt x="4141411" y="2353427"/>
                </a:cubicBezTo>
                <a:cubicBezTo>
                  <a:pt x="4176749" y="2475257"/>
                  <a:pt x="4236423" y="2591295"/>
                  <a:pt x="4293979" y="2703223"/>
                </a:cubicBezTo>
                <a:cubicBezTo>
                  <a:pt x="4334570" y="2782214"/>
                  <a:pt x="4376344" y="2862994"/>
                  <a:pt x="4410111" y="2947465"/>
                </a:cubicBezTo>
                <a:cubicBezTo>
                  <a:pt x="4347417" y="2640863"/>
                  <a:pt x="4257356" y="2342636"/>
                  <a:pt x="4070579" y="2090376"/>
                </a:cubicBezTo>
                <a:close/>
                <a:moveTo>
                  <a:pt x="4020821" y="2034549"/>
                </a:moveTo>
                <a:cubicBezTo>
                  <a:pt x="3991634" y="2371132"/>
                  <a:pt x="4184325" y="2658088"/>
                  <a:pt x="4372756" y="2932293"/>
                </a:cubicBezTo>
                <a:cubicBezTo>
                  <a:pt x="4341528" y="2858555"/>
                  <a:pt x="4305088" y="2786473"/>
                  <a:pt x="4268731" y="2715710"/>
                </a:cubicBezTo>
                <a:cubicBezTo>
                  <a:pt x="4210547" y="2602235"/>
                  <a:pt x="4150011" y="2485181"/>
                  <a:pt x="4113960" y="2360474"/>
                </a:cubicBezTo>
                <a:cubicBezTo>
                  <a:pt x="4105734" y="2331239"/>
                  <a:pt x="4098289" y="2301693"/>
                  <a:pt x="4090842" y="2272139"/>
                </a:cubicBezTo>
                <a:lnTo>
                  <a:pt x="4081569" y="2234734"/>
                </a:lnTo>
                <a:cubicBezTo>
                  <a:pt x="4064530" y="2167007"/>
                  <a:pt x="4043843" y="2100302"/>
                  <a:pt x="4020821" y="2034549"/>
                </a:cubicBezTo>
                <a:close/>
                <a:moveTo>
                  <a:pt x="3001316" y="2032338"/>
                </a:moveTo>
                <a:cubicBezTo>
                  <a:pt x="2982933" y="2081859"/>
                  <a:pt x="2966493" y="2132840"/>
                  <a:pt x="2953880" y="2185446"/>
                </a:cubicBezTo>
                <a:cubicBezTo>
                  <a:pt x="2921068" y="2317695"/>
                  <a:pt x="2906505" y="2457032"/>
                  <a:pt x="2883664" y="2591574"/>
                </a:cubicBezTo>
                <a:cubicBezTo>
                  <a:pt x="2864755" y="2700098"/>
                  <a:pt x="2813661" y="2959166"/>
                  <a:pt x="2826885" y="2991809"/>
                </a:cubicBezTo>
                <a:lnTo>
                  <a:pt x="2860250" y="2826310"/>
                </a:lnTo>
                <a:cubicBezTo>
                  <a:pt x="2871141" y="2771690"/>
                  <a:pt x="2882731" y="2715434"/>
                  <a:pt x="2896499" y="2660098"/>
                </a:cubicBezTo>
                <a:cubicBezTo>
                  <a:pt x="2908585" y="2611783"/>
                  <a:pt x="2923082" y="2563843"/>
                  <a:pt x="2937125" y="2516991"/>
                </a:cubicBezTo>
                <a:cubicBezTo>
                  <a:pt x="2975863" y="2385961"/>
                  <a:pt x="3015900" y="2250332"/>
                  <a:pt x="3010471" y="2114122"/>
                </a:cubicBezTo>
                <a:cubicBezTo>
                  <a:pt x="3009267" y="2086568"/>
                  <a:pt x="3005955" y="2059413"/>
                  <a:pt x="3001316" y="2032338"/>
                </a:cubicBezTo>
                <a:close/>
                <a:moveTo>
                  <a:pt x="3105532" y="1991479"/>
                </a:moveTo>
                <a:cubicBezTo>
                  <a:pt x="3254427" y="2144650"/>
                  <a:pt x="3409943" y="2280670"/>
                  <a:pt x="3599280" y="2371770"/>
                </a:cubicBezTo>
                <a:cubicBezTo>
                  <a:pt x="3463064" y="2234271"/>
                  <a:pt x="3300266" y="2088089"/>
                  <a:pt x="3105532" y="1991479"/>
                </a:cubicBezTo>
                <a:close/>
                <a:moveTo>
                  <a:pt x="3111169" y="1962963"/>
                </a:moveTo>
                <a:cubicBezTo>
                  <a:pt x="3306049" y="2057701"/>
                  <a:pt x="3468685" y="2201237"/>
                  <a:pt x="3606223" y="2338658"/>
                </a:cubicBezTo>
                <a:cubicBezTo>
                  <a:pt x="3470641" y="2169232"/>
                  <a:pt x="3285027" y="1968969"/>
                  <a:pt x="3111169" y="1962963"/>
                </a:cubicBezTo>
                <a:close/>
                <a:moveTo>
                  <a:pt x="2050698" y="1338235"/>
                </a:moveTo>
                <a:cubicBezTo>
                  <a:pt x="2064377" y="1651120"/>
                  <a:pt x="2209927" y="1999242"/>
                  <a:pt x="2370409" y="2272553"/>
                </a:cubicBezTo>
                <a:cubicBezTo>
                  <a:pt x="2357712" y="2235634"/>
                  <a:pt x="2347580" y="2197225"/>
                  <a:pt x="2338306" y="2159819"/>
                </a:cubicBezTo>
                <a:lnTo>
                  <a:pt x="2334023" y="2142555"/>
                </a:lnTo>
                <a:cubicBezTo>
                  <a:pt x="2289026" y="1964482"/>
                  <a:pt x="2230790" y="1787247"/>
                  <a:pt x="2161071" y="1617375"/>
                </a:cubicBezTo>
                <a:cubicBezTo>
                  <a:pt x="2150764" y="1593060"/>
                  <a:pt x="2141003" y="1568967"/>
                  <a:pt x="2130699" y="1544643"/>
                </a:cubicBezTo>
                <a:cubicBezTo>
                  <a:pt x="2102533" y="1477354"/>
                  <a:pt x="2073739" y="1408510"/>
                  <a:pt x="2050698" y="1338235"/>
                </a:cubicBezTo>
                <a:close/>
                <a:moveTo>
                  <a:pt x="2060478" y="1278636"/>
                </a:moveTo>
                <a:cubicBezTo>
                  <a:pt x="2085382" y="1365794"/>
                  <a:pt x="2121337" y="1451189"/>
                  <a:pt x="2156346" y="1534260"/>
                </a:cubicBezTo>
                <a:lnTo>
                  <a:pt x="2187258" y="1607218"/>
                </a:lnTo>
                <a:cubicBezTo>
                  <a:pt x="2256583" y="1774989"/>
                  <a:pt x="2314102" y="1949347"/>
                  <a:pt x="2358704" y="2125320"/>
                </a:cubicBezTo>
                <a:cubicBezTo>
                  <a:pt x="2326696" y="1963695"/>
                  <a:pt x="2286060" y="1804203"/>
                  <a:pt x="2233598" y="1646797"/>
                </a:cubicBezTo>
                <a:cubicBezTo>
                  <a:pt x="2188082" y="1511000"/>
                  <a:pt x="2118450" y="1397178"/>
                  <a:pt x="2060478" y="1278636"/>
                </a:cubicBezTo>
                <a:close/>
                <a:moveTo>
                  <a:pt x="1974152" y="1245311"/>
                </a:moveTo>
                <a:cubicBezTo>
                  <a:pt x="1899849" y="1271794"/>
                  <a:pt x="1845607" y="1329954"/>
                  <a:pt x="1811379" y="1406236"/>
                </a:cubicBezTo>
                <a:cubicBezTo>
                  <a:pt x="1793417" y="1445630"/>
                  <a:pt x="1774985" y="1502850"/>
                  <a:pt x="1767940" y="1546869"/>
                </a:cubicBezTo>
                <a:cubicBezTo>
                  <a:pt x="1756267" y="1618535"/>
                  <a:pt x="1762401" y="1614698"/>
                  <a:pt x="1796474" y="1557016"/>
                </a:cubicBezTo>
                <a:cubicBezTo>
                  <a:pt x="1857987" y="1454296"/>
                  <a:pt x="1917005" y="1349880"/>
                  <a:pt x="1974152" y="1245311"/>
                </a:cubicBezTo>
                <a:close/>
                <a:moveTo>
                  <a:pt x="4681531" y="959050"/>
                </a:moveTo>
                <a:cubicBezTo>
                  <a:pt x="4667665" y="975072"/>
                  <a:pt x="4653801" y="991089"/>
                  <a:pt x="4638064" y="1006960"/>
                </a:cubicBezTo>
                <a:cubicBezTo>
                  <a:pt x="4572574" y="1071943"/>
                  <a:pt x="4498932" y="1125748"/>
                  <a:pt x="4415502" y="1184424"/>
                </a:cubicBezTo>
                <a:cubicBezTo>
                  <a:pt x="4354739" y="1227583"/>
                  <a:pt x="4278681" y="1281016"/>
                  <a:pt x="4197574" y="1317493"/>
                </a:cubicBezTo>
                <a:cubicBezTo>
                  <a:pt x="4173020" y="1328342"/>
                  <a:pt x="4148153" y="1338416"/>
                  <a:pt x="4122737" y="1348256"/>
                </a:cubicBezTo>
                <a:cubicBezTo>
                  <a:pt x="4088783" y="1361567"/>
                  <a:pt x="4056139" y="1374791"/>
                  <a:pt x="4024988" y="1390573"/>
                </a:cubicBezTo>
                <a:cubicBezTo>
                  <a:pt x="4165369" y="1358579"/>
                  <a:pt x="4302892" y="1298342"/>
                  <a:pt x="4421265" y="1220988"/>
                </a:cubicBezTo>
                <a:cubicBezTo>
                  <a:pt x="4516666" y="1158366"/>
                  <a:pt x="4617535" y="1064584"/>
                  <a:pt x="4681531" y="959050"/>
                </a:cubicBezTo>
                <a:close/>
                <a:moveTo>
                  <a:pt x="4722484" y="854709"/>
                </a:moveTo>
                <a:cubicBezTo>
                  <a:pt x="4713724" y="863235"/>
                  <a:pt x="4704652" y="870980"/>
                  <a:pt x="4695347" y="879275"/>
                </a:cubicBezTo>
                <a:cubicBezTo>
                  <a:pt x="4560726" y="998039"/>
                  <a:pt x="4415771" y="1121443"/>
                  <a:pt x="4253878" y="1216434"/>
                </a:cubicBezTo>
                <a:lnTo>
                  <a:pt x="4213112" y="1239730"/>
                </a:lnTo>
                <a:cubicBezTo>
                  <a:pt x="4152620" y="1274640"/>
                  <a:pt x="4090577" y="1310180"/>
                  <a:pt x="4037747" y="1352837"/>
                </a:cubicBezTo>
                <a:cubicBezTo>
                  <a:pt x="4062533" y="1341442"/>
                  <a:pt x="4087944" y="1331600"/>
                  <a:pt x="4113362" y="1321759"/>
                </a:cubicBezTo>
                <a:cubicBezTo>
                  <a:pt x="4137990" y="1312227"/>
                  <a:pt x="4162627" y="1302697"/>
                  <a:pt x="4186634" y="1291618"/>
                </a:cubicBezTo>
                <a:cubicBezTo>
                  <a:pt x="4265418" y="1256083"/>
                  <a:pt x="4339921" y="1203284"/>
                  <a:pt x="4399674" y="1160983"/>
                </a:cubicBezTo>
                <a:cubicBezTo>
                  <a:pt x="4481551" y="1102940"/>
                  <a:pt x="4554724" y="1050225"/>
                  <a:pt x="4618435" y="986418"/>
                </a:cubicBezTo>
                <a:cubicBezTo>
                  <a:pt x="4660678" y="944429"/>
                  <a:pt x="4695591" y="899980"/>
                  <a:pt x="4722484" y="854709"/>
                </a:cubicBezTo>
                <a:close/>
                <a:moveTo>
                  <a:pt x="1456504" y="777000"/>
                </a:moveTo>
                <a:cubicBezTo>
                  <a:pt x="1456064" y="782606"/>
                  <a:pt x="1455073" y="787979"/>
                  <a:pt x="1454399" y="794136"/>
                </a:cubicBezTo>
                <a:cubicBezTo>
                  <a:pt x="1451982" y="810498"/>
                  <a:pt x="1450340" y="826538"/>
                  <a:pt x="1448466" y="843129"/>
                </a:cubicBezTo>
                <a:cubicBezTo>
                  <a:pt x="1443098" y="896870"/>
                  <a:pt x="1442326" y="951907"/>
                  <a:pt x="1442252" y="1005313"/>
                </a:cubicBezTo>
                <a:cubicBezTo>
                  <a:pt x="1440336" y="1206014"/>
                  <a:pt x="1438833" y="1413328"/>
                  <a:pt x="1469382" y="1614896"/>
                </a:cubicBezTo>
                <a:lnTo>
                  <a:pt x="1472106" y="1632791"/>
                </a:lnTo>
                <a:lnTo>
                  <a:pt x="1479091" y="1680170"/>
                </a:lnTo>
                <a:cubicBezTo>
                  <a:pt x="1479741" y="1669501"/>
                  <a:pt x="1479617" y="1659149"/>
                  <a:pt x="1480043" y="1649028"/>
                </a:cubicBezTo>
                <a:cubicBezTo>
                  <a:pt x="1483046" y="1394060"/>
                  <a:pt x="1486555" y="1130296"/>
                  <a:pt x="1464087" y="871628"/>
                </a:cubicBezTo>
                <a:lnTo>
                  <a:pt x="1462204" y="850229"/>
                </a:lnTo>
                <a:cubicBezTo>
                  <a:pt x="1460150" y="826182"/>
                  <a:pt x="1458096" y="802134"/>
                  <a:pt x="1456504" y="777000"/>
                </a:cubicBezTo>
                <a:close/>
                <a:moveTo>
                  <a:pt x="1483619" y="764662"/>
                </a:moveTo>
                <a:cubicBezTo>
                  <a:pt x="1484834" y="792211"/>
                  <a:pt x="1487677" y="820458"/>
                  <a:pt x="1489670" y="847698"/>
                </a:cubicBezTo>
                <a:lnTo>
                  <a:pt x="1491553" y="869097"/>
                </a:lnTo>
                <a:cubicBezTo>
                  <a:pt x="1513754" y="1119277"/>
                  <a:pt x="1511208" y="1373147"/>
                  <a:pt x="1508481" y="1619865"/>
                </a:cubicBezTo>
                <a:cubicBezTo>
                  <a:pt x="1576046" y="1335574"/>
                  <a:pt x="1567527" y="1045475"/>
                  <a:pt x="1483619" y="764662"/>
                </a:cubicBezTo>
                <a:close/>
                <a:moveTo>
                  <a:pt x="1430481" y="630137"/>
                </a:moveTo>
                <a:cubicBezTo>
                  <a:pt x="1267590" y="940376"/>
                  <a:pt x="1333252" y="1302315"/>
                  <a:pt x="1442495" y="1626691"/>
                </a:cubicBezTo>
                <a:lnTo>
                  <a:pt x="1441222" y="1619067"/>
                </a:lnTo>
                <a:cubicBezTo>
                  <a:pt x="1410273" y="1415398"/>
                  <a:pt x="1411692" y="1206762"/>
                  <a:pt x="1414069" y="1004967"/>
                </a:cubicBezTo>
                <a:cubicBezTo>
                  <a:pt x="1414375" y="951016"/>
                  <a:pt x="1414834" y="895204"/>
                  <a:pt x="1420665" y="840369"/>
                </a:cubicBezTo>
                <a:cubicBezTo>
                  <a:pt x="1422537" y="823783"/>
                  <a:pt x="1424411" y="807192"/>
                  <a:pt x="1426829" y="790831"/>
                </a:cubicBezTo>
                <a:cubicBezTo>
                  <a:pt x="1433522" y="737010"/>
                  <a:pt x="1440125" y="681866"/>
                  <a:pt x="1430481" y="630137"/>
                </a:cubicBezTo>
                <a:close/>
                <a:moveTo>
                  <a:pt x="4023796" y="623931"/>
                </a:moveTo>
                <a:cubicBezTo>
                  <a:pt x="3998086" y="637515"/>
                  <a:pt x="3972609" y="650546"/>
                  <a:pt x="3945729" y="662344"/>
                </a:cubicBezTo>
                <a:cubicBezTo>
                  <a:pt x="3801060" y="727282"/>
                  <a:pt x="3645502" y="758642"/>
                  <a:pt x="3498947" y="818916"/>
                </a:cubicBezTo>
                <a:cubicBezTo>
                  <a:pt x="3325974" y="889896"/>
                  <a:pt x="3184420" y="1008307"/>
                  <a:pt x="3031283" y="1111507"/>
                </a:cubicBezTo>
                <a:cubicBezTo>
                  <a:pt x="3091555" y="1098395"/>
                  <a:pt x="3148558" y="1067158"/>
                  <a:pt x="3203692" y="1035777"/>
                </a:cubicBezTo>
                <a:lnTo>
                  <a:pt x="3218294" y="1027151"/>
                </a:lnTo>
                <a:cubicBezTo>
                  <a:pt x="3353948" y="950027"/>
                  <a:pt x="3497672" y="882756"/>
                  <a:pt x="3636737" y="817377"/>
                </a:cubicBezTo>
                <a:cubicBezTo>
                  <a:pt x="3765775" y="757414"/>
                  <a:pt x="3897289" y="694633"/>
                  <a:pt x="4023796" y="623931"/>
                </a:cubicBezTo>
                <a:close/>
                <a:moveTo>
                  <a:pt x="3311704" y="584486"/>
                </a:moveTo>
                <a:cubicBezTo>
                  <a:pt x="3272983" y="648568"/>
                  <a:pt x="3231536" y="711502"/>
                  <a:pt x="3190778" y="772788"/>
                </a:cubicBezTo>
                <a:cubicBezTo>
                  <a:pt x="3126979" y="868744"/>
                  <a:pt x="3062020" y="967431"/>
                  <a:pt x="3007981" y="1070739"/>
                </a:cubicBezTo>
                <a:cubicBezTo>
                  <a:pt x="3110594" y="966751"/>
                  <a:pt x="3204922" y="819977"/>
                  <a:pt x="3267578" y="693281"/>
                </a:cubicBezTo>
                <a:close/>
                <a:moveTo>
                  <a:pt x="2664888" y="518596"/>
                </a:moveTo>
                <a:cubicBezTo>
                  <a:pt x="2580256" y="532980"/>
                  <a:pt x="2495702" y="548687"/>
                  <a:pt x="2411865" y="567273"/>
                </a:cubicBezTo>
                <a:cubicBezTo>
                  <a:pt x="2215416" y="611580"/>
                  <a:pt x="2055895" y="697916"/>
                  <a:pt x="1896643" y="809468"/>
                </a:cubicBezTo>
                <a:cubicBezTo>
                  <a:pt x="1897193" y="809701"/>
                  <a:pt x="1897736" y="809931"/>
                  <a:pt x="1899055" y="809848"/>
                </a:cubicBezTo>
                <a:cubicBezTo>
                  <a:pt x="2091065" y="728900"/>
                  <a:pt x="2275399" y="656935"/>
                  <a:pt x="2446633" y="596159"/>
                </a:cubicBezTo>
                <a:close/>
                <a:moveTo>
                  <a:pt x="2796924" y="501747"/>
                </a:moveTo>
                <a:lnTo>
                  <a:pt x="2455237" y="622979"/>
                </a:lnTo>
                <a:cubicBezTo>
                  <a:pt x="2296206" y="679263"/>
                  <a:pt x="2126634" y="745243"/>
                  <a:pt x="1949308" y="818889"/>
                </a:cubicBezTo>
                <a:cubicBezTo>
                  <a:pt x="1950089" y="818579"/>
                  <a:pt x="1950089" y="818579"/>
                  <a:pt x="1950634" y="818810"/>
                </a:cubicBezTo>
                <a:cubicBezTo>
                  <a:pt x="2249794" y="764555"/>
                  <a:pt x="2535304" y="633058"/>
                  <a:pt x="2796924" y="501747"/>
                </a:cubicBezTo>
                <a:close/>
                <a:moveTo>
                  <a:pt x="3335099" y="488163"/>
                </a:moveTo>
                <a:lnTo>
                  <a:pt x="3151139" y="734118"/>
                </a:lnTo>
                <a:lnTo>
                  <a:pt x="3136980" y="753877"/>
                </a:lnTo>
                <a:cubicBezTo>
                  <a:pt x="3108114" y="793161"/>
                  <a:pt x="3082736" y="828772"/>
                  <a:pt x="3062043" y="867004"/>
                </a:cubicBezTo>
                <a:cubicBezTo>
                  <a:pt x="3033701" y="918746"/>
                  <a:pt x="3011684" y="973805"/>
                  <a:pt x="2994594" y="1035452"/>
                </a:cubicBezTo>
                <a:cubicBezTo>
                  <a:pt x="3046947" y="939156"/>
                  <a:pt x="3107576" y="847655"/>
                  <a:pt x="3167517" y="757788"/>
                </a:cubicBezTo>
                <a:cubicBezTo>
                  <a:pt x="3225200" y="670189"/>
                  <a:pt x="3284135" y="581180"/>
                  <a:pt x="3335099" y="488163"/>
                </a:cubicBezTo>
                <a:close/>
                <a:moveTo>
                  <a:pt x="2891507" y="485136"/>
                </a:moveTo>
                <a:cubicBezTo>
                  <a:pt x="2633092" y="616512"/>
                  <a:pt x="2348081" y="755947"/>
                  <a:pt x="2047508" y="825701"/>
                </a:cubicBezTo>
                <a:cubicBezTo>
                  <a:pt x="2357909" y="831572"/>
                  <a:pt x="2636584" y="667562"/>
                  <a:pt x="2891507" y="485136"/>
                </a:cubicBezTo>
                <a:close/>
                <a:moveTo>
                  <a:pt x="4418489" y="483936"/>
                </a:moveTo>
                <a:cubicBezTo>
                  <a:pt x="4332433" y="547295"/>
                  <a:pt x="4242855" y="605296"/>
                  <a:pt x="4155290" y="661575"/>
                </a:cubicBezTo>
                <a:cubicBezTo>
                  <a:pt x="3969451" y="781189"/>
                  <a:pt x="3777243" y="905190"/>
                  <a:pt x="3571040" y="996875"/>
                </a:cubicBezTo>
                <a:cubicBezTo>
                  <a:pt x="3418056" y="1064725"/>
                  <a:pt x="3258062" y="1114166"/>
                  <a:pt x="3093710" y="1145020"/>
                </a:cubicBezTo>
                <a:cubicBezTo>
                  <a:pt x="3128860" y="1154752"/>
                  <a:pt x="3165333" y="1164394"/>
                  <a:pt x="3207527" y="1163586"/>
                </a:cubicBezTo>
                <a:cubicBezTo>
                  <a:pt x="3359545" y="1160350"/>
                  <a:pt x="3521798" y="1058435"/>
                  <a:pt x="3652751" y="990907"/>
                </a:cubicBezTo>
                <a:cubicBezTo>
                  <a:pt x="3834432" y="897860"/>
                  <a:pt x="4013510" y="797268"/>
                  <a:pt x="4180906" y="680145"/>
                </a:cubicBezTo>
                <a:cubicBezTo>
                  <a:pt x="4224133" y="649515"/>
                  <a:pt x="4353624" y="550475"/>
                  <a:pt x="4418489" y="483936"/>
                </a:cubicBezTo>
                <a:close/>
                <a:moveTo>
                  <a:pt x="3316944" y="465669"/>
                </a:moveTo>
                <a:cubicBezTo>
                  <a:pt x="3194809" y="521478"/>
                  <a:pt x="2954579" y="894258"/>
                  <a:pt x="2958819" y="1062158"/>
                </a:cubicBezTo>
                <a:cubicBezTo>
                  <a:pt x="2971057" y="1011968"/>
                  <a:pt x="2985641" y="965354"/>
                  <a:pt x="3004132" y="921679"/>
                </a:cubicBezTo>
                <a:cubicBezTo>
                  <a:pt x="3014072" y="898200"/>
                  <a:pt x="3025105" y="875187"/>
                  <a:pt x="3037224" y="852631"/>
                </a:cubicBezTo>
                <a:cubicBezTo>
                  <a:pt x="3058615" y="812759"/>
                  <a:pt x="3085004" y="776291"/>
                  <a:pt x="3114637" y="736692"/>
                </a:cubicBezTo>
                <a:lnTo>
                  <a:pt x="3128801" y="716935"/>
                </a:lnTo>
                <a:cubicBezTo>
                  <a:pt x="3193882" y="628604"/>
                  <a:pt x="3252848" y="548625"/>
                  <a:pt x="3316944" y="465669"/>
                </a:cubicBezTo>
                <a:close/>
                <a:moveTo>
                  <a:pt x="4448894" y="422768"/>
                </a:moveTo>
                <a:cubicBezTo>
                  <a:pt x="4372745" y="436884"/>
                  <a:pt x="4303112" y="482734"/>
                  <a:pt x="4235585" y="528178"/>
                </a:cubicBezTo>
                <a:lnTo>
                  <a:pt x="4213155" y="543149"/>
                </a:lnTo>
                <a:cubicBezTo>
                  <a:pt x="4035485" y="661715"/>
                  <a:pt x="3839402" y="753816"/>
                  <a:pt x="3649218" y="842623"/>
                </a:cubicBezTo>
                <a:cubicBezTo>
                  <a:pt x="3510392" y="907459"/>
                  <a:pt x="3367451" y="974411"/>
                  <a:pt x="3232564" y="1051220"/>
                </a:cubicBezTo>
                <a:lnTo>
                  <a:pt x="3217970" y="1059849"/>
                </a:lnTo>
                <a:cubicBezTo>
                  <a:pt x="3184886" y="1078679"/>
                  <a:pt x="3151576" y="1098052"/>
                  <a:pt x="3116688" y="1113543"/>
                </a:cubicBezTo>
                <a:cubicBezTo>
                  <a:pt x="3269055" y="1082118"/>
                  <a:pt x="3417223" y="1034762"/>
                  <a:pt x="3559098" y="971858"/>
                </a:cubicBezTo>
                <a:cubicBezTo>
                  <a:pt x="3763514" y="881353"/>
                  <a:pt x="3954942" y="757667"/>
                  <a:pt x="4140004" y="638368"/>
                </a:cubicBezTo>
                <a:cubicBezTo>
                  <a:pt x="4244649" y="570645"/>
                  <a:pt x="4351849" y="501435"/>
                  <a:pt x="4451852" y="423380"/>
                </a:cubicBezTo>
                <a:cubicBezTo>
                  <a:pt x="4450763" y="422918"/>
                  <a:pt x="4450211" y="422686"/>
                  <a:pt x="4448894" y="422768"/>
                </a:cubicBezTo>
                <a:close/>
                <a:moveTo>
                  <a:pt x="680568" y="416949"/>
                </a:moveTo>
                <a:cubicBezTo>
                  <a:pt x="573847" y="489578"/>
                  <a:pt x="483985" y="589312"/>
                  <a:pt x="394452" y="694330"/>
                </a:cubicBezTo>
                <a:lnTo>
                  <a:pt x="340402" y="759654"/>
                </a:lnTo>
                <a:close/>
                <a:moveTo>
                  <a:pt x="827699" y="416143"/>
                </a:moveTo>
                <a:cubicBezTo>
                  <a:pt x="835728" y="454953"/>
                  <a:pt x="841663" y="494162"/>
                  <a:pt x="841524" y="534021"/>
                </a:cubicBezTo>
                <a:cubicBezTo>
                  <a:pt x="841577" y="581042"/>
                  <a:pt x="833611" y="627240"/>
                  <a:pt x="825554" y="672115"/>
                </a:cubicBezTo>
                <a:cubicBezTo>
                  <a:pt x="819855" y="703824"/>
                  <a:pt x="814239" y="736857"/>
                  <a:pt x="811499" y="769176"/>
                </a:cubicBezTo>
                <a:cubicBezTo>
                  <a:pt x="803608" y="866910"/>
                  <a:pt x="822564" y="965070"/>
                  <a:pt x="841586" y="1060039"/>
                </a:cubicBezTo>
                <a:cubicBezTo>
                  <a:pt x="870658" y="1208834"/>
                  <a:pt x="901383" y="1362838"/>
                  <a:pt x="942912" y="1511108"/>
                </a:cubicBezTo>
                <a:cubicBezTo>
                  <a:pt x="977911" y="1186645"/>
                  <a:pt x="995896" y="815698"/>
                  <a:pt x="884057" y="521768"/>
                </a:cubicBezTo>
                <a:cubicBezTo>
                  <a:pt x="868776" y="481820"/>
                  <a:pt x="846755" y="448679"/>
                  <a:pt x="827699" y="416143"/>
                </a:cubicBezTo>
                <a:close/>
                <a:moveTo>
                  <a:pt x="798883" y="414244"/>
                </a:moveTo>
                <a:cubicBezTo>
                  <a:pt x="695211" y="736679"/>
                  <a:pt x="755992" y="1050836"/>
                  <a:pt x="875825" y="1357811"/>
                </a:cubicBezTo>
                <a:cubicBezTo>
                  <a:pt x="852896" y="1259904"/>
                  <a:pt x="833394" y="1161513"/>
                  <a:pt x="814514" y="1064671"/>
                </a:cubicBezTo>
                <a:cubicBezTo>
                  <a:pt x="795638" y="967838"/>
                  <a:pt x="775736" y="867346"/>
                  <a:pt x="783698" y="766414"/>
                </a:cubicBezTo>
                <a:cubicBezTo>
                  <a:pt x="786354" y="732777"/>
                  <a:pt x="792197" y="699198"/>
                  <a:pt x="798129" y="666939"/>
                </a:cubicBezTo>
                <a:cubicBezTo>
                  <a:pt x="805719" y="623158"/>
                  <a:pt x="813776" y="578281"/>
                  <a:pt x="813894" y="533909"/>
                </a:cubicBezTo>
                <a:cubicBezTo>
                  <a:pt x="813480" y="493822"/>
                  <a:pt x="807234" y="453832"/>
                  <a:pt x="798883" y="414244"/>
                </a:cubicBezTo>
                <a:close/>
                <a:moveTo>
                  <a:pt x="673202" y="388720"/>
                </a:moveTo>
                <a:cubicBezTo>
                  <a:pt x="560862" y="422924"/>
                  <a:pt x="473506" y="490876"/>
                  <a:pt x="392779" y="596411"/>
                </a:cubicBezTo>
                <a:cubicBezTo>
                  <a:pt x="345173" y="658663"/>
                  <a:pt x="304966" y="720182"/>
                  <a:pt x="270088" y="790400"/>
                </a:cubicBezTo>
                <a:cubicBezTo>
                  <a:pt x="265839" y="798902"/>
                  <a:pt x="262292" y="805767"/>
                  <a:pt x="259285" y="812869"/>
                </a:cubicBezTo>
                <a:cubicBezTo>
                  <a:pt x="297306" y="767160"/>
                  <a:pt x="334780" y="721219"/>
                  <a:pt x="372890" y="676832"/>
                </a:cubicBezTo>
                <a:cubicBezTo>
                  <a:pt x="466138" y="567590"/>
                  <a:pt x="560501" y="463327"/>
                  <a:pt x="673202" y="388720"/>
                </a:cubicBezTo>
                <a:close/>
                <a:moveTo>
                  <a:pt x="1628210" y="0"/>
                </a:moveTo>
                <a:lnTo>
                  <a:pt x="1748399" y="0"/>
                </a:lnTo>
                <a:lnTo>
                  <a:pt x="1783391" y="17650"/>
                </a:lnTo>
                <a:cubicBezTo>
                  <a:pt x="1878225" y="54329"/>
                  <a:pt x="1980824" y="64330"/>
                  <a:pt x="2084193" y="69947"/>
                </a:cubicBezTo>
                <a:cubicBezTo>
                  <a:pt x="2305723" y="81971"/>
                  <a:pt x="2525917" y="56091"/>
                  <a:pt x="2744101" y="15192"/>
                </a:cubicBezTo>
                <a:cubicBezTo>
                  <a:pt x="2562964" y="37013"/>
                  <a:pt x="2380220" y="45912"/>
                  <a:pt x="2197414" y="41266"/>
                </a:cubicBezTo>
                <a:cubicBezTo>
                  <a:pt x="2092695" y="38460"/>
                  <a:pt x="1999575" y="31066"/>
                  <a:pt x="1914967" y="18583"/>
                </a:cubicBezTo>
                <a:lnTo>
                  <a:pt x="1815559" y="0"/>
                </a:lnTo>
                <a:lnTo>
                  <a:pt x="2001666" y="0"/>
                </a:lnTo>
                <a:lnTo>
                  <a:pt x="2036517" y="4274"/>
                </a:lnTo>
                <a:cubicBezTo>
                  <a:pt x="2087672" y="8689"/>
                  <a:pt x="2141872" y="11637"/>
                  <a:pt x="2199623" y="13232"/>
                </a:cubicBezTo>
                <a:cubicBezTo>
                  <a:pt x="2273140" y="15225"/>
                  <a:pt x="2346666" y="15008"/>
                  <a:pt x="2420103" y="12601"/>
                </a:cubicBezTo>
                <a:lnTo>
                  <a:pt x="2621330" y="0"/>
                </a:lnTo>
                <a:lnTo>
                  <a:pt x="3076571" y="0"/>
                </a:lnTo>
                <a:lnTo>
                  <a:pt x="2924796" y="36772"/>
                </a:lnTo>
                <a:cubicBezTo>
                  <a:pt x="2603232" y="110795"/>
                  <a:pt x="2272273" y="167441"/>
                  <a:pt x="1946203" y="131277"/>
                </a:cubicBezTo>
                <a:cubicBezTo>
                  <a:pt x="1847872" y="120226"/>
                  <a:pt x="1775939" y="84460"/>
                  <a:pt x="1707026" y="44983"/>
                </a:cubicBezTo>
                <a:close/>
                <a:moveTo>
                  <a:pt x="1007398" y="0"/>
                </a:moveTo>
                <a:lnTo>
                  <a:pt x="1105902" y="0"/>
                </a:lnTo>
                <a:lnTo>
                  <a:pt x="1191939" y="117664"/>
                </a:lnTo>
                <a:cubicBezTo>
                  <a:pt x="1366125" y="341427"/>
                  <a:pt x="1562103" y="551148"/>
                  <a:pt x="1780907" y="743734"/>
                </a:cubicBezTo>
                <a:cubicBezTo>
                  <a:pt x="1801144" y="761313"/>
                  <a:pt x="1821617" y="778348"/>
                  <a:pt x="1841857" y="795932"/>
                </a:cubicBezTo>
                <a:cubicBezTo>
                  <a:pt x="1990610" y="686371"/>
                  <a:pt x="2139633" y="585288"/>
                  <a:pt x="2317896" y="530713"/>
                </a:cubicBezTo>
                <a:cubicBezTo>
                  <a:pt x="2542030" y="462073"/>
                  <a:pt x="2783392" y="434854"/>
                  <a:pt x="3015228" y="399738"/>
                </a:cubicBezTo>
                <a:cubicBezTo>
                  <a:pt x="3052333" y="394202"/>
                  <a:pt x="3010950" y="453937"/>
                  <a:pt x="3000782" y="461219"/>
                </a:cubicBezTo>
                <a:cubicBezTo>
                  <a:pt x="2693972" y="688641"/>
                  <a:pt x="2350770" y="924476"/>
                  <a:pt x="1963190" y="895589"/>
                </a:cubicBezTo>
                <a:cubicBezTo>
                  <a:pt x="2149512" y="1044003"/>
                  <a:pt x="2346363" y="1178199"/>
                  <a:pt x="2552180" y="1298815"/>
                </a:cubicBezTo>
                <a:cubicBezTo>
                  <a:pt x="2674551" y="1263712"/>
                  <a:pt x="2789192" y="1186061"/>
                  <a:pt x="2904618" y="1146081"/>
                </a:cubicBezTo>
                <a:cubicBezTo>
                  <a:pt x="2811839" y="901425"/>
                  <a:pt x="3283913" y="443317"/>
                  <a:pt x="3428829" y="310883"/>
                </a:cubicBezTo>
                <a:cubicBezTo>
                  <a:pt x="3440380" y="300321"/>
                  <a:pt x="3459741" y="295643"/>
                  <a:pt x="3452135" y="318176"/>
                </a:cubicBezTo>
                <a:cubicBezTo>
                  <a:pt x="3377952" y="531416"/>
                  <a:pt x="3301457" y="750112"/>
                  <a:pt x="3169464" y="935661"/>
                </a:cubicBezTo>
                <a:cubicBezTo>
                  <a:pt x="3150662" y="961821"/>
                  <a:pt x="3003773" y="1105010"/>
                  <a:pt x="3049395" y="1070245"/>
                </a:cubicBezTo>
                <a:cubicBezTo>
                  <a:pt x="3162985" y="984423"/>
                  <a:pt x="3272630" y="886628"/>
                  <a:pt x="3401235" y="815534"/>
                </a:cubicBezTo>
                <a:cubicBezTo>
                  <a:pt x="3665893" y="669415"/>
                  <a:pt x="3968082" y="612577"/>
                  <a:pt x="4236947" y="465665"/>
                </a:cubicBezTo>
                <a:cubicBezTo>
                  <a:pt x="4280594" y="441649"/>
                  <a:pt x="4494768" y="287033"/>
                  <a:pt x="4565962" y="350012"/>
                </a:cubicBezTo>
                <a:cubicBezTo>
                  <a:pt x="4574408" y="357446"/>
                  <a:pt x="4561570" y="377121"/>
                  <a:pt x="4557937" y="382666"/>
                </a:cubicBezTo>
                <a:cubicBezTo>
                  <a:pt x="4368036" y="694348"/>
                  <a:pt x="3934455" y="895784"/>
                  <a:pt x="3621049" y="1056676"/>
                </a:cubicBezTo>
                <a:cubicBezTo>
                  <a:pt x="3449155" y="1144851"/>
                  <a:pt x="3289873" y="1230645"/>
                  <a:pt x="3094000" y="1229477"/>
                </a:cubicBezTo>
                <a:cubicBezTo>
                  <a:pt x="2989297" y="1228927"/>
                  <a:pt x="2920834" y="1221837"/>
                  <a:pt x="2813197" y="1263181"/>
                </a:cubicBezTo>
                <a:cubicBezTo>
                  <a:pt x="2746514" y="1288380"/>
                  <a:pt x="2682165" y="1312641"/>
                  <a:pt x="2615776" y="1334114"/>
                </a:cubicBezTo>
                <a:cubicBezTo>
                  <a:pt x="2856074" y="1470609"/>
                  <a:pt x="3106867" y="1588379"/>
                  <a:pt x="3364982" y="1687356"/>
                </a:cubicBezTo>
                <a:cubicBezTo>
                  <a:pt x="3367545" y="1685866"/>
                  <a:pt x="3369560" y="1684144"/>
                  <a:pt x="3371663" y="1683743"/>
                </a:cubicBezTo>
                <a:cubicBezTo>
                  <a:pt x="3559080" y="1639479"/>
                  <a:pt x="3730923" y="1559010"/>
                  <a:pt x="3883310" y="1443899"/>
                </a:cubicBezTo>
                <a:cubicBezTo>
                  <a:pt x="3885702" y="1439761"/>
                  <a:pt x="3888566" y="1434532"/>
                  <a:pt x="3892746" y="1429225"/>
                </a:cubicBezTo>
                <a:cubicBezTo>
                  <a:pt x="4100854" y="1154547"/>
                  <a:pt x="4425526" y="995756"/>
                  <a:pt x="4699980" y="789523"/>
                </a:cubicBezTo>
                <a:lnTo>
                  <a:pt x="4724400" y="769876"/>
                </a:lnTo>
                <a:lnTo>
                  <a:pt x="4724400" y="802845"/>
                </a:lnTo>
                <a:lnTo>
                  <a:pt x="4705958" y="821317"/>
                </a:lnTo>
                <a:cubicBezTo>
                  <a:pt x="4688728" y="839775"/>
                  <a:pt x="4668259" y="862655"/>
                  <a:pt x="4649798" y="877374"/>
                </a:cubicBezTo>
                <a:cubicBezTo>
                  <a:pt x="4443742" y="1038644"/>
                  <a:pt x="4191500" y="1158472"/>
                  <a:pt x="4005326" y="1344259"/>
                </a:cubicBezTo>
                <a:cubicBezTo>
                  <a:pt x="4063256" y="1294104"/>
                  <a:pt x="4132215" y="1254410"/>
                  <a:pt x="4199378" y="1215889"/>
                </a:cubicBezTo>
                <a:cubicBezTo>
                  <a:pt x="4212968" y="1208123"/>
                  <a:pt x="4226555" y="1200357"/>
                  <a:pt x="4239600" y="1192361"/>
                </a:cubicBezTo>
                <a:cubicBezTo>
                  <a:pt x="4399481" y="1099094"/>
                  <a:pt x="4542878" y="976320"/>
                  <a:pt x="4677037" y="858646"/>
                </a:cubicBezTo>
                <a:lnTo>
                  <a:pt x="4724400" y="810414"/>
                </a:lnTo>
                <a:lnTo>
                  <a:pt x="4724400" y="916439"/>
                </a:lnTo>
                <a:lnTo>
                  <a:pt x="4683030" y="982925"/>
                </a:lnTo>
                <a:cubicBezTo>
                  <a:pt x="4504646" y="1237618"/>
                  <a:pt x="4252054" y="1416530"/>
                  <a:pt x="3921884" y="1469889"/>
                </a:cubicBezTo>
                <a:cubicBezTo>
                  <a:pt x="3782100" y="1582602"/>
                  <a:pt x="3625917" y="1667134"/>
                  <a:pt x="3456136" y="1721439"/>
                </a:cubicBezTo>
                <a:cubicBezTo>
                  <a:pt x="3511887" y="1741826"/>
                  <a:pt x="3567869" y="1761662"/>
                  <a:pt x="3624313" y="1780406"/>
                </a:cubicBezTo>
                <a:cubicBezTo>
                  <a:pt x="3850637" y="1855623"/>
                  <a:pt x="4076864" y="1908264"/>
                  <a:pt x="4303638" y="1944400"/>
                </a:cubicBezTo>
                <a:cubicBezTo>
                  <a:pt x="4307581" y="1939634"/>
                  <a:pt x="4311304" y="1935410"/>
                  <a:pt x="4315566" y="1931422"/>
                </a:cubicBezTo>
                <a:cubicBezTo>
                  <a:pt x="4418123" y="1797152"/>
                  <a:pt x="4522970" y="1669642"/>
                  <a:pt x="4664388" y="1574357"/>
                </a:cubicBezTo>
                <a:lnTo>
                  <a:pt x="4724400" y="1537429"/>
                </a:lnTo>
                <a:lnTo>
                  <a:pt x="4724400" y="1589108"/>
                </a:lnTo>
                <a:lnTo>
                  <a:pt x="4644505" y="1640352"/>
                </a:lnTo>
                <a:cubicBezTo>
                  <a:pt x="4543719" y="1713959"/>
                  <a:pt x="4461038" y="1801479"/>
                  <a:pt x="4381603" y="1900149"/>
                </a:cubicBezTo>
                <a:cubicBezTo>
                  <a:pt x="4415438" y="1876488"/>
                  <a:pt x="4447471" y="1849494"/>
                  <a:pt x="4478726" y="1822808"/>
                </a:cubicBezTo>
                <a:cubicBezTo>
                  <a:pt x="4513234" y="1792997"/>
                  <a:pt x="4549530" y="1762011"/>
                  <a:pt x="4588263" y="1735914"/>
                </a:cubicBezTo>
                <a:cubicBezTo>
                  <a:pt x="4619078" y="1714840"/>
                  <a:pt x="4651924" y="1696556"/>
                  <a:pt x="4683216" y="1678902"/>
                </a:cubicBezTo>
                <a:lnTo>
                  <a:pt x="4724400" y="1655121"/>
                </a:lnTo>
                <a:lnTo>
                  <a:pt x="4724400" y="1686869"/>
                </a:lnTo>
                <a:lnTo>
                  <a:pt x="4696172" y="1703058"/>
                </a:lnTo>
                <a:cubicBezTo>
                  <a:pt x="4665104" y="1720165"/>
                  <a:pt x="4632805" y="1738677"/>
                  <a:pt x="4602997" y="1758893"/>
                </a:cubicBezTo>
                <a:cubicBezTo>
                  <a:pt x="4565822" y="1784357"/>
                  <a:pt x="4530304" y="1815035"/>
                  <a:pt x="4496021" y="1844299"/>
                </a:cubicBezTo>
                <a:cubicBezTo>
                  <a:pt x="4470821" y="1865816"/>
                  <a:pt x="4445614" y="1887338"/>
                  <a:pt x="4419004" y="1907617"/>
                </a:cubicBezTo>
                <a:cubicBezTo>
                  <a:pt x="4509516" y="1884856"/>
                  <a:pt x="4599633" y="1841647"/>
                  <a:pt x="4685975" y="1786372"/>
                </a:cubicBezTo>
                <a:lnTo>
                  <a:pt x="4724400" y="1759693"/>
                </a:lnTo>
                <a:lnTo>
                  <a:pt x="4724400" y="1809459"/>
                </a:lnTo>
                <a:lnTo>
                  <a:pt x="4653762" y="1857561"/>
                </a:lnTo>
                <a:cubicBezTo>
                  <a:pt x="4580587" y="1902591"/>
                  <a:pt x="4504944" y="1939172"/>
                  <a:pt x="4428349" y="1963079"/>
                </a:cubicBezTo>
                <a:lnTo>
                  <a:pt x="4724400" y="1990579"/>
                </a:lnTo>
                <a:lnTo>
                  <a:pt x="4724400" y="2065582"/>
                </a:lnTo>
                <a:lnTo>
                  <a:pt x="4686318" y="2063926"/>
                </a:lnTo>
                <a:lnTo>
                  <a:pt x="4724400" y="2085104"/>
                </a:lnTo>
                <a:lnTo>
                  <a:pt x="4724400" y="2178471"/>
                </a:lnTo>
                <a:lnTo>
                  <a:pt x="4617755" y="2122457"/>
                </a:lnTo>
                <a:lnTo>
                  <a:pt x="4724400" y="2196158"/>
                </a:lnTo>
                <a:lnTo>
                  <a:pt x="4724400" y="2230374"/>
                </a:lnTo>
                <a:lnTo>
                  <a:pt x="4573637" y="2126309"/>
                </a:lnTo>
                <a:cubicBezTo>
                  <a:pt x="4608893" y="2177612"/>
                  <a:pt x="4656401" y="2222030"/>
                  <a:pt x="4706850" y="2262541"/>
                </a:cubicBezTo>
                <a:lnTo>
                  <a:pt x="4724400" y="2275857"/>
                </a:lnTo>
                <a:lnTo>
                  <a:pt x="4724400" y="2377131"/>
                </a:lnTo>
                <a:lnTo>
                  <a:pt x="4688201" y="2349925"/>
                </a:lnTo>
                <a:cubicBezTo>
                  <a:pt x="4579462" y="2264619"/>
                  <a:pt x="4483104" y="2181979"/>
                  <a:pt x="4462564" y="2041945"/>
                </a:cubicBezTo>
                <a:cubicBezTo>
                  <a:pt x="4339738" y="2027929"/>
                  <a:pt x="4217123" y="2008847"/>
                  <a:pt x="4094167" y="1984479"/>
                </a:cubicBezTo>
                <a:cubicBezTo>
                  <a:pt x="4361568" y="2318516"/>
                  <a:pt x="4448657" y="2737804"/>
                  <a:pt x="4520397" y="3153822"/>
                </a:cubicBezTo>
                <a:cubicBezTo>
                  <a:pt x="4524234" y="3176690"/>
                  <a:pt x="4478166" y="3233800"/>
                  <a:pt x="4458958" y="3203134"/>
                </a:cubicBezTo>
                <a:cubicBezTo>
                  <a:pt x="4221037" y="2826855"/>
                  <a:pt x="3875607" y="2452063"/>
                  <a:pt x="3972830" y="1973028"/>
                </a:cubicBezTo>
                <a:cubicBezTo>
                  <a:pt x="3973903" y="1968973"/>
                  <a:pt x="3975983" y="1964061"/>
                  <a:pt x="3979154" y="1959605"/>
                </a:cubicBezTo>
                <a:cubicBezTo>
                  <a:pt x="3847070" y="1929437"/>
                  <a:pt x="3715197" y="1894208"/>
                  <a:pt x="3583051" y="1850495"/>
                </a:cubicBezTo>
                <a:cubicBezTo>
                  <a:pt x="3357823" y="1775743"/>
                  <a:pt x="3137042" y="1687421"/>
                  <a:pt x="2922360" y="1586232"/>
                </a:cubicBezTo>
                <a:cubicBezTo>
                  <a:pt x="2956249" y="1697796"/>
                  <a:pt x="3014099" y="1805979"/>
                  <a:pt x="3033099" y="1913175"/>
                </a:cubicBezTo>
                <a:cubicBezTo>
                  <a:pt x="3035371" y="1915419"/>
                  <a:pt x="3037950" y="1918445"/>
                  <a:pt x="3040214" y="1920694"/>
                </a:cubicBezTo>
                <a:cubicBezTo>
                  <a:pt x="3043936" y="1916469"/>
                  <a:pt x="3048200" y="1912482"/>
                  <a:pt x="3051308" y="1911226"/>
                </a:cubicBezTo>
                <a:cubicBezTo>
                  <a:pt x="3335533" y="1788841"/>
                  <a:pt x="3650972" y="2264893"/>
                  <a:pt x="3791335" y="2442781"/>
                </a:cubicBezTo>
                <a:cubicBezTo>
                  <a:pt x="3804329" y="2459223"/>
                  <a:pt x="3763010" y="2515770"/>
                  <a:pt x="3744063" y="2510325"/>
                </a:cubicBezTo>
                <a:cubicBezTo>
                  <a:pt x="3485213" y="2437432"/>
                  <a:pt x="3287280" y="2286035"/>
                  <a:pt x="3103695" y="2105302"/>
                </a:cubicBezTo>
                <a:cubicBezTo>
                  <a:pt x="3126339" y="2333141"/>
                  <a:pt x="3009845" y="2625036"/>
                  <a:pt x="2968137" y="2805672"/>
                </a:cubicBezTo>
                <a:cubicBezTo>
                  <a:pt x="2930699" y="2965580"/>
                  <a:pt x="2891878" y="3078554"/>
                  <a:pt x="2739231" y="3151701"/>
                </a:cubicBezTo>
                <a:cubicBezTo>
                  <a:pt x="2726335" y="3157832"/>
                  <a:pt x="2726972" y="3142650"/>
                  <a:pt x="2728882" y="3135084"/>
                </a:cubicBezTo>
                <a:cubicBezTo>
                  <a:pt x="2806473" y="2811909"/>
                  <a:pt x="2836690" y="2478979"/>
                  <a:pt x="2914282" y="2155807"/>
                </a:cubicBezTo>
                <a:cubicBezTo>
                  <a:pt x="2927505" y="2100241"/>
                  <a:pt x="2969504" y="2020803"/>
                  <a:pt x="2971660" y="1962486"/>
                </a:cubicBezTo>
                <a:cubicBezTo>
                  <a:pt x="2971891" y="1961942"/>
                  <a:pt x="2971575" y="1961166"/>
                  <a:pt x="2971809" y="1960615"/>
                </a:cubicBezTo>
                <a:cubicBezTo>
                  <a:pt x="2971875" y="1957427"/>
                  <a:pt x="2972485" y="1954468"/>
                  <a:pt x="2972315" y="1951821"/>
                </a:cubicBezTo>
                <a:cubicBezTo>
                  <a:pt x="2966359" y="1836632"/>
                  <a:pt x="2865027" y="1683636"/>
                  <a:pt x="2846641" y="1556749"/>
                </a:cubicBezTo>
                <a:cubicBezTo>
                  <a:pt x="2846247" y="1554649"/>
                  <a:pt x="2846851" y="1551688"/>
                  <a:pt x="2847461" y="1548729"/>
                </a:cubicBezTo>
                <a:cubicBezTo>
                  <a:pt x="2570813" y="1412938"/>
                  <a:pt x="2306528" y="1254043"/>
                  <a:pt x="2058558" y="1071804"/>
                </a:cubicBezTo>
                <a:cubicBezTo>
                  <a:pt x="2118947" y="1245450"/>
                  <a:pt x="2231454" y="1407035"/>
                  <a:pt x="2291089" y="1585512"/>
                </a:cubicBezTo>
                <a:cubicBezTo>
                  <a:pt x="2383696" y="1860991"/>
                  <a:pt x="2441466" y="2144264"/>
                  <a:pt x="2473792" y="2432858"/>
                </a:cubicBezTo>
                <a:cubicBezTo>
                  <a:pt x="2475176" y="2446319"/>
                  <a:pt x="2431252" y="2512059"/>
                  <a:pt x="2420124" y="2495762"/>
                </a:cubicBezTo>
                <a:cubicBezTo>
                  <a:pt x="2291230" y="2305989"/>
                  <a:pt x="2208353" y="2083557"/>
                  <a:pt x="2119846" y="1872898"/>
                </a:cubicBezTo>
                <a:cubicBezTo>
                  <a:pt x="2037236" y="1675682"/>
                  <a:pt x="1982639" y="1492905"/>
                  <a:pt x="1995210" y="1288346"/>
                </a:cubicBezTo>
                <a:cubicBezTo>
                  <a:pt x="1948480" y="1372857"/>
                  <a:pt x="1900430" y="1457457"/>
                  <a:pt x="1850975" y="1540820"/>
                </a:cubicBezTo>
                <a:cubicBezTo>
                  <a:pt x="1816437" y="1599587"/>
                  <a:pt x="1789540" y="1661598"/>
                  <a:pt x="1723490" y="1688355"/>
                </a:cubicBezTo>
                <a:cubicBezTo>
                  <a:pt x="1718826" y="1690241"/>
                  <a:pt x="1711811" y="1688563"/>
                  <a:pt x="1710157" y="1683354"/>
                </a:cubicBezTo>
                <a:cubicBezTo>
                  <a:pt x="1675928" y="1583238"/>
                  <a:pt x="1752515" y="1420588"/>
                  <a:pt x="1807265" y="1336896"/>
                </a:cubicBezTo>
                <a:cubicBezTo>
                  <a:pt x="1856904" y="1260695"/>
                  <a:pt x="1925612" y="1200294"/>
                  <a:pt x="2011049" y="1173376"/>
                </a:cubicBezTo>
                <a:cubicBezTo>
                  <a:pt x="2011743" y="1171736"/>
                  <a:pt x="2013211" y="1169782"/>
                  <a:pt x="2014681" y="1167830"/>
                </a:cubicBezTo>
                <a:cubicBezTo>
                  <a:pt x="1995942" y="1119335"/>
                  <a:pt x="1980541" y="1069035"/>
                  <a:pt x="1971037" y="1015438"/>
                </a:cubicBezTo>
                <a:cubicBezTo>
                  <a:pt x="1970873" y="1012795"/>
                  <a:pt x="1971247" y="1010377"/>
                  <a:pt x="1971858" y="1007420"/>
                </a:cubicBezTo>
                <a:cubicBezTo>
                  <a:pt x="1889219" y="944106"/>
                  <a:pt x="1807963" y="877509"/>
                  <a:pt x="1729505" y="808882"/>
                </a:cubicBezTo>
                <a:cubicBezTo>
                  <a:pt x="1652132" y="740719"/>
                  <a:pt x="1577790" y="669969"/>
                  <a:pt x="1506007" y="597733"/>
                </a:cubicBezTo>
                <a:cubicBezTo>
                  <a:pt x="1650265" y="988437"/>
                  <a:pt x="1648039" y="1402749"/>
                  <a:pt x="1499912" y="1795211"/>
                </a:cubicBezTo>
                <a:cubicBezTo>
                  <a:pt x="1496995" y="1803635"/>
                  <a:pt x="1454455" y="1866099"/>
                  <a:pt x="1444926" y="1841464"/>
                </a:cubicBezTo>
                <a:cubicBezTo>
                  <a:pt x="1288444" y="1433999"/>
                  <a:pt x="1179507" y="967467"/>
                  <a:pt x="1425791" y="572788"/>
                </a:cubicBezTo>
                <a:cubicBezTo>
                  <a:pt x="1428418" y="568101"/>
                  <a:pt x="1431907" y="564428"/>
                  <a:pt x="1435390" y="560750"/>
                </a:cubicBezTo>
                <a:cubicBezTo>
                  <a:pt x="1440033" y="554349"/>
                  <a:pt x="1445996" y="547863"/>
                  <a:pt x="1451502" y="542471"/>
                </a:cubicBezTo>
                <a:cubicBezTo>
                  <a:pt x="1361214" y="448553"/>
                  <a:pt x="1275425" y="351231"/>
                  <a:pt x="1194128" y="250903"/>
                </a:cubicBezTo>
                <a:close/>
                <a:moveTo>
                  <a:pt x="890158" y="0"/>
                </a:moveTo>
                <a:lnTo>
                  <a:pt x="937892" y="0"/>
                </a:lnTo>
                <a:lnTo>
                  <a:pt x="924483" y="30495"/>
                </a:lnTo>
                <a:cubicBezTo>
                  <a:pt x="886566" y="121698"/>
                  <a:pt x="856718" y="217584"/>
                  <a:pt x="872288" y="306259"/>
                </a:cubicBezTo>
                <a:cubicBezTo>
                  <a:pt x="896800" y="446040"/>
                  <a:pt x="987449" y="577127"/>
                  <a:pt x="1006247" y="727373"/>
                </a:cubicBezTo>
                <a:cubicBezTo>
                  <a:pt x="1042700" y="1013846"/>
                  <a:pt x="1021035" y="1326579"/>
                  <a:pt x="986481" y="1611960"/>
                </a:cubicBezTo>
                <a:cubicBezTo>
                  <a:pt x="984668" y="1625361"/>
                  <a:pt x="941918" y="1692886"/>
                  <a:pt x="928400" y="1663986"/>
                </a:cubicBezTo>
                <a:cubicBezTo>
                  <a:pt x="723163" y="1233305"/>
                  <a:pt x="596239" y="818387"/>
                  <a:pt x="771281" y="368438"/>
                </a:cubicBezTo>
                <a:lnTo>
                  <a:pt x="200540" y="942511"/>
                </a:lnTo>
                <a:cubicBezTo>
                  <a:pt x="190537" y="952438"/>
                  <a:pt x="161507" y="972341"/>
                  <a:pt x="170253" y="942567"/>
                </a:cubicBezTo>
                <a:cubicBezTo>
                  <a:pt x="222670" y="771614"/>
                  <a:pt x="326261" y="624255"/>
                  <a:pt x="442049" y="489150"/>
                </a:cubicBezTo>
                <a:cubicBezTo>
                  <a:pt x="542966" y="370919"/>
                  <a:pt x="644574" y="322520"/>
                  <a:pt x="788582" y="301724"/>
                </a:cubicBezTo>
                <a:cubicBezTo>
                  <a:pt x="788307" y="293239"/>
                  <a:pt x="787808" y="285302"/>
                  <a:pt x="788312" y="276498"/>
                </a:cubicBezTo>
                <a:cubicBezTo>
                  <a:pt x="793051" y="221208"/>
                  <a:pt x="817827" y="155085"/>
                  <a:pt x="847625" y="89075"/>
                </a:cubicBezTo>
                <a:close/>
                <a:moveTo>
                  <a:pt x="29788" y="0"/>
                </a:moveTo>
                <a:lnTo>
                  <a:pt x="93321" y="0"/>
                </a:lnTo>
                <a:lnTo>
                  <a:pt x="79142" y="68966"/>
                </a:lnTo>
                <a:cubicBezTo>
                  <a:pt x="45734" y="225436"/>
                  <a:pt x="26794" y="379659"/>
                  <a:pt x="21253" y="535687"/>
                </a:cubicBezTo>
                <a:lnTo>
                  <a:pt x="61909" y="380358"/>
                </a:lnTo>
                <a:cubicBezTo>
                  <a:pt x="78826" y="316055"/>
                  <a:pt x="96125" y="249346"/>
                  <a:pt x="118339" y="184712"/>
                </a:cubicBezTo>
                <a:cubicBezTo>
                  <a:pt x="129562" y="152119"/>
                  <a:pt x="141878" y="119997"/>
                  <a:pt x="154192" y="87864"/>
                </a:cubicBezTo>
                <a:lnTo>
                  <a:pt x="186604" y="0"/>
                </a:lnTo>
                <a:lnTo>
                  <a:pt x="216386" y="0"/>
                </a:lnTo>
                <a:lnTo>
                  <a:pt x="180314" y="97640"/>
                </a:lnTo>
                <a:cubicBezTo>
                  <a:pt x="168233" y="129221"/>
                  <a:pt x="155916" y="161350"/>
                  <a:pt x="144924" y="193392"/>
                </a:cubicBezTo>
                <a:cubicBezTo>
                  <a:pt x="123175" y="256933"/>
                  <a:pt x="106102" y="323103"/>
                  <a:pt x="89413" y="386853"/>
                </a:cubicBezTo>
                <a:lnTo>
                  <a:pt x="49686" y="539999"/>
                </a:lnTo>
                <a:cubicBezTo>
                  <a:pt x="112204" y="409054"/>
                  <a:pt x="181190" y="283748"/>
                  <a:pt x="236604" y="152292"/>
                </a:cubicBezTo>
                <a:lnTo>
                  <a:pt x="289375" y="0"/>
                </a:lnTo>
                <a:lnTo>
                  <a:pt x="369729" y="0"/>
                </a:lnTo>
                <a:lnTo>
                  <a:pt x="354160" y="65656"/>
                </a:lnTo>
                <a:cubicBezTo>
                  <a:pt x="272180" y="311007"/>
                  <a:pt x="108679" y="519263"/>
                  <a:pt x="21325" y="763628"/>
                </a:cubicBezTo>
                <a:cubicBezTo>
                  <a:pt x="18671" y="771035"/>
                  <a:pt x="13191" y="778653"/>
                  <a:pt x="6426" y="785104"/>
                </a:cubicBezTo>
                <a:lnTo>
                  <a:pt x="0" y="789215"/>
                </a:lnTo>
                <a:lnTo>
                  <a:pt x="0" y="163142"/>
                </a:lnTo>
                <a:lnTo>
                  <a:pt x="20220" y="37416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990600"/>
            <a:ext cx="112776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6D4DB0-6E59-45E2-99E7-155E01195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676400"/>
            <a:ext cx="4038600" cy="3505200"/>
          </a:xfrm>
        </p:spPr>
        <p:txBody>
          <a:bodyPr anchor="t">
            <a:normAutofit/>
          </a:bodyPr>
          <a:lstStyle/>
          <a:p>
            <a:r>
              <a:rPr lang="en-US" sz="4000" b="1" i="0">
                <a:effectLst/>
                <a:latin typeface="Open Sans" panose="020B0606030504020204" pitchFamily="34" charset="0"/>
              </a:rPr>
              <a:t>Roscoe Pound (1870-1964) Law as a tool of social engineering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D09C0-643A-4022-AC70-1ACF2BAD1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1676400"/>
            <a:ext cx="5181599" cy="3505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>
                <a:solidFill>
                  <a:schemeClr val="tx1">
                    <a:alpha val="55000"/>
                  </a:schemeClr>
                </a:solidFill>
                <a:effectLst/>
                <a:latin typeface="Open Sans" panose="020B0606030504020204" pitchFamily="34" charset="0"/>
              </a:rPr>
              <a:t>Beberapa kepentingan yang harus dilindungi hukum :</a:t>
            </a:r>
          </a:p>
          <a:p>
            <a:pPr marL="514350" indent="-514350">
              <a:buAutoNum type="arabicPeriod"/>
            </a:pPr>
            <a:r>
              <a:rPr lang="en-US" sz="2400" b="0" i="0">
                <a:solidFill>
                  <a:schemeClr val="tx1">
                    <a:alpha val="55000"/>
                  </a:schemeClr>
                </a:solidFill>
                <a:effectLst/>
                <a:latin typeface="Open Sans" panose="020B0606030504020204" pitchFamily="34" charset="0"/>
              </a:rPr>
              <a:t>Public interest</a:t>
            </a:r>
          </a:p>
          <a:p>
            <a:pPr marL="514350" indent="-514350">
              <a:buAutoNum type="arabicPeriod"/>
            </a:pPr>
            <a:r>
              <a:rPr lang="en-US" sz="2400" b="0" i="0">
                <a:solidFill>
                  <a:schemeClr val="tx1">
                    <a:alpha val="55000"/>
                  </a:schemeClr>
                </a:solidFill>
                <a:effectLst/>
                <a:latin typeface="Open Sans" panose="020B0606030504020204" pitchFamily="34" charset="0"/>
              </a:rPr>
              <a:t>social interest</a:t>
            </a:r>
          </a:p>
          <a:p>
            <a:pPr marL="514350" indent="-514350">
              <a:buAutoNum type="arabicPeriod"/>
            </a:pPr>
            <a:r>
              <a:rPr lang="en-US" sz="2400" b="0" i="0">
                <a:solidFill>
                  <a:schemeClr val="tx1">
                    <a:alpha val="55000"/>
                  </a:schemeClr>
                </a:solidFill>
                <a:effectLst/>
                <a:latin typeface="Open Sans" panose="020B0606030504020204" pitchFamily="34" charset="0"/>
              </a:rPr>
              <a:t>Private interest</a:t>
            </a:r>
            <a:endParaRPr lang="en-US" sz="2400">
              <a:solidFill>
                <a:schemeClr val="tx1">
                  <a:alpha val="5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71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C92607-008C-43AB-918E-9E688A011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b="1" i="0">
                <a:effectLst/>
                <a:latin typeface="Open Sans" panose="020B0606030504020204" pitchFamily="34" charset="0"/>
              </a:rPr>
              <a:t>Perbedaan Sociological Jurisprudence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DBADEA-C189-4F1C-AF7E-2A86187E15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86144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1450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FA432-DDAA-42BC-9E6F-A224AE436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b="0" i="0">
                <a:effectLst/>
                <a:latin typeface="Open Sans" panose="020B0606030504020204" pitchFamily="34" charset="0"/>
              </a:rPr>
              <a:t>REALISME HUKUM</a:t>
            </a:r>
            <a:endParaRPr lang="en-US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891BFE-2866-4DA5-9627-8EDBFBD1F9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022514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5468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45267F-255B-4FB5-8046-6A533684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b="1" i="0">
                <a:effectLst/>
                <a:latin typeface="Open Sans" panose="020B0606030504020204" pitchFamily="34" charset="0"/>
              </a:rPr>
              <a:t>Beberapa Mazhab Ilmu Hukum</a:t>
            </a:r>
            <a:endParaRPr lang="en-US" sz="4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D2287F-2D7E-432A-82B0-EC9191CE78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154832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4696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324FAB-AFAA-4B68-8178-B8CB087E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de-DE" sz="4800" b="1" i="0">
                <a:effectLst/>
                <a:latin typeface="Open Sans" panose="020B0606030504020204" pitchFamily="34" charset="0"/>
              </a:rPr>
              <a:t>HUKUM ALAM Sejak 2.500-an lalu.</a:t>
            </a:r>
            <a:endParaRPr lang="en-US" sz="48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7DB150-7455-430D-B8DF-71D2E3A3B6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361273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6091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0685C-91F1-42C0-BB9D-6F7FA7C4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Sumber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Hukum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Alam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F800BA3-5CF0-4037-8361-047706F41FC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1345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569B0-36C9-4318-8487-758432891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/>
          </a:bodyPr>
          <a:lstStyle/>
          <a:p>
            <a:r>
              <a:rPr lang="en-US" sz="5000" b="1" i="0">
                <a:effectLst/>
                <a:latin typeface="Open Sans" panose="020B0606030504020204" pitchFamily="34" charset="0"/>
              </a:rPr>
              <a:t>Tokoh Hukum Alam Irasional</a:t>
            </a:r>
            <a:endParaRPr lang="en-US" sz="50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56BFBF-8C90-481E-AD9B-8957A6E8FD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64605"/>
              </p:ext>
            </p:extLst>
          </p:nvPr>
        </p:nvGraphicFramePr>
        <p:xfrm>
          <a:off x="1188062" y="1825625"/>
          <a:ext cx="9356107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0610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C0DC9D-492B-474F-A2BC-93F02A63D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pt-BR" sz="6000" b="1" i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Empat Macam Hukum Menurut Aquinas</a:t>
            </a:r>
            <a:endParaRPr lang="en-US" sz="600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B686FA-9296-44F3-ADFF-66F9074FA5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68599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5002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C02C3B-8262-4F74-A25B-837087CAB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/>
          </a:bodyPr>
          <a:lstStyle/>
          <a:p>
            <a:r>
              <a:rPr lang="en-US" sz="5000" b="1" i="0">
                <a:effectLst/>
                <a:latin typeface="Open Sans" panose="020B0606030504020204" pitchFamily="34" charset="0"/>
              </a:rPr>
              <a:t>Tokoh Hukum Alam Rasional</a:t>
            </a:r>
            <a:endParaRPr lang="en-US" sz="50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D7168D-CF5F-42E3-93FF-5F0A711A07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092979"/>
              </p:ext>
            </p:extLst>
          </p:nvPr>
        </p:nvGraphicFramePr>
        <p:xfrm>
          <a:off x="1188062" y="1825625"/>
          <a:ext cx="9356107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7430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25D07-5714-4D27-89A1-363B863E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4700" b="0" i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POSITIVISME HUKUM</a:t>
            </a:r>
            <a:endParaRPr lang="en-US" sz="4700">
              <a:solidFill>
                <a:schemeClr val="accent5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4155E1-7A9E-429A-A99F-485D43E4D5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724822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4654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256AF3-90C9-431A-8B1E-2FA663F43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r>
              <a:rPr lang="en-US" sz="4800" b="1" i="0">
                <a:effectLst/>
                <a:latin typeface="Open Sans" panose="020B0606030504020204" pitchFamily="34" charset="0"/>
              </a:rPr>
              <a:t>Dua Macam Positivisme Hukum</a:t>
            </a:r>
            <a:endParaRPr lang="en-US" sz="4800"/>
          </a:p>
        </p:txBody>
      </p:sp>
      <p:grpSp>
        <p:nvGrpSpPr>
          <p:cNvPr id="18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F6CA9296-78F7-411D-85F4-F3D1B8FB07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754465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7592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847</Words>
  <Application>Microsoft Office PowerPoint</Application>
  <PresentationFormat>Widescreen</PresentationFormat>
  <Paragraphs>95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Office Theme</vt:lpstr>
      <vt:lpstr>MAZHAB-MAZHAB DALAM ILMU HUKUM</vt:lpstr>
      <vt:lpstr>Beberapa Mazhab Ilmu Hukum</vt:lpstr>
      <vt:lpstr>HUKUM ALAM Sejak 2.500-an lalu.</vt:lpstr>
      <vt:lpstr>Sumber Hukum Alam</vt:lpstr>
      <vt:lpstr>Tokoh Hukum Alam Irasional</vt:lpstr>
      <vt:lpstr>Empat Macam Hukum Menurut Aquinas</vt:lpstr>
      <vt:lpstr>Tokoh Hukum Alam Rasional</vt:lpstr>
      <vt:lpstr>POSITIVISME HUKUM</vt:lpstr>
      <vt:lpstr>Dua Macam Positivisme Hukum</vt:lpstr>
      <vt:lpstr>ANALYTICAL JURISPRUDENCE</vt:lpstr>
      <vt:lpstr>REINE RECHTSLEHRE Disebut Juga Teori Hukum Murni dari Hans Kelsen</vt:lpstr>
      <vt:lpstr>Teori Hukum Murni Hans Kelsen</vt:lpstr>
      <vt:lpstr>UTILITARIANISME</vt:lpstr>
      <vt:lpstr>MAZHAB SEJARAH (Historical Rechtsschule)</vt:lpstr>
      <vt:lpstr>SOCIOLOGICAL JURISPRUDENCE</vt:lpstr>
      <vt:lpstr>Roscoe Pound (1870-1964) Law as a tool of social engineering</vt:lpstr>
      <vt:lpstr>Perbedaan Sociological Jurisprudence</vt:lpstr>
      <vt:lpstr>REALISME HUKUM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MAZHAB-MAZHAB DALAM ILMU HUKUM</dc:title>
  <dc:creator>Tristiyanto Tristiyanto</dc:creator>
  <cp:lastModifiedBy>PC</cp:lastModifiedBy>
  <cp:revision>2</cp:revision>
  <dcterms:created xsi:type="dcterms:W3CDTF">2021-11-21T23:07:10Z</dcterms:created>
  <dcterms:modified xsi:type="dcterms:W3CDTF">2021-11-22T03:17:31Z</dcterms:modified>
</cp:coreProperties>
</file>