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</p:sldIdLst>
  <p:sldSz cx="9906000" cy="6858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56" y="-84"/>
      </p:cViewPr>
      <p:guideLst>
        <p:guide orient="horz" pos="2160"/>
        <p:guide pos="3120"/>
      </p:guideLst>
    </p:cSldViewPr>
  </p:slideViewPr>
  <p:outlineViewPr>
    <p:cViewPr>
      <p:scale>
        <a:sx n="40" d="100"/>
        <a:sy n="4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hidden">
          <a:xfrm>
            <a:off x="247650" y="3200400"/>
            <a:ext cx="949325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/>
          </a:p>
        </p:txBody>
      </p:sp>
      <p:pic>
        <p:nvPicPr>
          <p:cNvPr id="26627" name="Picture 3" descr="ANABNR2"/>
          <p:cNvPicPr>
            <a:picLocks noChangeAspect="1" noChangeArrowheads="1"/>
          </p:cNvPicPr>
          <p:nvPr/>
        </p:nvPicPr>
        <p:blipFill>
          <a:blip r:embed="rId2"/>
          <a:srcRect l="-900" t="-1314" r="-2" b="-36961"/>
          <a:stretch>
            <a:fillRect/>
          </a:stretch>
        </p:blipFill>
        <p:spPr bwMode="auto">
          <a:xfrm>
            <a:off x="577850" y="3200400"/>
            <a:ext cx="9163050" cy="1158875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hidden">
          <a:xfrm>
            <a:off x="862013" y="2895600"/>
            <a:ext cx="3302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238250" y="1981200"/>
            <a:ext cx="8420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208213" y="4351338"/>
            <a:ext cx="69342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742950" y="63246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384550" y="63246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9300" y="6324600"/>
            <a:ext cx="2063750" cy="457200"/>
          </a:xfrm>
        </p:spPr>
        <p:txBody>
          <a:bodyPr/>
          <a:lstStyle>
            <a:lvl1pPr>
              <a:defRPr sz="1400"/>
            </a:lvl1pPr>
          </a:lstStyle>
          <a:p>
            <a:fld id="{D0C5BA05-9924-450E-ACC2-8CE6330074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57A87-380E-4EF3-907B-FF0FB11A145C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775" y="838200"/>
            <a:ext cx="2105025" cy="5378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700" y="838200"/>
            <a:ext cx="6162675" cy="5378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1EB1C-C0A3-4E59-B466-E9480A3D0340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1E323-B360-4D8B-800A-EB7FE58F2AA5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3CA17-5E0A-487E-A0C5-631D9D6B482D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700" y="210185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1950" y="210185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DA425-5C36-4DCD-9953-E305E360AD71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12456-BA58-4A3F-AC17-0A5FAEE34C67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DF857-091D-414E-B9DD-E1228380DF1A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A3D30-3A51-4AA8-B858-B08ADB76B797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6AFEE-5072-4CA2-84E6-53D93B243191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48421-D0A3-405A-8D24-B949AB9373C1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ChangeArrowheads="1"/>
          </p:cNvSpPr>
          <p:nvPr/>
        </p:nvSpPr>
        <p:spPr bwMode="hidden">
          <a:xfrm>
            <a:off x="165100" y="0"/>
            <a:ext cx="156845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25603" name="Rectangle 1027"/>
          <p:cNvSpPr>
            <a:spLocks noChangeArrowheads="1"/>
          </p:cNvSpPr>
          <p:nvPr/>
        </p:nvSpPr>
        <p:spPr bwMode="hidden">
          <a:xfrm>
            <a:off x="1816100" y="0"/>
            <a:ext cx="80899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25604" name="Rectangle 1028" descr="Stationery"/>
          <p:cNvSpPr>
            <a:spLocks noChangeArrowheads="1"/>
          </p:cNvSpPr>
          <p:nvPr/>
        </p:nvSpPr>
        <p:spPr bwMode="auto">
          <a:xfrm>
            <a:off x="495300" y="0"/>
            <a:ext cx="1320800" cy="762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25605" name="Rectangle 1029" descr="Stationery"/>
          <p:cNvSpPr>
            <a:spLocks noChangeArrowheads="1"/>
          </p:cNvSpPr>
          <p:nvPr/>
        </p:nvSpPr>
        <p:spPr bwMode="auto">
          <a:xfrm>
            <a:off x="0" y="0"/>
            <a:ext cx="495300" cy="6858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25606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155700" y="8382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7" name="Rectangle 10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5700" y="64135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608" name="Rectangle 10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14750" y="64135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25609" name="Picture 1033" descr="anabnr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331913" y="0"/>
            <a:ext cx="8574087" cy="754063"/>
          </a:xfrm>
          <a:prstGeom prst="rect">
            <a:avLst/>
          </a:prstGeom>
          <a:noFill/>
        </p:spPr>
      </p:pic>
      <p:sp>
        <p:nvSpPr>
          <p:cNvPr id="25610" name="Rectangle 1034"/>
          <p:cNvSpPr>
            <a:spLocks noChangeArrowheads="1"/>
          </p:cNvSpPr>
          <p:nvPr/>
        </p:nvSpPr>
        <p:spPr bwMode="auto">
          <a:xfrm>
            <a:off x="330200" y="457200"/>
            <a:ext cx="272415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25611" name="Rectangle 10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15400" y="64135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7B354F76-5E04-4FA4-BB6A-C7FDDAB0428D}" type="slidenum">
              <a:rPr lang="en-US"/>
              <a:pPr/>
              <a:t>‹#›</a:t>
            </a:fld>
            <a:endParaRPr lang="en-US" sz="1400"/>
          </a:p>
        </p:txBody>
      </p:sp>
      <p:sp>
        <p:nvSpPr>
          <p:cNvPr id="25612" name="Rectangle 10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5700" y="210185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fontAlgn="base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0"/>
            <a:ext cx="3886200" cy="6096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Berlin Sans FB" pitchFamily="34" charset="0"/>
              </a:rPr>
              <a:t>TATAP MUKA 12</a:t>
            </a:r>
            <a:endParaRPr lang="en-US" sz="3600" dirty="0">
              <a:solidFill>
                <a:schemeClr val="accent5">
                  <a:lumMod val="2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029200"/>
            <a:ext cx="4940300" cy="685800"/>
          </a:xfrm>
        </p:spPr>
        <p:txBody>
          <a:bodyPr/>
          <a:lstStyle/>
          <a:p>
            <a:pPr>
              <a:buNone/>
            </a:pPr>
            <a:r>
              <a:rPr lang="en-US" sz="3600" dirty="0" smtClean="0">
                <a:latin typeface="Berlin Sans FB" pitchFamily="34" charset="0"/>
              </a:rPr>
              <a:t>REGRESI POLINOMIAL</a:t>
            </a:r>
            <a:endParaRPr lang="en-US" sz="3600" dirty="0">
              <a:latin typeface="Berlin Sans FB" pitchFamily="34" charset="0"/>
            </a:endParaRPr>
          </a:p>
        </p:txBody>
      </p:sp>
      <p:pic>
        <p:nvPicPr>
          <p:cNvPr id="7" name="Picture 6" descr="Foto07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990600"/>
            <a:ext cx="4114800" cy="5583865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5486400"/>
            <a:ext cx="4940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CURVE ESTIMATION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Berlin Sans FB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8778536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90600"/>
            <a:ext cx="8613494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14400"/>
            <a:ext cx="8819745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599" y="838200"/>
            <a:ext cx="9030329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8768862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962609" cy="55626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8229600" cy="560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9273"/>
            <a:ext cx="7848600" cy="563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0"/>
            <a:ext cx="682565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730158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420100" cy="533400"/>
          </a:xfrm>
        </p:spPr>
        <p:txBody>
          <a:bodyPr/>
          <a:lstStyle/>
          <a:p>
            <a:r>
              <a:rPr lang="en-US" sz="2400" dirty="0" smtClean="0"/>
              <a:t>REGRESI POLINOMIAL</a:t>
            </a:r>
            <a:endParaRPr lang="en-US" sz="24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71575"/>
            <a:ext cx="6858000" cy="527013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825244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7772400" cy="55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792820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846886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219200"/>
            <a:ext cx="6686550" cy="51720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420100" cy="533400"/>
          </a:xfrm>
        </p:spPr>
        <p:txBody>
          <a:bodyPr/>
          <a:lstStyle/>
          <a:p>
            <a:r>
              <a:rPr lang="en-US" sz="2400" dirty="0" smtClean="0"/>
              <a:t>REGRESI POLINOMIAL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71600"/>
            <a:ext cx="8670022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420100" cy="533400"/>
          </a:xfrm>
        </p:spPr>
        <p:txBody>
          <a:bodyPr/>
          <a:lstStyle/>
          <a:p>
            <a:r>
              <a:rPr lang="en-US" sz="2400" dirty="0" smtClean="0"/>
              <a:t>REGRESI POLINOMIAL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8622082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420100" cy="533400"/>
          </a:xfrm>
        </p:spPr>
        <p:txBody>
          <a:bodyPr/>
          <a:lstStyle/>
          <a:p>
            <a:r>
              <a:rPr lang="en-US" sz="2400" dirty="0" smtClean="0"/>
              <a:t>REGRESI POLINOMIAL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66800"/>
            <a:ext cx="6992428" cy="54102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420100" cy="5334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Berlin Sans FB" pitchFamily="34" charset="0"/>
              </a:rPr>
              <a:t>REGRESI POLINOMIAL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8348396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7300" y="990600"/>
            <a:ext cx="8420100" cy="5334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Berlin Sans FB" pitchFamily="34" charset="0"/>
              </a:rPr>
              <a:t>REGRESI POLINOMIAL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14400"/>
            <a:ext cx="60960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057400"/>
            <a:ext cx="5734050" cy="45053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6324600" cy="548405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Designs\Nature.pot</Template>
  <TotalTime>591</TotalTime>
  <Words>19</Words>
  <Application>Microsoft PowerPoint</Application>
  <PresentationFormat>A4 Paper (210x297 mm)</PresentationFormat>
  <Paragraphs>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Nature</vt:lpstr>
      <vt:lpstr>TATAP MUKA 12</vt:lpstr>
      <vt:lpstr>REGRESI POLINOMIAL</vt:lpstr>
      <vt:lpstr>REGRESI POLINOMIAL</vt:lpstr>
      <vt:lpstr>REGRESI POLINOMIAL</vt:lpstr>
      <vt:lpstr>REGRESI POLINOMIAL</vt:lpstr>
      <vt:lpstr>REGRESI POLINOMIAL</vt:lpstr>
      <vt:lpstr>REGRESI POLINOMIAL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UNIVERSITAS NAROTAMA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PUTU ARTAYA, SE, MM</dc:creator>
  <cp:lastModifiedBy>USER</cp:lastModifiedBy>
  <cp:revision>219</cp:revision>
  <dcterms:created xsi:type="dcterms:W3CDTF">2005-10-22T08:25:02Z</dcterms:created>
  <dcterms:modified xsi:type="dcterms:W3CDTF">2014-09-30T16:29:02Z</dcterms:modified>
</cp:coreProperties>
</file>